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0104100" cy="13404850"/>
  <p:notesSz cx="20104100" cy="1340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28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png"/><Relationship Id="rId21" Type="http://schemas.openxmlformats.org/officeDocument/2006/relationships/image" Target="../media/image40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63" Type="http://schemas.openxmlformats.org/officeDocument/2006/relationships/image" Target="../media/image82.png"/><Relationship Id="rId68" Type="http://schemas.openxmlformats.org/officeDocument/2006/relationships/image" Target="../media/image87.png"/><Relationship Id="rId84" Type="http://schemas.openxmlformats.org/officeDocument/2006/relationships/image" Target="../media/image103.png"/><Relationship Id="rId89" Type="http://schemas.openxmlformats.org/officeDocument/2006/relationships/image" Target="../media/image108.png"/><Relationship Id="rId112" Type="http://schemas.openxmlformats.org/officeDocument/2006/relationships/image" Target="../media/image131.png"/><Relationship Id="rId16" Type="http://schemas.openxmlformats.org/officeDocument/2006/relationships/image" Target="../media/image35.png"/><Relationship Id="rId107" Type="http://schemas.openxmlformats.org/officeDocument/2006/relationships/image" Target="../media/image126.png"/><Relationship Id="rId11" Type="http://schemas.openxmlformats.org/officeDocument/2006/relationships/image" Target="../media/image30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3" Type="http://schemas.openxmlformats.org/officeDocument/2006/relationships/image" Target="../media/image72.png"/><Relationship Id="rId58" Type="http://schemas.openxmlformats.org/officeDocument/2006/relationships/image" Target="../media/image77.png"/><Relationship Id="rId74" Type="http://schemas.openxmlformats.org/officeDocument/2006/relationships/image" Target="../media/image93.png"/><Relationship Id="rId79" Type="http://schemas.openxmlformats.org/officeDocument/2006/relationships/image" Target="../media/image98.png"/><Relationship Id="rId102" Type="http://schemas.openxmlformats.org/officeDocument/2006/relationships/image" Target="../media/image121.png"/><Relationship Id="rId5" Type="http://schemas.openxmlformats.org/officeDocument/2006/relationships/image" Target="../media/image24.png"/><Relationship Id="rId90" Type="http://schemas.openxmlformats.org/officeDocument/2006/relationships/image" Target="../media/image109.png"/><Relationship Id="rId95" Type="http://schemas.openxmlformats.org/officeDocument/2006/relationships/image" Target="../media/image114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80" Type="http://schemas.openxmlformats.org/officeDocument/2006/relationships/image" Target="../media/image99.png"/><Relationship Id="rId85" Type="http://schemas.openxmlformats.org/officeDocument/2006/relationships/image" Target="../media/image104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59" Type="http://schemas.openxmlformats.org/officeDocument/2006/relationships/image" Target="../media/image78.png"/><Relationship Id="rId103" Type="http://schemas.openxmlformats.org/officeDocument/2006/relationships/image" Target="../media/image122.png"/><Relationship Id="rId108" Type="http://schemas.openxmlformats.org/officeDocument/2006/relationships/image" Target="../media/image127.png"/><Relationship Id="rId54" Type="http://schemas.openxmlformats.org/officeDocument/2006/relationships/image" Target="../media/image73.png"/><Relationship Id="rId70" Type="http://schemas.openxmlformats.org/officeDocument/2006/relationships/image" Target="../media/image89.png"/><Relationship Id="rId75" Type="http://schemas.openxmlformats.org/officeDocument/2006/relationships/image" Target="../media/image94.png"/><Relationship Id="rId91" Type="http://schemas.openxmlformats.org/officeDocument/2006/relationships/image" Target="../media/image110.png"/><Relationship Id="rId96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png"/><Relationship Id="rId106" Type="http://schemas.openxmlformats.org/officeDocument/2006/relationships/image" Target="../media/image125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png"/><Relationship Id="rId65" Type="http://schemas.openxmlformats.org/officeDocument/2006/relationships/image" Target="../media/image84.png"/><Relationship Id="rId73" Type="http://schemas.openxmlformats.org/officeDocument/2006/relationships/image" Target="../media/image92.png"/><Relationship Id="rId78" Type="http://schemas.openxmlformats.org/officeDocument/2006/relationships/image" Target="../media/image97.png"/><Relationship Id="rId81" Type="http://schemas.openxmlformats.org/officeDocument/2006/relationships/image" Target="../media/image100.png"/><Relationship Id="rId86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image" Target="../media/image118.png"/><Relationship Id="rId101" Type="http://schemas.openxmlformats.org/officeDocument/2006/relationships/image" Target="../media/image12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9" Type="http://schemas.openxmlformats.org/officeDocument/2006/relationships/image" Target="../media/image58.png"/><Relationship Id="rId109" Type="http://schemas.openxmlformats.org/officeDocument/2006/relationships/image" Target="../media/image128.png"/><Relationship Id="rId34" Type="http://schemas.openxmlformats.org/officeDocument/2006/relationships/image" Target="../media/image53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76" Type="http://schemas.openxmlformats.org/officeDocument/2006/relationships/image" Target="../media/image95.png"/><Relationship Id="rId97" Type="http://schemas.openxmlformats.org/officeDocument/2006/relationships/image" Target="../media/image116.png"/><Relationship Id="rId104" Type="http://schemas.openxmlformats.org/officeDocument/2006/relationships/image" Target="../media/image123.png"/><Relationship Id="rId7" Type="http://schemas.openxmlformats.org/officeDocument/2006/relationships/image" Target="../media/image26.png"/><Relationship Id="rId71" Type="http://schemas.openxmlformats.org/officeDocument/2006/relationships/image" Target="../media/image90.png"/><Relationship Id="rId92" Type="http://schemas.openxmlformats.org/officeDocument/2006/relationships/image" Target="../media/image111.png"/><Relationship Id="rId2" Type="http://schemas.openxmlformats.org/officeDocument/2006/relationships/image" Target="../media/image4.png"/><Relationship Id="rId29" Type="http://schemas.openxmlformats.org/officeDocument/2006/relationships/image" Target="../media/image48.png"/><Relationship Id="rId24" Type="http://schemas.openxmlformats.org/officeDocument/2006/relationships/image" Target="../media/image43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66" Type="http://schemas.openxmlformats.org/officeDocument/2006/relationships/image" Target="../media/image85.png"/><Relationship Id="rId87" Type="http://schemas.openxmlformats.org/officeDocument/2006/relationships/image" Target="../media/image106.png"/><Relationship Id="rId110" Type="http://schemas.openxmlformats.org/officeDocument/2006/relationships/image" Target="../media/image129.png"/><Relationship Id="rId61" Type="http://schemas.openxmlformats.org/officeDocument/2006/relationships/image" Target="../media/image80.png"/><Relationship Id="rId82" Type="http://schemas.openxmlformats.org/officeDocument/2006/relationships/image" Target="../media/image101.png"/><Relationship Id="rId19" Type="http://schemas.openxmlformats.org/officeDocument/2006/relationships/image" Target="../media/image38.png"/><Relationship Id="rId14" Type="http://schemas.openxmlformats.org/officeDocument/2006/relationships/image" Target="../media/image33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56" Type="http://schemas.openxmlformats.org/officeDocument/2006/relationships/image" Target="../media/image75.png"/><Relationship Id="rId77" Type="http://schemas.openxmlformats.org/officeDocument/2006/relationships/image" Target="../media/image96.png"/><Relationship Id="rId100" Type="http://schemas.openxmlformats.org/officeDocument/2006/relationships/image" Target="../media/image119.png"/><Relationship Id="rId105" Type="http://schemas.openxmlformats.org/officeDocument/2006/relationships/image" Target="../media/image124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72" Type="http://schemas.openxmlformats.org/officeDocument/2006/relationships/image" Target="../media/image91.png"/><Relationship Id="rId93" Type="http://schemas.openxmlformats.org/officeDocument/2006/relationships/image" Target="../media/image112.png"/><Relationship Id="rId98" Type="http://schemas.openxmlformats.org/officeDocument/2006/relationships/image" Target="../media/image117.png"/><Relationship Id="rId3" Type="http://schemas.openxmlformats.org/officeDocument/2006/relationships/image" Target="../media/image22.png"/><Relationship Id="rId25" Type="http://schemas.openxmlformats.org/officeDocument/2006/relationships/image" Target="../media/image44.png"/><Relationship Id="rId46" Type="http://schemas.openxmlformats.org/officeDocument/2006/relationships/image" Target="../media/image65.png"/><Relationship Id="rId67" Type="http://schemas.openxmlformats.org/officeDocument/2006/relationships/image" Target="../media/image86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62" Type="http://schemas.openxmlformats.org/officeDocument/2006/relationships/image" Target="../media/image81.png"/><Relationship Id="rId83" Type="http://schemas.openxmlformats.org/officeDocument/2006/relationships/image" Target="../media/image102.png"/><Relationship Id="rId88" Type="http://schemas.openxmlformats.org/officeDocument/2006/relationships/image" Target="../media/image107.png"/><Relationship Id="rId111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4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g"/><Relationship Id="rId3" Type="http://schemas.openxmlformats.org/officeDocument/2006/relationships/image" Target="../media/image141.png"/><Relationship Id="rId7" Type="http://schemas.openxmlformats.org/officeDocument/2006/relationships/image" Target="../media/image144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48.png"/><Relationship Id="rId21" Type="http://schemas.openxmlformats.org/officeDocument/2006/relationships/image" Target="../media/image4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8" name="object 8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15" name="object 15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8971" y="840462"/>
            <a:ext cx="18177510" cy="11727815"/>
            <a:chOff x="1088971" y="840462"/>
            <a:chExt cx="18177510" cy="11727815"/>
          </a:xfrm>
        </p:grpSpPr>
        <p:sp>
          <p:nvSpPr>
            <p:cNvPr id="25" name="object 25"/>
            <p:cNvSpPr/>
            <p:nvPr/>
          </p:nvSpPr>
          <p:spPr>
            <a:xfrm>
              <a:off x="17591087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1764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0532" y="1125270"/>
              <a:ext cx="13869037" cy="729890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93325" y="1128063"/>
              <a:ext cx="13866494" cy="7296150"/>
            </a:xfrm>
            <a:custGeom>
              <a:avLst/>
              <a:gdLst/>
              <a:ahLst/>
              <a:cxnLst/>
              <a:rect l="l" t="t" r="r" b="b"/>
              <a:pathLst>
                <a:path w="13866494" h="7296150">
                  <a:moveTo>
                    <a:pt x="0" y="7296112"/>
                  </a:moveTo>
                  <a:lnTo>
                    <a:pt x="0" y="0"/>
                  </a:lnTo>
                  <a:lnTo>
                    <a:pt x="13866244" y="0"/>
                  </a:lnTo>
                  <a:lnTo>
                    <a:pt x="13866244" y="7296112"/>
                  </a:lnTo>
                  <a:lnTo>
                    <a:pt x="0" y="72961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7614686" y="11575195"/>
            <a:ext cx="1352550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308610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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659360" y="10358144"/>
            <a:ext cx="1205230" cy="532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Times New Roman"/>
                <a:cs typeface="Times New Roman"/>
              </a:rPr>
              <a:t>SITE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Times New Roman"/>
                <a:cs typeface="Times New Roman"/>
              </a:rPr>
              <a:t>REFERENCE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13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UPTON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2021040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04-02-2021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 rot="19440000">
            <a:off x="8797109" y="6684578"/>
            <a:ext cx="2334512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400" spc="20" dirty="0">
                <a:latin typeface="Times New Roman"/>
                <a:cs typeface="Times New Roman"/>
              </a:rPr>
              <a:t>SHAWMUT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3600" spc="22" baseline="3472" dirty="0">
                <a:latin typeface="Times New Roman"/>
                <a:cs typeface="Times New Roman"/>
              </a:rPr>
              <a:t>AVE</a:t>
            </a:r>
            <a:endParaRPr sz="3600" baseline="3472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 rot="2460000">
            <a:off x="6343213" y="5081215"/>
            <a:ext cx="2265926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5"/>
              </a:lnSpc>
            </a:pPr>
            <a:r>
              <a:rPr sz="3600" spc="22" baseline="2314" dirty="0">
                <a:latin typeface="Times New Roman"/>
                <a:cs typeface="Times New Roman"/>
              </a:rPr>
              <a:t>UPTON</a:t>
            </a:r>
            <a:r>
              <a:rPr sz="3600" spc="-135" baseline="2314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 rot="19440000">
            <a:off x="5695650" y="5951568"/>
            <a:ext cx="176092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600" spc="10" dirty="0">
                <a:latin typeface="Times New Roman"/>
                <a:cs typeface="Times New Roman"/>
              </a:rPr>
              <a:t>NEWLAND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2400" spc="7" baseline="3472" dirty="0">
                <a:latin typeface="Times New Roman"/>
                <a:cs typeface="Times New Roman"/>
              </a:rPr>
              <a:t>PLACE</a:t>
            </a:r>
            <a:endParaRPr sz="2400" baseline="3472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58287" y="8451047"/>
            <a:ext cx="286004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BIRDSEYE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SOUTH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2910" y="1027542"/>
            <a:ext cx="4121785" cy="5495290"/>
            <a:chOff x="5282910" y="1027542"/>
            <a:chExt cx="4121785" cy="5495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2910" y="1027542"/>
              <a:ext cx="4118548" cy="54923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85702" y="1030334"/>
              <a:ext cx="4116070" cy="5489575"/>
            </a:xfrm>
            <a:custGeom>
              <a:avLst/>
              <a:gdLst/>
              <a:ahLst/>
              <a:cxnLst/>
              <a:rect l="l" t="t" r="r" b="b"/>
              <a:pathLst>
                <a:path w="4116070" h="5489575">
                  <a:moveTo>
                    <a:pt x="0" y="0"/>
                  </a:moveTo>
                  <a:lnTo>
                    <a:pt x="4115755" y="0"/>
                  </a:lnTo>
                  <a:lnTo>
                    <a:pt x="4115755" y="5489536"/>
                  </a:lnTo>
                  <a:lnTo>
                    <a:pt x="0" y="548953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11" name="object 11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01245" y="5583700"/>
            <a:ext cx="59436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75" b="1" spc="-307" baseline="-2732" dirty="0">
                <a:latin typeface="Times New Roman"/>
                <a:cs typeface="Times New Roman"/>
              </a:rPr>
              <a:t>C</a:t>
            </a: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17" name="object 17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27" name="object 27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7435" y="3925883"/>
              <a:ext cx="11797197" cy="512096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370228" y="3928675"/>
              <a:ext cx="11794490" cy="5118735"/>
            </a:xfrm>
            <a:custGeom>
              <a:avLst/>
              <a:gdLst/>
              <a:ahLst/>
              <a:cxnLst/>
              <a:rect l="l" t="t" r="r" b="b"/>
              <a:pathLst>
                <a:path w="11794490" h="5118734">
                  <a:moveTo>
                    <a:pt x="0" y="5118168"/>
                  </a:moveTo>
                  <a:lnTo>
                    <a:pt x="0" y="0"/>
                  </a:lnTo>
                  <a:lnTo>
                    <a:pt x="11794405" y="0"/>
                  </a:lnTo>
                  <a:lnTo>
                    <a:pt x="11794405" y="5118168"/>
                  </a:lnTo>
                  <a:lnTo>
                    <a:pt x="0" y="5118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9037" y="968905"/>
              <a:ext cx="3585231" cy="47803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211830" y="971697"/>
              <a:ext cx="3582670" cy="4777740"/>
            </a:xfrm>
            <a:custGeom>
              <a:avLst/>
              <a:gdLst/>
              <a:ahLst/>
              <a:cxnLst/>
              <a:rect l="l" t="t" r="r" b="b"/>
              <a:pathLst>
                <a:path w="3582670" h="4777740">
                  <a:moveTo>
                    <a:pt x="0" y="0"/>
                  </a:moveTo>
                  <a:lnTo>
                    <a:pt x="3582438" y="0"/>
                  </a:lnTo>
                  <a:lnTo>
                    <a:pt x="3582438" y="4777515"/>
                  </a:lnTo>
                  <a:lnTo>
                    <a:pt x="0" y="477751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31321" y="6070320"/>
              <a:ext cx="486409" cy="254635"/>
            </a:xfrm>
            <a:custGeom>
              <a:avLst/>
              <a:gdLst/>
              <a:ahLst/>
              <a:cxnLst/>
              <a:rect l="l" t="t" r="r" b="b"/>
              <a:pathLst>
                <a:path w="486409" h="254635">
                  <a:moveTo>
                    <a:pt x="0" y="254093"/>
                  </a:moveTo>
                  <a:lnTo>
                    <a:pt x="234547" y="254093"/>
                  </a:lnTo>
                  <a:lnTo>
                    <a:pt x="485849" y="0"/>
                  </a:lnTo>
                  <a:lnTo>
                    <a:pt x="0" y="254093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31321" y="6070320"/>
              <a:ext cx="486409" cy="254635"/>
            </a:xfrm>
            <a:custGeom>
              <a:avLst/>
              <a:gdLst/>
              <a:ahLst/>
              <a:cxnLst/>
              <a:rect l="l" t="t" r="r" b="b"/>
              <a:pathLst>
                <a:path w="486409" h="254635">
                  <a:moveTo>
                    <a:pt x="485849" y="0"/>
                  </a:moveTo>
                  <a:lnTo>
                    <a:pt x="234547" y="254093"/>
                  </a:lnTo>
                  <a:lnTo>
                    <a:pt x="0" y="254093"/>
                  </a:lnTo>
                  <a:lnTo>
                    <a:pt x="485849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31322" y="6324414"/>
              <a:ext cx="234950" cy="22860"/>
            </a:xfrm>
            <a:custGeom>
              <a:avLst/>
              <a:gdLst/>
              <a:ahLst/>
              <a:cxnLst/>
              <a:rect l="l" t="t" r="r" b="b"/>
              <a:pathLst>
                <a:path w="234950" h="22860">
                  <a:moveTo>
                    <a:pt x="0" y="0"/>
                  </a:moveTo>
                  <a:lnTo>
                    <a:pt x="212209" y="22337"/>
                  </a:lnTo>
                  <a:lnTo>
                    <a:pt x="234547" y="0"/>
                  </a:lnTo>
                  <a:lnTo>
                    <a:pt x="0" y="0"/>
                  </a:lnTo>
                  <a:close/>
                </a:path>
                <a:path w="234950" h="22860">
                  <a:moveTo>
                    <a:pt x="0" y="0"/>
                  </a:moveTo>
                  <a:lnTo>
                    <a:pt x="117273" y="22337"/>
                  </a:lnTo>
                  <a:lnTo>
                    <a:pt x="212209" y="22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31321" y="6324414"/>
              <a:ext cx="234950" cy="22860"/>
            </a:xfrm>
            <a:custGeom>
              <a:avLst/>
              <a:gdLst/>
              <a:ahLst/>
              <a:cxnLst/>
              <a:rect l="l" t="t" r="r" b="b"/>
              <a:pathLst>
                <a:path w="234950" h="22860">
                  <a:moveTo>
                    <a:pt x="234547" y="0"/>
                  </a:moveTo>
                  <a:lnTo>
                    <a:pt x="0" y="0"/>
                  </a:lnTo>
                  <a:lnTo>
                    <a:pt x="212209" y="22337"/>
                  </a:lnTo>
                  <a:lnTo>
                    <a:pt x="234547" y="0"/>
                  </a:lnTo>
                  <a:close/>
                </a:path>
                <a:path w="234950" h="22860">
                  <a:moveTo>
                    <a:pt x="0" y="0"/>
                  </a:moveTo>
                  <a:lnTo>
                    <a:pt x="212209" y="22337"/>
                  </a:lnTo>
                  <a:lnTo>
                    <a:pt x="117273" y="223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38847" y="6346752"/>
              <a:ext cx="904875" cy="824230"/>
            </a:xfrm>
            <a:custGeom>
              <a:avLst/>
              <a:gdLst/>
              <a:ahLst/>
              <a:cxnLst/>
              <a:rect l="l" t="t" r="r" b="b"/>
              <a:pathLst>
                <a:path w="904875" h="824229">
                  <a:moveTo>
                    <a:pt x="92143" y="823709"/>
                  </a:moveTo>
                  <a:lnTo>
                    <a:pt x="904684" y="0"/>
                  </a:lnTo>
                  <a:lnTo>
                    <a:pt x="809748" y="0"/>
                  </a:lnTo>
                  <a:lnTo>
                    <a:pt x="92143" y="823709"/>
                  </a:lnTo>
                  <a:close/>
                </a:path>
                <a:path w="904875" h="824229">
                  <a:moveTo>
                    <a:pt x="0" y="823709"/>
                  </a:moveTo>
                  <a:lnTo>
                    <a:pt x="92143" y="823709"/>
                  </a:lnTo>
                  <a:lnTo>
                    <a:pt x="809748" y="0"/>
                  </a:lnTo>
                  <a:lnTo>
                    <a:pt x="0" y="823709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847" y="6346752"/>
              <a:ext cx="904875" cy="824230"/>
            </a:xfrm>
            <a:custGeom>
              <a:avLst/>
              <a:gdLst/>
              <a:ahLst/>
              <a:cxnLst/>
              <a:rect l="l" t="t" r="r" b="b"/>
              <a:pathLst>
                <a:path w="904875" h="824229">
                  <a:moveTo>
                    <a:pt x="904684" y="0"/>
                  </a:moveTo>
                  <a:lnTo>
                    <a:pt x="809748" y="0"/>
                  </a:lnTo>
                  <a:lnTo>
                    <a:pt x="92143" y="823709"/>
                  </a:lnTo>
                  <a:lnTo>
                    <a:pt x="904684" y="0"/>
                  </a:lnTo>
                  <a:close/>
                </a:path>
                <a:path w="904875" h="824229">
                  <a:moveTo>
                    <a:pt x="809748" y="0"/>
                  </a:moveTo>
                  <a:lnTo>
                    <a:pt x="92143" y="823709"/>
                  </a:lnTo>
                  <a:lnTo>
                    <a:pt x="0" y="823709"/>
                  </a:lnTo>
                  <a:lnTo>
                    <a:pt x="809748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847" y="6070320"/>
              <a:ext cx="1178560" cy="1100455"/>
            </a:xfrm>
            <a:custGeom>
              <a:avLst/>
              <a:gdLst/>
              <a:ahLst/>
              <a:cxnLst/>
              <a:rect l="l" t="t" r="r" b="b"/>
              <a:pathLst>
                <a:path w="1178559" h="1100454">
                  <a:moveTo>
                    <a:pt x="92143" y="1100140"/>
                  </a:moveTo>
                  <a:lnTo>
                    <a:pt x="1178323" y="0"/>
                  </a:lnTo>
                  <a:lnTo>
                    <a:pt x="692474" y="254093"/>
                  </a:lnTo>
                  <a:lnTo>
                    <a:pt x="809748" y="276431"/>
                  </a:lnTo>
                  <a:lnTo>
                    <a:pt x="0" y="1100140"/>
                  </a:lnTo>
                  <a:lnTo>
                    <a:pt x="92143" y="11001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614686" y="11575195"/>
            <a:ext cx="1433830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227329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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659360" y="10358144"/>
            <a:ext cx="1205230" cy="532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Times New Roman"/>
                <a:cs typeface="Times New Roman"/>
              </a:rPr>
              <a:t>SITE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Times New Roman"/>
                <a:cs typeface="Times New Roman"/>
              </a:rPr>
              <a:t>REFERENCE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13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UPTON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2021040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04-02-2021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73999" y="5778877"/>
            <a:ext cx="299593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NEWLAND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PLACE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261781" y="5964150"/>
            <a:ext cx="8154034" cy="6182360"/>
            <a:chOff x="9261781" y="5964150"/>
            <a:chExt cx="8154034" cy="6182360"/>
          </a:xfrm>
        </p:grpSpPr>
        <p:sp>
          <p:nvSpPr>
            <p:cNvPr id="46" name="object 46"/>
            <p:cNvSpPr/>
            <p:nvPr/>
          </p:nvSpPr>
          <p:spPr>
            <a:xfrm>
              <a:off x="9286976" y="6704158"/>
              <a:ext cx="151130" cy="455295"/>
            </a:xfrm>
            <a:custGeom>
              <a:avLst/>
              <a:gdLst/>
              <a:ahLst/>
              <a:cxnLst/>
              <a:rect l="l" t="t" r="r" b="b"/>
              <a:pathLst>
                <a:path w="151129" h="455295">
                  <a:moveTo>
                    <a:pt x="0" y="455134"/>
                  </a:moveTo>
                  <a:lnTo>
                    <a:pt x="145196" y="455134"/>
                  </a:lnTo>
                  <a:lnTo>
                    <a:pt x="150780" y="0"/>
                  </a:lnTo>
                  <a:lnTo>
                    <a:pt x="0" y="455134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286976" y="6704158"/>
              <a:ext cx="151130" cy="455295"/>
            </a:xfrm>
            <a:custGeom>
              <a:avLst/>
              <a:gdLst/>
              <a:ahLst/>
              <a:cxnLst/>
              <a:rect l="l" t="t" r="r" b="b"/>
              <a:pathLst>
                <a:path w="151129" h="455295">
                  <a:moveTo>
                    <a:pt x="150780" y="0"/>
                  </a:moveTo>
                  <a:lnTo>
                    <a:pt x="145196" y="455134"/>
                  </a:lnTo>
                  <a:lnTo>
                    <a:pt x="0" y="455134"/>
                  </a:lnTo>
                  <a:lnTo>
                    <a:pt x="15078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4638" y="7159292"/>
              <a:ext cx="100520" cy="6422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351198" y="7159293"/>
              <a:ext cx="67310" cy="1153795"/>
            </a:xfrm>
            <a:custGeom>
              <a:avLst/>
              <a:gdLst/>
              <a:ahLst/>
              <a:cxnLst/>
              <a:rect l="l" t="t" r="r" b="b"/>
              <a:pathLst>
                <a:path w="67309" h="1153795">
                  <a:moveTo>
                    <a:pt x="0" y="1153193"/>
                  </a:moveTo>
                  <a:lnTo>
                    <a:pt x="67013" y="1091764"/>
                  </a:lnTo>
                  <a:lnTo>
                    <a:pt x="2792" y="1091764"/>
                  </a:lnTo>
                  <a:lnTo>
                    <a:pt x="0" y="1153193"/>
                  </a:lnTo>
                  <a:close/>
                </a:path>
                <a:path w="67309" h="1153795">
                  <a:moveTo>
                    <a:pt x="2792" y="1091764"/>
                  </a:moveTo>
                  <a:lnTo>
                    <a:pt x="67013" y="1091764"/>
                  </a:lnTo>
                  <a:lnTo>
                    <a:pt x="13961" y="0"/>
                  </a:lnTo>
                  <a:lnTo>
                    <a:pt x="2792" y="1091764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351197" y="7159292"/>
              <a:ext cx="67310" cy="1153795"/>
            </a:xfrm>
            <a:custGeom>
              <a:avLst/>
              <a:gdLst/>
              <a:ahLst/>
              <a:cxnLst/>
              <a:rect l="l" t="t" r="r" b="b"/>
              <a:pathLst>
                <a:path w="67309" h="1153795">
                  <a:moveTo>
                    <a:pt x="13961" y="0"/>
                  </a:moveTo>
                  <a:lnTo>
                    <a:pt x="2792" y="1091764"/>
                  </a:lnTo>
                  <a:lnTo>
                    <a:pt x="67013" y="1091764"/>
                  </a:lnTo>
                  <a:lnTo>
                    <a:pt x="13961" y="0"/>
                  </a:lnTo>
                  <a:close/>
                </a:path>
                <a:path w="67309" h="1153795">
                  <a:moveTo>
                    <a:pt x="2792" y="1091764"/>
                  </a:moveTo>
                  <a:lnTo>
                    <a:pt x="67013" y="1091764"/>
                  </a:lnTo>
                  <a:lnTo>
                    <a:pt x="0" y="1153193"/>
                  </a:lnTo>
                  <a:lnTo>
                    <a:pt x="2792" y="1091764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365159" y="7159292"/>
              <a:ext cx="67310" cy="1092200"/>
            </a:xfrm>
            <a:custGeom>
              <a:avLst/>
              <a:gdLst/>
              <a:ahLst/>
              <a:cxnLst/>
              <a:rect l="l" t="t" r="r" b="b"/>
              <a:pathLst>
                <a:path w="67309" h="1092200">
                  <a:moveTo>
                    <a:pt x="0" y="0"/>
                  </a:moveTo>
                  <a:lnTo>
                    <a:pt x="53052" y="1091764"/>
                  </a:lnTo>
                  <a:lnTo>
                    <a:pt x="67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365159" y="7159292"/>
              <a:ext cx="67310" cy="1092200"/>
            </a:xfrm>
            <a:custGeom>
              <a:avLst/>
              <a:gdLst/>
              <a:ahLst/>
              <a:cxnLst/>
              <a:rect l="l" t="t" r="r" b="b"/>
              <a:pathLst>
                <a:path w="67309" h="1092200">
                  <a:moveTo>
                    <a:pt x="0" y="0"/>
                  </a:moveTo>
                  <a:lnTo>
                    <a:pt x="67013" y="0"/>
                  </a:lnTo>
                  <a:lnTo>
                    <a:pt x="53052" y="10917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264638" y="6704158"/>
              <a:ext cx="173355" cy="1608455"/>
            </a:xfrm>
            <a:custGeom>
              <a:avLst/>
              <a:gdLst/>
              <a:ahLst/>
              <a:cxnLst/>
              <a:rect l="l" t="t" r="r" b="b"/>
              <a:pathLst>
                <a:path w="173354" h="1608454">
                  <a:moveTo>
                    <a:pt x="153572" y="1546898"/>
                  </a:moveTo>
                  <a:lnTo>
                    <a:pt x="173118" y="0"/>
                  </a:lnTo>
                  <a:lnTo>
                    <a:pt x="0" y="519355"/>
                  </a:lnTo>
                  <a:lnTo>
                    <a:pt x="100520" y="455134"/>
                  </a:lnTo>
                  <a:lnTo>
                    <a:pt x="86559" y="1608327"/>
                  </a:lnTo>
                  <a:lnTo>
                    <a:pt x="153572" y="154689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37898" y="5967008"/>
              <a:ext cx="642620" cy="201295"/>
            </a:xfrm>
            <a:custGeom>
              <a:avLst/>
              <a:gdLst/>
              <a:ahLst/>
              <a:cxnLst/>
              <a:rect l="l" t="t" r="r" b="b"/>
              <a:pathLst>
                <a:path w="642620" h="201295">
                  <a:moveTo>
                    <a:pt x="0" y="0"/>
                  </a:moveTo>
                  <a:lnTo>
                    <a:pt x="284808" y="201040"/>
                  </a:lnTo>
                  <a:lnTo>
                    <a:pt x="642214" y="201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537898" y="5967008"/>
              <a:ext cx="642620" cy="201295"/>
            </a:xfrm>
            <a:custGeom>
              <a:avLst/>
              <a:gdLst/>
              <a:ahLst/>
              <a:cxnLst/>
              <a:rect l="l" t="t" r="r" b="b"/>
              <a:pathLst>
                <a:path w="642620" h="201295">
                  <a:moveTo>
                    <a:pt x="0" y="0"/>
                  </a:moveTo>
                  <a:lnTo>
                    <a:pt x="642214" y="201040"/>
                  </a:lnTo>
                  <a:lnTo>
                    <a:pt x="284808" y="20104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22706" y="6168049"/>
              <a:ext cx="164741" cy="11448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953941" y="6168049"/>
              <a:ext cx="1102995" cy="340995"/>
            </a:xfrm>
            <a:custGeom>
              <a:avLst/>
              <a:gdLst/>
              <a:ahLst/>
              <a:cxnLst/>
              <a:rect l="l" t="t" r="r" b="b"/>
              <a:pathLst>
                <a:path w="1102995" h="340995">
                  <a:moveTo>
                    <a:pt x="843255" y="259677"/>
                  </a:moveTo>
                  <a:lnTo>
                    <a:pt x="1102933" y="340652"/>
                  </a:lnTo>
                  <a:lnTo>
                    <a:pt x="1061049" y="259677"/>
                  </a:lnTo>
                  <a:lnTo>
                    <a:pt x="843255" y="259677"/>
                  </a:lnTo>
                  <a:close/>
                </a:path>
                <a:path w="1102995" h="340995">
                  <a:moveTo>
                    <a:pt x="0" y="0"/>
                  </a:moveTo>
                  <a:lnTo>
                    <a:pt x="843255" y="259677"/>
                  </a:lnTo>
                  <a:lnTo>
                    <a:pt x="1061049" y="259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53941" y="6168049"/>
              <a:ext cx="1102995" cy="340995"/>
            </a:xfrm>
            <a:custGeom>
              <a:avLst/>
              <a:gdLst/>
              <a:ahLst/>
              <a:cxnLst/>
              <a:rect l="l" t="t" r="r" b="b"/>
              <a:pathLst>
                <a:path w="1102995" h="340995">
                  <a:moveTo>
                    <a:pt x="0" y="0"/>
                  </a:moveTo>
                  <a:lnTo>
                    <a:pt x="843255" y="259677"/>
                  </a:lnTo>
                  <a:lnTo>
                    <a:pt x="1061049" y="259677"/>
                  </a:lnTo>
                  <a:lnTo>
                    <a:pt x="0" y="0"/>
                  </a:lnTo>
                  <a:close/>
                </a:path>
                <a:path w="1102995" h="340995">
                  <a:moveTo>
                    <a:pt x="843255" y="259677"/>
                  </a:moveTo>
                  <a:lnTo>
                    <a:pt x="1061049" y="259677"/>
                  </a:lnTo>
                  <a:lnTo>
                    <a:pt x="1102933" y="340652"/>
                  </a:lnTo>
                  <a:lnTo>
                    <a:pt x="843255" y="259677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953941" y="6168049"/>
              <a:ext cx="1061085" cy="259715"/>
            </a:xfrm>
            <a:custGeom>
              <a:avLst/>
              <a:gdLst/>
              <a:ahLst/>
              <a:cxnLst/>
              <a:rect l="l" t="t" r="r" b="b"/>
              <a:pathLst>
                <a:path w="1061084" h="259714">
                  <a:moveTo>
                    <a:pt x="0" y="0"/>
                  </a:moveTo>
                  <a:lnTo>
                    <a:pt x="1061049" y="259677"/>
                  </a:lnTo>
                  <a:lnTo>
                    <a:pt x="2261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953941" y="6168049"/>
              <a:ext cx="1061085" cy="259715"/>
            </a:xfrm>
            <a:custGeom>
              <a:avLst/>
              <a:gdLst/>
              <a:ahLst/>
              <a:cxnLst/>
              <a:rect l="l" t="t" r="r" b="b"/>
              <a:pathLst>
                <a:path w="1061084" h="259714">
                  <a:moveTo>
                    <a:pt x="0" y="0"/>
                  </a:moveTo>
                  <a:lnTo>
                    <a:pt x="226171" y="0"/>
                  </a:lnTo>
                  <a:lnTo>
                    <a:pt x="1061049" y="25967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537898" y="5967008"/>
              <a:ext cx="1519555" cy="542290"/>
            </a:xfrm>
            <a:custGeom>
              <a:avLst/>
              <a:gdLst/>
              <a:ahLst/>
              <a:cxnLst/>
              <a:rect l="l" t="t" r="r" b="b"/>
              <a:pathLst>
                <a:path w="1519554" h="542290">
                  <a:moveTo>
                    <a:pt x="1477092" y="460718"/>
                  </a:moveTo>
                  <a:lnTo>
                    <a:pt x="0" y="0"/>
                  </a:lnTo>
                  <a:lnTo>
                    <a:pt x="449550" y="315522"/>
                  </a:lnTo>
                  <a:lnTo>
                    <a:pt x="416043" y="201040"/>
                  </a:lnTo>
                  <a:lnTo>
                    <a:pt x="1518976" y="541693"/>
                  </a:lnTo>
                  <a:lnTo>
                    <a:pt x="1477092" y="4607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21285" y="7801506"/>
              <a:ext cx="5791097" cy="434192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624078" y="7804299"/>
              <a:ext cx="5788660" cy="4339590"/>
            </a:xfrm>
            <a:custGeom>
              <a:avLst/>
              <a:gdLst/>
              <a:ahLst/>
              <a:cxnLst/>
              <a:rect l="l" t="t" r="r" b="b"/>
              <a:pathLst>
                <a:path w="5788659" h="4339590">
                  <a:moveTo>
                    <a:pt x="0" y="4339134"/>
                  </a:moveTo>
                  <a:lnTo>
                    <a:pt x="0" y="0"/>
                  </a:lnTo>
                  <a:lnTo>
                    <a:pt x="5788305" y="0"/>
                  </a:lnTo>
                  <a:lnTo>
                    <a:pt x="5788305" y="4339134"/>
                  </a:lnTo>
                  <a:lnTo>
                    <a:pt x="0" y="43391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 rot="18960000">
            <a:off x="14737791" y="9393422"/>
            <a:ext cx="675363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15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1200" baseline="3472" dirty="0">
                <a:latin typeface="Times New Roman"/>
                <a:cs typeface="Times New Roman"/>
              </a:rPr>
              <a:t>DECK</a:t>
            </a:r>
            <a:endParaRPr sz="1200" baseline="3472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 rot="18900000">
            <a:off x="14378759" y="9259793"/>
            <a:ext cx="674108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11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 rot="18900000">
            <a:off x="14525716" y="9359083"/>
            <a:ext cx="701102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13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PROP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167089" y="6327141"/>
            <a:ext cx="13517880" cy="5763895"/>
            <a:chOff x="1167089" y="6327141"/>
            <a:chExt cx="13517880" cy="5763895"/>
          </a:xfrm>
        </p:grpSpPr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58718" y="9647175"/>
              <a:ext cx="125650" cy="8376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7153" y="6327206"/>
              <a:ext cx="4322381" cy="576038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69946" y="6329998"/>
              <a:ext cx="4319905" cy="5758180"/>
            </a:xfrm>
            <a:custGeom>
              <a:avLst/>
              <a:gdLst/>
              <a:ahLst/>
              <a:cxnLst/>
              <a:rect l="l" t="t" r="r" b="b"/>
              <a:pathLst>
                <a:path w="4319905" h="5758180">
                  <a:moveTo>
                    <a:pt x="0" y="0"/>
                  </a:moveTo>
                  <a:lnTo>
                    <a:pt x="4319589" y="0"/>
                  </a:lnTo>
                  <a:lnTo>
                    <a:pt x="4319589" y="5757590"/>
                  </a:lnTo>
                  <a:lnTo>
                    <a:pt x="0" y="575759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21290" y="9206001"/>
              <a:ext cx="5584472" cy="287600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724083" y="9208794"/>
              <a:ext cx="5582285" cy="2873375"/>
            </a:xfrm>
            <a:custGeom>
              <a:avLst/>
              <a:gdLst/>
              <a:ahLst/>
              <a:cxnLst/>
              <a:rect l="l" t="t" r="r" b="b"/>
              <a:pathLst>
                <a:path w="5582284" h="2873375">
                  <a:moveTo>
                    <a:pt x="0" y="2873210"/>
                  </a:moveTo>
                  <a:lnTo>
                    <a:pt x="0" y="0"/>
                  </a:lnTo>
                  <a:lnTo>
                    <a:pt x="5581679" y="0"/>
                  </a:lnTo>
                  <a:lnTo>
                    <a:pt x="5581679" y="2873210"/>
                  </a:lnTo>
                  <a:lnTo>
                    <a:pt x="0" y="287321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39178" y="10091140"/>
              <a:ext cx="486409" cy="254635"/>
            </a:xfrm>
            <a:custGeom>
              <a:avLst/>
              <a:gdLst/>
              <a:ahLst/>
              <a:cxnLst/>
              <a:rect l="l" t="t" r="r" b="b"/>
              <a:pathLst>
                <a:path w="486409" h="254634">
                  <a:moveTo>
                    <a:pt x="0" y="254093"/>
                  </a:moveTo>
                  <a:lnTo>
                    <a:pt x="237340" y="254093"/>
                  </a:lnTo>
                  <a:lnTo>
                    <a:pt x="485849" y="0"/>
                  </a:lnTo>
                  <a:lnTo>
                    <a:pt x="0" y="254093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39178" y="10091140"/>
              <a:ext cx="486409" cy="254635"/>
            </a:xfrm>
            <a:custGeom>
              <a:avLst/>
              <a:gdLst/>
              <a:ahLst/>
              <a:cxnLst/>
              <a:rect l="l" t="t" r="r" b="b"/>
              <a:pathLst>
                <a:path w="486409" h="254634">
                  <a:moveTo>
                    <a:pt x="485849" y="0"/>
                  </a:moveTo>
                  <a:lnTo>
                    <a:pt x="237340" y="254093"/>
                  </a:lnTo>
                  <a:lnTo>
                    <a:pt x="0" y="254093"/>
                  </a:lnTo>
                  <a:lnTo>
                    <a:pt x="485849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39178" y="10345234"/>
              <a:ext cx="237490" cy="25400"/>
            </a:xfrm>
            <a:custGeom>
              <a:avLst/>
              <a:gdLst/>
              <a:ahLst/>
              <a:cxnLst/>
              <a:rect l="l" t="t" r="r" b="b"/>
              <a:pathLst>
                <a:path w="237490" h="25400">
                  <a:moveTo>
                    <a:pt x="0" y="0"/>
                  </a:moveTo>
                  <a:lnTo>
                    <a:pt x="212209" y="25130"/>
                  </a:lnTo>
                  <a:lnTo>
                    <a:pt x="237340" y="0"/>
                  </a:lnTo>
                  <a:lnTo>
                    <a:pt x="0" y="0"/>
                  </a:lnTo>
                  <a:close/>
                </a:path>
                <a:path w="237490" h="25400">
                  <a:moveTo>
                    <a:pt x="0" y="0"/>
                  </a:moveTo>
                  <a:lnTo>
                    <a:pt x="120066" y="25130"/>
                  </a:lnTo>
                  <a:lnTo>
                    <a:pt x="212209" y="25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39178" y="10345234"/>
              <a:ext cx="237490" cy="25400"/>
            </a:xfrm>
            <a:custGeom>
              <a:avLst/>
              <a:gdLst/>
              <a:ahLst/>
              <a:cxnLst/>
              <a:rect l="l" t="t" r="r" b="b"/>
              <a:pathLst>
                <a:path w="237490" h="25400">
                  <a:moveTo>
                    <a:pt x="237340" y="0"/>
                  </a:moveTo>
                  <a:lnTo>
                    <a:pt x="0" y="0"/>
                  </a:lnTo>
                  <a:lnTo>
                    <a:pt x="212209" y="25130"/>
                  </a:lnTo>
                  <a:lnTo>
                    <a:pt x="237340" y="0"/>
                  </a:lnTo>
                  <a:close/>
                </a:path>
                <a:path w="237490" h="25400">
                  <a:moveTo>
                    <a:pt x="0" y="0"/>
                  </a:moveTo>
                  <a:lnTo>
                    <a:pt x="212209" y="25130"/>
                  </a:lnTo>
                  <a:lnTo>
                    <a:pt x="120066" y="25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46703" y="10370364"/>
              <a:ext cx="904875" cy="821055"/>
            </a:xfrm>
            <a:custGeom>
              <a:avLst/>
              <a:gdLst/>
              <a:ahLst/>
              <a:cxnLst/>
              <a:rect l="l" t="t" r="r" b="b"/>
              <a:pathLst>
                <a:path w="904875" h="821054">
                  <a:moveTo>
                    <a:pt x="92143" y="820917"/>
                  </a:moveTo>
                  <a:lnTo>
                    <a:pt x="904684" y="0"/>
                  </a:lnTo>
                  <a:lnTo>
                    <a:pt x="812540" y="0"/>
                  </a:lnTo>
                  <a:lnTo>
                    <a:pt x="92143" y="820917"/>
                  </a:lnTo>
                  <a:close/>
                </a:path>
                <a:path w="904875" h="821054">
                  <a:moveTo>
                    <a:pt x="0" y="820917"/>
                  </a:moveTo>
                  <a:lnTo>
                    <a:pt x="92143" y="820917"/>
                  </a:lnTo>
                  <a:lnTo>
                    <a:pt x="812540" y="0"/>
                  </a:lnTo>
                  <a:lnTo>
                    <a:pt x="0" y="820917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46703" y="10370364"/>
              <a:ext cx="904875" cy="821055"/>
            </a:xfrm>
            <a:custGeom>
              <a:avLst/>
              <a:gdLst/>
              <a:ahLst/>
              <a:cxnLst/>
              <a:rect l="l" t="t" r="r" b="b"/>
              <a:pathLst>
                <a:path w="904875" h="821054">
                  <a:moveTo>
                    <a:pt x="904684" y="0"/>
                  </a:moveTo>
                  <a:lnTo>
                    <a:pt x="812540" y="0"/>
                  </a:lnTo>
                  <a:lnTo>
                    <a:pt x="92143" y="820917"/>
                  </a:lnTo>
                  <a:lnTo>
                    <a:pt x="904684" y="0"/>
                  </a:lnTo>
                  <a:close/>
                </a:path>
                <a:path w="904875" h="821054">
                  <a:moveTo>
                    <a:pt x="812540" y="0"/>
                  </a:moveTo>
                  <a:lnTo>
                    <a:pt x="92143" y="820917"/>
                  </a:lnTo>
                  <a:lnTo>
                    <a:pt x="0" y="820917"/>
                  </a:lnTo>
                  <a:lnTo>
                    <a:pt x="81254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46703" y="10091140"/>
              <a:ext cx="1178560" cy="1100455"/>
            </a:xfrm>
            <a:custGeom>
              <a:avLst/>
              <a:gdLst/>
              <a:ahLst/>
              <a:cxnLst/>
              <a:rect l="l" t="t" r="r" b="b"/>
              <a:pathLst>
                <a:path w="1178559" h="1100454">
                  <a:moveTo>
                    <a:pt x="92143" y="1100140"/>
                  </a:moveTo>
                  <a:lnTo>
                    <a:pt x="1178323" y="0"/>
                  </a:lnTo>
                  <a:lnTo>
                    <a:pt x="692474" y="254093"/>
                  </a:lnTo>
                  <a:lnTo>
                    <a:pt x="812540" y="279223"/>
                  </a:lnTo>
                  <a:lnTo>
                    <a:pt x="0" y="1100140"/>
                  </a:lnTo>
                  <a:lnTo>
                    <a:pt x="92143" y="11001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 rot="18960000">
            <a:off x="8028048" y="10996165"/>
            <a:ext cx="675363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Times New Roman"/>
                <a:cs typeface="Times New Roman"/>
              </a:rPr>
              <a:t>EX'G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DECK</a:t>
            </a:r>
            <a:endParaRPr sz="1200" baseline="3472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047917" y="10546209"/>
            <a:ext cx="1184275" cy="1106170"/>
            <a:chOff x="6047917" y="10546209"/>
            <a:chExt cx="1184275" cy="1106170"/>
          </a:xfrm>
        </p:grpSpPr>
        <p:sp>
          <p:nvSpPr>
            <p:cNvPr id="82" name="object 82"/>
            <p:cNvSpPr/>
            <p:nvPr/>
          </p:nvSpPr>
          <p:spPr>
            <a:xfrm>
              <a:off x="6740457" y="10549067"/>
              <a:ext cx="488950" cy="254635"/>
            </a:xfrm>
            <a:custGeom>
              <a:avLst/>
              <a:gdLst/>
              <a:ahLst/>
              <a:cxnLst/>
              <a:rect l="l" t="t" r="r" b="b"/>
              <a:pathLst>
                <a:path w="488950" h="254634">
                  <a:moveTo>
                    <a:pt x="0" y="254093"/>
                  </a:moveTo>
                  <a:lnTo>
                    <a:pt x="237340" y="254093"/>
                  </a:lnTo>
                  <a:lnTo>
                    <a:pt x="488641" y="0"/>
                  </a:lnTo>
                  <a:lnTo>
                    <a:pt x="0" y="254093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40457" y="10549067"/>
              <a:ext cx="488950" cy="254635"/>
            </a:xfrm>
            <a:custGeom>
              <a:avLst/>
              <a:gdLst/>
              <a:ahLst/>
              <a:cxnLst/>
              <a:rect l="l" t="t" r="r" b="b"/>
              <a:pathLst>
                <a:path w="488950" h="254634">
                  <a:moveTo>
                    <a:pt x="488641" y="0"/>
                  </a:moveTo>
                  <a:lnTo>
                    <a:pt x="237340" y="254093"/>
                  </a:lnTo>
                  <a:lnTo>
                    <a:pt x="0" y="254093"/>
                  </a:lnTo>
                  <a:lnTo>
                    <a:pt x="488641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40457" y="10803160"/>
              <a:ext cx="237490" cy="22860"/>
            </a:xfrm>
            <a:custGeom>
              <a:avLst/>
              <a:gdLst/>
              <a:ahLst/>
              <a:cxnLst/>
              <a:rect l="l" t="t" r="r" b="b"/>
              <a:pathLst>
                <a:path w="237490" h="22859">
                  <a:moveTo>
                    <a:pt x="0" y="0"/>
                  </a:moveTo>
                  <a:lnTo>
                    <a:pt x="212209" y="22337"/>
                  </a:lnTo>
                  <a:lnTo>
                    <a:pt x="237340" y="0"/>
                  </a:lnTo>
                  <a:lnTo>
                    <a:pt x="0" y="0"/>
                  </a:lnTo>
                  <a:close/>
                </a:path>
                <a:path w="237490" h="22859">
                  <a:moveTo>
                    <a:pt x="0" y="0"/>
                  </a:moveTo>
                  <a:lnTo>
                    <a:pt x="120066" y="22337"/>
                  </a:lnTo>
                  <a:lnTo>
                    <a:pt x="212209" y="22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40457" y="10803160"/>
              <a:ext cx="237490" cy="22860"/>
            </a:xfrm>
            <a:custGeom>
              <a:avLst/>
              <a:gdLst/>
              <a:ahLst/>
              <a:cxnLst/>
              <a:rect l="l" t="t" r="r" b="b"/>
              <a:pathLst>
                <a:path w="237490" h="22859">
                  <a:moveTo>
                    <a:pt x="237340" y="0"/>
                  </a:moveTo>
                  <a:lnTo>
                    <a:pt x="0" y="0"/>
                  </a:lnTo>
                  <a:lnTo>
                    <a:pt x="212209" y="22337"/>
                  </a:lnTo>
                  <a:lnTo>
                    <a:pt x="237340" y="0"/>
                  </a:lnTo>
                  <a:close/>
                </a:path>
                <a:path w="237490" h="22859">
                  <a:moveTo>
                    <a:pt x="0" y="0"/>
                  </a:moveTo>
                  <a:lnTo>
                    <a:pt x="212209" y="22337"/>
                  </a:lnTo>
                  <a:lnTo>
                    <a:pt x="120066" y="223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050775" y="10825498"/>
              <a:ext cx="902335" cy="824230"/>
            </a:xfrm>
            <a:custGeom>
              <a:avLst/>
              <a:gdLst/>
              <a:ahLst/>
              <a:cxnLst/>
              <a:rect l="l" t="t" r="r" b="b"/>
              <a:pathLst>
                <a:path w="902334" h="824229">
                  <a:moveTo>
                    <a:pt x="89351" y="823709"/>
                  </a:moveTo>
                  <a:lnTo>
                    <a:pt x="901892" y="0"/>
                  </a:lnTo>
                  <a:lnTo>
                    <a:pt x="809748" y="0"/>
                  </a:lnTo>
                  <a:lnTo>
                    <a:pt x="89351" y="823709"/>
                  </a:lnTo>
                  <a:close/>
                </a:path>
                <a:path w="902334" h="824229">
                  <a:moveTo>
                    <a:pt x="0" y="823709"/>
                  </a:moveTo>
                  <a:lnTo>
                    <a:pt x="89351" y="823709"/>
                  </a:lnTo>
                  <a:lnTo>
                    <a:pt x="809748" y="0"/>
                  </a:lnTo>
                  <a:lnTo>
                    <a:pt x="0" y="823709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050775" y="10825498"/>
              <a:ext cx="902335" cy="824230"/>
            </a:xfrm>
            <a:custGeom>
              <a:avLst/>
              <a:gdLst/>
              <a:ahLst/>
              <a:cxnLst/>
              <a:rect l="l" t="t" r="r" b="b"/>
              <a:pathLst>
                <a:path w="902334" h="824229">
                  <a:moveTo>
                    <a:pt x="901892" y="0"/>
                  </a:moveTo>
                  <a:lnTo>
                    <a:pt x="809748" y="0"/>
                  </a:lnTo>
                  <a:lnTo>
                    <a:pt x="89351" y="823709"/>
                  </a:lnTo>
                  <a:lnTo>
                    <a:pt x="901892" y="0"/>
                  </a:lnTo>
                  <a:close/>
                </a:path>
                <a:path w="902334" h="824229">
                  <a:moveTo>
                    <a:pt x="809748" y="0"/>
                  </a:moveTo>
                  <a:lnTo>
                    <a:pt x="89351" y="823709"/>
                  </a:lnTo>
                  <a:lnTo>
                    <a:pt x="0" y="823709"/>
                  </a:lnTo>
                  <a:lnTo>
                    <a:pt x="809748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50775" y="10549067"/>
              <a:ext cx="1178560" cy="1100455"/>
            </a:xfrm>
            <a:custGeom>
              <a:avLst/>
              <a:gdLst/>
              <a:ahLst/>
              <a:cxnLst/>
              <a:rect l="l" t="t" r="r" b="b"/>
              <a:pathLst>
                <a:path w="1178559" h="1100454">
                  <a:moveTo>
                    <a:pt x="89351" y="1100140"/>
                  </a:moveTo>
                  <a:lnTo>
                    <a:pt x="1178323" y="0"/>
                  </a:lnTo>
                  <a:lnTo>
                    <a:pt x="689682" y="254093"/>
                  </a:lnTo>
                  <a:lnTo>
                    <a:pt x="809748" y="276431"/>
                  </a:lnTo>
                  <a:lnTo>
                    <a:pt x="0" y="1100140"/>
                  </a:lnTo>
                  <a:lnTo>
                    <a:pt x="89351" y="11001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 rot="18900000">
            <a:off x="6127701" y="11448906"/>
            <a:ext cx="674108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Times New Roman"/>
                <a:cs typeface="Times New Roman"/>
              </a:rPr>
              <a:t>EX'G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9834189" y="1005139"/>
            <a:ext cx="7628890" cy="4817110"/>
            <a:chOff x="9834189" y="1005139"/>
            <a:chExt cx="7628890" cy="4817110"/>
          </a:xfrm>
        </p:grpSpPr>
        <p:sp>
          <p:nvSpPr>
            <p:cNvPr id="91" name="object 91"/>
            <p:cNvSpPr/>
            <p:nvPr/>
          </p:nvSpPr>
          <p:spPr>
            <a:xfrm>
              <a:off x="9837047" y="5640316"/>
              <a:ext cx="360680" cy="111760"/>
            </a:xfrm>
            <a:custGeom>
              <a:avLst/>
              <a:gdLst/>
              <a:ahLst/>
              <a:cxnLst/>
              <a:rect l="l" t="t" r="r" b="b"/>
              <a:pathLst>
                <a:path w="360679" h="111760">
                  <a:moveTo>
                    <a:pt x="0" y="0"/>
                  </a:moveTo>
                  <a:lnTo>
                    <a:pt x="159157" y="111689"/>
                  </a:lnTo>
                  <a:lnTo>
                    <a:pt x="360198" y="111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837047" y="5640316"/>
              <a:ext cx="360680" cy="111760"/>
            </a:xfrm>
            <a:custGeom>
              <a:avLst/>
              <a:gdLst/>
              <a:ahLst/>
              <a:cxnLst/>
              <a:rect l="l" t="t" r="r" b="b"/>
              <a:pathLst>
                <a:path w="360679" h="111760">
                  <a:moveTo>
                    <a:pt x="0" y="0"/>
                  </a:moveTo>
                  <a:lnTo>
                    <a:pt x="360198" y="111689"/>
                  </a:lnTo>
                  <a:lnTo>
                    <a:pt x="159157" y="1116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96204" y="5752005"/>
              <a:ext cx="279223" cy="67013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9837047" y="5640316"/>
              <a:ext cx="438784" cy="179070"/>
            </a:xfrm>
            <a:custGeom>
              <a:avLst/>
              <a:gdLst/>
              <a:ahLst/>
              <a:cxnLst/>
              <a:rect l="l" t="t" r="r" b="b"/>
              <a:pathLst>
                <a:path w="438784" h="179070">
                  <a:moveTo>
                    <a:pt x="416043" y="131235"/>
                  </a:moveTo>
                  <a:lnTo>
                    <a:pt x="0" y="0"/>
                  </a:lnTo>
                  <a:lnTo>
                    <a:pt x="251301" y="178703"/>
                  </a:lnTo>
                  <a:lnTo>
                    <a:pt x="234547" y="111689"/>
                  </a:lnTo>
                  <a:lnTo>
                    <a:pt x="438381" y="175910"/>
                  </a:lnTo>
                  <a:lnTo>
                    <a:pt x="416043" y="13123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45895" y="1005204"/>
              <a:ext cx="5913956" cy="443407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1548687" y="1007997"/>
              <a:ext cx="5911215" cy="4431665"/>
            </a:xfrm>
            <a:custGeom>
              <a:avLst/>
              <a:gdLst/>
              <a:ahLst/>
              <a:cxnLst/>
              <a:rect l="l" t="t" r="r" b="b"/>
              <a:pathLst>
                <a:path w="5911215" h="4431665">
                  <a:moveTo>
                    <a:pt x="0" y="4431278"/>
                  </a:moveTo>
                  <a:lnTo>
                    <a:pt x="0" y="0"/>
                  </a:lnTo>
                  <a:lnTo>
                    <a:pt x="5911163" y="0"/>
                  </a:lnTo>
                  <a:lnTo>
                    <a:pt x="5911163" y="4431278"/>
                  </a:lnTo>
                  <a:lnTo>
                    <a:pt x="0" y="443127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 rot="18900000">
            <a:off x="14213425" y="2432500"/>
            <a:ext cx="674108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11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 rot="18900000">
            <a:off x="14663568" y="2887909"/>
            <a:ext cx="674108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15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 rot="18900000">
            <a:off x="14377729" y="2618625"/>
            <a:ext cx="701102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13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PROP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 rot="18900000">
            <a:off x="14397545" y="2531971"/>
            <a:ext cx="116412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dirty="0">
                <a:latin typeface="Times New Roman"/>
                <a:cs typeface="Times New Roman"/>
              </a:rPr>
              <a:t>SETBACK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OUT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VIEW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9577369" y="4897581"/>
            <a:ext cx="106680" cy="477520"/>
            <a:chOff x="9577369" y="4897581"/>
            <a:chExt cx="106680" cy="477520"/>
          </a:xfrm>
        </p:grpSpPr>
        <p:pic>
          <p:nvPicPr>
            <p:cNvPr id="102" name="object 1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80161" y="4900373"/>
              <a:ext cx="100520" cy="21500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585746" y="5115376"/>
              <a:ext cx="83820" cy="257175"/>
            </a:xfrm>
            <a:custGeom>
              <a:avLst/>
              <a:gdLst/>
              <a:ahLst/>
              <a:cxnLst/>
              <a:rect l="l" t="t" r="r" b="b"/>
              <a:pathLst>
                <a:path w="83820" h="257175">
                  <a:moveTo>
                    <a:pt x="0" y="0"/>
                  </a:moveTo>
                  <a:lnTo>
                    <a:pt x="8376" y="256885"/>
                  </a:lnTo>
                  <a:lnTo>
                    <a:pt x="837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585746" y="5115376"/>
              <a:ext cx="83820" cy="257175"/>
            </a:xfrm>
            <a:custGeom>
              <a:avLst/>
              <a:gdLst/>
              <a:ahLst/>
              <a:cxnLst/>
              <a:rect l="l" t="t" r="r" b="b"/>
              <a:pathLst>
                <a:path w="83820" h="257175">
                  <a:moveTo>
                    <a:pt x="0" y="0"/>
                  </a:moveTo>
                  <a:lnTo>
                    <a:pt x="83767" y="0"/>
                  </a:lnTo>
                  <a:lnTo>
                    <a:pt x="8376" y="25688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85746" y="507628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0" y="0"/>
                  </a:moveTo>
                  <a:lnTo>
                    <a:pt x="0" y="39091"/>
                  </a:lnTo>
                  <a:lnTo>
                    <a:pt x="39091" y="39091"/>
                  </a:lnTo>
                  <a:lnTo>
                    <a:pt x="0" y="0"/>
                  </a:lnTo>
                  <a:close/>
                </a:path>
                <a:path w="39370" h="39370">
                  <a:moveTo>
                    <a:pt x="0" y="0"/>
                  </a:moveTo>
                  <a:lnTo>
                    <a:pt x="39091" y="39091"/>
                  </a:lnTo>
                  <a:lnTo>
                    <a:pt x="362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85746" y="507628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36299" y="0"/>
                  </a:moveTo>
                  <a:lnTo>
                    <a:pt x="0" y="0"/>
                  </a:lnTo>
                  <a:lnTo>
                    <a:pt x="39091" y="39091"/>
                  </a:lnTo>
                  <a:lnTo>
                    <a:pt x="36299" y="0"/>
                  </a:lnTo>
                  <a:close/>
                </a:path>
                <a:path w="39370" h="39370">
                  <a:moveTo>
                    <a:pt x="0" y="0"/>
                  </a:moveTo>
                  <a:lnTo>
                    <a:pt x="39091" y="39091"/>
                  </a:lnTo>
                  <a:lnTo>
                    <a:pt x="0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580161" y="4900373"/>
              <a:ext cx="100965" cy="472440"/>
            </a:xfrm>
            <a:custGeom>
              <a:avLst/>
              <a:gdLst/>
              <a:ahLst/>
              <a:cxnLst/>
              <a:rect l="l" t="t" r="r" b="b"/>
              <a:pathLst>
                <a:path w="100965" h="472439">
                  <a:moveTo>
                    <a:pt x="0" y="39091"/>
                  </a:moveTo>
                  <a:lnTo>
                    <a:pt x="13961" y="471887"/>
                  </a:lnTo>
                  <a:lnTo>
                    <a:pt x="100520" y="175910"/>
                  </a:lnTo>
                  <a:lnTo>
                    <a:pt x="44675" y="215002"/>
                  </a:lnTo>
                  <a:lnTo>
                    <a:pt x="36299" y="0"/>
                  </a:lnTo>
                  <a:lnTo>
                    <a:pt x="0" y="390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 rot="19380000">
            <a:off x="7953649" y="1249965"/>
            <a:ext cx="674108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15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 rot="19500000">
            <a:off x="7082297" y="1932179"/>
            <a:ext cx="701102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5" dirty="0">
                <a:latin typeface="Times New Roman"/>
                <a:cs typeface="Times New Roman"/>
              </a:rPr>
              <a:t>13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PROP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 rot="19500000">
            <a:off x="7114471" y="1890680"/>
            <a:ext cx="116412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dirty="0">
                <a:latin typeface="Times New Roman"/>
                <a:cs typeface="Times New Roman"/>
              </a:rPr>
              <a:t>SETBACK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OUT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VIEW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858612" y="6800836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68415" y="6024594"/>
            <a:ext cx="176212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15" baseline="1736" dirty="0">
                <a:latin typeface="Times New Roman"/>
                <a:cs typeface="Times New Roman"/>
              </a:rPr>
              <a:t>(PRIVATE</a:t>
            </a:r>
            <a:r>
              <a:rPr sz="2400" spc="-30" baseline="1736" dirty="0">
                <a:latin typeface="Times New Roman"/>
                <a:cs typeface="Times New Roman"/>
              </a:rPr>
              <a:t> </a:t>
            </a:r>
            <a:r>
              <a:rPr sz="2400" spc="22" baseline="1736" dirty="0">
                <a:latin typeface="Times New Roman"/>
                <a:cs typeface="Times New Roman"/>
              </a:rPr>
              <a:t>WAY)</a:t>
            </a:r>
            <a:r>
              <a:rPr sz="2400" spc="300" baseline="1736" dirty="0"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23739" y="12072577"/>
            <a:ext cx="2680970" cy="5073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64135" marR="5080" indent="-52069">
              <a:lnSpc>
                <a:spcPts val="1850"/>
              </a:lnSpc>
              <a:spcBef>
                <a:spcPts val="240"/>
              </a:spcBef>
              <a:tabLst>
                <a:tab pos="2564130" algn="l"/>
              </a:tabLst>
            </a:pPr>
            <a:r>
              <a:rPr sz="1600" spc="10" dirty="0">
                <a:latin typeface="Times New Roman"/>
                <a:cs typeface="Times New Roman"/>
              </a:rPr>
              <a:t>VIEW FROM SHAWMUT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</a:t>
            </a:r>
            <a:r>
              <a:rPr sz="1600" spc="20" dirty="0">
                <a:latin typeface="Times New Roman"/>
                <a:cs typeface="Times New Roman"/>
              </a:rPr>
              <a:t>M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SOUTHWEST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458563" y="7931691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703006" y="12072577"/>
            <a:ext cx="3272790" cy="5048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87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SHAWMUT</a:t>
            </a:r>
            <a:endParaRPr sz="1600">
              <a:latin typeface="Times New Roman"/>
              <a:cs typeface="Times New Roman"/>
            </a:endParaRPr>
          </a:p>
          <a:p>
            <a:pPr marL="66675">
              <a:lnSpc>
                <a:spcPts val="1870"/>
              </a:lnSpc>
            </a:pP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SOUTHWEST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ZOOM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1628131" y="12128422"/>
            <a:ext cx="413829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VIEW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SHAWMUT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EAST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2400" spc="15" baseline="1736" dirty="0">
                <a:solidFill>
                  <a:srgbClr val="FF3D3D"/>
                </a:solidFill>
                <a:latin typeface="Times New Roman"/>
                <a:cs typeface="Times New Roman"/>
              </a:rPr>
              <a:t>3</a:t>
            </a:r>
            <a:endParaRPr sz="2400" baseline="1736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1343323" y="6264726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028180" y="5485692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709865" y="5027765"/>
            <a:ext cx="1289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5252183" y="5438224"/>
            <a:ext cx="1899285" cy="5073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2075" marR="30480" indent="-54610">
              <a:lnSpc>
                <a:spcPts val="1850"/>
              </a:lnSpc>
              <a:spcBef>
                <a:spcPts val="240"/>
              </a:spcBef>
            </a:pPr>
            <a:r>
              <a:rPr sz="1600" spc="10" dirty="0">
                <a:latin typeface="Times New Roman"/>
                <a:cs typeface="Times New Roman"/>
              </a:rPr>
              <a:t>VIEW FROM </a:t>
            </a:r>
            <a:r>
              <a:rPr sz="1600" spc="5" dirty="0">
                <a:latin typeface="Times New Roman"/>
                <a:cs typeface="Times New Roman"/>
              </a:rPr>
              <a:t>PA701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EAST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2400" spc="15" baseline="-15625" dirty="0">
                <a:solidFill>
                  <a:srgbClr val="FF3D3D"/>
                </a:solidFill>
                <a:latin typeface="Times New Roman"/>
                <a:cs typeface="Times New Roman"/>
              </a:rPr>
              <a:t>4</a:t>
            </a:r>
            <a:endParaRPr sz="2400" baseline="-15625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506032" y="1004153"/>
            <a:ext cx="1877695" cy="7004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6675" marR="5080" indent="-54610">
              <a:lnSpc>
                <a:spcPts val="1820"/>
              </a:lnSpc>
              <a:spcBef>
                <a:spcPts val="265"/>
              </a:spcBef>
            </a:pPr>
            <a:r>
              <a:rPr sz="1600" spc="10" dirty="0">
                <a:latin typeface="Times New Roman"/>
                <a:cs typeface="Times New Roman"/>
              </a:rPr>
              <a:t>VIEW FROM </a:t>
            </a:r>
            <a:r>
              <a:rPr sz="1600" spc="5" dirty="0">
                <a:latin typeface="Times New Roman"/>
                <a:cs typeface="Times New Roman"/>
              </a:rPr>
              <a:t>PA701 </a:t>
            </a:r>
            <a:r>
              <a:rPr sz="1600" spc="10" dirty="0">
                <a:latin typeface="Times New Roman"/>
                <a:cs typeface="Times New Roman"/>
              </a:rPr>
              <a:t> FROM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NORTH</a:t>
            </a:r>
            <a:endParaRPr sz="1600">
              <a:latin typeface="Times New Roman"/>
              <a:cs typeface="Times New Roman"/>
            </a:endParaRPr>
          </a:p>
          <a:p>
            <a:pPr marR="28575" algn="r">
              <a:lnSpc>
                <a:spcPts val="1500"/>
              </a:lnSpc>
            </a:pP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8" name="object 8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15" name="object 15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25" name="object 25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3712" y="1013580"/>
              <a:ext cx="5132130" cy="68381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56505" y="1016373"/>
              <a:ext cx="5129530" cy="6835775"/>
            </a:xfrm>
            <a:custGeom>
              <a:avLst/>
              <a:gdLst/>
              <a:ahLst/>
              <a:cxnLst/>
              <a:rect l="l" t="t" r="r" b="b"/>
              <a:pathLst>
                <a:path w="5129530" h="6835775">
                  <a:moveTo>
                    <a:pt x="0" y="0"/>
                  </a:moveTo>
                  <a:lnTo>
                    <a:pt x="5129337" y="0"/>
                  </a:lnTo>
                  <a:lnTo>
                    <a:pt x="5129337" y="6835393"/>
                  </a:lnTo>
                  <a:lnTo>
                    <a:pt x="0" y="683539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3897" y="1013580"/>
              <a:ext cx="5132130" cy="683818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656690" y="1016373"/>
              <a:ext cx="5129530" cy="6835775"/>
            </a:xfrm>
            <a:custGeom>
              <a:avLst/>
              <a:gdLst/>
              <a:ahLst/>
              <a:cxnLst/>
              <a:rect l="l" t="t" r="r" b="b"/>
              <a:pathLst>
                <a:path w="5129530" h="6835775">
                  <a:moveTo>
                    <a:pt x="0" y="0"/>
                  </a:moveTo>
                  <a:lnTo>
                    <a:pt x="5129337" y="0"/>
                  </a:lnTo>
                  <a:lnTo>
                    <a:pt x="5129337" y="6835393"/>
                  </a:lnTo>
                  <a:lnTo>
                    <a:pt x="0" y="683539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614686" y="11575195"/>
            <a:ext cx="1428115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229870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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59360" y="10358144"/>
            <a:ext cx="1205230" cy="532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Times New Roman"/>
                <a:cs typeface="Times New Roman"/>
              </a:rPr>
              <a:t>SITE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Times New Roman"/>
                <a:cs typeface="Times New Roman"/>
              </a:rPr>
              <a:t>REFERENCE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13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UPTON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2021040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04-02-2021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24259" y="7861886"/>
            <a:ext cx="8230234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451475" algn="l"/>
              </a:tabLst>
            </a:pPr>
            <a:r>
              <a:rPr sz="1600" spc="10" dirty="0">
                <a:latin typeface="Times New Roman"/>
                <a:cs typeface="Times New Roman"/>
              </a:rPr>
              <a:t>13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UPTON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FRONT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ELEVATION	13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UPTON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REAR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ELEVATION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673893" y="8728464"/>
            <a:ext cx="4601845" cy="3454400"/>
            <a:chOff x="12673893" y="8728464"/>
            <a:chExt cx="4601845" cy="345440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73959" y="8728529"/>
              <a:ext cx="4598812" cy="345120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676751" y="8731321"/>
              <a:ext cx="4596130" cy="3448685"/>
            </a:xfrm>
            <a:custGeom>
              <a:avLst/>
              <a:gdLst/>
              <a:ahLst/>
              <a:cxnLst/>
              <a:rect l="l" t="t" r="r" b="b"/>
              <a:pathLst>
                <a:path w="4596130" h="3448684">
                  <a:moveTo>
                    <a:pt x="0" y="3448411"/>
                  </a:moveTo>
                  <a:lnTo>
                    <a:pt x="0" y="0"/>
                  </a:lnTo>
                  <a:lnTo>
                    <a:pt x="4596020" y="0"/>
                  </a:lnTo>
                  <a:lnTo>
                    <a:pt x="4596020" y="3448411"/>
                  </a:lnTo>
                  <a:lnTo>
                    <a:pt x="0" y="344841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2647297" y="12111669"/>
            <a:ext cx="2585085" cy="5048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240" marR="5080" indent="-3175">
              <a:lnSpc>
                <a:spcPts val="1820"/>
              </a:lnSpc>
              <a:spcBef>
                <a:spcPts val="265"/>
              </a:spcBef>
            </a:pPr>
            <a:r>
              <a:rPr sz="1600" spc="10" dirty="0">
                <a:latin typeface="Times New Roman"/>
                <a:cs typeface="Times New Roman"/>
              </a:rPr>
              <a:t>EXISTING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11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UPTON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DECK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VIEWED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15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DECK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673893" y="4869594"/>
            <a:ext cx="4601845" cy="3454400"/>
            <a:chOff x="12673893" y="4869594"/>
            <a:chExt cx="4601845" cy="345440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3959" y="4869659"/>
              <a:ext cx="4598812" cy="345120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2676751" y="4872451"/>
              <a:ext cx="4596130" cy="3448685"/>
            </a:xfrm>
            <a:custGeom>
              <a:avLst/>
              <a:gdLst/>
              <a:ahLst/>
              <a:cxnLst/>
              <a:rect l="l" t="t" r="r" b="b"/>
              <a:pathLst>
                <a:path w="4596130" h="3448684">
                  <a:moveTo>
                    <a:pt x="0" y="3448411"/>
                  </a:moveTo>
                  <a:lnTo>
                    <a:pt x="0" y="0"/>
                  </a:lnTo>
                  <a:lnTo>
                    <a:pt x="4596020" y="0"/>
                  </a:lnTo>
                  <a:lnTo>
                    <a:pt x="4596020" y="3448411"/>
                  </a:lnTo>
                  <a:lnTo>
                    <a:pt x="0" y="344841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2689181" y="8250006"/>
            <a:ext cx="3616325" cy="5073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" marR="5080" indent="-3175">
              <a:lnSpc>
                <a:spcPts val="1850"/>
              </a:lnSpc>
              <a:spcBef>
                <a:spcPts val="240"/>
              </a:spcBef>
            </a:pPr>
            <a:r>
              <a:rPr sz="1600" spc="10" dirty="0">
                <a:latin typeface="Times New Roman"/>
                <a:cs typeface="Times New Roman"/>
              </a:rPr>
              <a:t>EXISTING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13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UPTON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FRONT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ROOF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VIEWED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15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DECK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2673893" y="1013516"/>
            <a:ext cx="4601845" cy="3451860"/>
            <a:chOff x="12673893" y="1013516"/>
            <a:chExt cx="4601845" cy="345186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73959" y="1013581"/>
              <a:ext cx="4598812" cy="344841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676751" y="1016373"/>
              <a:ext cx="4596130" cy="3446145"/>
            </a:xfrm>
            <a:custGeom>
              <a:avLst/>
              <a:gdLst/>
              <a:ahLst/>
              <a:cxnLst/>
              <a:rect l="l" t="t" r="r" b="b"/>
              <a:pathLst>
                <a:path w="4596130" h="3446145">
                  <a:moveTo>
                    <a:pt x="0" y="3445619"/>
                  </a:moveTo>
                  <a:lnTo>
                    <a:pt x="0" y="0"/>
                  </a:lnTo>
                  <a:lnTo>
                    <a:pt x="4596020" y="0"/>
                  </a:lnTo>
                  <a:lnTo>
                    <a:pt x="4596020" y="3445619"/>
                  </a:lnTo>
                  <a:lnTo>
                    <a:pt x="0" y="344561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2664051" y="4399512"/>
            <a:ext cx="4521835" cy="5073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EXISTING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13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UPTON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REAR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ROOF</a:t>
            </a:r>
            <a:endParaRPr sz="1600">
              <a:latin typeface="Times New Roman"/>
              <a:cs typeface="Times New Roman"/>
            </a:endParaRPr>
          </a:p>
          <a:p>
            <a:pPr marL="15240">
              <a:lnSpc>
                <a:spcPts val="1885"/>
              </a:lnSpc>
            </a:pPr>
            <a:r>
              <a:rPr sz="1600" spc="10" dirty="0">
                <a:latin typeface="Times New Roman"/>
                <a:cs typeface="Times New Roman"/>
              </a:rPr>
              <a:t>VIEWED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15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DECK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(SHAWMUT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VISABLE)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 rot="60000">
            <a:off x="12614749" y="1987395"/>
            <a:ext cx="1554901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2400" spc="15" baseline="1736" dirty="0">
                <a:solidFill>
                  <a:srgbClr val="FF3D3D"/>
                </a:solidFill>
                <a:latin typeface="Times New Roman"/>
                <a:cs typeface="Times New Roman"/>
              </a:rPr>
              <a:t>SHAWMUT</a:t>
            </a:r>
            <a:r>
              <a:rPr sz="2400" spc="-75" baseline="1736" dirty="0">
                <a:solidFill>
                  <a:srgbClr val="FF3D3D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FF3D3D"/>
                </a:solidFill>
                <a:latin typeface="Times New Roman"/>
                <a:cs typeface="Times New Roman"/>
              </a:rPr>
              <a:t>AVE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3713" y="8259433"/>
            <a:ext cx="7539037" cy="390913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1256505" y="8262225"/>
            <a:ext cx="7536815" cy="3906520"/>
          </a:xfrm>
          <a:prstGeom prst="rect">
            <a:avLst/>
          </a:prstGeom>
          <a:ln w="558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49045" algn="ctr">
              <a:lnSpc>
                <a:spcPct val="100000"/>
              </a:lnSpc>
            </a:pPr>
            <a:r>
              <a:rPr sz="800" spc="5" dirty="0">
                <a:latin typeface="Times New Roman"/>
                <a:cs typeface="Times New Roman"/>
              </a:rPr>
              <a:t>15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4626610">
              <a:lnSpc>
                <a:spcPct val="100000"/>
              </a:lnSpc>
            </a:pPr>
            <a:r>
              <a:rPr sz="800" spc="5" dirty="0">
                <a:latin typeface="Times New Roman"/>
                <a:cs typeface="Times New Roman"/>
              </a:rPr>
              <a:t>11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763" y="840462"/>
            <a:ext cx="18174970" cy="0"/>
          </a:xfrm>
          <a:custGeom>
            <a:avLst/>
            <a:gdLst/>
            <a:ahLst/>
            <a:cxnLst/>
            <a:rect l="l" t="t" r="r" b="b"/>
            <a:pathLst>
              <a:path w="18174970">
                <a:moveTo>
                  <a:pt x="0" y="0"/>
                </a:moveTo>
                <a:lnTo>
                  <a:pt x="1817466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45651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1228025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66428" y="840462"/>
            <a:ext cx="0" cy="11727815"/>
          </a:xfrm>
          <a:custGeom>
            <a:avLst/>
            <a:gdLst/>
            <a:ahLst/>
            <a:cxnLst/>
            <a:rect l="l" t="t" r="r" b="b"/>
            <a:pathLst>
              <a:path h="11727815">
                <a:moveTo>
                  <a:pt x="0" y="0"/>
                </a:moveTo>
                <a:lnTo>
                  <a:pt x="0" y="117273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5957" y="840462"/>
            <a:ext cx="25400" cy="11727815"/>
          </a:xfrm>
          <a:custGeom>
            <a:avLst/>
            <a:gdLst/>
            <a:ahLst/>
            <a:cxnLst/>
            <a:rect l="l" t="t" r="r" b="b"/>
            <a:pathLst>
              <a:path w="25400" h="11727815">
                <a:moveTo>
                  <a:pt x="0" y="0"/>
                </a:moveTo>
                <a:lnTo>
                  <a:pt x="0" y="11727391"/>
                </a:lnTo>
              </a:path>
              <a:path w="25400" h="11727815">
                <a:moveTo>
                  <a:pt x="25130" y="0"/>
                </a:moveTo>
                <a:lnTo>
                  <a:pt x="25130" y="1172739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239" y="564031"/>
            <a:ext cx="0" cy="12280265"/>
          </a:xfrm>
          <a:custGeom>
            <a:avLst/>
            <a:gdLst/>
            <a:ahLst/>
            <a:cxnLst/>
            <a:rect l="l" t="t" r="r" b="b"/>
            <a:pathLst>
              <a:path h="12280265">
                <a:moveTo>
                  <a:pt x="0" y="0"/>
                </a:moveTo>
                <a:lnTo>
                  <a:pt x="0" y="1228025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8" name="object 8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695660" y="5817273"/>
            <a:ext cx="1367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15" name="object 15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8971" y="840462"/>
            <a:ext cx="18177510" cy="11727815"/>
            <a:chOff x="1088971" y="840462"/>
            <a:chExt cx="18177510" cy="11727815"/>
          </a:xfrm>
        </p:grpSpPr>
        <p:sp>
          <p:nvSpPr>
            <p:cNvPr id="25" name="object 25"/>
            <p:cNvSpPr/>
            <p:nvPr/>
          </p:nvSpPr>
          <p:spPr>
            <a:xfrm>
              <a:off x="17591087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1764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59147" y="2362231"/>
              <a:ext cx="675721" cy="1116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13050" y="2362231"/>
              <a:ext cx="756696" cy="1116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69035" y="9951529"/>
              <a:ext cx="161949" cy="446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69035" y="10091140"/>
              <a:ext cx="195456" cy="446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66243" y="10230752"/>
              <a:ext cx="201041" cy="446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35578" y="2538142"/>
              <a:ext cx="957737" cy="34902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37611" y="10091140"/>
              <a:ext cx="108897" cy="446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37611" y="10233544"/>
              <a:ext cx="108897" cy="418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63451" y="10928811"/>
              <a:ext cx="156365" cy="446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84038" y="10928811"/>
              <a:ext cx="262470" cy="446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82335" y="3174772"/>
              <a:ext cx="58637" cy="4467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140642" y="3174774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59" h="45085">
                  <a:moveTo>
                    <a:pt x="13957" y="2794"/>
                  </a:moveTo>
                  <a:lnTo>
                    <a:pt x="11163" y="2794"/>
                  </a:lnTo>
                  <a:lnTo>
                    <a:pt x="11163" y="0"/>
                  </a:lnTo>
                  <a:lnTo>
                    <a:pt x="5575" y="0"/>
                  </a:lnTo>
                  <a:lnTo>
                    <a:pt x="5575" y="2794"/>
                  </a:lnTo>
                  <a:lnTo>
                    <a:pt x="2781" y="2794"/>
                  </a:lnTo>
                  <a:lnTo>
                    <a:pt x="0" y="5588"/>
                  </a:lnTo>
                  <a:lnTo>
                    <a:pt x="13957" y="5588"/>
                  </a:lnTo>
                  <a:lnTo>
                    <a:pt x="13957" y="2794"/>
                  </a:lnTo>
                  <a:close/>
                </a:path>
                <a:path w="22859" h="45085">
                  <a:moveTo>
                    <a:pt x="19545" y="8382"/>
                  </a:moveTo>
                  <a:lnTo>
                    <a:pt x="16751" y="8382"/>
                  </a:lnTo>
                  <a:lnTo>
                    <a:pt x="16751" y="5588"/>
                  </a:lnTo>
                  <a:lnTo>
                    <a:pt x="13957" y="5588"/>
                  </a:lnTo>
                  <a:lnTo>
                    <a:pt x="13957" y="8382"/>
                  </a:lnTo>
                  <a:lnTo>
                    <a:pt x="13957" y="11176"/>
                  </a:lnTo>
                  <a:lnTo>
                    <a:pt x="16751" y="13970"/>
                  </a:lnTo>
                  <a:lnTo>
                    <a:pt x="16751" y="16751"/>
                  </a:lnTo>
                  <a:lnTo>
                    <a:pt x="19545" y="30721"/>
                  </a:lnTo>
                  <a:lnTo>
                    <a:pt x="19545" y="16751"/>
                  </a:lnTo>
                  <a:lnTo>
                    <a:pt x="19545" y="13970"/>
                  </a:lnTo>
                  <a:lnTo>
                    <a:pt x="19545" y="11176"/>
                  </a:lnTo>
                  <a:lnTo>
                    <a:pt x="19545" y="8382"/>
                  </a:lnTo>
                  <a:close/>
                </a:path>
                <a:path w="22859" h="45085">
                  <a:moveTo>
                    <a:pt x="22326" y="33515"/>
                  </a:moveTo>
                  <a:lnTo>
                    <a:pt x="19545" y="30721"/>
                  </a:lnTo>
                  <a:lnTo>
                    <a:pt x="19545" y="33515"/>
                  </a:lnTo>
                  <a:lnTo>
                    <a:pt x="19545" y="36296"/>
                  </a:lnTo>
                  <a:lnTo>
                    <a:pt x="16751" y="39090"/>
                  </a:lnTo>
                  <a:lnTo>
                    <a:pt x="13957" y="41884"/>
                  </a:lnTo>
                  <a:lnTo>
                    <a:pt x="16751" y="41884"/>
                  </a:lnTo>
                  <a:lnTo>
                    <a:pt x="19545" y="44678"/>
                  </a:lnTo>
                  <a:lnTo>
                    <a:pt x="19545" y="41884"/>
                  </a:lnTo>
                  <a:lnTo>
                    <a:pt x="22326" y="41884"/>
                  </a:lnTo>
                  <a:lnTo>
                    <a:pt x="22326" y="39090"/>
                  </a:lnTo>
                  <a:lnTo>
                    <a:pt x="22326" y="36296"/>
                  </a:lnTo>
                  <a:lnTo>
                    <a:pt x="22326" y="33515"/>
                  </a:lnTo>
                  <a:close/>
                </a:path>
              </a:pathLst>
            </a:custGeom>
            <a:solidFill>
              <a:srgbClr val="000000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37990" y="3174772"/>
              <a:ext cx="61429" cy="446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69035" y="10783615"/>
              <a:ext cx="474680" cy="614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97246" y="9775618"/>
              <a:ext cx="1345857" cy="34344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12480" y="9951529"/>
              <a:ext cx="131235" cy="4467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97246" y="10225168"/>
              <a:ext cx="1309558" cy="5109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97246" y="2362231"/>
              <a:ext cx="988451" cy="3546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97246" y="2811781"/>
              <a:ext cx="860008" cy="2792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51811" y="2951393"/>
              <a:ext cx="1116894" cy="15636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97246" y="3185941"/>
              <a:ext cx="709228" cy="12006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522798" y="3713673"/>
              <a:ext cx="639422" cy="61708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19816" y="2423660"/>
              <a:ext cx="1197869" cy="60033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774856" y="4478746"/>
              <a:ext cx="1396365" cy="4138295"/>
            </a:xfrm>
            <a:custGeom>
              <a:avLst/>
              <a:gdLst/>
              <a:ahLst/>
              <a:cxnLst/>
              <a:rect l="l" t="t" r="r" b="b"/>
              <a:pathLst>
                <a:path w="1396365" h="4138295">
                  <a:moveTo>
                    <a:pt x="16751" y="1706067"/>
                  </a:moveTo>
                  <a:lnTo>
                    <a:pt x="0" y="1706067"/>
                  </a:lnTo>
                  <a:lnTo>
                    <a:pt x="8369" y="1761909"/>
                  </a:lnTo>
                  <a:lnTo>
                    <a:pt x="16751" y="1706067"/>
                  </a:lnTo>
                  <a:close/>
                </a:path>
                <a:path w="1396365" h="4138295">
                  <a:moveTo>
                    <a:pt x="22339" y="55854"/>
                  </a:moveTo>
                  <a:lnTo>
                    <a:pt x="13957" y="0"/>
                  </a:lnTo>
                  <a:lnTo>
                    <a:pt x="5575" y="55854"/>
                  </a:lnTo>
                  <a:lnTo>
                    <a:pt x="22339" y="55854"/>
                  </a:lnTo>
                  <a:close/>
                </a:path>
                <a:path w="1396365" h="4138295">
                  <a:moveTo>
                    <a:pt x="117271" y="4076674"/>
                  </a:moveTo>
                  <a:lnTo>
                    <a:pt x="100520" y="4076674"/>
                  </a:lnTo>
                  <a:lnTo>
                    <a:pt x="108889" y="4132516"/>
                  </a:lnTo>
                  <a:lnTo>
                    <a:pt x="117271" y="4076674"/>
                  </a:lnTo>
                  <a:close/>
                </a:path>
                <a:path w="1396365" h="4138295">
                  <a:moveTo>
                    <a:pt x="120065" y="3613162"/>
                  </a:moveTo>
                  <a:lnTo>
                    <a:pt x="111683" y="3557308"/>
                  </a:lnTo>
                  <a:lnTo>
                    <a:pt x="100520" y="3613162"/>
                  </a:lnTo>
                  <a:lnTo>
                    <a:pt x="120065" y="3613162"/>
                  </a:lnTo>
                  <a:close/>
                </a:path>
                <a:path w="1396365" h="4138295">
                  <a:moveTo>
                    <a:pt x="128435" y="1245336"/>
                  </a:moveTo>
                  <a:lnTo>
                    <a:pt x="108889" y="1245336"/>
                  </a:lnTo>
                  <a:lnTo>
                    <a:pt x="117271" y="1301191"/>
                  </a:lnTo>
                  <a:lnTo>
                    <a:pt x="128435" y="1245336"/>
                  </a:lnTo>
                  <a:close/>
                </a:path>
                <a:path w="1396365" h="4138295">
                  <a:moveTo>
                    <a:pt x="131229" y="58635"/>
                  </a:moveTo>
                  <a:lnTo>
                    <a:pt x="122859" y="2794"/>
                  </a:lnTo>
                  <a:lnTo>
                    <a:pt x="114477" y="55854"/>
                  </a:lnTo>
                  <a:lnTo>
                    <a:pt x="131229" y="58635"/>
                  </a:lnTo>
                  <a:close/>
                </a:path>
                <a:path w="1396365" h="4138295">
                  <a:moveTo>
                    <a:pt x="351815" y="681304"/>
                  </a:moveTo>
                  <a:lnTo>
                    <a:pt x="332270" y="681304"/>
                  </a:lnTo>
                  <a:lnTo>
                    <a:pt x="343446" y="737158"/>
                  </a:lnTo>
                  <a:lnTo>
                    <a:pt x="351815" y="681304"/>
                  </a:lnTo>
                  <a:close/>
                </a:path>
                <a:path w="1396365" h="4138295">
                  <a:moveTo>
                    <a:pt x="354609" y="58635"/>
                  </a:moveTo>
                  <a:lnTo>
                    <a:pt x="346240" y="2794"/>
                  </a:lnTo>
                  <a:lnTo>
                    <a:pt x="335064" y="58635"/>
                  </a:lnTo>
                  <a:lnTo>
                    <a:pt x="354609" y="58635"/>
                  </a:lnTo>
                  <a:close/>
                </a:path>
                <a:path w="1396365" h="4138295">
                  <a:moveTo>
                    <a:pt x="362991" y="1357033"/>
                  </a:moveTo>
                  <a:lnTo>
                    <a:pt x="354609" y="1301191"/>
                  </a:lnTo>
                  <a:lnTo>
                    <a:pt x="343446" y="1357033"/>
                  </a:lnTo>
                  <a:lnTo>
                    <a:pt x="362991" y="1357033"/>
                  </a:lnTo>
                  <a:close/>
                </a:path>
                <a:path w="1396365" h="4138295">
                  <a:moveTo>
                    <a:pt x="695261" y="4079456"/>
                  </a:moveTo>
                  <a:lnTo>
                    <a:pt x="675716" y="4079456"/>
                  </a:lnTo>
                  <a:lnTo>
                    <a:pt x="684098" y="4135310"/>
                  </a:lnTo>
                  <a:lnTo>
                    <a:pt x="695261" y="4079456"/>
                  </a:lnTo>
                  <a:close/>
                </a:path>
                <a:path w="1396365" h="4138295">
                  <a:moveTo>
                    <a:pt x="695261" y="3797439"/>
                  </a:moveTo>
                  <a:lnTo>
                    <a:pt x="686892" y="3741597"/>
                  </a:lnTo>
                  <a:lnTo>
                    <a:pt x="678510" y="3797439"/>
                  </a:lnTo>
                  <a:lnTo>
                    <a:pt x="695261" y="3797439"/>
                  </a:lnTo>
                  <a:close/>
                </a:path>
                <a:path w="1396365" h="4138295">
                  <a:moveTo>
                    <a:pt x="1396111" y="4082250"/>
                  </a:moveTo>
                  <a:lnTo>
                    <a:pt x="1376565" y="4082250"/>
                  </a:lnTo>
                  <a:lnTo>
                    <a:pt x="1387741" y="4138104"/>
                  </a:lnTo>
                  <a:lnTo>
                    <a:pt x="1396111" y="4082250"/>
                  </a:lnTo>
                  <a:close/>
                </a:path>
              </a:pathLst>
            </a:custGeom>
            <a:solidFill>
              <a:srgbClr val="000000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02873" y="10004581"/>
              <a:ext cx="907476" cy="9074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92653" y="6184802"/>
              <a:ext cx="1457547" cy="109176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1249919" y="5779928"/>
              <a:ext cx="3390265" cy="2443480"/>
            </a:xfrm>
            <a:custGeom>
              <a:avLst/>
              <a:gdLst/>
              <a:ahLst/>
              <a:cxnLst/>
              <a:rect l="l" t="t" r="r" b="b"/>
              <a:pathLst>
                <a:path w="3390265" h="2443479">
                  <a:moveTo>
                    <a:pt x="427212" y="11168"/>
                  </a:moveTo>
                  <a:lnTo>
                    <a:pt x="438381" y="0"/>
                  </a:lnTo>
                </a:path>
                <a:path w="3390265" h="2443479">
                  <a:moveTo>
                    <a:pt x="427212" y="50260"/>
                  </a:moveTo>
                  <a:lnTo>
                    <a:pt x="477472" y="0"/>
                  </a:lnTo>
                </a:path>
                <a:path w="3390265" h="2443479">
                  <a:moveTo>
                    <a:pt x="424419" y="89351"/>
                  </a:moveTo>
                  <a:lnTo>
                    <a:pt x="516563" y="0"/>
                  </a:lnTo>
                </a:path>
                <a:path w="3390265" h="2443479">
                  <a:moveTo>
                    <a:pt x="443965" y="111689"/>
                  </a:moveTo>
                  <a:lnTo>
                    <a:pt x="558447" y="0"/>
                  </a:lnTo>
                </a:path>
                <a:path w="3390265" h="2443479">
                  <a:moveTo>
                    <a:pt x="483056" y="111689"/>
                  </a:moveTo>
                  <a:lnTo>
                    <a:pt x="597538" y="0"/>
                  </a:lnTo>
                </a:path>
                <a:path w="3390265" h="2443479">
                  <a:moveTo>
                    <a:pt x="522148" y="111689"/>
                  </a:moveTo>
                  <a:lnTo>
                    <a:pt x="636629" y="0"/>
                  </a:lnTo>
                </a:path>
                <a:path w="3390265" h="2443479">
                  <a:moveTo>
                    <a:pt x="564031" y="111689"/>
                  </a:moveTo>
                  <a:lnTo>
                    <a:pt x="675721" y="0"/>
                  </a:lnTo>
                </a:path>
                <a:path w="3390265" h="2443479">
                  <a:moveTo>
                    <a:pt x="603122" y="111689"/>
                  </a:moveTo>
                  <a:lnTo>
                    <a:pt x="717604" y="0"/>
                  </a:lnTo>
                </a:path>
                <a:path w="3390265" h="2443479">
                  <a:moveTo>
                    <a:pt x="642214" y="111689"/>
                  </a:moveTo>
                  <a:lnTo>
                    <a:pt x="756695" y="0"/>
                  </a:lnTo>
                </a:path>
                <a:path w="3390265" h="2443479">
                  <a:moveTo>
                    <a:pt x="681305" y="111689"/>
                  </a:moveTo>
                  <a:lnTo>
                    <a:pt x="795787" y="0"/>
                  </a:lnTo>
                </a:path>
                <a:path w="3390265" h="2443479">
                  <a:moveTo>
                    <a:pt x="723189" y="111689"/>
                  </a:moveTo>
                  <a:lnTo>
                    <a:pt x="834878" y="0"/>
                  </a:lnTo>
                </a:path>
                <a:path w="3390265" h="2443479">
                  <a:moveTo>
                    <a:pt x="762280" y="111689"/>
                  </a:moveTo>
                  <a:lnTo>
                    <a:pt x="876762" y="0"/>
                  </a:lnTo>
                </a:path>
                <a:path w="3390265" h="2443479">
                  <a:moveTo>
                    <a:pt x="801371" y="111689"/>
                  </a:moveTo>
                  <a:lnTo>
                    <a:pt x="915853" y="0"/>
                  </a:lnTo>
                </a:path>
                <a:path w="3390265" h="2443479">
                  <a:moveTo>
                    <a:pt x="840463" y="111689"/>
                  </a:moveTo>
                  <a:lnTo>
                    <a:pt x="954944" y="0"/>
                  </a:lnTo>
                </a:path>
                <a:path w="3390265" h="2443479">
                  <a:moveTo>
                    <a:pt x="882346" y="111689"/>
                  </a:moveTo>
                  <a:lnTo>
                    <a:pt x="994036" y="0"/>
                  </a:lnTo>
                </a:path>
                <a:path w="3390265" h="2443479">
                  <a:moveTo>
                    <a:pt x="921437" y="111689"/>
                  </a:moveTo>
                  <a:lnTo>
                    <a:pt x="1035919" y="0"/>
                  </a:lnTo>
                </a:path>
                <a:path w="3390265" h="2443479">
                  <a:moveTo>
                    <a:pt x="960529" y="111689"/>
                  </a:moveTo>
                  <a:lnTo>
                    <a:pt x="1075010" y="0"/>
                  </a:lnTo>
                </a:path>
                <a:path w="3390265" h="2443479">
                  <a:moveTo>
                    <a:pt x="999620" y="111689"/>
                  </a:moveTo>
                  <a:lnTo>
                    <a:pt x="1114102" y="0"/>
                  </a:lnTo>
                </a:path>
                <a:path w="3390265" h="2443479">
                  <a:moveTo>
                    <a:pt x="1041504" y="111689"/>
                  </a:moveTo>
                  <a:lnTo>
                    <a:pt x="1153193" y="0"/>
                  </a:lnTo>
                </a:path>
                <a:path w="3390265" h="2443479">
                  <a:moveTo>
                    <a:pt x="1080595" y="111689"/>
                  </a:moveTo>
                  <a:lnTo>
                    <a:pt x="1195077" y="0"/>
                  </a:lnTo>
                </a:path>
                <a:path w="3390265" h="2443479">
                  <a:moveTo>
                    <a:pt x="1119686" y="111689"/>
                  </a:moveTo>
                  <a:lnTo>
                    <a:pt x="1234168" y="0"/>
                  </a:lnTo>
                </a:path>
                <a:path w="3390265" h="2443479">
                  <a:moveTo>
                    <a:pt x="1158777" y="111689"/>
                  </a:moveTo>
                  <a:lnTo>
                    <a:pt x="1273259" y="0"/>
                  </a:lnTo>
                </a:path>
                <a:path w="3390265" h="2443479">
                  <a:moveTo>
                    <a:pt x="1200661" y="111689"/>
                  </a:moveTo>
                  <a:lnTo>
                    <a:pt x="1312350" y="0"/>
                  </a:lnTo>
                </a:path>
                <a:path w="3390265" h="2443479">
                  <a:moveTo>
                    <a:pt x="1239752" y="111689"/>
                  </a:moveTo>
                  <a:lnTo>
                    <a:pt x="1354234" y="0"/>
                  </a:lnTo>
                </a:path>
                <a:path w="3390265" h="2443479">
                  <a:moveTo>
                    <a:pt x="1278844" y="111689"/>
                  </a:moveTo>
                  <a:lnTo>
                    <a:pt x="1393325" y="0"/>
                  </a:lnTo>
                </a:path>
                <a:path w="3390265" h="2443479">
                  <a:moveTo>
                    <a:pt x="1317935" y="111689"/>
                  </a:moveTo>
                  <a:lnTo>
                    <a:pt x="1432417" y="0"/>
                  </a:lnTo>
                </a:path>
                <a:path w="3390265" h="2443479">
                  <a:moveTo>
                    <a:pt x="1359818" y="111689"/>
                  </a:moveTo>
                  <a:lnTo>
                    <a:pt x="1471508" y="0"/>
                  </a:lnTo>
                </a:path>
                <a:path w="3390265" h="2443479">
                  <a:moveTo>
                    <a:pt x="1398910" y="111689"/>
                  </a:moveTo>
                  <a:lnTo>
                    <a:pt x="1513391" y="0"/>
                  </a:lnTo>
                </a:path>
                <a:path w="3390265" h="2443479">
                  <a:moveTo>
                    <a:pt x="1438001" y="111689"/>
                  </a:moveTo>
                  <a:lnTo>
                    <a:pt x="1552483" y="0"/>
                  </a:lnTo>
                </a:path>
                <a:path w="3390265" h="2443479">
                  <a:moveTo>
                    <a:pt x="1477092" y="111689"/>
                  </a:moveTo>
                  <a:lnTo>
                    <a:pt x="1591574" y="0"/>
                  </a:lnTo>
                </a:path>
                <a:path w="3390265" h="2443479">
                  <a:moveTo>
                    <a:pt x="1518976" y="111689"/>
                  </a:moveTo>
                  <a:lnTo>
                    <a:pt x="1630665" y="0"/>
                  </a:lnTo>
                </a:path>
                <a:path w="3390265" h="2443479">
                  <a:moveTo>
                    <a:pt x="1558067" y="111689"/>
                  </a:moveTo>
                  <a:lnTo>
                    <a:pt x="1672549" y="0"/>
                  </a:lnTo>
                </a:path>
                <a:path w="3390265" h="2443479">
                  <a:moveTo>
                    <a:pt x="1597159" y="111689"/>
                  </a:moveTo>
                  <a:lnTo>
                    <a:pt x="1711640" y="0"/>
                  </a:lnTo>
                </a:path>
                <a:path w="3390265" h="2443479">
                  <a:moveTo>
                    <a:pt x="1636250" y="111689"/>
                  </a:moveTo>
                  <a:lnTo>
                    <a:pt x="1750731" y="0"/>
                  </a:lnTo>
                </a:path>
                <a:path w="3390265" h="2443479">
                  <a:moveTo>
                    <a:pt x="1678133" y="111689"/>
                  </a:moveTo>
                  <a:lnTo>
                    <a:pt x="1789823" y="0"/>
                  </a:lnTo>
                </a:path>
                <a:path w="3390265" h="2443479">
                  <a:moveTo>
                    <a:pt x="1717225" y="111689"/>
                  </a:moveTo>
                  <a:lnTo>
                    <a:pt x="1831706" y="2792"/>
                  </a:lnTo>
                </a:path>
                <a:path w="3390265" h="2443479">
                  <a:moveTo>
                    <a:pt x="1756316" y="111689"/>
                  </a:moveTo>
                  <a:lnTo>
                    <a:pt x="1870798" y="2792"/>
                  </a:lnTo>
                </a:path>
                <a:path w="3390265" h="2443479">
                  <a:moveTo>
                    <a:pt x="1795407" y="111689"/>
                  </a:moveTo>
                  <a:lnTo>
                    <a:pt x="1909889" y="2792"/>
                  </a:lnTo>
                </a:path>
                <a:path w="3390265" h="2443479">
                  <a:moveTo>
                    <a:pt x="1837291" y="114481"/>
                  </a:moveTo>
                  <a:lnTo>
                    <a:pt x="1948980" y="2792"/>
                  </a:lnTo>
                </a:path>
                <a:path w="3390265" h="2443479">
                  <a:moveTo>
                    <a:pt x="1876382" y="114481"/>
                  </a:moveTo>
                  <a:lnTo>
                    <a:pt x="1990864" y="2792"/>
                  </a:lnTo>
                </a:path>
                <a:path w="3390265" h="2443479">
                  <a:moveTo>
                    <a:pt x="1915473" y="114481"/>
                  </a:moveTo>
                  <a:lnTo>
                    <a:pt x="2029955" y="2792"/>
                  </a:lnTo>
                </a:path>
                <a:path w="3390265" h="2443479">
                  <a:moveTo>
                    <a:pt x="1954565" y="114481"/>
                  </a:moveTo>
                  <a:lnTo>
                    <a:pt x="2069046" y="2792"/>
                  </a:lnTo>
                </a:path>
                <a:path w="3390265" h="2443479">
                  <a:moveTo>
                    <a:pt x="1996448" y="114481"/>
                  </a:moveTo>
                  <a:lnTo>
                    <a:pt x="2108138" y="2792"/>
                  </a:lnTo>
                </a:path>
                <a:path w="3390265" h="2443479">
                  <a:moveTo>
                    <a:pt x="2035540" y="114481"/>
                  </a:moveTo>
                  <a:lnTo>
                    <a:pt x="2150021" y="2792"/>
                  </a:lnTo>
                </a:path>
                <a:path w="3390265" h="2443479">
                  <a:moveTo>
                    <a:pt x="2074631" y="114481"/>
                  </a:moveTo>
                  <a:lnTo>
                    <a:pt x="2189113" y="2792"/>
                  </a:lnTo>
                </a:path>
                <a:path w="3390265" h="2443479">
                  <a:moveTo>
                    <a:pt x="2113722" y="114481"/>
                  </a:moveTo>
                  <a:lnTo>
                    <a:pt x="2228204" y="2792"/>
                  </a:lnTo>
                </a:path>
                <a:path w="3390265" h="2443479">
                  <a:moveTo>
                    <a:pt x="2155606" y="114481"/>
                  </a:moveTo>
                  <a:lnTo>
                    <a:pt x="2267295" y="2792"/>
                  </a:lnTo>
                </a:path>
                <a:path w="3390265" h="2443479">
                  <a:moveTo>
                    <a:pt x="2194697" y="114481"/>
                  </a:moveTo>
                  <a:lnTo>
                    <a:pt x="2309179" y="2792"/>
                  </a:lnTo>
                </a:path>
                <a:path w="3390265" h="2443479">
                  <a:moveTo>
                    <a:pt x="2233788" y="114481"/>
                  </a:moveTo>
                  <a:lnTo>
                    <a:pt x="2348270" y="2792"/>
                  </a:lnTo>
                </a:path>
                <a:path w="3390265" h="2443479">
                  <a:moveTo>
                    <a:pt x="2272880" y="114481"/>
                  </a:moveTo>
                  <a:lnTo>
                    <a:pt x="2387361" y="2792"/>
                  </a:lnTo>
                </a:path>
                <a:path w="3390265" h="2443479">
                  <a:moveTo>
                    <a:pt x="2314763" y="114481"/>
                  </a:moveTo>
                  <a:lnTo>
                    <a:pt x="2426453" y="2792"/>
                  </a:lnTo>
                </a:path>
                <a:path w="3390265" h="2443479">
                  <a:moveTo>
                    <a:pt x="2353854" y="114481"/>
                  </a:moveTo>
                  <a:lnTo>
                    <a:pt x="2468336" y="2792"/>
                  </a:lnTo>
                </a:path>
                <a:path w="3390265" h="2443479">
                  <a:moveTo>
                    <a:pt x="2392946" y="114481"/>
                  </a:moveTo>
                  <a:lnTo>
                    <a:pt x="2507427" y="2792"/>
                  </a:lnTo>
                </a:path>
                <a:path w="3390265" h="2443479">
                  <a:moveTo>
                    <a:pt x="2432037" y="114481"/>
                  </a:moveTo>
                  <a:lnTo>
                    <a:pt x="2546519" y="2792"/>
                  </a:lnTo>
                </a:path>
                <a:path w="3390265" h="2443479">
                  <a:moveTo>
                    <a:pt x="2473921" y="114481"/>
                  </a:moveTo>
                  <a:lnTo>
                    <a:pt x="2585610" y="2792"/>
                  </a:lnTo>
                </a:path>
                <a:path w="3390265" h="2443479">
                  <a:moveTo>
                    <a:pt x="2513012" y="114481"/>
                  </a:moveTo>
                  <a:lnTo>
                    <a:pt x="2627494" y="2792"/>
                  </a:lnTo>
                </a:path>
                <a:path w="3390265" h="2443479">
                  <a:moveTo>
                    <a:pt x="2552103" y="114481"/>
                  </a:moveTo>
                  <a:lnTo>
                    <a:pt x="2666585" y="2792"/>
                  </a:lnTo>
                </a:path>
                <a:path w="3390265" h="2443479">
                  <a:moveTo>
                    <a:pt x="2591195" y="114481"/>
                  </a:moveTo>
                  <a:lnTo>
                    <a:pt x="2705676" y="2792"/>
                  </a:lnTo>
                </a:path>
                <a:path w="3390265" h="2443479">
                  <a:moveTo>
                    <a:pt x="2633078" y="114481"/>
                  </a:moveTo>
                  <a:lnTo>
                    <a:pt x="2744768" y="2792"/>
                  </a:lnTo>
                </a:path>
                <a:path w="3390265" h="2443479">
                  <a:moveTo>
                    <a:pt x="2672169" y="114481"/>
                  </a:moveTo>
                  <a:lnTo>
                    <a:pt x="2786651" y="2792"/>
                  </a:lnTo>
                </a:path>
                <a:path w="3390265" h="2443479">
                  <a:moveTo>
                    <a:pt x="2711261" y="114481"/>
                  </a:moveTo>
                  <a:lnTo>
                    <a:pt x="2825742" y="2792"/>
                  </a:lnTo>
                </a:path>
                <a:path w="3390265" h="2443479">
                  <a:moveTo>
                    <a:pt x="2750352" y="114481"/>
                  </a:moveTo>
                  <a:lnTo>
                    <a:pt x="2864834" y="2792"/>
                  </a:lnTo>
                </a:path>
                <a:path w="3390265" h="2443479">
                  <a:moveTo>
                    <a:pt x="2792236" y="114481"/>
                  </a:moveTo>
                  <a:lnTo>
                    <a:pt x="2903925" y="2792"/>
                  </a:lnTo>
                </a:path>
                <a:path w="3390265" h="2443479">
                  <a:moveTo>
                    <a:pt x="2831327" y="114481"/>
                  </a:moveTo>
                  <a:lnTo>
                    <a:pt x="2943016" y="2792"/>
                  </a:lnTo>
                </a:path>
                <a:path w="3390265" h="2443479">
                  <a:moveTo>
                    <a:pt x="2870418" y="114481"/>
                  </a:moveTo>
                  <a:lnTo>
                    <a:pt x="2984900" y="2792"/>
                  </a:lnTo>
                </a:path>
                <a:path w="3390265" h="2443479">
                  <a:moveTo>
                    <a:pt x="2909509" y="114481"/>
                  </a:moveTo>
                  <a:lnTo>
                    <a:pt x="3023991" y="2792"/>
                  </a:lnTo>
                </a:path>
                <a:path w="3390265" h="2443479">
                  <a:moveTo>
                    <a:pt x="2951393" y="114481"/>
                  </a:moveTo>
                  <a:lnTo>
                    <a:pt x="3063082" y="2792"/>
                  </a:lnTo>
                </a:path>
                <a:path w="3390265" h="2443479">
                  <a:moveTo>
                    <a:pt x="2990484" y="114481"/>
                  </a:moveTo>
                  <a:lnTo>
                    <a:pt x="3102174" y="2792"/>
                  </a:lnTo>
                </a:path>
                <a:path w="3390265" h="2443479">
                  <a:moveTo>
                    <a:pt x="3029576" y="114481"/>
                  </a:moveTo>
                  <a:lnTo>
                    <a:pt x="3144057" y="2792"/>
                  </a:lnTo>
                </a:path>
                <a:path w="3390265" h="2443479">
                  <a:moveTo>
                    <a:pt x="3068667" y="114481"/>
                  </a:moveTo>
                  <a:lnTo>
                    <a:pt x="3183149" y="5584"/>
                  </a:lnTo>
                </a:path>
                <a:path w="3390265" h="2443479">
                  <a:moveTo>
                    <a:pt x="3110550" y="114481"/>
                  </a:moveTo>
                  <a:lnTo>
                    <a:pt x="3222240" y="5584"/>
                  </a:lnTo>
                </a:path>
                <a:path w="3390265" h="2443479">
                  <a:moveTo>
                    <a:pt x="3149642" y="114481"/>
                  </a:moveTo>
                  <a:lnTo>
                    <a:pt x="3261331" y="5584"/>
                  </a:lnTo>
                </a:path>
                <a:path w="3390265" h="2443479">
                  <a:moveTo>
                    <a:pt x="3188733" y="117273"/>
                  </a:moveTo>
                  <a:lnTo>
                    <a:pt x="3303215" y="5584"/>
                  </a:lnTo>
                </a:path>
                <a:path w="3390265" h="2443479">
                  <a:moveTo>
                    <a:pt x="3227824" y="117273"/>
                  </a:moveTo>
                  <a:lnTo>
                    <a:pt x="3342306" y="5584"/>
                  </a:lnTo>
                </a:path>
                <a:path w="3390265" h="2443479">
                  <a:moveTo>
                    <a:pt x="3269708" y="117273"/>
                  </a:moveTo>
                  <a:lnTo>
                    <a:pt x="3381397" y="5584"/>
                  </a:lnTo>
                </a:path>
                <a:path w="3390265" h="2443479">
                  <a:moveTo>
                    <a:pt x="3308799" y="117273"/>
                  </a:moveTo>
                  <a:lnTo>
                    <a:pt x="3389774" y="36299"/>
                  </a:lnTo>
                </a:path>
                <a:path w="3390265" h="2443479">
                  <a:moveTo>
                    <a:pt x="3347891" y="117273"/>
                  </a:moveTo>
                  <a:lnTo>
                    <a:pt x="3389774" y="75390"/>
                  </a:lnTo>
                </a:path>
                <a:path w="3390265" h="2443479">
                  <a:moveTo>
                    <a:pt x="3386982" y="117273"/>
                  </a:moveTo>
                  <a:lnTo>
                    <a:pt x="3389774" y="114481"/>
                  </a:lnTo>
                </a:path>
                <a:path w="3390265" h="2443479">
                  <a:moveTo>
                    <a:pt x="0" y="2345478"/>
                  </a:moveTo>
                  <a:lnTo>
                    <a:pt x="41883" y="2303594"/>
                  </a:lnTo>
                </a:path>
                <a:path w="3390265" h="2443479">
                  <a:moveTo>
                    <a:pt x="0" y="2384569"/>
                  </a:moveTo>
                  <a:lnTo>
                    <a:pt x="117273" y="2270087"/>
                  </a:lnTo>
                </a:path>
                <a:path w="3390265" h="2443479">
                  <a:moveTo>
                    <a:pt x="226171" y="2161190"/>
                  </a:moveTo>
                  <a:lnTo>
                    <a:pt x="248509" y="2141645"/>
                  </a:lnTo>
                </a:path>
                <a:path w="3390265" h="2443479">
                  <a:moveTo>
                    <a:pt x="0" y="2423660"/>
                  </a:moveTo>
                  <a:lnTo>
                    <a:pt x="287600" y="2141645"/>
                  </a:lnTo>
                </a:path>
                <a:path w="3390265" h="2443479">
                  <a:moveTo>
                    <a:pt x="44675" y="2420868"/>
                  </a:moveTo>
                  <a:lnTo>
                    <a:pt x="326691" y="2141645"/>
                  </a:lnTo>
                </a:path>
                <a:path w="3390265" h="2443479">
                  <a:moveTo>
                    <a:pt x="103312" y="2401322"/>
                  </a:moveTo>
                  <a:lnTo>
                    <a:pt x="368575" y="2141645"/>
                  </a:lnTo>
                </a:path>
                <a:path w="3390265" h="2443479">
                  <a:moveTo>
                    <a:pt x="184287" y="2359439"/>
                  </a:moveTo>
                  <a:lnTo>
                    <a:pt x="407666" y="2141645"/>
                  </a:lnTo>
                </a:path>
                <a:path w="3390265" h="2443479">
                  <a:moveTo>
                    <a:pt x="332276" y="2253334"/>
                  </a:moveTo>
                  <a:lnTo>
                    <a:pt x="446757" y="2141645"/>
                  </a:lnTo>
                </a:path>
                <a:path w="3390265" h="2443479">
                  <a:moveTo>
                    <a:pt x="374159" y="2253334"/>
                  </a:moveTo>
                  <a:lnTo>
                    <a:pt x="485849" y="2141645"/>
                  </a:lnTo>
                </a:path>
                <a:path w="3390265" h="2443479">
                  <a:moveTo>
                    <a:pt x="413250" y="2253334"/>
                  </a:moveTo>
                  <a:lnTo>
                    <a:pt x="524940" y="2141645"/>
                  </a:lnTo>
                </a:path>
                <a:path w="3390265" h="2443479">
                  <a:moveTo>
                    <a:pt x="452342" y="2253334"/>
                  </a:moveTo>
                  <a:lnTo>
                    <a:pt x="566823" y="2141645"/>
                  </a:lnTo>
                </a:path>
                <a:path w="3390265" h="2443479">
                  <a:moveTo>
                    <a:pt x="491433" y="2253334"/>
                  </a:moveTo>
                  <a:lnTo>
                    <a:pt x="605915" y="2141645"/>
                  </a:lnTo>
                </a:path>
                <a:path w="3390265" h="2443479">
                  <a:moveTo>
                    <a:pt x="530524" y="2253334"/>
                  </a:moveTo>
                  <a:lnTo>
                    <a:pt x="645006" y="2144437"/>
                  </a:lnTo>
                </a:path>
                <a:path w="3390265" h="2443479">
                  <a:moveTo>
                    <a:pt x="572408" y="2253334"/>
                  </a:moveTo>
                  <a:lnTo>
                    <a:pt x="684097" y="2144437"/>
                  </a:lnTo>
                </a:path>
                <a:path w="3390265" h="2443479">
                  <a:moveTo>
                    <a:pt x="611499" y="2256126"/>
                  </a:moveTo>
                  <a:lnTo>
                    <a:pt x="723189" y="2144437"/>
                  </a:lnTo>
                </a:path>
                <a:path w="3390265" h="2443479">
                  <a:moveTo>
                    <a:pt x="650590" y="2256126"/>
                  </a:moveTo>
                  <a:lnTo>
                    <a:pt x="762280" y="2144437"/>
                  </a:lnTo>
                </a:path>
                <a:path w="3390265" h="2443479">
                  <a:moveTo>
                    <a:pt x="689682" y="2256126"/>
                  </a:moveTo>
                  <a:lnTo>
                    <a:pt x="804163" y="2144437"/>
                  </a:lnTo>
                </a:path>
                <a:path w="3390265" h="2443479">
                  <a:moveTo>
                    <a:pt x="728773" y="2256126"/>
                  </a:moveTo>
                  <a:lnTo>
                    <a:pt x="843255" y="2144437"/>
                  </a:lnTo>
                </a:path>
                <a:path w="3390265" h="2443479">
                  <a:moveTo>
                    <a:pt x="770657" y="2256126"/>
                  </a:moveTo>
                  <a:lnTo>
                    <a:pt x="882346" y="2144437"/>
                  </a:lnTo>
                </a:path>
                <a:path w="3390265" h="2443479">
                  <a:moveTo>
                    <a:pt x="809748" y="2256126"/>
                  </a:moveTo>
                  <a:lnTo>
                    <a:pt x="913061" y="2152813"/>
                  </a:lnTo>
                </a:path>
                <a:path w="3390265" h="2443479">
                  <a:moveTo>
                    <a:pt x="848839" y="2256126"/>
                  </a:moveTo>
                  <a:lnTo>
                    <a:pt x="929814" y="2177944"/>
                  </a:lnTo>
                </a:path>
                <a:path w="3390265" h="2443479">
                  <a:moveTo>
                    <a:pt x="865593" y="2278464"/>
                  </a:moveTo>
                  <a:lnTo>
                    <a:pt x="946568" y="2200281"/>
                  </a:lnTo>
                </a:path>
                <a:path w="3390265" h="2443479">
                  <a:moveTo>
                    <a:pt x="885138" y="2300802"/>
                  </a:moveTo>
                  <a:lnTo>
                    <a:pt x="963321" y="2222619"/>
                  </a:lnTo>
                </a:path>
                <a:path w="3390265" h="2443479">
                  <a:moveTo>
                    <a:pt x="904684" y="2320348"/>
                  </a:moveTo>
                  <a:lnTo>
                    <a:pt x="982867" y="2242165"/>
                  </a:lnTo>
                </a:path>
                <a:path w="3390265" h="2443479">
                  <a:moveTo>
                    <a:pt x="924230" y="2337101"/>
                  </a:moveTo>
                  <a:lnTo>
                    <a:pt x="1005204" y="2258918"/>
                  </a:lnTo>
                </a:path>
                <a:path w="3390265" h="2443479">
                  <a:moveTo>
                    <a:pt x="946568" y="2353854"/>
                  </a:moveTo>
                  <a:lnTo>
                    <a:pt x="1027542" y="2275672"/>
                  </a:lnTo>
                </a:path>
                <a:path w="3390265" h="2443479">
                  <a:moveTo>
                    <a:pt x="971698" y="2370608"/>
                  </a:moveTo>
                  <a:lnTo>
                    <a:pt x="1052672" y="2289633"/>
                  </a:lnTo>
                </a:path>
                <a:path w="3390265" h="2443479">
                  <a:moveTo>
                    <a:pt x="996828" y="2384569"/>
                  </a:moveTo>
                  <a:lnTo>
                    <a:pt x="1080595" y="2303594"/>
                  </a:lnTo>
                </a:path>
                <a:path w="3390265" h="2443479">
                  <a:moveTo>
                    <a:pt x="1021958" y="2398530"/>
                  </a:moveTo>
                  <a:lnTo>
                    <a:pt x="1108517" y="2311971"/>
                  </a:lnTo>
                </a:path>
                <a:path w="3390265" h="2443479">
                  <a:moveTo>
                    <a:pt x="1049880" y="2409699"/>
                  </a:moveTo>
                  <a:lnTo>
                    <a:pt x="1142024" y="2320348"/>
                  </a:lnTo>
                </a:path>
                <a:path w="3390265" h="2443479">
                  <a:moveTo>
                    <a:pt x="1080595" y="2420868"/>
                  </a:moveTo>
                  <a:lnTo>
                    <a:pt x="1175531" y="2325932"/>
                  </a:lnTo>
                </a:path>
                <a:path w="3390265" h="2443479">
                  <a:moveTo>
                    <a:pt x="1111309" y="2429245"/>
                  </a:moveTo>
                  <a:lnTo>
                    <a:pt x="1211830" y="2328724"/>
                  </a:lnTo>
                </a:path>
                <a:path w="3390265" h="2443479">
                  <a:moveTo>
                    <a:pt x="1144816" y="2434829"/>
                  </a:moveTo>
                  <a:lnTo>
                    <a:pt x="1256506" y="2325932"/>
                  </a:lnTo>
                </a:path>
                <a:path w="3390265" h="2443479">
                  <a:moveTo>
                    <a:pt x="1181115" y="2440414"/>
                  </a:moveTo>
                  <a:lnTo>
                    <a:pt x="1306766" y="2314763"/>
                  </a:lnTo>
                </a:path>
                <a:path w="3390265" h="2443479">
                  <a:moveTo>
                    <a:pt x="1220207" y="2440414"/>
                  </a:moveTo>
                  <a:lnTo>
                    <a:pt x="1373780" y="2289633"/>
                  </a:lnTo>
                </a:path>
                <a:path w="3390265" h="2443479">
                  <a:moveTo>
                    <a:pt x="1510599" y="2152813"/>
                  </a:moveTo>
                  <a:lnTo>
                    <a:pt x="1518976" y="2144437"/>
                  </a:lnTo>
                </a:path>
                <a:path w="3390265" h="2443479">
                  <a:moveTo>
                    <a:pt x="1262090" y="2437622"/>
                  </a:moveTo>
                  <a:lnTo>
                    <a:pt x="1558067" y="2144437"/>
                  </a:lnTo>
                </a:path>
                <a:path w="3390265" h="2443479">
                  <a:moveTo>
                    <a:pt x="1309558" y="2429245"/>
                  </a:moveTo>
                  <a:lnTo>
                    <a:pt x="1599951" y="2147229"/>
                  </a:lnTo>
                </a:path>
                <a:path w="3390265" h="2443479">
                  <a:moveTo>
                    <a:pt x="1365403" y="2412491"/>
                  </a:moveTo>
                  <a:lnTo>
                    <a:pt x="1639042" y="2147229"/>
                  </a:lnTo>
                </a:path>
                <a:path w="3390265" h="2443479">
                  <a:moveTo>
                    <a:pt x="1440793" y="2378985"/>
                  </a:moveTo>
                  <a:lnTo>
                    <a:pt x="1678133" y="2147229"/>
                  </a:lnTo>
                </a:path>
                <a:path w="3390265" h="2443479">
                  <a:moveTo>
                    <a:pt x="1605535" y="2258918"/>
                  </a:moveTo>
                  <a:lnTo>
                    <a:pt x="1717225" y="2147229"/>
                  </a:lnTo>
                </a:path>
                <a:path w="3390265" h="2443479">
                  <a:moveTo>
                    <a:pt x="1644627" y="2258918"/>
                  </a:moveTo>
                  <a:lnTo>
                    <a:pt x="1756316" y="2147229"/>
                  </a:lnTo>
                </a:path>
                <a:path w="3390265" h="2443479">
                  <a:moveTo>
                    <a:pt x="1683718" y="2258918"/>
                  </a:moveTo>
                  <a:lnTo>
                    <a:pt x="1795407" y="2147229"/>
                  </a:lnTo>
                </a:path>
                <a:path w="3390265" h="2443479">
                  <a:moveTo>
                    <a:pt x="1722809" y="2258918"/>
                  </a:moveTo>
                  <a:lnTo>
                    <a:pt x="1837291" y="2147229"/>
                  </a:lnTo>
                </a:path>
                <a:path w="3390265" h="2443479">
                  <a:moveTo>
                    <a:pt x="1761900" y="2258918"/>
                  </a:moveTo>
                  <a:lnTo>
                    <a:pt x="1876382" y="2147229"/>
                  </a:lnTo>
                </a:path>
                <a:path w="3390265" h="2443479">
                  <a:moveTo>
                    <a:pt x="1803784" y="2258918"/>
                  </a:moveTo>
                  <a:lnTo>
                    <a:pt x="1915473" y="2147229"/>
                  </a:lnTo>
                </a:path>
                <a:path w="3390265" h="2443479">
                  <a:moveTo>
                    <a:pt x="1842875" y="2258918"/>
                  </a:moveTo>
                  <a:lnTo>
                    <a:pt x="1954565" y="2147229"/>
                  </a:lnTo>
                </a:path>
                <a:path w="3390265" h="2443479">
                  <a:moveTo>
                    <a:pt x="1881967" y="2258918"/>
                  </a:moveTo>
                  <a:lnTo>
                    <a:pt x="1993656" y="2147229"/>
                  </a:lnTo>
                </a:path>
                <a:path w="3390265" h="2443479">
                  <a:moveTo>
                    <a:pt x="1921058" y="2258918"/>
                  </a:moveTo>
                  <a:lnTo>
                    <a:pt x="2035540" y="2147229"/>
                  </a:lnTo>
                </a:path>
                <a:path w="3390265" h="2443479">
                  <a:moveTo>
                    <a:pt x="1960149" y="2258918"/>
                  </a:moveTo>
                  <a:lnTo>
                    <a:pt x="2074631" y="2150021"/>
                  </a:lnTo>
                </a:path>
                <a:path w="3390265" h="2443479">
                  <a:moveTo>
                    <a:pt x="2002033" y="2258918"/>
                  </a:moveTo>
                  <a:lnTo>
                    <a:pt x="2113722" y="2150021"/>
                  </a:lnTo>
                </a:path>
                <a:path w="3390265" h="2443479">
                  <a:moveTo>
                    <a:pt x="2041124" y="2261711"/>
                  </a:moveTo>
                  <a:lnTo>
                    <a:pt x="2152813" y="2150021"/>
                  </a:lnTo>
                </a:path>
                <a:path w="3390265" h="2443479">
                  <a:moveTo>
                    <a:pt x="2080215" y="2261711"/>
                  </a:moveTo>
                  <a:lnTo>
                    <a:pt x="2191905" y="2150021"/>
                  </a:lnTo>
                </a:path>
                <a:path w="3390265" h="2443479">
                  <a:moveTo>
                    <a:pt x="2119307" y="2261711"/>
                  </a:moveTo>
                  <a:lnTo>
                    <a:pt x="2230996" y="2152813"/>
                  </a:lnTo>
                </a:path>
                <a:path w="3390265" h="2443479">
                  <a:moveTo>
                    <a:pt x="2158398" y="2261711"/>
                  </a:moveTo>
                  <a:lnTo>
                    <a:pt x="2247750" y="2172359"/>
                  </a:lnTo>
                </a:path>
                <a:path w="3390265" h="2443479">
                  <a:moveTo>
                    <a:pt x="2186320" y="2272880"/>
                  </a:moveTo>
                  <a:lnTo>
                    <a:pt x="2267295" y="2194697"/>
                  </a:lnTo>
                </a:path>
                <a:path w="3390265" h="2443479">
                  <a:moveTo>
                    <a:pt x="2205866" y="2295218"/>
                  </a:moveTo>
                  <a:lnTo>
                    <a:pt x="2284049" y="2217035"/>
                  </a:lnTo>
                </a:path>
                <a:path w="3390265" h="2443479">
                  <a:moveTo>
                    <a:pt x="2225412" y="2314763"/>
                  </a:moveTo>
                  <a:lnTo>
                    <a:pt x="2303594" y="2236581"/>
                  </a:lnTo>
                </a:path>
                <a:path w="3390265" h="2443479">
                  <a:moveTo>
                    <a:pt x="2244957" y="2331517"/>
                  </a:moveTo>
                  <a:lnTo>
                    <a:pt x="2325932" y="2253334"/>
                  </a:lnTo>
                </a:path>
                <a:path w="3390265" h="2443479">
                  <a:moveTo>
                    <a:pt x="2267295" y="2351062"/>
                  </a:moveTo>
                  <a:lnTo>
                    <a:pt x="2348270" y="2270087"/>
                  </a:lnTo>
                </a:path>
                <a:path w="3390265" h="2443479">
                  <a:moveTo>
                    <a:pt x="2292425" y="2365023"/>
                  </a:moveTo>
                  <a:lnTo>
                    <a:pt x="2373400" y="2284049"/>
                  </a:lnTo>
                </a:path>
                <a:path w="3390265" h="2443479">
                  <a:moveTo>
                    <a:pt x="2314763" y="2381777"/>
                  </a:moveTo>
                  <a:lnTo>
                    <a:pt x="2401322" y="2298010"/>
                  </a:lnTo>
                </a:path>
                <a:path w="3390265" h="2443479">
                  <a:moveTo>
                    <a:pt x="2342686" y="2395738"/>
                  </a:moveTo>
                  <a:lnTo>
                    <a:pt x="2429245" y="2309179"/>
                  </a:lnTo>
                </a:path>
                <a:path w="3390265" h="2443479">
                  <a:moveTo>
                    <a:pt x="2370608" y="2406907"/>
                  </a:moveTo>
                  <a:lnTo>
                    <a:pt x="2457167" y="2320348"/>
                  </a:lnTo>
                </a:path>
                <a:path w="3390265" h="2443479">
                  <a:moveTo>
                    <a:pt x="2398530" y="2418076"/>
                  </a:moveTo>
                  <a:lnTo>
                    <a:pt x="2490674" y="2325932"/>
                  </a:lnTo>
                </a:path>
                <a:path w="3390265" h="2443479">
                  <a:moveTo>
                    <a:pt x="2429245" y="2426453"/>
                  </a:moveTo>
                  <a:lnTo>
                    <a:pt x="2526973" y="2331517"/>
                  </a:lnTo>
                </a:path>
                <a:path w="3390265" h="2443479">
                  <a:moveTo>
                    <a:pt x="2459959" y="2434829"/>
                  </a:moveTo>
                  <a:lnTo>
                    <a:pt x="2566064" y="2331517"/>
                  </a:lnTo>
                </a:path>
                <a:path w="3390265" h="2443479">
                  <a:moveTo>
                    <a:pt x="2496259" y="2440414"/>
                  </a:moveTo>
                  <a:lnTo>
                    <a:pt x="2607948" y="2328724"/>
                  </a:lnTo>
                </a:path>
                <a:path w="3390265" h="2443479">
                  <a:moveTo>
                    <a:pt x="2532558" y="2443206"/>
                  </a:moveTo>
                  <a:lnTo>
                    <a:pt x="2661000" y="2317555"/>
                  </a:lnTo>
                </a:path>
                <a:path w="3390265" h="2443479">
                  <a:moveTo>
                    <a:pt x="2571649" y="2443206"/>
                  </a:moveTo>
                  <a:lnTo>
                    <a:pt x="2728014" y="2289633"/>
                  </a:lnTo>
                </a:path>
                <a:path w="3390265" h="2443479">
                  <a:moveTo>
                    <a:pt x="2613532" y="2440414"/>
                  </a:moveTo>
                  <a:lnTo>
                    <a:pt x="2912302" y="2150021"/>
                  </a:lnTo>
                </a:path>
                <a:path w="3390265" h="2443479">
                  <a:moveTo>
                    <a:pt x="2663793" y="2432037"/>
                  </a:moveTo>
                  <a:lnTo>
                    <a:pt x="2951393" y="2150021"/>
                  </a:lnTo>
                </a:path>
                <a:path w="3390265" h="2443479">
                  <a:moveTo>
                    <a:pt x="2719637" y="2415284"/>
                  </a:moveTo>
                  <a:lnTo>
                    <a:pt x="2990484" y="2150021"/>
                  </a:lnTo>
                </a:path>
                <a:path w="3390265" h="2443479">
                  <a:moveTo>
                    <a:pt x="2795028" y="2378985"/>
                  </a:moveTo>
                  <a:lnTo>
                    <a:pt x="3029576" y="2150021"/>
                  </a:lnTo>
                </a:path>
                <a:path w="3390265" h="2443479">
                  <a:moveTo>
                    <a:pt x="2956977" y="2261711"/>
                  </a:moveTo>
                  <a:lnTo>
                    <a:pt x="3071459" y="2150021"/>
                  </a:lnTo>
                </a:path>
                <a:path w="3390265" h="2443479">
                  <a:moveTo>
                    <a:pt x="2996069" y="2261711"/>
                  </a:moveTo>
                  <a:lnTo>
                    <a:pt x="3110550" y="2150021"/>
                  </a:lnTo>
                </a:path>
                <a:path w="3390265" h="2443479">
                  <a:moveTo>
                    <a:pt x="3035160" y="2261711"/>
                  </a:moveTo>
                  <a:lnTo>
                    <a:pt x="3149642" y="2150021"/>
                  </a:lnTo>
                </a:path>
                <a:path w="3390265" h="2443479">
                  <a:moveTo>
                    <a:pt x="3077044" y="2261711"/>
                  </a:moveTo>
                  <a:lnTo>
                    <a:pt x="3188733" y="2150021"/>
                  </a:lnTo>
                </a:path>
                <a:path w="3390265" h="2443479">
                  <a:moveTo>
                    <a:pt x="3116135" y="2261711"/>
                  </a:moveTo>
                  <a:lnTo>
                    <a:pt x="3227824" y="2150021"/>
                  </a:lnTo>
                </a:path>
                <a:path w="3390265" h="2443479">
                  <a:moveTo>
                    <a:pt x="3155226" y="2261711"/>
                  </a:moveTo>
                  <a:lnTo>
                    <a:pt x="3269708" y="2150021"/>
                  </a:lnTo>
                </a:path>
                <a:path w="3390265" h="2443479">
                  <a:moveTo>
                    <a:pt x="3194318" y="2261711"/>
                  </a:moveTo>
                  <a:lnTo>
                    <a:pt x="3308799" y="2150021"/>
                  </a:lnTo>
                </a:path>
                <a:path w="3390265" h="2443479">
                  <a:moveTo>
                    <a:pt x="3233409" y="2261711"/>
                  </a:moveTo>
                  <a:lnTo>
                    <a:pt x="3347891" y="2150021"/>
                  </a:lnTo>
                </a:path>
                <a:path w="3390265" h="2443479">
                  <a:moveTo>
                    <a:pt x="3275292" y="2261711"/>
                  </a:moveTo>
                  <a:lnTo>
                    <a:pt x="3386982" y="2150021"/>
                  </a:lnTo>
                </a:path>
                <a:path w="3390265" h="2443479">
                  <a:moveTo>
                    <a:pt x="3314384" y="2261711"/>
                  </a:moveTo>
                  <a:lnTo>
                    <a:pt x="3389774" y="2189113"/>
                  </a:lnTo>
                </a:path>
                <a:path w="3390265" h="2443479">
                  <a:moveTo>
                    <a:pt x="3353475" y="2261711"/>
                  </a:moveTo>
                  <a:lnTo>
                    <a:pt x="3389774" y="2228204"/>
                  </a:lnTo>
                </a:path>
              </a:pathLst>
            </a:custGeom>
            <a:ln w="317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249919" y="8608463"/>
              <a:ext cx="788035" cy="3175"/>
            </a:xfrm>
            <a:custGeom>
              <a:avLst/>
              <a:gdLst/>
              <a:ahLst/>
              <a:cxnLst/>
              <a:rect l="l" t="t" r="r" b="b"/>
              <a:pathLst>
                <a:path w="788034" h="3175">
                  <a:moveTo>
                    <a:pt x="0" y="0"/>
                  </a:moveTo>
                  <a:lnTo>
                    <a:pt x="787410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316553" y="9393081"/>
              <a:ext cx="189872" cy="7259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2556685" y="9404250"/>
              <a:ext cx="229235" cy="45085"/>
            </a:xfrm>
            <a:custGeom>
              <a:avLst/>
              <a:gdLst/>
              <a:ahLst/>
              <a:cxnLst/>
              <a:rect l="l" t="t" r="r" b="b"/>
              <a:pathLst>
                <a:path w="229234" h="45084">
                  <a:moveTo>
                    <a:pt x="0" y="0"/>
                  </a:moveTo>
                  <a:lnTo>
                    <a:pt x="2792" y="44675"/>
                  </a:lnTo>
                  <a:lnTo>
                    <a:pt x="22337" y="0"/>
                  </a:lnTo>
                  <a:lnTo>
                    <a:pt x="25130" y="44675"/>
                  </a:lnTo>
                  <a:lnTo>
                    <a:pt x="44675" y="0"/>
                  </a:lnTo>
                </a:path>
                <a:path w="229234" h="45084">
                  <a:moveTo>
                    <a:pt x="44675" y="44675"/>
                  </a:moveTo>
                  <a:lnTo>
                    <a:pt x="53052" y="0"/>
                  </a:lnTo>
                </a:path>
                <a:path w="229234" h="45084">
                  <a:moveTo>
                    <a:pt x="61429" y="44675"/>
                  </a:moveTo>
                  <a:lnTo>
                    <a:pt x="69805" y="0"/>
                  </a:lnTo>
                  <a:lnTo>
                    <a:pt x="83767" y="0"/>
                  </a:lnTo>
                  <a:lnTo>
                    <a:pt x="89351" y="2792"/>
                  </a:lnTo>
                  <a:lnTo>
                    <a:pt x="92143" y="8376"/>
                  </a:lnTo>
                  <a:lnTo>
                    <a:pt x="94936" y="11168"/>
                  </a:lnTo>
                  <a:lnTo>
                    <a:pt x="94936" y="16753"/>
                  </a:lnTo>
                  <a:lnTo>
                    <a:pt x="94936" y="27922"/>
                  </a:lnTo>
                  <a:lnTo>
                    <a:pt x="89351" y="33506"/>
                  </a:lnTo>
                  <a:lnTo>
                    <a:pt x="86559" y="39091"/>
                  </a:lnTo>
                  <a:lnTo>
                    <a:pt x="83767" y="41883"/>
                  </a:lnTo>
                  <a:lnTo>
                    <a:pt x="75390" y="44675"/>
                  </a:lnTo>
                  <a:lnTo>
                    <a:pt x="61429" y="44675"/>
                  </a:lnTo>
                </a:path>
                <a:path w="229234" h="45084">
                  <a:moveTo>
                    <a:pt x="134027" y="44675"/>
                  </a:moveTo>
                  <a:lnTo>
                    <a:pt x="106104" y="44675"/>
                  </a:lnTo>
                  <a:lnTo>
                    <a:pt x="114481" y="0"/>
                  </a:lnTo>
                  <a:lnTo>
                    <a:pt x="142404" y="0"/>
                  </a:lnTo>
                </a:path>
                <a:path w="229234" h="45084">
                  <a:moveTo>
                    <a:pt x="108897" y="22337"/>
                  </a:moveTo>
                  <a:lnTo>
                    <a:pt x="125650" y="22337"/>
                  </a:lnTo>
                </a:path>
                <a:path w="229234" h="45084">
                  <a:moveTo>
                    <a:pt x="189872" y="33506"/>
                  </a:moveTo>
                  <a:lnTo>
                    <a:pt x="189872" y="27922"/>
                  </a:lnTo>
                  <a:lnTo>
                    <a:pt x="192664" y="22337"/>
                  </a:lnTo>
                  <a:lnTo>
                    <a:pt x="198248" y="19545"/>
                  </a:lnTo>
                  <a:lnTo>
                    <a:pt x="201040" y="19545"/>
                  </a:lnTo>
                  <a:lnTo>
                    <a:pt x="206625" y="22337"/>
                  </a:lnTo>
                  <a:lnTo>
                    <a:pt x="212209" y="27922"/>
                  </a:lnTo>
                  <a:lnTo>
                    <a:pt x="217794" y="30714"/>
                  </a:lnTo>
                  <a:lnTo>
                    <a:pt x="220586" y="30714"/>
                  </a:lnTo>
                  <a:lnTo>
                    <a:pt x="226171" y="27922"/>
                  </a:lnTo>
                  <a:lnTo>
                    <a:pt x="228963" y="25130"/>
                  </a:lnTo>
                  <a:lnTo>
                    <a:pt x="228963" y="1954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35909" y="9395873"/>
              <a:ext cx="254093" cy="7259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27201" y="9197625"/>
              <a:ext cx="159157" cy="8935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2414281" y="9200417"/>
              <a:ext cx="215265" cy="83820"/>
            </a:xfrm>
            <a:custGeom>
              <a:avLst/>
              <a:gdLst/>
              <a:ahLst/>
              <a:cxnLst/>
              <a:rect l="l" t="t" r="r" b="b"/>
              <a:pathLst>
                <a:path w="215265" h="83820">
                  <a:moveTo>
                    <a:pt x="27922" y="0"/>
                  </a:moveTo>
                  <a:lnTo>
                    <a:pt x="11168" y="83767"/>
                  </a:lnTo>
                </a:path>
                <a:path w="215265" h="83820">
                  <a:moveTo>
                    <a:pt x="0" y="0"/>
                  </a:moveTo>
                  <a:lnTo>
                    <a:pt x="55844" y="0"/>
                  </a:lnTo>
                </a:path>
                <a:path w="215265" h="83820">
                  <a:moveTo>
                    <a:pt x="117273" y="2792"/>
                  </a:moveTo>
                  <a:lnTo>
                    <a:pt x="111689" y="0"/>
                  </a:lnTo>
                  <a:lnTo>
                    <a:pt x="94936" y="0"/>
                  </a:lnTo>
                  <a:lnTo>
                    <a:pt x="86559" y="2792"/>
                  </a:lnTo>
                  <a:lnTo>
                    <a:pt x="78182" y="11168"/>
                  </a:lnTo>
                </a:path>
                <a:path w="215265" h="83820">
                  <a:moveTo>
                    <a:pt x="80974" y="83767"/>
                  </a:moveTo>
                  <a:lnTo>
                    <a:pt x="94936" y="83767"/>
                  </a:lnTo>
                  <a:lnTo>
                    <a:pt x="106104" y="80974"/>
                  </a:lnTo>
                </a:path>
                <a:path w="215265" h="83820">
                  <a:moveTo>
                    <a:pt x="145196" y="83767"/>
                  </a:moveTo>
                  <a:lnTo>
                    <a:pt x="159157" y="0"/>
                  </a:lnTo>
                  <a:lnTo>
                    <a:pt x="201040" y="83767"/>
                  </a:lnTo>
                  <a:lnTo>
                    <a:pt x="21500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721426" y="9197625"/>
              <a:ext cx="72598" cy="8935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816362" y="9197625"/>
              <a:ext cx="287600" cy="9214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249919" y="4478746"/>
              <a:ext cx="3390265" cy="4808855"/>
            </a:xfrm>
            <a:custGeom>
              <a:avLst/>
              <a:gdLst/>
              <a:ahLst/>
              <a:cxnLst/>
              <a:rect l="l" t="t" r="r" b="b"/>
              <a:pathLst>
                <a:path w="3390265" h="4808855">
                  <a:moveTo>
                    <a:pt x="1901512" y="4724463"/>
                  </a:moveTo>
                  <a:lnTo>
                    <a:pt x="1887551" y="4808230"/>
                  </a:lnTo>
                </a:path>
                <a:path w="3390265" h="4808855">
                  <a:moveTo>
                    <a:pt x="1873590" y="4724463"/>
                  </a:moveTo>
                  <a:lnTo>
                    <a:pt x="1929435" y="4724463"/>
                  </a:lnTo>
                </a:path>
                <a:path w="3390265" h="4808855">
                  <a:moveTo>
                    <a:pt x="0" y="0"/>
                  </a:moveTo>
                  <a:lnTo>
                    <a:pt x="809748" y="2792"/>
                  </a:lnTo>
                  <a:lnTo>
                    <a:pt x="2150021" y="5584"/>
                  </a:lnTo>
                  <a:lnTo>
                    <a:pt x="2136060" y="4138093"/>
                  </a:lnTo>
                  <a:lnTo>
                    <a:pt x="795787" y="4135301"/>
                  </a:lnTo>
                  <a:lnTo>
                    <a:pt x="809748" y="2792"/>
                  </a:lnTo>
                </a:path>
                <a:path w="3390265" h="4808855">
                  <a:moveTo>
                    <a:pt x="2150021" y="5584"/>
                  </a:moveTo>
                  <a:lnTo>
                    <a:pt x="3389774" y="11168"/>
                  </a:lnTo>
                </a:path>
                <a:path w="3390265" h="4808855">
                  <a:moveTo>
                    <a:pt x="2136060" y="4138093"/>
                  </a:moveTo>
                  <a:lnTo>
                    <a:pt x="3389774" y="414367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992653" y="3836532"/>
              <a:ext cx="430004" cy="8935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506425" y="3836532"/>
              <a:ext cx="295977" cy="9214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824739" y="3842116"/>
              <a:ext cx="61594" cy="83820"/>
            </a:xfrm>
            <a:custGeom>
              <a:avLst/>
              <a:gdLst/>
              <a:ahLst/>
              <a:cxnLst/>
              <a:rect l="l" t="t" r="r" b="b"/>
              <a:pathLst>
                <a:path w="61595" h="83820">
                  <a:moveTo>
                    <a:pt x="0" y="0"/>
                  </a:moveTo>
                  <a:lnTo>
                    <a:pt x="22337" y="39091"/>
                  </a:lnTo>
                  <a:lnTo>
                    <a:pt x="61429" y="0"/>
                  </a:lnTo>
                </a:path>
                <a:path w="61595" h="83820">
                  <a:moveTo>
                    <a:pt x="22337" y="39091"/>
                  </a:moveTo>
                  <a:lnTo>
                    <a:pt x="16753" y="8376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961559" y="3839324"/>
              <a:ext cx="134027" cy="8935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3129093" y="391750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2792" y="0"/>
                  </a:moveTo>
                  <a:lnTo>
                    <a:pt x="0" y="5584"/>
                  </a:lnTo>
                  <a:lnTo>
                    <a:pt x="2792" y="8376"/>
                  </a:lnTo>
                  <a:lnTo>
                    <a:pt x="8376" y="558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254743" y="3839324"/>
              <a:ext cx="136819" cy="8935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3413901" y="3842116"/>
              <a:ext cx="25400" cy="83820"/>
            </a:xfrm>
            <a:custGeom>
              <a:avLst/>
              <a:gdLst/>
              <a:ahLst/>
              <a:cxnLst/>
              <a:rect l="l" t="t" r="r" b="b"/>
              <a:pathLst>
                <a:path w="25400" h="83820">
                  <a:moveTo>
                    <a:pt x="0" y="16753"/>
                  </a:moveTo>
                  <a:lnTo>
                    <a:pt x="11168" y="13961"/>
                  </a:lnTo>
                  <a:lnTo>
                    <a:pt x="25130" y="0"/>
                  </a:lnTo>
                  <a:lnTo>
                    <a:pt x="8376" y="8376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327721" y="4031988"/>
              <a:ext cx="189872" cy="7259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567854" y="4043157"/>
              <a:ext cx="229235" cy="47625"/>
            </a:xfrm>
            <a:custGeom>
              <a:avLst/>
              <a:gdLst/>
              <a:ahLst/>
              <a:cxnLst/>
              <a:rect l="l" t="t" r="r" b="b"/>
              <a:pathLst>
                <a:path w="229234" h="47625">
                  <a:moveTo>
                    <a:pt x="0" y="0"/>
                  </a:moveTo>
                  <a:lnTo>
                    <a:pt x="2792" y="44675"/>
                  </a:lnTo>
                  <a:lnTo>
                    <a:pt x="22337" y="0"/>
                  </a:lnTo>
                  <a:lnTo>
                    <a:pt x="25130" y="44675"/>
                  </a:lnTo>
                  <a:lnTo>
                    <a:pt x="41883" y="2792"/>
                  </a:lnTo>
                </a:path>
                <a:path w="229234" h="47625">
                  <a:moveTo>
                    <a:pt x="44675" y="47468"/>
                  </a:moveTo>
                  <a:lnTo>
                    <a:pt x="50260" y="2792"/>
                  </a:lnTo>
                </a:path>
                <a:path w="229234" h="47625">
                  <a:moveTo>
                    <a:pt x="61429" y="47468"/>
                  </a:moveTo>
                  <a:lnTo>
                    <a:pt x="69805" y="2792"/>
                  </a:lnTo>
                  <a:lnTo>
                    <a:pt x="83767" y="2792"/>
                  </a:lnTo>
                  <a:lnTo>
                    <a:pt x="89351" y="2792"/>
                  </a:lnTo>
                  <a:lnTo>
                    <a:pt x="92143" y="8376"/>
                  </a:lnTo>
                  <a:lnTo>
                    <a:pt x="94936" y="11168"/>
                  </a:lnTo>
                  <a:lnTo>
                    <a:pt x="94936" y="19545"/>
                  </a:lnTo>
                  <a:lnTo>
                    <a:pt x="92143" y="27922"/>
                  </a:lnTo>
                  <a:lnTo>
                    <a:pt x="89351" y="36299"/>
                  </a:lnTo>
                  <a:lnTo>
                    <a:pt x="86559" y="39091"/>
                  </a:lnTo>
                  <a:lnTo>
                    <a:pt x="80974" y="44675"/>
                  </a:lnTo>
                  <a:lnTo>
                    <a:pt x="75390" y="47468"/>
                  </a:lnTo>
                  <a:lnTo>
                    <a:pt x="61429" y="47468"/>
                  </a:lnTo>
                </a:path>
                <a:path w="229234" h="47625">
                  <a:moveTo>
                    <a:pt x="134027" y="47468"/>
                  </a:moveTo>
                  <a:lnTo>
                    <a:pt x="106104" y="47468"/>
                  </a:lnTo>
                  <a:lnTo>
                    <a:pt x="114481" y="2792"/>
                  </a:lnTo>
                  <a:lnTo>
                    <a:pt x="139611" y="2792"/>
                  </a:lnTo>
                </a:path>
                <a:path w="229234" h="47625">
                  <a:moveTo>
                    <a:pt x="108897" y="22337"/>
                  </a:moveTo>
                  <a:lnTo>
                    <a:pt x="125650" y="22337"/>
                  </a:lnTo>
                </a:path>
                <a:path w="229234" h="47625">
                  <a:moveTo>
                    <a:pt x="187079" y="33506"/>
                  </a:moveTo>
                  <a:lnTo>
                    <a:pt x="189872" y="30714"/>
                  </a:lnTo>
                  <a:lnTo>
                    <a:pt x="192664" y="22337"/>
                  </a:lnTo>
                  <a:lnTo>
                    <a:pt x="198248" y="22337"/>
                  </a:lnTo>
                  <a:lnTo>
                    <a:pt x="201040" y="22337"/>
                  </a:lnTo>
                  <a:lnTo>
                    <a:pt x="203833" y="22337"/>
                  </a:lnTo>
                  <a:lnTo>
                    <a:pt x="212209" y="30714"/>
                  </a:lnTo>
                  <a:lnTo>
                    <a:pt x="215002" y="30714"/>
                  </a:lnTo>
                  <a:lnTo>
                    <a:pt x="220586" y="30714"/>
                  </a:lnTo>
                  <a:lnTo>
                    <a:pt x="226171" y="30714"/>
                  </a:lnTo>
                  <a:lnTo>
                    <a:pt x="228963" y="25130"/>
                  </a:lnTo>
                  <a:lnTo>
                    <a:pt x="228963" y="223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847077" y="4034780"/>
              <a:ext cx="251301" cy="7259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333686" y="6327206"/>
              <a:ext cx="2834640" cy="424815"/>
            </a:xfrm>
            <a:custGeom>
              <a:avLst/>
              <a:gdLst/>
              <a:ahLst/>
              <a:cxnLst/>
              <a:rect l="l" t="t" r="r" b="b"/>
              <a:pathLst>
                <a:path w="2834640" h="424815">
                  <a:moveTo>
                    <a:pt x="2261711" y="33506"/>
                  </a:moveTo>
                  <a:lnTo>
                    <a:pt x="2267295" y="0"/>
                  </a:lnTo>
                  <a:lnTo>
                    <a:pt x="2284049" y="33506"/>
                  </a:lnTo>
                  <a:lnTo>
                    <a:pt x="2289633" y="0"/>
                  </a:lnTo>
                </a:path>
                <a:path w="2834640" h="424815">
                  <a:moveTo>
                    <a:pt x="2317555" y="13961"/>
                  </a:moveTo>
                  <a:lnTo>
                    <a:pt x="2311971" y="11168"/>
                  </a:lnTo>
                  <a:lnTo>
                    <a:pt x="2309179" y="11168"/>
                  </a:lnTo>
                  <a:lnTo>
                    <a:pt x="2306386" y="13961"/>
                  </a:lnTo>
                  <a:lnTo>
                    <a:pt x="2300802" y="16753"/>
                  </a:lnTo>
                  <a:lnTo>
                    <a:pt x="2298010" y="22337"/>
                  </a:lnTo>
                  <a:lnTo>
                    <a:pt x="2298010" y="25130"/>
                  </a:lnTo>
                  <a:lnTo>
                    <a:pt x="2298010" y="27922"/>
                  </a:lnTo>
                  <a:lnTo>
                    <a:pt x="2300802" y="33506"/>
                  </a:lnTo>
                  <a:lnTo>
                    <a:pt x="2303594" y="33506"/>
                  </a:lnTo>
                  <a:lnTo>
                    <a:pt x="2309179" y="33506"/>
                  </a:lnTo>
                  <a:lnTo>
                    <a:pt x="2311971" y="33506"/>
                  </a:lnTo>
                </a:path>
                <a:path w="2834640" h="424815">
                  <a:moveTo>
                    <a:pt x="2328724" y="30714"/>
                  </a:moveTo>
                  <a:lnTo>
                    <a:pt x="2325932" y="33506"/>
                  </a:lnTo>
                  <a:lnTo>
                    <a:pt x="2328724" y="33506"/>
                  </a:lnTo>
                  <a:lnTo>
                    <a:pt x="2331517" y="33506"/>
                  </a:lnTo>
                </a:path>
                <a:path w="2834640" h="424815">
                  <a:moveTo>
                    <a:pt x="2378985" y="5584"/>
                  </a:moveTo>
                  <a:lnTo>
                    <a:pt x="2381777" y="5584"/>
                  </a:lnTo>
                  <a:lnTo>
                    <a:pt x="2387361" y="0"/>
                  </a:lnTo>
                  <a:lnTo>
                    <a:pt x="2381777" y="33506"/>
                  </a:lnTo>
                </a:path>
                <a:path w="2834640" h="424815">
                  <a:moveTo>
                    <a:pt x="2404115" y="8376"/>
                  </a:moveTo>
                  <a:lnTo>
                    <a:pt x="2406907" y="5584"/>
                  </a:lnTo>
                  <a:lnTo>
                    <a:pt x="2412491" y="0"/>
                  </a:lnTo>
                  <a:lnTo>
                    <a:pt x="2406907" y="33506"/>
                  </a:lnTo>
                </a:path>
                <a:path w="2834640" h="424815">
                  <a:moveTo>
                    <a:pt x="2459959" y="0"/>
                  </a:moveTo>
                  <a:lnTo>
                    <a:pt x="2457167" y="25130"/>
                  </a:lnTo>
                  <a:lnTo>
                    <a:pt x="2457167" y="30714"/>
                  </a:lnTo>
                  <a:lnTo>
                    <a:pt x="2459959" y="33506"/>
                  </a:lnTo>
                  <a:lnTo>
                    <a:pt x="2462752" y="33506"/>
                  </a:lnTo>
                  <a:lnTo>
                    <a:pt x="2468336" y="33506"/>
                  </a:lnTo>
                  <a:lnTo>
                    <a:pt x="2471128" y="33506"/>
                  </a:lnTo>
                  <a:lnTo>
                    <a:pt x="2476713" y="30714"/>
                  </a:lnTo>
                  <a:lnTo>
                    <a:pt x="2479505" y="25130"/>
                  </a:lnTo>
                  <a:lnTo>
                    <a:pt x="2482297" y="0"/>
                  </a:lnTo>
                </a:path>
                <a:path w="2834640" h="424815">
                  <a:moveTo>
                    <a:pt x="2490674" y="33506"/>
                  </a:moveTo>
                  <a:lnTo>
                    <a:pt x="2496259" y="0"/>
                  </a:lnTo>
                  <a:lnTo>
                    <a:pt x="2510220" y="0"/>
                  </a:lnTo>
                  <a:lnTo>
                    <a:pt x="2515804" y="2792"/>
                  </a:lnTo>
                  <a:lnTo>
                    <a:pt x="2515804" y="5584"/>
                  </a:lnTo>
                  <a:lnTo>
                    <a:pt x="2515804" y="8376"/>
                  </a:lnTo>
                  <a:lnTo>
                    <a:pt x="2515804" y="11168"/>
                  </a:lnTo>
                  <a:lnTo>
                    <a:pt x="2513012" y="16753"/>
                  </a:lnTo>
                  <a:lnTo>
                    <a:pt x="2507427" y="19545"/>
                  </a:lnTo>
                  <a:lnTo>
                    <a:pt x="2493466" y="19545"/>
                  </a:lnTo>
                </a:path>
                <a:path w="2834640" h="424815">
                  <a:moveTo>
                    <a:pt x="2540934" y="0"/>
                  </a:moveTo>
                  <a:lnTo>
                    <a:pt x="2535350" y="33506"/>
                  </a:lnTo>
                </a:path>
                <a:path w="2834640" h="424815">
                  <a:moveTo>
                    <a:pt x="2529765" y="0"/>
                  </a:moveTo>
                  <a:lnTo>
                    <a:pt x="2552103" y="0"/>
                  </a:lnTo>
                </a:path>
                <a:path w="2834640" h="424815">
                  <a:moveTo>
                    <a:pt x="2577233" y="2792"/>
                  </a:moveTo>
                  <a:lnTo>
                    <a:pt x="2574441" y="0"/>
                  </a:lnTo>
                  <a:lnTo>
                    <a:pt x="2566064" y="0"/>
                  </a:lnTo>
                  <a:lnTo>
                    <a:pt x="2563272" y="2792"/>
                  </a:lnTo>
                  <a:lnTo>
                    <a:pt x="2560480" y="5584"/>
                  </a:lnTo>
                </a:path>
                <a:path w="2834640" h="424815">
                  <a:moveTo>
                    <a:pt x="2560480" y="33506"/>
                  </a:moveTo>
                  <a:lnTo>
                    <a:pt x="2568857" y="33506"/>
                  </a:lnTo>
                  <a:lnTo>
                    <a:pt x="2571649" y="33506"/>
                  </a:lnTo>
                </a:path>
                <a:path w="2834640" h="424815">
                  <a:moveTo>
                    <a:pt x="2585610" y="33506"/>
                  </a:moveTo>
                  <a:lnTo>
                    <a:pt x="2593987" y="0"/>
                  </a:lnTo>
                  <a:lnTo>
                    <a:pt x="2607948" y="36299"/>
                  </a:lnTo>
                  <a:lnTo>
                    <a:pt x="2616325" y="2792"/>
                  </a:lnTo>
                </a:path>
                <a:path w="2834640" h="424815">
                  <a:moveTo>
                    <a:pt x="2680546" y="5584"/>
                  </a:moveTo>
                  <a:lnTo>
                    <a:pt x="2677754" y="2792"/>
                  </a:lnTo>
                  <a:lnTo>
                    <a:pt x="2672169" y="2792"/>
                  </a:lnTo>
                  <a:lnTo>
                    <a:pt x="2666585" y="2792"/>
                  </a:lnTo>
                  <a:lnTo>
                    <a:pt x="2661000" y="2792"/>
                  </a:lnTo>
                  <a:lnTo>
                    <a:pt x="2658208" y="5584"/>
                  </a:lnTo>
                  <a:lnTo>
                    <a:pt x="2658208" y="8376"/>
                  </a:lnTo>
                  <a:lnTo>
                    <a:pt x="2658208" y="13961"/>
                  </a:lnTo>
                  <a:lnTo>
                    <a:pt x="2661000" y="16753"/>
                  </a:lnTo>
                  <a:lnTo>
                    <a:pt x="2672169" y="19545"/>
                  </a:lnTo>
                  <a:lnTo>
                    <a:pt x="2674962" y="19545"/>
                  </a:lnTo>
                  <a:lnTo>
                    <a:pt x="2674962" y="22337"/>
                  </a:lnTo>
                  <a:lnTo>
                    <a:pt x="2677754" y="25130"/>
                  </a:lnTo>
                  <a:lnTo>
                    <a:pt x="2674962" y="30714"/>
                  </a:lnTo>
                  <a:lnTo>
                    <a:pt x="2672169" y="33506"/>
                  </a:lnTo>
                  <a:lnTo>
                    <a:pt x="2666585" y="36299"/>
                  </a:lnTo>
                  <a:lnTo>
                    <a:pt x="2661000" y="36299"/>
                  </a:lnTo>
                  <a:lnTo>
                    <a:pt x="2655416" y="33506"/>
                  </a:lnTo>
                  <a:lnTo>
                    <a:pt x="2652624" y="30714"/>
                  </a:lnTo>
                </a:path>
                <a:path w="2834640" h="424815">
                  <a:moveTo>
                    <a:pt x="2700092" y="2792"/>
                  </a:moveTo>
                  <a:lnTo>
                    <a:pt x="2694507" y="36299"/>
                  </a:lnTo>
                </a:path>
                <a:path w="2834640" h="424815">
                  <a:moveTo>
                    <a:pt x="2688923" y="2792"/>
                  </a:moveTo>
                  <a:lnTo>
                    <a:pt x="2711261" y="2792"/>
                  </a:lnTo>
                </a:path>
                <a:path w="2834640" h="424815">
                  <a:moveTo>
                    <a:pt x="2714053" y="36299"/>
                  </a:moveTo>
                  <a:lnTo>
                    <a:pt x="2719637" y="2792"/>
                  </a:lnTo>
                  <a:lnTo>
                    <a:pt x="2733599" y="2792"/>
                  </a:lnTo>
                  <a:lnTo>
                    <a:pt x="2739183" y="2792"/>
                  </a:lnTo>
                  <a:lnTo>
                    <a:pt x="2739183" y="5584"/>
                  </a:lnTo>
                  <a:lnTo>
                    <a:pt x="2739183" y="8376"/>
                  </a:lnTo>
                  <a:lnTo>
                    <a:pt x="2739183" y="11168"/>
                  </a:lnTo>
                  <a:lnTo>
                    <a:pt x="2736391" y="13961"/>
                  </a:lnTo>
                  <a:lnTo>
                    <a:pt x="2736391" y="16753"/>
                  </a:lnTo>
                  <a:lnTo>
                    <a:pt x="2730806" y="16753"/>
                  </a:lnTo>
                  <a:lnTo>
                    <a:pt x="2716845" y="16753"/>
                  </a:lnTo>
                </a:path>
                <a:path w="2834640" h="424815">
                  <a:moveTo>
                    <a:pt x="2728014" y="16753"/>
                  </a:moveTo>
                  <a:lnTo>
                    <a:pt x="2736391" y="36299"/>
                  </a:lnTo>
                </a:path>
                <a:path w="2834640" h="424815">
                  <a:moveTo>
                    <a:pt x="2767105" y="36299"/>
                  </a:moveTo>
                  <a:lnTo>
                    <a:pt x="2747560" y="36299"/>
                  </a:lnTo>
                  <a:lnTo>
                    <a:pt x="2753144" y="2792"/>
                  </a:lnTo>
                  <a:lnTo>
                    <a:pt x="2772690" y="2792"/>
                  </a:lnTo>
                </a:path>
                <a:path w="2834640" h="424815">
                  <a:moveTo>
                    <a:pt x="2750352" y="16753"/>
                  </a:moveTo>
                  <a:lnTo>
                    <a:pt x="2761521" y="16753"/>
                  </a:lnTo>
                </a:path>
                <a:path w="2834640" h="424815">
                  <a:moveTo>
                    <a:pt x="2797820" y="36299"/>
                  </a:moveTo>
                  <a:lnTo>
                    <a:pt x="2775482" y="36299"/>
                  </a:lnTo>
                  <a:lnTo>
                    <a:pt x="2783859" y="2792"/>
                  </a:lnTo>
                  <a:lnTo>
                    <a:pt x="2803404" y="2792"/>
                  </a:lnTo>
                </a:path>
                <a:path w="2834640" h="424815">
                  <a:moveTo>
                    <a:pt x="2781067" y="16753"/>
                  </a:moveTo>
                  <a:lnTo>
                    <a:pt x="2792236" y="16753"/>
                  </a:lnTo>
                </a:path>
                <a:path w="2834640" h="424815">
                  <a:moveTo>
                    <a:pt x="2822950" y="2792"/>
                  </a:moveTo>
                  <a:lnTo>
                    <a:pt x="2817366" y="36299"/>
                  </a:lnTo>
                </a:path>
                <a:path w="2834640" h="424815">
                  <a:moveTo>
                    <a:pt x="2811781" y="2792"/>
                  </a:moveTo>
                  <a:lnTo>
                    <a:pt x="2834119" y="2792"/>
                  </a:lnTo>
                </a:path>
                <a:path w="2834640" h="424815">
                  <a:moveTo>
                    <a:pt x="2499051" y="97728"/>
                  </a:moveTo>
                  <a:lnTo>
                    <a:pt x="2504635" y="64221"/>
                  </a:lnTo>
                  <a:lnTo>
                    <a:pt x="2521389" y="97728"/>
                  </a:lnTo>
                  <a:lnTo>
                    <a:pt x="2526973" y="64221"/>
                  </a:lnTo>
                </a:path>
                <a:path w="2834640" h="424815">
                  <a:moveTo>
                    <a:pt x="2571649" y="55844"/>
                  </a:moveTo>
                  <a:lnTo>
                    <a:pt x="2532558" y="108897"/>
                  </a:lnTo>
                </a:path>
                <a:path w="2834640" h="424815">
                  <a:moveTo>
                    <a:pt x="2568857" y="97728"/>
                  </a:moveTo>
                  <a:lnTo>
                    <a:pt x="2577233" y="64221"/>
                  </a:lnTo>
                  <a:lnTo>
                    <a:pt x="2596779" y="64221"/>
                  </a:lnTo>
                </a:path>
                <a:path w="2834640" h="424815">
                  <a:moveTo>
                    <a:pt x="2574441" y="78182"/>
                  </a:moveTo>
                  <a:lnTo>
                    <a:pt x="2585610" y="78182"/>
                  </a:lnTo>
                </a:path>
                <a:path w="2834640" h="424815">
                  <a:moveTo>
                    <a:pt x="2320348" y="125650"/>
                  </a:moveTo>
                  <a:lnTo>
                    <a:pt x="2323140" y="122858"/>
                  </a:lnTo>
                  <a:lnTo>
                    <a:pt x="2328724" y="117273"/>
                  </a:lnTo>
                  <a:lnTo>
                    <a:pt x="2323140" y="150780"/>
                  </a:lnTo>
                </a:path>
                <a:path w="2834640" h="424815">
                  <a:moveTo>
                    <a:pt x="2345478" y="125650"/>
                  </a:moveTo>
                  <a:lnTo>
                    <a:pt x="2348270" y="122858"/>
                  </a:lnTo>
                  <a:lnTo>
                    <a:pt x="2353854" y="117273"/>
                  </a:lnTo>
                  <a:lnTo>
                    <a:pt x="2348270" y="150780"/>
                  </a:lnTo>
                </a:path>
                <a:path w="2834640" h="424815">
                  <a:moveTo>
                    <a:pt x="2401322" y="120066"/>
                  </a:moveTo>
                  <a:lnTo>
                    <a:pt x="2398530" y="142404"/>
                  </a:lnTo>
                  <a:lnTo>
                    <a:pt x="2398530" y="147988"/>
                  </a:lnTo>
                  <a:lnTo>
                    <a:pt x="2401322" y="150780"/>
                  </a:lnTo>
                  <a:lnTo>
                    <a:pt x="2404115" y="153572"/>
                  </a:lnTo>
                  <a:lnTo>
                    <a:pt x="2409699" y="153572"/>
                  </a:lnTo>
                  <a:lnTo>
                    <a:pt x="2412491" y="150780"/>
                  </a:lnTo>
                  <a:lnTo>
                    <a:pt x="2418076" y="147988"/>
                  </a:lnTo>
                  <a:lnTo>
                    <a:pt x="2420868" y="142404"/>
                  </a:lnTo>
                  <a:lnTo>
                    <a:pt x="2423660" y="120066"/>
                  </a:lnTo>
                </a:path>
                <a:path w="2834640" h="424815">
                  <a:moveTo>
                    <a:pt x="2432037" y="153572"/>
                  </a:moveTo>
                  <a:lnTo>
                    <a:pt x="2437622" y="120066"/>
                  </a:lnTo>
                  <a:lnTo>
                    <a:pt x="2451583" y="120066"/>
                  </a:lnTo>
                  <a:lnTo>
                    <a:pt x="2457167" y="120066"/>
                  </a:lnTo>
                  <a:lnTo>
                    <a:pt x="2457167" y="122858"/>
                  </a:lnTo>
                  <a:lnTo>
                    <a:pt x="2457167" y="125650"/>
                  </a:lnTo>
                  <a:lnTo>
                    <a:pt x="2457167" y="131235"/>
                  </a:lnTo>
                  <a:lnTo>
                    <a:pt x="2454375" y="134027"/>
                  </a:lnTo>
                  <a:lnTo>
                    <a:pt x="2448791" y="136819"/>
                  </a:lnTo>
                  <a:lnTo>
                    <a:pt x="2434829" y="136819"/>
                  </a:lnTo>
                </a:path>
                <a:path w="2834640" h="424815">
                  <a:moveTo>
                    <a:pt x="2482297" y="120066"/>
                  </a:moveTo>
                  <a:lnTo>
                    <a:pt x="2476713" y="153572"/>
                  </a:lnTo>
                </a:path>
                <a:path w="2834640" h="424815">
                  <a:moveTo>
                    <a:pt x="2471128" y="120066"/>
                  </a:moveTo>
                  <a:lnTo>
                    <a:pt x="2493466" y="120066"/>
                  </a:lnTo>
                </a:path>
                <a:path w="2834640" h="424815">
                  <a:moveTo>
                    <a:pt x="2518596" y="120066"/>
                  </a:moveTo>
                  <a:lnTo>
                    <a:pt x="2515804" y="120066"/>
                  </a:lnTo>
                  <a:lnTo>
                    <a:pt x="2507427" y="120066"/>
                  </a:lnTo>
                  <a:lnTo>
                    <a:pt x="2504635" y="120066"/>
                  </a:lnTo>
                  <a:lnTo>
                    <a:pt x="2501843" y="122858"/>
                  </a:lnTo>
                </a:path>
                <a:path w="2834640" h="424815">
                  <a:moveTo>
                    <a:pt x="2501843" y="153572"/>
                  </a:moveTo>
                  <a:lnTo>
                    <a:pt x="2510220" y="153572"/>
                  </a:lnTo>
                  <a:lnTo>
                    <a:pt x="2513012" y="150780"/>
                  </a:lnTo>
                </a:path>
                <a:path w="2834640" h="424815">
                  <a:moveTo>
                    <a:pt x="2526973" y="153572"/>
                  </a:moveTo>
                  <a:lnTo>
                    <a:pt x="2535350" y="120066"/>
                  </a:lnTo>
                  <a:lnTo>
                    <a:pt x="2549311" y="153572"/>
                  </a:lnTo>
                  <a:lnTo>
                    <a:pt x="2557688" y="120066"/>
                  </a:lnTo>
                </a:path>
                <a:path w="2834640" h="424815">
                  <a:moveTo>
                    <a:pt x="2621909" y="125650"/>
                  </a:moveTo>
                  <a:lnTo>
                    <a:pt x="2619117" y="120066"/>
                  </a:lnTo>
                  <a:lnTo>
                    <a:pt x="2613532" y="120066"/>
                  </a:lnTo>
                  <a:lnTo>
                    <a:pt x="2607948" y="120066"/>
                  </a:lnTo>
                  <a:lnTo>
                    <a:pt x="2602363" y="120066"/>
                  </a:lnTo>
                  <a:lnTo>
                    <a:pt x="2599571" y="122858"/>
                  </a:lnTo>
                  <a:lnTo>
                    <a:pt x="2599571" y="128442"/>
                  </a:lnTo>
                  <a:lnTo>
                    <a:pt x="2599571" y="131235"/>
                  </a:lnTo>
                  <a:lnTo>
                    <a:pt x="2602363" y="134027"/>
                  </a:lnTo>
                  <a:lnTo>
                    <a:pt x="2613532" y="136819"/>
                  </a:lnTo>
                  <a:lnTo>
                    <a:pt x="2616325" y="139611"/>
                  </a:lnTo>
                  <a:lnTo>
                    <a:pt x="2619117" y="142404"/>
                  </a:lnTo>
                  <a:lnTo>
                    <a:pt x="2616325" y="147988"/>
                  </a:lnTo>
                  <a:lnTo>
                    <a:pt x="2613532" y="150780"/>
                  </a:lnTo>
                  <a:lnTo>
                    <a:pt x="2607948" y="153572"/>
                  </a:lnTo>
                  <a:lnTo>
                    <a:pt x="2602363" y="153572"/>
                  </a:lnTo>
                  <a:lnTo>
                    <a:pt x="2596779" y="150780"/>
                  </a:lnTo>
                  <a:lnTo>
                    <a:pt x="2593987" y="147988"/>
                  </a:lnTo>
                </a:path>
                <a:path w="2834640" h="424815">
                  <a:moveTo>
                    <a:pt x="2641455" y="120066"/>
                  </a:moveTo>
                  <a:lnTo>
                    <a:pt x="2635870" y="153572"/>
                  </a:lnTo>
                </a:path>
                <a:path w="2834640" h="424815">
                  <a:moveTo>
                    <a:pt x="2630286" y="120066"/>
                  </a:moveTo>
                  <a:lnTo>
                    <a:pt x="2652624" y="120066"/>
                  </a:lnTo>
                </a:path>
                <a:path w="2834640" h="424815">
                  <a:moveTo>
                    <a:pt x="2655416" y="153572"/>
                  </a:moveTo>
                  <a:lnTo>
                    <a:pt x="2661000" y="120066"/>
                  </a:lnTo>
                  <a:lnTo>
                    <a:pt x="2674962" y="120066"/>
                  </a:lnTo>
                  <a:lnTo>
                    <a:pt x="2680546" y="120066"/>
                  </a:lnTo>
                  <a:lnTo>
                    <a:pt x="2680546" y="122858"/>
                  </a:lnTo>
                  <a:lnTo>
                    <a:pt x="2680546" y="125650"/>
                  </a:lnTo>
                  <a:lnTo>
                    <a:pt x="2680546" y="128442"/>
                  </a:lnTo>
                  <a:lnTo>
                    <a:pt x="2677754" y="131235"/>
                  </a:lnTo>
                  <a:lnTo>
                    <a:pt x="2677754" y="134027"/>
                  </a:lnTo>
                  <a:lnTo>
                    <a:pt x="2672169" y="136819"/>
                  </a:lnTo>
                  <a:lnTo>
                    <a:pt x="2658208" y="136819"/>
                  </a:lnTo>
                </a:path>
                <a:path w="2834640" h="424815">
                  <a:moveTo>
                    <a:pt x="2669377" y="136819"/>
                  </a:moveTo>
                  <a:lnTo>
                    <a:pt x="2677754" y="153572"/>
                  </a:lnTo>
                </a:path>
                <a:path w="2834640" h="424815">
                  <a:moveTo>
                    <a:pt x="2708468" y="153572"/>
                  </a:moveTo>
                  <a:lnTo>
                    <a:pt x="2688923" y="153572"/>
                  </a:lnTo>
                  <a:lnTo>
                    <a:pt x="2694507" y="120066"/>
                  </a:lnTo>
                  <a:lnTo>
                    <a:pt x="2714053" y="120066"/>
                  </a:lnTo>
                </a:path>
                <a:path w="2834640" h="424815">
                  <a:moveTo>
                    <a:pt x="2691715" y="136819"/>
                  </a:moveTo>
                  <a:lnTo>
                    <a:pt x="2702884" y="136819"/>
                  </a:lnTo>
                </a:path>
                <a:path w="2834640" h="424815">
                  <a:moveTo>
                    <a:pt x="2739183" y="153572"/>
                  </a:moveTo>
                  <a:lnTo>
                    <a:pt x="2716845" y="153572"/>
                  </a:lnTo>
                  <a:lnTo>
                    <a:pt x="2725222" y="120066"/>
                  </a:lnTo>
                  <a:lnTo>
                    <a:pt x="2744768" y="120066"/>
                  </a:lnTo>
                </a:path>
                <a:path w="2834640" h="424815">
                  <a:moveTo>
                    <a:pt x="2722430" y="136819"/>
                  </a:moveTo>
                  <a:lnTo>
                    <a:pt x="2733599" y="136819"/>
                  </a:lnTo>
                </a:path>
                <a:path w="2834640" h="424815">
                  <a:moveTo>
                    <a:pt x="2764313" y="120066"/>
                  </a:moveTo>
                  <a:lnTo>
                    <a:pt x="2758729" y="153572"/>
                  </a:lnTo>
                </a:path>
                <a:path w="2834640" h="424815">
                  <a:moveTo>
                    <a:pt x="2753144" y="120066"/>
                  </a:moveTo>
                  <a:lnTo>
                    <a:pt x="2775482" y="120066"/>
                  </a:lnTo>
                </a:path>
                <a:path w="2834640" h="424815">
                  <a:moveTo>
                    <a:pt x="2406907" y="181495"/>
                  </a:moveTo>
                  <a:lnTo>
                    <a:pt x="2404115" y="178703"/>
                  </a:lnTo>
                  <a:lnTo>
                    <a:pt x="2401322" y="175910"/>
                  </a:lnTo>
                </a:path>
                <a:path w="2834640" h="424815">
                  <a:moveTo>
                    <a:pt x="2384569" y="181495"/>
                  </a:moveTo>
                  <a:lnTo>
                    <a:pt x="2381777" y="187079"/>
                  </a:lnTo>
                  <a:lnTo>
                    <a:pt x="2378985" y="195456"/>
                  </a:lnTo>
                </a:path>
                <a:path w="2834640" h="424815">
                  <a:moveTo>
                    <a:pt x="2398530" y="206625"/>
                  </a:moveTo>
                  <a:lnTo>
                    <a:pt x="2401322" y="203833"/>
                  </a:lnTo>
                  <a:lnTo>
                    <a:pt x="2404115" y="201040"/>
                  </a:lnTo>
                </a:path>
                <a:path w="2834640" h="424815">
                  <a:moveTo>
                    <a:pt x="2434829" y="175910"/>
                  </a:moveTo>
                  <a:lnTo>
                    <a:pt x="2432037" y="175910"/>
                  </a:lnTo>
                  <a:lnTo>
                    <a:pt x="2426453" y="175910"/>
                  </a:lnTo>
                </a:path>
                <a:path w="2834640" h="424815">
                  <a:moveTo>
                    <a:pt x="2445998" y="209417"/>
                  </a:moveTo>
                  <a:lnTo>
                    <a:pt x="2451583" y="175910"/>
                  </a:lnTo>
                  <a:lnTo>
                    <a:pt x="2468336" y="209417"/>
                  </a:lnTo>
                  <a:lnTo>
                    <a:pt x="2473921" y="175910"/>
                  </a:lnTo>
                </a:path>
                <a:path w="2834640" h="424815">
                  <a:moveTo>
                    <a:pt x="2482297" y="209417"/>
                  </a:moveTo>
                  <a:lnTo>
                    <a:pt x="2487882" y="175910"/>
                  </a:lnTo>
                  <a:lnTo>
                    <a:pt x="2499051" y="175910"/>
                  </a:lnTo>
                  <a:lnTo>
                    <a:pt x="2501843" y="175910"/>
                  </a:lnTo>
                  <a:lnTo>
                    <a:pt x="2504635" y="178703"/>
                  </a:lnTo>
                  <a:lnTo>
                    <a:pt x="2507427" y="184287"/>
                  </a:lnTo>
                  <a:lnTo>
                    <a:pt x="2507427" y="187079"/>
                  </a:lnTo>
                  <a:lnTo>
                    <a:pt x="2507427" y="195456"/>
                  </a:lnTo>
                  <a:lnTo>
                    <a:pt x="2504635" y="201040"/>
                  </a:lnTo>
                  <a:lnTo>
                    <a:pt x="2501843" y="203833"/>
                  </a:lnTo>
                  <a:lnTo>
                    <a:pt x="2499051" y="206625"/>
                  </a:lnTo>
                  <a:lnTo>
                    <a:pt x="2493466" y="209417"/>
                  </a:lnTo>
                  <a:lnTo>
                    <a:pt x="2482297" y="209417"/>
                  </a:lnTo>
                </a:path>
                <a:path w="2834640" h="424815">
                  <a:moveTo>
                    <a:pt x="2540934" y="175910"/>
                  </a:moveTo>
                  <a:lnTo>
                    <a:pt x="2538142" y="175910"/>
                  </a:lnTo>
                  <a:lnTo>
                    <a:pt x="2529765" y="175910"/>
                  </a:lnTo>
                  <a:lnTo>
                    <a:pt x="2526973" y="175910"/>
                  </a:lnTo>
                  <a:lnTo>
                    <a:pt x="2524181" y="178703"/>
                  </a:lnTo>
                </a:path>
                <a:path w="2834640" h="424815">
                  <a:moveTo>
                    <a:pt x="2524181" y="209417"/>
                  </a:moveTo>
                  <a:lnTo>
                    <a:pt x="2529765" y="209417"/>
                  </a:lnTo>
                  <a:lnTo>
                    <a:pt x="2535350" y="206625"/>
                  </a:lnTo>
                </a:path>
                <a:path w="2834640" h="424815">
                  <a:moveTo>
                    <a:pt x="2549311" y="209417"/>
                  </a:moveTo>
                  <a:lnTo>
                    <a:pt x="2554895" y="175910"/>
                  </a:lnTo>
                  <a:lnTo>
                    <a:pt x="2563272" y="209417"/>
                  </a:lnTo>
                  <a:lnTo>
                    <a:pt x="2582818" y="175910"/>
                  </a:lnTo>
                  <a:lnTo>
                    <a:pt x="2574441" y="209417"/>
                  </a:lnTo>
                </a:path>
                <a:path w="2834640" h="424815">
                  <a:moveTo>
                    <a:pt x="2588402" y="209417"/>
                  </a:moveTo>
                  <a:lnTo>
                    <a:pt x="2593987" y="175910"/>
                  </a:lnTo>
                </a:path>
                <a:path w="2834640" h="424815">
                  <a:moveTo>
                    <a:pt x="2602363" y="209417"/>
                  </a:moveTo>
                  <a:lnTo>
                    <a:pt x="2607948" y="175910"/>
                  </a:lnTo>
                  <a:lnTo>
                    <a:pt x="2624701" y="209417"/>
                  </a:lnTo>
                  <a:lnTo>
                    <a:pt x="2630286" y="175910"/>
                  </a:lnTo>
                </a:path>
                <a:path w="2834640" h="424815">
                  <a:moveTo>
                    <a:pt x="2635870" y="209417"/>
                  </a:moveTo>
                  <a:lnTo>
                    <a:pt x="2641455" y="175910"/>
                  </a:lnTo>
                </a:path>
                <a:path w="2834640" h="424815">
                  <a:moveTo>
                    <a:pt x="2655416" y="175910"/>
                  </a:moveTo>
                  <a:lnTo>
                    <a:pt x="2649831" y="198248"/>
                  </a:lnTo>
                  <a:lnTo>
                    <a:pt x="2652624" y="203833"/>
                  </a:lnTo>
                  <a:lnTo>
                    <a:pt x="2655416" y="206625"/>
                  </a:lnTo>
                  <a:lnTo>
                    <a:pt x="2658208" y="209417"/>
                  </a:lnTo>
                  <a:lnTo>
                    <a:pt x="2661000" y="209417"/>
                  </a:lnTo>
                  <a:lnTo>
                    <a:pt x="2666585" y="206625"/>
                  </a:lnTo>
                  <a:lnTo>
                    <a:pt x="2669377" y="203833"/>
                  </a:lnTo>
                  <a:lnTo>
                    <a:pt x="2672169" y="198248"/>
                  </a:lnTo>
                  <a:lnTo>
                    <a:pt x="2677754" y="175910"/>
                  </a:lnTo>
                </a:path>
                <a:path w="2834640" h="424815">
                  <a:moveTo>
                    <a:pt x="2683338" y="209417"/>
                  </a:moveTo>
                  <a:lnTo>
                    <a:pt x="2688923" y="175910"/>
                  </a:lnTo>
                  <a:lnTo>
                    <a:pt x="2697300" y="209417"/>
                  </a:lnTo>
                  <a:lnTo>
                    <a:pt x="2716845" y="175910"/>
                  </a:lnTo>
                  <a:lnTo>
                    <a:pt x="2708468" y="209417"/>
                  </a:lnTo>
                </a:path>
                <a:path w="2834640" h="424815">
                  <a:moveTo>
                    <a:pt x="2323140" y="245716"/>
                  </a:moveTo>
                  <a:lnTo>
                    <a:pt x="2325932" y="248509"/>
                  </a:lnTo>
                  <a:lnTo>
                    <a:pt x="2328724" y="248509"/>
                  </a:lnTo>
                  <a:lnTo>
                    <a:pt x="2328724" y="251301"/>
                  </a:lnTo>
                  <a:lnTo>
                    <a:pt x="2328724" y="256885"/>
                  </a:lnTo>
                  <a:lnTo>
                    <a:pt x="2325932" y="259677"/>
                  </a:lnTo>
                  <a:lnTo>
                    <a:pt x="2325932" y="262470"/>
                  </a:lnTo>
                  <a:lnTo>
                    <a:pt x="2320348" y="262470"/>
                  </a:lnTo>
                  <a:lnTo>
                    <a:pt x="2306386" y="262470"/>
                  </a:lnTo>
                  <a:lnTo>
                    <a:pt x="2311971" y="228963"/>
                  </a:lnTo>
                  <a:lnTo>
                    <a:pt x="2325932" y="228963"/>
                  </a:lnTo>
                  <a:lnTo>
                    <a:pt x="2331517" y="231755"/>
                  </a:lnTo>
                  <a:lnTo>
                    <a:pt x="2331517" y="234547"/>
                  </a:lnTo>
                  <a:lnTo>
                    <a:pt x="2331517" y="237340"/>
                  </a:lnTo>
                  <a:lnTo>
                    <a:pt x="2331517" y="240132"/>
                  </a:lnTo>
                  <a:lnTo>
                    <a:pt x="2328724" y="242924"/>
                  </a:lnTo>
                  <a:lnTo>
                    <a:pt x="2328724" y="245716"/>
                  </a:lnTo>
                  <a:lnTo>
                    <a:pt x="2323140" y="245716"/>
                  </a:lnTo>
                  <a:lnTo>
                    <a:pt x="2309179" y="245716"/>
                  </a:lnTo>
                </a:path>
                <a:path w="2834640" h="424815">
                  <a:moveTo>
                    <a:pt x="2339893" y="262470"/>
                  </a:moveTo>
                  <a:lnTo>
                    <a:pt x="2345478" y="228963"/>
                  </a:lnTo>
                </a:path>
                <a:path w="2834640" h="424815">
                  <a:moveTo>
                    <a:pt x="2367816" y="228963"/>
                  </a:moveTo>
                  <a:lnTo>
                    <a:pt x="2339893" y="251301"/>
                  </a:lnTo>
                </a:path>
                <a:path w="2834640" h="424815">
                  <a:moveTo>
                    <a:pt x="2351062" y="245716"/>
                  </a:moveTo>
                  <a:lnTo>
                    <a:pt x="2362231" y="262470"/>
                  </a:lnTo>
                </a:path>
                <a:path w="2834640" h="424815">
                  <a:moveTo>
                    <a:pt x="2409699" y="237340"/>
                  </a:moveTo>
                  <a:lnTo>
                    <a:pt x="2412491" y="234547"/>
                  </a:lnTo>
                  <a:lnTo>
                    <a:pt x="2412491" y="231755"/>
                  </a:lnTo>
                  <a:lnTo>
                    <a:pt x="2415284" y="231755"/>
                  </a:lnTo>
                  <a:lnTo>
                    <a:pt x="2423660" y="231755"/>
                  </a:lnTo>
                  <a:lnTo>
                    <a:pt x="2426453" y="231755"/>
                  </a:lnTo>
                  <a:lnTo>
                    <a:pt x="2426453" y="234547"/>
                  </a:lnTo>
                  <a:lnTo>
                    <a:pt x="2429245" y="237340"/>
                  </a:lnTo>
                  <a:lnTo>
                    <a:pt x="2426453" y="240132"/>
                  </a:lnTo>
                  <a:lnTo>
                    <a:pt x="2426453" y="242924"/>
                  </a:lnTo>
                  <a:lnTo>
                    <a:pt x="2420868" y="248509"/>
                  </a:lnTo>
                  <a:lnTo>
                    <a:pt x="2401322" y="265262"/>
                  </a:lnTo>
                  <a:lnTo>
                    <a:pt x="2423660" y="265262"/>
                  </a:lnTo>
                </a:path>
                <a:path w="2834640" h="424815">
                  <a:moveTo>
                    <a:pt x="2440414" y="231755"/>
                  </a:moveTo>
                  <a:lnTo>
                    <a:pt x="2462752" y="231755"/>
                  </a:lnTo>
                  <a:lnTo>
                    <a:pt x="2440414" y="265262"/>
                  </a:lnTo>
                </a:path>
                <a:path w="2834640" h="424815">
                  <a:moveTo>
                    <a:pt x="2479505" y="231755"/>
                  </a:moveTo>
                  <a:lnTo>
                    <a:pt x="2476713" y="231755"/>
                  </a:lnTo>
                  <a:lnTo>
                    <a:pt x="2473921" y="234547"/>
                  </a:lnTo>
                  <a:lnTo>
                    <a:pt x="2473921" y="237340"/>
                  </a:lnTo>
                  <a:lnTo>
                    <a:pt x="2473921" y="242924"/>
                  </a:lnTo>
                  <a:lnTo>
                    <a:pt x="2476713" y="242924"/>
                  </a:lnTo>
                  <a:lnTo>
                    <a:pt x="2482297" y="245716"/>
                  </a:lnTo>
                  <a:lnTo>
                    <a:pt x="2487882" y="245716"/>
                  </a:lnTo>
                  <a:lnTo>
                    <a:pt x="2490674" y="251301"/>
                  </a:lnTo>
                  <a:lnTo>
                    <a:pt x="2490674" y="254093"/>
                  </a:lnTo>
                  <a:lnTo>
                    <a:pt x="2490674" y="256885"/>
                  </a:lnTo>
                  <a:lnTo>
                    <a:pt x="2487882" y="262470"/>
                  </a:lnTo>
                  <a:lnTo>
                    <a:pt x="2485090" y="262470"/>
                  </a:lnTo>
                  <a:lnTo>
                    <a:pt x="2479505" y="265262"/>
                  </a:lnTo>
                  <a:lnTo>
                    <a:pt x="2473921" y="265262"/>
                  </a:lnTo>
                  <a:lnTo>
                    <a:pt x="2471128" y="262470"/>
                  </a:lnTo>
                  <a:lnTo>
                    <a:pt x="2468336" y="259677"/>
                  </a:lnTo>
                  <a:lnTo>
                    <a:pt x="2468336" y="256885"/>
                  </a:lnTo>
                  <a:lnTo>
                    <a:pt x="2468336" y="254093"/>
                  </a:lnTo>
                  <a:lnTo>
                    <a:pt x="2471128" y="248509"/>
                  </a:lnTo>
                  <a:lnTo>
                    <a:pt x="2473921" y="245716"/>
                  </a:lnTo>
                  <a:lnTo>
                    <a:pt x="2479505" y="245716"/>
                  </a:lnTo>
                  <a:lnTo>
                    <a:pt x="2485090" y="242924"/>
                  </a:lnTo>
                  <a:lnTo>
                    <a:pt x="2490674" y="242924"/>
                  </a:lnTo>
                  <a:lnTo>
                    <a:pt x="2490674" y="240132"/>
                  </a:lnTo>
                  <a:lnTo>
                    <a:pt x="2493466" y="234547"/>
                  </a:lnTo>
                  <a:lnTo>
                    <a:pt x="2490674" y="231755"/>
                  </a:lnTo>
                  <a:lnTo>
                    <a:pt x="2487882" y="231755"/>
                  </a:lnTo>
                  <a:lnTo>
                    <a:pt x="2479505" y="231755"/>
                  </a:lnTo>
                </a:path>
                <a:path w="2834640" h="424815">
                  <a:moveTo>
                    <a:pt x="2513012" y="231755"/>
                  </a:moveTo>
                  <a:lnTo>
                    <a:pt x="2510220" y="231755"/>
                  </a:lnTo>
                  <a:lnTo>
                    <a:pt x="2504635" y="237340"/>
                  </a:lnTo>
                  <a:lnTo>
                    <a:pt x="2501843" y="245716"/>
                  </a:lnTo>
                  <a:lnTo>
                    <a:pt x="2501843" y="251301"/>
                  </a:lnTo>
                  <a:lnTo>
                    <a:pt x="2501843" y="256885"/>
                  </a:lnTo>
                  <a:lnTo>
                    <a:pt x="2504635" y="262470"/>
                  </a:lnTo>
                  <a:lnTo>
                    <a:pt x="2507427" y="265262"/>
                  </a:lnTo>
                  <a:lnTo>
                    <a:pt x="2510220" y="265262"/>
                  </a:lnTo>
                  <a:lnTo>
                    <a:pt x="2515804" y="262470"/>
                  </a:lnTo>
                  <a:lnTo>
                    <a:pt x="2521389" y="256885"/>
                  </a:lnTo>
                  <a:lnTo>
                    <a:pt x="2524181" y="251301"/>
                  </a:lnTo>
                  <a:lnTo>
                    <a:pt x="2524181" y="245716"/>
                  </a:lnTo>
                  <a:lnTo>
                    <a:pt x="2524181" y="237340"/>
                  </a:lnTo>
                  <a:lnTo>
                    <a:pt x="2521389" y="231755"/>
                  </a:lnTo>
                  <a:lnTo>
                    <a:pt x="2515804" y="231755"/>
                  </a:lnTo>
                  <a:lnTo>
                    <a:pt x="2513012" y="231755"/>
                  </a:lnTo>
                </a:path>
                <a:path w="2834640" h="424815">
                  <a:moveTo>
                    <a:pt x="2554895" y="234547"/>
                  </a:moveTo>
                  <a:lnTo>
                    <a:pt x="2554895" y="231755"/>
                  </a:lnTo>
                  <a:lnTo>
                    <a:pt x="2549311" y="231755"/>
                  </a:lnTo>
                  <a:lnTo>
                    <a:pt x="2546519" y="231755"/>
                  </a:lnTo>
                  <a:lnTo>
                    <a:pt x="2540934" y="231755"/>
                  </a:lnTo>
                  <a:lnTo>
                    <a:pt x="2535350" y="237340"/>
                  </a:lnTo>
                  <a:lnTo>
                    <a:pt x="2532558" y="245716"/>
                  </a:lnTo>
                  <a:lnTo>
                    <a:pt x="2532558" y="254093"/>
                  </a:lnTo>
                  <a:lnTo>
                    <a:pt x="2532558" y="259677"/>
                  </a:lnTo>
                  <a:lnTo>
                    <a:pt x="2535350" y="262470"/>
                  </a:lnTo>
                  <a:lnTo>
                    <a:pt x="2540934" y="265262"/>
                  </a:lnTo>
                  <a:lnTo>
                    <a:pt x="2546519" y="262470"/>
                  </a:lnTo>
                  <a:lnTo>
                    <a:pt x="2549311" y="259677"/>
                  </a:lnTo>
                  <a:lnTo>
                    <a:pt x="2552103" y="254093"/>
                  </a:lnTo>
                  <a:lnTo>
                    <a:pt x="2552103" y="248509"/>
                  </a:lnTo>
                  <a:lnTo>
                    <a:pt x="2549311" y="245716"/>
                  </a:lnTo>
                  <a:lnTo>
                    <a:pt x="2546519" y="242924"/>
                  </a:lnTo>
                  <a:lnTo>
                    <a:pt x="2543727" y="242924"/>
                  </a:lnTo>
                  <a:lnTo>
                    <a:pt x="2538142" y="245716"/>
                  </a:lnTo>
                  <a:lnTo>
                    <a:pt x="2535350" y="248509"/>
                  </a:lnTo>
                  <a:lnTo>
                    <a:pt x="2532558" y="254093"/>
                  </a:lnTo>
                </a:path>
                <a:path w="2834640" h="424815">
                  <a:moveTo>
                    <a:pt x="2568857" y="242924"/>
                  </a:moveTo>
                  <a:lnTo>
                    <a:pt x="2566064" y="242924"/>
                  </a:lnTo>
                  <a:lnTo>
                    <a:pt x="2566064" y="245716"/>
                  </a:lnTo>
                  <a:lnTo>
                    <a:pt x="2568857" y="242924"/>
                  </a:lnTo>
                </a:path>
                <a:path w="2834640" h="424815">
                  <a:moveTo>
                    <a:pt x="2563272" y="265262"/>
                  </a:moveTo>
                  <a:lnTo>
                    <a:pt x="2563272" y="262470"/>
                  </a:lnTo>
                  <a:lnTo>
                    <a:pt x="2566064" y="262470"/>
                  </a:lnTo>
                  <a:lnTo>
                    <a:pt x="2566064" y="265262"/>
                  </a:lnTo>
                  <a:lnTo>
                    <a:pt x="2563272" y="268054"/>
                  </a:lnTo>
                  <a:lnTo>
                    <a:pt x="2560480" y="270846"/>
                  </a:lnTo>
                </a:path>
                <a:path w="2834640" h="424815">
                  <a:moveTo>
                    <a:pt x="2613532" y="265262"/>
                  </a:moveTo>
                  <a:lnTo>
                    <a:pt x="2621909" y="231755"/>
                  </a:lnTo>
                  <a:lnTo>
                    <a:pt x="2635870" y="231755"/>
                  </a:lnTo>
                  <a:lnTo>
                    <a:pt x="2638663" y="231755"/>
                  </a:lnTo>
                  <a:lnTo>
                    <a:pt x="2641455" y="234547"/>
                  </a:lnTo>
                  <a:lnTo>
                    <a:pt x="2641455" y="237340"/>
                  </a:lnTo>
                  <a:lnTo>
                    <a:pt x="2641455" y="242924"/>
                  </a:lnTo>
                  <a:lnTo>
                    <a:pt x="2638663" y="245716"/>
                  </a:lnTo>
                  <a:lnTo>
                    <a:pt x="2635870" y="248509"/>
                  </a:lnTo>
                  <a:lnTo>
                    <a:pt x="2633078" y="248509"/>
                  </a:lnTo>
                  <a:lnTo>
                    <a:pt x="2616325" y="248509"/>
                  </a:lnTo>
                </a:path>
                <a:path w="2834640" h="424815">
                  <a:moveTo>
                    <a:pt x="2677754" y="240132"/>
                  </a:moveTo>
                  <a:lnTo>
                    <a:pt x="2674962" y="237340"/>
                  </a:lnTo>
                  <a:lnTo>
                    <a:pt x="2672169" y="231755"/>
                  </a:lnTo>
                </a:path>
                <a:path w="2834640" h="424815">
                  <a:moveTo>
                    <a:pt x="2652624" y="242924"/>
                  </a:moveTo>
                  <a:lnTo>
                    <a:pt x="2649831" y="251301"/>
                  </a:lnTo>
                  <a:lnTo>
                    <a:pt x="2652624" y="256885"/>
                  </a:lnTo>
                </a:path>
                <a:path w="2834640" h="424815">
                  <a:moveTo>
                    <a:pt x="2672169" y="259677"/>
                  </a:moveTo>
                  <a:lnTo>
                    <a:pt x="2674962" y="256885"/>
                  </a:lnTo>
                  <a:lnTo>
                    <a:pt x="2674962" y="251301"/>
                  </a:lnTo>
                  <a:lnTo>
                    <a:pt x="2666585" y="251301"/>
                  </a:lnTo>
                </a:path>
                <a:path w="2834640" h="424815">
                  <a:moveTo>
                    <a:pt x="2719637" y="240132"/>
                  </a:moveTo>
                  <a:lnTo>
                    <a:pt x="2719637" y="237340"/>
                  </a:lnTo>
                  <a:lnTo>
                    <a:pt x="2719637" y="234547"/>
                  </a:lnTo>
                  <a:lnTo>
                    <a:pt x="2722430" y="234547"/>
                  </a:lnTo>
                  <a:lnTo>
                    <a:pt x="2725222" y="231755"/>
                  </a:lnTo>
                  <a:lnTo>
                    <a:pt x="2733599" y="231755"/>
                  </a:lnTo>
                  <a:lnTo>
                    <a:pt x="2736391" y="234547"/>
                  </a:lnTo>
                  <a:lnTo>
                    <a:pt x="2736391" y="237340"/>
                  </a:lnTo>
                  <a:lnTo>
                    <a:pt x="2736391" y="240132"/>
                  </a:lnTo>
                  <a:lnTo>
                    <a:pt x="2736391" y="245716"/>
                  </a:lnTo>
                  <a:lnTo>
                    <a:pt x="2730806" y="248509"/>
                  </a:lnTo>
                  <a:lnTo>
                    <a:pt x="2711261" y="265262"/>
                  </a:lnTo>
                  <a:lnTo>
                    <a:pt x="2733599" y="265262"/>
                  </a:lnTo>
                </a:path>
                <a:path w="2834640" h="424815">
                  <a:moveTo>
                    <a:pt x="2753144" y="231755"/>
                  </a:moveTo>
                  <a:lnTo>
                    <a:pt x="2769898" y="231755"/>
                  </a:lnTo>
                  <a:lnTo>
                    <a:pt x="2758729" y="245716"/>
                  </a:lnTo>
                  <a:lnTo>
                    <a:pt x="2764313" y="245716"/>
                  </a:lnTo>
                  <a:lnTo>
                    <a:pt x="2767105" y="245716"/>
                  </a:lnTo>
                  <a:lnTo>
                    <a:pt x="2767105" y="248509"/>
                  </a:lnTo>
                  <a:lnTo>
                    <a:pt x="2769898" y="251301"/>
                  </a:lnTo>
                  <a:lnTo>
                    <a:pt x="2767105" y="256885"/>
                  </a:lnTo>
                  <a:lnTo>
                    <a:pt x="2764313" y="259677"/>
                  </a:lnTo>
                  <a:lnTo>
                    <a:pt x="2761521" y="262470"/>
                  </a:lnTo>
                  <a:lnTo>
                    <a:pt x="2755936" y="265262"/>
                  </a:lnTo>
                  <a:lnTo>
                    <a:pt x="2753144" y="265262"/>
                  </a:lnTo>
                  <a:lnTo>
                    <a:pt x="2747560" y="262470"/>
                  </a:lnTo>
                  <a:lnTo>
                    <a:pt x="2744768" y="259677"/>
                  </a:lnTo>
                </a:path>
                <a:path w="2834640" h="424815">
                  <a:moveTo>
                    <a:pt x="2781067" y="237340"/>
                  </a:moveTo>
                  <a:lnTo>
                    <a:pt x="2783859" y="237340"/>
                  </a:lnTo>
                  <a:lnTo>
                    <a:pt x="2789443" y="231755"/>
                  </a:lnTo>
                  <a:lnTo>
                    <a:pt x="2783859" y="265262"/>
                  </a:lnTo>
                </a:path>
                <a:path w="2834640" h="424815">
                  <a:moveTo>
                    <a:pt x="0" y="187079"/>
                  </a:moveTo>
                  <a:lnTo>
                    <a:pt x="5584" y="153572"/>
                  </a:lnTo>
                  <a:lnTo>
                    <a:pt x="22337" y="187079"/>
                  </a:lnTo>
                  <a:lnTo>
                    <a:pt x="27922" y="156365"/>
                  </a:lnTo>
                </a:path>
                <a:path w="2834640" h="424815">
                  <a:moveTo>
                    <a:pt x="53052" y="167534"/>
                  </a:moveTo>
                  <a:lnTo>
                    <a:pt x="50260" y="167534"/>
                  </a:lnTo>
                  <a:lnTo>
                    <a:pt x="47468" y="167534"/>
                  </a:lnTo>
                  <a:lnTo>
                    <a:pt x="41883" y="167534"/>
                  </a:lnTo>
                  <a:lnTo>
                    <a:pt x="39091" y="170326"/>
                  </a:lnTo>
                  <a:lnTo>
                    <a:pt x="36299" y="175910"/>
                  </a:lnTo>
                  <a:lnTo>
                    <a:pt x="36299" y="178703"/>
                  </a:lnTo>
                  <a:lnTo>
                    <a:pt x="36299" y="184287"/>
                  </a:lnTo>
                  <a:lnTo>
                    <a:pt x="39091" y="187079"/>
                  </a:lnTo>
                  <a:lnTo>
                    <a:pt x="41883" y="189872"/>
                  </a:lnTo>
                  <a:lnTo>
                    <a:pt x="47468" y="189872"/>
                  </a:lnTo>
                  <a:lnTo>
                    <a:pt x="50260" y="187079"/>
                  </a:lnTo>
                </a:path>
                <a:path w="2834640" h="424815">
                  <a:moveTo>
                    <a:pt x="67013" y="184287"/>
                  </a:moveTo>
                  <a:lnTo>
                    <a:pt x="64221" y="187079"/>
                  </a:lnTo>
                  <a:lnTo>
                    <a:pt x="67013" y="189872"/>
                  </a:lnTo>
                  <a:lnTo>
                    <a:pt x="67013" y="187079"/>
                  </a:lnTo>
                </a:path>
                <a:path w="2834640" h="424815">
                  <a:moveTo>
                    <a:pt x="117273" y="161949"/>
                  </a:moveTo>
                  <a:lnTo>
                    <a:pt x="120066" y="159157"/>
                  </a:lnTo>
                  <a:lnTo>
                    <a:pt x="125650" y="156365"/>
                  </a:lnTo>
                  <a:lnTo>
                    <a:pt x="120066" y="189872"/>
                  </a:lnTo>
                </a:path>
                <a:path w="2834640" h="424815">
                  <a:moveTo>
                    <a:pt x="161949" y="156365"/>
                  </a:moveTo>
                  <a:lnTo>
                    <a:pt x="145196" y="156365"/>
                  </a:lnTo>
                  <a:lnTo>
                    <a:pt x="142404" y="170326"/>
                  </a:lnTo>
                  <a:lnTo>
                    <a:pt x="142404" y="167534"/>
                  </a:lnTo>
                  <a:lnTo>
                    <a:pt x="147988" y="167534"/>
                  </a:lnTo>
                  <a:lnTo>
                    <a:pt x="153572" y="167534"/>
                  </a:lnTo>
                  <a:lnTo>
                    <a:pt x="159157" y="167534"/>
                  </a:lnTo>
                  <a:lnTo>
                    <a:pt x="159157" y="170326"/>
                  </a:lnTo>
                  <a:lnTo>
                    <a:pt x="161949" y="175910"/>
                  </a:lnTo>
                  <a:lnTo>
                    <a:pt x="161949" y="178703"/>
                  </a:lnTo>
                  <a:lnTo>
                    <a:pt x="159157" y="184287"/>
                  </a:lnTo>
                  <a:lnTo>
                    <a:pt x="153572" y="187079"/>
                  </a:lnTo>
                  <a:lnTo>
                    <a:pt x="147988" y="189872"/>
                  </a:lnTo>
                  <a:lnTo>
                    <a:pt x="145196" y="189872"/>
                  </a:lnTo>
                  <a:lnTo>
                    <a:pt x="139611" y="187079"/>
                  </a:lnTo>
                  <a:lnTo>
                    <a:pt x="136819" y="181495"/>
                  </a:lnTo>
                </a:path>
                <a:path w="2834640" h="424815">
                  <a:moveTo>
                    <a:pt x="203833" y="156365"/>
                  </a:moveTo>
                  <a:lnTo>
                    <a:pt x="201040" y="178703"/>
                  </a:lnTo>
                  <a:lnTo>
                    <a:pt x="201040" y="184287"/>
                  </a:lnTo>
                  <a:lnTo>
                    <a:pt x="203833" y="187079"/>
                  </a:lnTo>
                  <a:lnTo>
                    <a:pt x="209417" y="189872"/>
                  </a:lnTo>
                  <a:lnTo>
                    <a:pt x="212209" y="189872"/>
                  </a:lnTo>
                  <a:lnTo>
                    <a:pt x="217794" y="187079"/>
                  </a:lnTo>
                  <a:lnTo>
                    <a:pt x="220586" y="184287"/>
                  </a:lnTo>
                  <a:lnTo>
                    <a:pt x="223378" y="178703"/>
                  </a:lnTo>
                  <a:lnTo>
                    <a:pt x="226171" y="156365"/>
                  </a:lnTo>
                </a:path>
                <a:path w="2834640" h="424815">
                  <a:moveTo>
                    <a:pt x="234547" y="189872"/>
                  </a:moveTo>
                  <a:lnTo>
                    <a:pt x="240132" y="156365"/>
                  </a:lnTo>
                  <a:lnTo>
                    <a:pt x="254093" y="156365"/>
                  </a:lnTo>
                  <a:lnTo>
                    <a:pt x="259677" y="156365"/>
                  </a:lnTo>
                  <a:lnTo>
                    <a:pt x="259677" y="159157"/>
                  </a:lnTo>
                  <a:lnTo>
                    <a:pt x="262470" y="161949"/>
                  </a:lnTo>
                  <a:lnTo>
                    <a:pt x="259677" y="167534"/>
                  </a:lnTo>
                  <a:lnTo>
                    <a:pt x="256885" y="170326"/>
                  </a:lnTo>
                  <a:lnTo>
                    <a:pt x="256885" y="173118"/>
                  </a:lnTo>
                  <a:lnTo>
                    <a:pt x="251301" y="173118"/>
                  </a:lnTo>
                  <a:lnTo>
                    <a:pt x="237340" y="173118"/>
                  </a:lnTo>
                </a:path>
                <a:path w="2834640" h="424815">
                  <a:moveTo>
                    <a:pt x="284808" y="156365"/>
                  </a:moveTo>
                  <a:lnTo>
                    <a:pt x="279223" y="189872"/>
                  </a:lnTo>
                </a:path>
                <a:path w="2834640" h="424815">
                  <a:moveTo>
                    <a:pt x="273639" y="156365"/>
                  </a:moveTo>
                  <a:lnTo>
                    <a:pt x="295977" y="156365"/>
                  </a:lnTo>
                </a:path>
                <a:path w="2834640" h="424815">
                  <a:moveTo>
                    <a:pt x="321107" y="156365"/>
                  </a:moveTo>
                  <a:lnTo>
                    <a:pt x="318314" y="156365"/>
                  </a:lnTo>
                  <a:lnTo>
                    <a:pt x="312730" y="156365"/>
                  </a:lnTo>
                  <a:lnTo>
                    <a:pt x="307145" y="156365"/>
                  </a:lnTo>
                  <a:lnTo>
                    <a:pt x="304353" y="161949"/>
                  </a:lnTo>
                </a:path>
                <a:path w="2834640" h="424815">
                  <a:moveTo>
                    <a:pt x="304353" y="189872"/>
                  </a:moveTo>
                  <a:lnTo>
                    <a:pt x="312730" y="189872"/>
                  </a:lnTo>
                  <a:lnTo>
                    <a:pt x="315522" y="187079"/>
                  </a:lnTo>
                </a:path>
                <a:path w="2834640" h="424815">
                  <a:moveTo>
                    <a:pt x="332276" y="189872"/>
                  </a:moveTo>
                  <a:lnTo>
                    <a:pt x="337860" y="156365"/>
                  </a:lnTo>
                  <a:lnTo>
                    <a:pt x="354613" y="189872"/>
                  </a:lnTo>
                  <a:lnTo>
                    <a:pt x="360198" y="156365"/>
                  </a:lnTo>
                </a:path>
                <a:path w="2834640" h="424815">
                  <a:moveTo>
                    <a:pt x="424419" y="161949"/>
                  </a:moveTo>
                  <a:lnTo>
                    <a:pt x="421627" y="159157"/>
                  </a:lnTo>
                  <a:lnTo>
                    <a:pt x="416043" y="156365"/>
                  </a:lnTo>
                  <a:lnTo>
                    <a:pt x="410458" y="156365"/>
                  </a:lnTo>
                  <a:lnTo>
                    <a:pt x="404874" y="159157"/>
                  </a:lnTo>
                  <a:lnTo>
                    <a:pt x="402081" y="161949"/>
                  </a:lnTo>
                  <a:lnTo>
                    <a:pt x="402081" y="164741"/>
                  </a:lnTo>
                  <a:lnTo>
                    <a:pt x="402081" y="167534"/>
                  </a:lnTo>
                  <a:lnTo>
                    <a:pt x="404874" y="170326"/>
                  </a:lnTo>
                  <a:lnTo>
                    <a:pt x="407666" y="170326"/>
                  </a:lnTo>
                  <a:lnTo>
                    <a:pt x="416043" y="173118"/>
                  </a:lnTo>
                  <a:lnTo>
                    <a:pt x="418835" y="175910"/>
                  </a:lnTo>
                  <a:lnTo>
                    <a:pt x="421627" y="181495"/>
                  </a:lnTo>
                  <a:lnTo>
                    <a:pt x="418835" y="184287"/>
                  </a:lnTo>
                  <a:lnTo>
                    <a:pt x="416043" y="187079"/>
                  </a:lnTo>
                  <a:lnTo>
                    <a:pt x="410458" y="189872"/>
                  </a:lnTo>
                  <a:lnTo>
                    <a:pt x="404874" y="189872"/>
                  </a:lnTo>
                  <a:lnTo>
                    <a:pt x="399289" y="187079"/>
                  </a:lnTo>
                  <a:lnTo>
                    <a:pt x="396497" y="184287"/>
                  </a:lnTo>
                </a:path>
                <a:path w="2834640" h="424815">
                  <a:moveTo>
                    <a:pt x="446757" y="156365"/>
                  </a:moveTo>
                  <a:lnTo>
                    <a:pt x="438381" y="189872"/>
                  </a:lnTo>
                </a:path>
                <a:path w="2834640" h="424815">
                  <a:moveTo>
                    <a:pt x="435588" y="156365"/>
                  </a:moveTo>
                  <a:lnTo>
                    <a:pt x="457926" y="156365"/>
                  </a:lnTo>
                </a:path>
                <a:path w="2834640" h="424815">
                  <a:moveTo>
                    <a:pt x="457926" y="189872"/>
                  </a:moveTo>
                  <a:lnTo>
                    <a:pt x="463511" y="156365"/>
                  </a:lnTo>
                  <a:lnTo>
                    <a:pt x="477472" y="156365"/>
                  </a:lnTo>
                  <a:lnTo>
                    <a:pt x="483056" y="159157"/>
                  </a:lnTo>
                  <a:lnTo>
                    <a:pt x="485849" y="161949"/>
                  </a:lnTo>
                  <a:lnTo>
                    <a:pt x="483056" y="167534"/>
                  </a:lnTo>
                  <a:lnTo>
                    <a:pt x="483056" y="170326"/>
                  </a:lnTo>
                  <a:lnTo>
                    <a:pt x="480264" y="170326"/>
                  </a:lnTo>
                  <a:lnTo>
                    <a:pt x="474680" y="173118"/>
                  </a:lnTo>
                  <a:lnTo>
                    <a:pt x="460718" y="173118"/>
                  </a:lnTo>
                </a:path>
                <a:path w="2834640" h="424815">
                  <a:moveTo>
                    <a:pt x="471887" y="173118"/>
                  </a:moveTo>
                  <a:lnTo>
                    <a:pt x="480264" y="189872"/>
                  </a:lnTo>
                </a:path>
                <a:path w="2834640" h="424815">
                  <a:moveTo>
                    <a:pt x="510979" y="189872"/>
                  </a:moveTo>
                  <a:lnTo>
                    <a:pt x="491433" y="189872"/>
                  </a:lnTo>
                  <a:lnTo>
                    <a:pt x="497018" y="156365"/>
                  </a:lnTo>
                  <a:lnTo>
                    <a:pt x="516563" y="156365"/>
                  </a:lnTo>
                </a:path>
                <a:path w="2834640" h="424815">
                  <a:moveTo>
                    <a:pt x="494225" y="173118"/>
                  </a:moveTo>
                  <a:lnTo>
                    <a:pt x="505394" y="173118"/>
                  </a:lnTo>
                </a:path>
                <a:path w="2834640" h="424815">
                  <a:moveTo>
                    <a:pt x="541693" y="189872"/>
                  </a:moveTo>
                  <a:lnTo>
                    <a:pt x="522148" y="189872"/>
                  </a:lnTo>
                  <a:lnTo>
                    <a:pt x="527732" y="156365"/>
                  </a:lnTo>
                  <a:lnTo>
                    <a:pt x="547278" y="156365"/>
                  </a:lnTo>
                </a:path>
                <a:path w="2834640" h="424815">
                  <a:moveTo>
                    <a:pt x="524940" y="173118"/>
                  </a:moveTo>
                  <a:lnTo>
                    <a:pt x="536109" y="173118"/>
                  </a:lnTo>
                </a:path>
                <a:path w="2834640" h="424815">
                  <a:moveTo>
                    <a:pt x="569616" y="156365"/>
                  </a:moveTo>
                  <a:lnTo>
                    <a:pt x="561239" y="189872"/>
                  </a:lnTo>
                </a:path>
                <a:path w="2834640" h="424815">
                  <a:moveTo>
                    <a:pt x="558447" y="156365"/>
                  </a:moveTo>
                  <a:lnTo>
                    <a:pt x="580785" y="156365"/>
                  </a:lnTo>
                </a:path>
                <a:path w="2834640" h="424815">
                  <a:moveTo>
                    <a:pt x="240132" y="251301"/>
                  </a:moveTo>
                  <a:lnTo>
                    <a:pt x="245716" y="217794"/>
                  </a:lnTo>
                  <a:lnTo>
                    <a:pt x="262470" y="251301"/>
                  </a:lnTo>
                  <a:lnTo>
                    <a:pt x="268054" y="217794"/>
                  </a:lnTo>
                </a:path>
                <a:path w="2834640" h="424815">
                  <a:moveTo>
                    <a:pt x="312730" y="212209"/>
                  </a:moveTo>
                  <a:lnTo>
                    <a:pt x="273639" y="262470"/>
                  </a:lnTo>
                </a:path>
                <a:path w="2834640" h="424815">
                  <a:moveTo>
                    <a:pt x="309938" y="251301"/>
                  </a:moveTo>
                  <a:lnTo>
                    <a:pt x="318314" y="217794"/>
                  </a:lnTo>
                  <a:lnTo>
                    <a:pt x="337860" y="217794"/>
                  </a:lnTo>
                </a:path>
                <a:path w="2834640" h="424815">
                  <a:moveTo>
                    <a:pt x="315522" y="234547"/>
                  </a:moveTo>
                  <a:lnTo>
                    <a:pt x="326691" y="234547"/>
                  </a:lnTo>
                </a:path>
                <a:path w="2834640" h="424815">
                  <a:moveTo>
                    <a:pt x="55844" y="279223"/>
                  </a:moveTo>
                  <a:lnTo>
                    <a:pt x="61429" y="279223"/>
                  </a:lnTo>
                  <a:lnTo>
                    <a:pt x="67013" y="273639"/>
                  </a:lnTo>
                  <a:lnTo>
                    <a:pt x="61429" y="307145"/>
                  </a:lnTo>
                </a:path>
                <a:path w="2834640" h="424815">
                  <a:moveTo>
                    <a:pt x="103312" y="273639"/>
                  </a:moveTo>
                  <a:lnTo>
                    <a:pt x="86559" y="273639"/>
                  </a:lnTo>
                  <a:lnTo>
                    <a:pt x="83767" y="287600"/>
                  </a:lnTo>
                  <a:lnTo>
                    <a:pt x="83767" y="284808"/>
                  </a:lnTo>
                  <a:lnTo>
                    <a:pt x="89351" y="284808"/>
                  </a:lnTo>
                  <a:lnTo>
                    <a:pt x="94936" y="284808"/>
                  </a:lnTo>
                  <a:lnTo>
                    <a:pt x="100520" y="284808"/>
                  </a:lnTo>
                  <a:lnTo>
                    <a:pt x="100520" y="290392"/>
                  </a:lnTo>
                  <a:lnTo>
                    <a:pt x="103312" y="293184"/>
                  </a:lnTo>
                  <a:lnTo>
                    <a:pt x="103312" y="295977"/>
                  </a:lnTo>
                  <a:lnTo>
                    <a:pt x="100520" y="301561"/>
                  </a:lnTo>
                  <a:lnTo>
                    <a:pt x="94936" y="304353"/>
                  </a:lnTo>
                  <a:lnTo>
                    <a:pt x="89351" y="307145"/>
                  </a:lnTo>
                  <a:lnTo>
                    <a:pt x="86559" y="307145"/>
                  </a:lnTo>
                  <a:lnTo>
                    <a:pt x="80974" y="304353"/>
                  </a:lnTo>
                  <a:lnTo>
                    <a:pt x="78182" y="301561"/>
                  </a:lnTo>
                </a:path>
                <a:path w="2834640" h="424815">
                  <a:moveTo>
                    <a:pt x="145196" y="273639"/>
                  </a:moveTo>
                  <a:lnTo>
                    <a:pt x="142404" y="298769"/>
                  </a:lnTo>
                  <a:lnTo>
                    <a:pt x="142404" y="301561"/>
                  </a:lnTo>
                  <a:lnTo>
                    <a:pt x="145196" y="304353"/>
                  </a:lnTo>
                  <a:lnTo>
                    <a:pt x="150780" y="307145"/>
                  </a:lnTo>
                  <a:lnTo>
                    <a:pt x="153572" y="307145"/>
                  </a:lnTo>
                  <a:lnTo>
                    <a:pt x="159157" y="304353"/>
                  </a:lnTo>
                  <a:lnTo>
                    <a:pt x="161949" y="301561"/>
                  </a:lnTo>
                  <a:lnTo>
                    <a:pt x="164741" y="298769"/>
                  </a:lnTo>
                  <a:lnTo>
                    <a:pt x="167534" y="273639"/>
                  </a:lnTo>
                </a:path>
                <a:path w="2834640" h="424815">
                  <a:moveTo>
                    <a:pt x="175910" y="307145"/>
                  </a:moveTo>
                  <a:lnTo>
                    <a:pt x="181495" y="273639"/>
                  </a:lnTo>
                  <a:lnTo>
                    <a:pt x="195456" y="273639"/>
                  </a:lnTo>
                  <a:lnTo>
                    <a:pt x="201040" y="276431"/>
                  </a:lnTo>
                  <a:lnTo>
                    <a:pt x="203833" y="279223"/>
                  </a:lnTo>
                  <a:lnTo>
                    <a:pt x="201040" y="284808"/>
                  </a:lnTo>
                  <a:lnTo>
                    <a:pt x="198248" y="287600"/>
                  </a:lnTo>
                  <a:lnTo>
                    <a:pt x="198248" y="290392"/>
                  </a:lnTo>
                  <a:lnTo>
                    <a:pt x="192664" y="290392"/>
                  </a:lnTo>
                  <a:lnTo>
                    <a:pt x="178703" y="290392"/>
                  </a:lnTo>
                </a:path>
                <a:path w="2834640" h="424815">
                  <a:moveTo>
                    <a:pt x="226171" y="273639"/>
                  </a:moveTo>
                  <a:lnTo>
                    <a:pt x="220586" y="307145"/>
                  </a:lnTo>
                </a:path>
                <a:path w="2834640" h="424815">
                  <a:moveTo>
                    <a:pt x="215002" y="273639"/>
                  </a:moveTo>
                  <a:lnTo>
                    <a:pt x="237340" y="273639"/>
                  </a:lnTo>
                </a:path>
                <a:path w="2834640" h="424815">
                  <a:moveTo>
                    <a:pt x="262470" y="276431"/>
                  </a:moveTo>
                  <a:lnTo>
                    <a:pt x="259677" y="273639"/>
                  </a:lnTo>
                  <a:lnTo>
                    <a:pt x="254093" y="273639"/>
                  </a:lnTo>
                  <a:lnTo>
                    <a:pt x="248509" y="276431"/>
                  </a:lnTo>
                  <a:lnTo>
                    <a:pt x="245716" y="279223"/>
                  </a:lnTo>
                  <a:lnTo>
                    <a:pt x="242924" y="282015"/>
                  </a:lnTo>
                  <a:lnTo>
                    <a:pt x="240132" y="287600"/>
                  </a:lnTo>
                  <a:lnTo>
                    <a:pt x="240132" y="293184"/>
                  </a:lnTo>
                  <a:lnTo>
                    <a:pt x="240132" y="298769"/>
                  </a:lnTo>
                  <a:lnTo>
                    <a:pt x="240132" y="301561"/>
                  </a:lnTo>
                  <a:lnTo>
                    <a:pt x="242924" y="307145"/>
                  </a:lnTo>
                  <a:lnTo>
                    <a:pt x="245716" y="307145"/>
                  </a:lnTo>
                  <a:lnTo>
                    <a:pt x="254093" y="307145"/>
                  </a:lnTo>
                  <a:lnTo>
                    <a:pt x="256885" y="307145"/>
                  </a:lnTo>
                </a:path>
                <a:path w="2834640" h="424815">
                  <a:moveTo>
                    <a:pt x="273639" y="307145"/>
                  </a:moveTo>
                  <a:lnTo>
                    <a:pt x="279223" y="273639"/>
                  </a:lnTo>
                  <a:lnTo>
                    <a:pt x="295977" y="307145"/>
                  </a:lnTo>
                  <a:lnTo>
                    <a:pt x="301561" y="273639"/>
                  </a:lnTo>
                </a:path>
                <a:path w="2834640" h="424815">
                  <a:moveTo>
                    <a:pt x="365782" y="279223"/>
                  </a:moveTo>
                  <a:lnTo>
                    <a:pt x="362990" y="276431"/>
                  </a:lnTo>
                  <a:lnTo>
                    <a:pt x="357406" y="273639"/>
                  </a:lnTo>
                  <a:lnTo>
                    <a:pt x="351821" y="273639"/>
                  </a:lnTo>
                  <a:lnTo>
                    <a:pt x="346237" y="276431"/>
                  </a:lnTo>
                  <a:lnTo>
                    <a:pt x="343445" y="279223"/>
                  </a:lnTo>
                  <a:lnTo>
                    <a:pt x="343445" y="282015"/>
                  </a:lnTo>
                  <a:lnTo>
                    <a:pt x="343445" y="284808"/>
                  </a:lnTo>
                  <a:lnTo>
                    <a:pt x="346237" y="287600"/>
                  </a:lnTo>
                  <a:lnTo>
                    <a:pt x="349029" y="287600"/>
                  </a:lnTo>
                  <a:lnTo>
                    <a:pt x="357406" y="293184"/>
                  </a:lnTo>
                  <a:lnTo>
                    <a:pt x="360198" y="293184"/>
                  </a:lnTo>
                  <a:lnTo>
                    <a:pt x="360198" y="295977"/>
                  </a:lnTo>
                  <a:lnTo>
                    <a:pt x="362990" y="298769"/>
                  </a:lnTo>
                  <a:lnTo>
                    <a:pt x="360198" y="304353"/>
                  </a:lnTo>
                  <a:lnTo>
                    <a:pt x="357406" y="307145"/>
                  </a:lnTo>
                  <a:lnTo>
                    <a:pt x="351821" y="307145"/>
                  </a:lnTo>
                  <a:lnTo>
                    <a:pt x="346237" y="307145"/>
                  </a:lnTo>
                  <a:lnTo>
                    <a:pt x="340652" y="307145"/>
                  </a:lnTo>
                  <a:lnTo>
                    <a:pt x="337860" y="301561"/>
                  </a:lnTo>
                </a:path>
                <a:path w="2834640" h="424815">
                  <a:moveTo>
                    <a:pt x="388120" y="273639"/>
                  </a:moveTo>
                  <a:lnTo>
                    <a:pt x="379744" y="307145"/>
                  </a:lnTo>
                </a:path>
                <a:path w="2834640" h="424815">
                  <a:moveTo>
                    <a:pt x="376951" y="273639"/>
                  </a:moveTo>
                  <a:lnTo>
                    <a:pt x="399289" y="273639"/>
                  </a:lnTo>
                </a:path>
                <a:path w="2834640" h="424815">
                  <a:moveTo>
                    <a:pt x="399289" y="307145"/>
                  </a:moveTo>
                  <a:lnTo>
                    <a:pt x="404874" y="273639"/>
                  </a:lnTo>
                  <a:lnTo>
                    <a:pt x="418835" y="273639"/>
                  </a:lnTo>
                  <a:lnTo>
                    <a:pt x="424419" y="276431"/>
                  </a:lnTo>
                  <a:lnTo>
                    <a:pt x="427212" y="282015"/>
                  </a:lnTo>
                  <a:lnTo>
                    <a:pt x="424419" y="284808"/>
                  </a:lnTo>
                  <a:lnTo>
                    <a:pt x="424419" y="287600"/>
                  </a:lnTo>
                  <a:lnTo>
                    <a:pt x="421627" y="287600"/>
                  </a:lnTo>
                  <a:lnTo>
                    <a:pt x="416043" y="290392"/>
                  </a:lnTo>
                  <a:lnTo>
                    <a:pt x="402081" y="290392"/>
                  </a:lnTo>
                </a:path>
                <a:path w="2834640" h="424815">
                  <a:moveTo>
                    <a:pt x="413250" y="290392"/>
                  </a:moveTo>
                  <a:lnTo>
                    <a:pt x="421627" y="307145"/>
                  </a:lnTo>
                </a:path>
                <a:path w="2834640" h="424815">
                  <a:moveTo>
                    <a:pt x="452342" y="307145"/>
                  </a:moveTo>
                  <a:lnTo>
                    <a:pt x="432796" y="307145"/>
                  </a:lnTo>
                  <a:lnTo>
                    <a:pt x="438381" y="273639"/>
                  </a:lnTo>
                  <a:lnTo>
                    <a:pt x="457926" y="273639"/>
                  </a:lnTo>
                </a:path>
                <a:path w="2834640" h="424815">
                  <a:moveTo>
                    <a:pt x="435588" y="290392"/>
                  </a:moveTo>
                  <a:lnTo>
                    <a:pt x="446757" y="290392"/>
                  </a:lnTo>
                </a:path>
                <a:path w="2834640" h="424815">
                  <a:moveTo>
                    <a:pt x="483056" y="307145"/>
                  </a:moveTo>
                  <a:lnTo>
                    <a:pt x="463511" y="307145"/>
                  </a:lnTo>
                  <a:lnTo>
                    <a:pt x="469095" y="273639"/>
                  </a:lnTo>
                  <a:lnTo>
                    <a:pt x="488641" y="273639"/>
                  </a:lnTo>
                </a:path>
                <a:path w="2834640" h="424815">
                  <a:moveTo>
                    <a:pt x="466303" y="290392"/>
                  </a:moveTo>
                  <a:lnTo>
                    <a:pt x="477472" y="290392"/>
                  </a:lnTo>
                </a:path>
                <a:path w="2834640" h="424815">
                  <a:moveTo>
                    <a:pt x="510979" y="273639"/>
                  </a:moveTo>
                  <a:lnTo>
                    <a:pt x="502602" y="307145"/>
                  </a:lnTo>
                </a:path>
                <a:path w="2834640" h="424815">
                  <a:moveTo>
                    <a:pt x="499810" y="273639"/>
                  </a:moveTo>
                  <a:lnTo>
                    <a:pt x="522148" y="273639"/>
                  </a:lnTo>
                </a:path>
                <a:path w="2834640" h="424815">
                  <a:moveTo>
                    <a:pt x="147988" y="337860"/>
                  </a:moveTo>
                  <a:lnTo>
                    <a:pt x="145196" y="335068"/>
                  </a:lnTo>
                  <a:lnTo>
                    <a:pt x="142404" y="332276"/>
                  </a:lnTo>
                  <a:lnTo>
                    <a:pt x="139611" y="329483"/>
                  </a:lnTo>
                  <a:lnTo>
                    <a:pt x="134027" y="329483"/>
                  </a:lnTo>
                  <a:lnTo>
                    <a:pt x="131235" y="332276"/>
                  </a:lnTo>
                  <a:lnTo>
                    <a:pt x="128442" y="335068"/>
                  </a:lnTo>
                  <a:lnTo>
                    <a:pt x="125650" y="337860"/>
                  </a:lnTo>
                  <a:lnTo>
                    <a:pt x="122858" y="340652"/>
                  </a:lnTo>
                  <a:lnTo>
                    <a:pt x="120066" y="349029"/>
                  </a:lnTo>
                </a:path>
                <a:path w="2834640" h="424815">
                  <a:moveTo>
                    <a:pt x="139611" y="360198"/>
                  </a:moveTo>
                  <a:lnTo>
                    <a:pt x="142404" y="357406"/>
                  </a:lnTo>
                  <a:lnTo>
                    <a:pt x="145196" y="354613"/>
                  </a:lnTo>
                </a:path>
                <a:path w="2834640" h="424815">
                  <a:moveTo>
                    <a:pt x="175910" y="332276"/>
                  </a:moveTo>
                  <a:lnTo>
                    <a:pt x="173118" y="329483"/>
                  </a:lnTo>
                  <a:lnTo>
                    <a:pt x="167534" y="329483"/>
                  </a:lnTo>
                  <a:lnTo>
                    <a:pt x="164741" y="332276"/>
                  </a:lnTo>
                  <a:lnTo>
                    <a:pt x="161949" y="335068"/>
                  </a:lnTo>
                </a:path>
                <a:path w="2834640" h="424815">
                  <a:moveTo>
                    <a:pt x="161949" y="362990"/>
                  </a:moveTo>
                  <a:lnTo>
                    <a:pt x="167534" y="362990"/>
                  </a:lnTo>
                  <a:lnTo>
                    <a:pt x="173118" y="360198"/>
                  </a:lnTo>
                </a:path>
                <a:path w="2834640" h="424815">
                  <a:moveTo>
                    <a:pt x="187079" y="362990"/>
                  </a:moveTo>
                  <a:lnTo>
                    <a:pt x="192664" y="329483"/>
                  </a:lnTo>
                  <a:lnTo>
                    <a:pt x="209417" y="362990"/>
                  </a:lnTo>
                  <a:lnTo>
                    <a:pt x="215002" y="329483"/>
                  </a:lnTo>
                </a:path>
                <a:path w="2834640" h="424815">
                  <a:moveTo>
                    <a:pt x="223378" y="362990"/>
                  </a:moveTo>
                  <a:lnTo>
                    <a:pt x="228963" y="329483"/>
                  </a:lnTo>
                  <a:lnTo>
                    <a:pt x="240132" y="329483"/>
                  </a:lnTo>
                  <a:lnTo>
                    <a:pt x="242924" y="332276"/>
                  </a:lnTo>
                  <a:lnTo>
                    <a:pt x="245716" y="335068"/>
                  </a:lnTo>
                  <a:lnTo>
                    <a:pt x="248509" y="337860"/>
                  </a:lnTo>
                  <a:lnTo>
                    <a:pt x="248509" y="343445"/>
                  </a:lnTo>
                  <a:lnTo>
                    <a:pt x="248509" y="351821"/>
                  </a:lnTo>
                  <a:lnTo>
                    <a:pt x="245716" y="354613"/>
                  </a:lnTo>
                  <a:lnTo>
                    <a:pt x="242924" y="357406"/>
                  </a:lnTo>
                  <a:lnTo>
                    <a:pt x="240132" y="360198"/>
                  </a:lnTo>
                  <a:lnTo>
                    <a:pt x="234547" y="362990"/>
                  </a:lnTo>
                  <a:lnTo>
                    <a:pt x="223378" y="362990"/>
                  </a:lnTo>
                </a:path>
                <a:path w="2834640" h="424815">
                  <a:moveTo>
                    <a:pt x="282015" y="332276"/>
                  </a:moveTo>
                  <a:lnTo>
                    <a:pt x="279223" y="329483"/>
                  </a:lnTo>
                  <a:lnTo>
                    <a:pt x="270846" y="329483"/>
                  </a:lnTo>
                  <a:lnTo>
                    <a:pt x="268054" y="332276"/>
                  </a:lnTo>
                  <a:lnTo>
                    <a:pt x="265262" y="335068"/>
                  </a:lnTo>
                  <a:lnTo>
                    <a:pt x="262470" y="337860"/>
                  </a:lnTo>
                  <a:lnTo>
                    <a:pt x="259677" y="343445"/>
                  </a:lnTo>
                  <a:lnTo>
                    <a:pt x="259677" y="351821"/>
                  </a:lnTo>
                  <a:lnTo>
                    <a:pt x="259677" y="354613"/>
                  </a:lnTo>
                  <a:lnTo>
                    <a:pt x="259677" y="357406"/>
                  </a:lnTo>
                  <a:lnTo>
                    <a:pt x="262470" y="362990"/>
                  </a:lnTo>
                  <a:lnTo>
                    <a:pt x="265262" y="362990"/>
                  </a:lnTo>
                  <a:lnTo>
                    <a:pt x="270846" y="362990"/>
                  </a:lnTo>
                  <a:lnTo>
                    <a:pt x="276431" y="362990"/>
                  </a:lnTo>
                </a:path>
                <a:path w="2834640" h="424815">
                  <a:moveTo>
                    <a:pt x="290392" y="362990"/>
                  </a:moveTo>
                  <a:lnTo>
                    <a:pt x="295977" y="329483"/>
                  </a:lnTo>
                  <a:lnTo>
                    <a:pt x="304353" y="362990"/>
                  </a:lnTo>
                  <a:lnTo>
                    <a:pt x="323899" y="329483"/>
                  </a:lnTo>
                  <a:lnTo>
                    <a:pt x="315522" y="362990"/>
                  </a:lnTo>
                </a:path>
                <a:path w="2834640" h="424815">
                  <a:moveTo>
                    <a:pt x="329483" y="362990"/>
                  </a:moveTo>
                  <a:lnTo>
                    <a:pt x="335068" y="329483"/>
                  </a:lnTo>
                </a:path>
                <a:path w="2834640" h="424815">
                  <a:moveTo>
                    <a:pt x="343445" y="362990"/>
                  </a:moveTo>
                  <a:lnTo>
                    <a:pt x="349029" y="329483"/>
                  </a:lnTo>
                  <a:lnTo>
                    <a:pt x="365782" y="362990"/>
                  </a:lnTo>
                  <a:lnTo>
                    <a:pt x="371367" y="329483"/>
                  </a:lnTo>
                </a:path>
                <a:path w="2834640" h="424815">
                  <a:moveTo>
                    <a:pt x="376951" y="362990"/>
                  </a:moveTo>
                  <a:lnTo>
                    <a:pt x="382536" y="329483"/>
                  </a:lnTo>
                </a:path>
                <a:path w="2834640" h="424815">
                  <a:moveTo>
                    <a:pt x="396497" y="329483"/>
                  </a:moveTo>
                  <a:lnTo>
                    <a:pt x="390913" y="354613"/>
                  </a:lnTo>
                  <a:lnTo>
                    <a:pt x="393705" y="360198"/>
                  </a:lnTo>
                  <a:lnTo>
                    <a:pt x="396497" y="362990"/>
                  </a:lnTo>
                  <a:lnTo>
                    <a:pt x="399289" y="362990"/>
                  </a:lnTo>
                  <a:lnTo>
                    <a:pt x="402081" y="362990"/>
                  </a:lnTo>
                  <a:lnTo>
                    <a:pt x="407666" y="362990"/>
                  </a:lnTo>
                  <a:lnTo>
                    <a:pt x="410458" y="360198"/>
                  </a:lnTo>
                  <a:lnTo>
                    <a:pt x="413250" y="354613"/>
                  </a:lnTo>
                  <a:lnTo>
                    <a:pt x="418835" y="329483"/>
                  </a:lnTo>
                </a:path>
                <a:path w="2834640" h="424815">
                  <a:moveTo>
                    <a:pt x="424419" y="362990"/>
                  </a:moveTo>
                  <a:lnTo>
                    <a:pt x="430004" y="329483"/>
                  </a:lnTo>
                  <a:lnTo>
                    <a:pt x="438381" y="362990"/>
                  </a:lnTo>
                  <a:lnTo>
                    <a:pt x="457926" y="329483"/>
                  </a:lnTo>
                  <a:lnTo>
                    <a:pt x="449550" y="362990"/>
                  </a:lnTo>
                </a:path>
                <a:path w="2834640" h="424815">
                  <a:moveTo>
                    <a:pt x="58636" y="402081"/>
                  </a:moveTo>
                  <a:lnTo>
                    <a:pt x="61429" y="402081"/>
                  </a:lnTo>
                  <a:lnTo>
                    <a:pt x="64221" y="404874"/>
                  </a:lnTo>
                  <a:lnTo>
                    <a:pt x="64221" y="407666"/>
                  </a:lnTo>
                  <a:lnTo>
                    <a:pt x="64221" y="413250"/>
                  </a:lnTo>
                  <a:lnTo>
                    <a:pt x="61429" y="416043"/>
                  </a:lnTo>
                  <a:lnTo>
                    <a:pt x="55844" y="418835"/>
                  </a:lnTo>
                  <a:lnTo>
                    <a:pt x="41883" y="418835"/>
                  </a:lnTo>
                  <a:lnTo>
                    <a:pt x="47468" y="385328"/>
                  </a:lnTo>
                  <a:lnTo>
                    <a:pt x="61429" y="385328"/>
                  </a:lnTo>
                  <a:lnTo>
                    <a:pt x="67013" y="385328"/>
                  </a:lnTo>
                  <a:lnTo>
                    <a:pt x="67013" y="388120"/>
                  </a:lnTo>
                  <a:lnTo>
                    <a:pt x="67013" y="390913"/>
                  </a:lnTo>
                  <a:lnTo>
                    <a:pt x="67013" y="393705"/>
                  </a:lnTo>
                  <a:lnTo>
                    <a:pt x="64221" y="396497"/>
                  </a:lnTo>
                  <a:lnTo>
                    <a:pt x="64221" y="399289"/>
                  </a:lnTo>
                  <a:lnTo>
                    <a:pt x="58636" y="402081"/>
                  </a:lnTo>
                  <a:lnTo>
                    <a:pt x="44675" y="402081"/>
                  </a:lnTo>
                </a:path>
                <a:path w="2834640" h="424815">
                  <a:moveTo>
                    <a:pt x="75390" y="418835"/>
                  </a:moveTo>
                  <a:lnTo>
                    <a:pt x="80974" y="385328"/>
                  </a:lnTo>
                </a:path>
                <a:path w="2834640" h="424815">
                  <a:moveTo>
                    <a:pt x="103312" y="385328"/>
                  </a:moveTo>
                  <a:lnTo>
                    <a:pt x="75390" y="407666"/>
                  </a:lnTo>
                </a:path>
                <a:path w="2834640" h="424815">
                  <a:moveTo>
                    <a:pt x="86559" y="399289"/>
                  </a:moveTo>
                  <a:lnTo>
                    <a:pt x="97728" y="418835"/>
                  </a:lnTo>
                </a:path>
                <a:path w="2834640" h="424815">
                  <a:moveTo>
                    <a:pt x="145196" y="393705"/>
                  </a:moveTo>
                  <a:lnTo>
                    <a:pt x="145196" y="390913"/>
                  </a:lnTo>
                  <a:lnTo>
                    <a:pt x="147988" y="388120"/>
                  </a:lnTo>
                  <a:lnTo>
                    <a:pt x="150780" y="385328"/>
                  </a:lnTo>
                  <a:lnTo>
                    <a:pt x="159157" y="385328"/>
                  </a:lnTo>
                  <a:lnTo>
                    <a:pt x="161949" y="388120"/>
                  </a:lnTo>
                  <a:lnTo>
                    <a:pt x="164741" y="390913"/>
                  </a:lnTo>
                  <a:lnTo>
                    <a:pt x="161949" y="393705"/>
                  </a:lnTo>
                  <a:lnTo>
                    <a:pt x="161949" y="399289"/>
                  </a:lnTo>
                  <a:lnTo>
                    <a:pt x="156365" y="402081"/>
                  </a:lnTo>
                  <a:lnTo>
                    <a:pt x="136819" y="418835"/>
                  </a:lnTo>
                  <a:lnTo>
                    <a:pt x="159157" y="418835"/>
                  </a:lnTo>
                </a:path>
                <a:path w="2834640" h="424815">
                  <a:moveTo>
                    <a:pt x="184287" y="385328"/>
                  </a:moveTo>
                  <a:lnTo>
                    <a:pt x="181495" y="388120"/>
                  </a:lnTo>
                  <a:lnTo>
                    <a:pt x="175910" y="390913"/>
                  </a:lnTo>
                  <a:lnTo>
                    <a:pt x="173118" y="399289"/>
                  </a:lnTo>
                  <a:lnTo>
                    <a:pt x="173118" y="404874"/>
                  </a:lnTo>
                  <a:lnTo>
                    <a:pt x="173118" y="413250"/>
                  </a:lnTo>
                  <a:lnTo>
                    <a:pt x="175910" y="416043"/>
                  </a:lnTo>
                  <a:lnTo>
                    <a:pt x="178703" y="418835"/>
                  </a:lnTo>
                  <a:lnTo>
                    <a:pt x="181495" y="418835"/>
                  </a:lnTo>
                  <a:lnTo>
                    <a:pt x="187079" y="416043"/>
                  </a:lnTo>
                  <a:lnTo>
                    <a:pt x="192664" y="413250"/>
                  </a:lnTo>
                  <a:lnTo>
                    <a:pt x="195456" y="404874"/>
                  </a:lnTo>
                  <a:lnTo>
                    <a:pt x="195456" y="399289"/>
                  </a:lnTo>
                  <a:lnTo>
                    <a:pt x="195456" y="390913"/>
                  </a:lnTo>
                  <a:lnTo>
                    <a:pt x="192664" y="388120"/>
                  </a:lnTo>
                  <a:lnTo>
                    <a:pt x="189872" y="385328"/>
                  </a:lnTo>
                  <a:lnTo>
                    <a:pt x="184287" y="385328"/>
                  </a:lnTo>
                </a:path>
                <a:path w="2834640" h="424815">
                  <a:moveTo>
                    <a:pt x="226171" y="396497"/>
                  </a:moveTo>
                  <a:lnTo>
                    <a:pt x="223378" y="402081"/>
                  </a:lnTo>
                  <a:lnTo>
                    <a:pt x="220586" y="404874"/>
                  </a:lnTo>
                  <a:lnTo>
                    <a:pt x="215002" y="404874"/>
                  </a:lnTo>
                  <a:lnTo>
                    <a:pt x="209417" y="404874"/>
                  </a:lnTo>
                  <a:lnTo>
                    <a:pt x="206625" y="402081"/>
                  </a:lnTo>
                  <a:lnTo>
                    <a:pt x="206625" y="396497"/>
                  </a:lnTo>
                  <a:lnTo>
                    <a:pt x="206625" y="393705"/>
                  </a:lnTo>
                  <a:lnTo>
                    <a:pt x="209417" y="390913"/>
                  </a:lnTo>
                  <a:lnTo>
                    <a:pt x="212209" y="388120"/>
                  </a:lnTo>
                  <a:lnTo>
                    <a:pt x="217794" y="385328"/>
                  </a:lnTo>
                  <a:lnTo>
                    <a:pt x="223378" y="388120"/>
                  </a:lnTo>
                  <a:lnTo>
                    <a:pt x="226171" y="390913"/>
                  </a:lnTo>
                  <a:lnTo>
                    <a:pt x="226171" y="396497"/>
                  </a:lnTo>
                  <a:lnTo>
                    <a:pt x="226171" y="404874"/>
                  </a:lnTo>
                  <a:lnTo>
                    <a:pt x="223378" y="413250"/>
                  </a:lnTo>
                  <a:lnTo>
                    <a:pt x="217794" y="416043"/>
                  </a:lnTo>
                  <a:lnTo>
                    <a:pt x="212209" y="418835"/>
                  </a:lnTo>
                  <a:lnTo>
                    <a:pt x="209417" y="418835"/>
                  </a:lnTo>
                  <a:lnTo>
                    <a:pt x="206625" y="416043"/>
                  </a:lnTo>
                  <a:lnTo>
                    <a:pt x="203833" y="413250"/>
                  </a:lnTo>
                </a:path>
                <a:path w="2834640" h="424815">
                  <a:moveTo>
                    <a:pt x="248509" y="418835"/>
                  </a:moveTo>
                  <a:lnTo>
                    <a:pt x="256885" y="385328"/>
                  </a:lnTo>
                  <a:lnTo>
                    <a:pt x="234547" y="407666"/>
                  </a:lnTo>
                  <a:lnTo>
                    <a:pt x="259677" y="407666"/>
                  </a:lnTo>
                </a:path>
                <a:path w="2834640" h="424815">
                  <a:moveTo>
                    <a:pt x="270846" y="385328"/>
                  </a:moveTo>
                  <a:lnTo>
                    <a:pt x="293184" y="385328"/>
                  </a:lnTo>
                  <a:lnTo>
                    <a:pt x="270846" y="418835"/>
                  </a:lnTo>
                </a:path>
                <a:path w="2834640" h="424815">
                  <a:moveTo>
                    <a:pt x="304353" y="396497"/>
                  </a:moveTo>
                  <a:lnTo>
                    <a:pt x="301561" y="399289"/>
                  </a:lnTo>
                  <a:lnTo>
                    <a:pt x="304353" y="399289"/>
                  </a:lnTo>
                  <a:lnTo>
                    <a:pt x="304353" y="396497"/>
                  </a:lnTo>
                </a:path>
                <a:path w="2834640" h="424815">
                  <a:moveTo>
                    <a:pt x="298769" y="418835"/>
                  </a:moveTo>
                  <a:lnTo>
                    <a:pt x="298769" y="416043"/>
                  </a:lnTo>
                  <a:lnTo>
                    <a:pt x="301561" y="418835"/>
                  </a:lnTo>
                  <a:lnTo>
                    <a:pt x="301561" y="421627"/>
                  </a:lnTo>
                  <a:lnTo>
                    <a:pt x="298769" y="424419"/>
                  </a:lnTo>
                  <a:lnTo>
                    <a:pt x="295977" y="424419"/>
                  </a:lnTo>
                </a:path>
                <a:path w="2834640" h="424815">
                  <a:moveTo>
                    <a:pt x="349029" y="418835"/>
                  </a:moveTo>
                  <a:lnTo>
                    <a:pt x="357406" y="385328"/>
                  </a:lnTo>
                  <a:lnTo>
                    <a:pt x="371367" y="385328"/>
                  </a:lnTo>
                  <a:lnTo>
                    <a:pt x="374159" y="388120"/>
                  </a:lnTo>
                  <a:lnTo>
                    <a:pt x="376951" y="388120"/>
                  </a:lnTo>
                  <a:lnTo>
                    <a:pt x="376951" y="393705"/>
                  </a:lnTo>
                  <a:lnTo>
                    <a:pt x="376951" y="396497"/>
                  </a:lnTo>
                  <a:lnTo>
                    <a:pt x="374159" y="399289"/>
                  </a:lnTo>
                  <a:lnTo>
                    <a:pt x="371367" y="402081"/>
                  </a:lnTo>
                  <a:lnTo>
                    <a:pt x="368575" y="404874"/>
                  </a:lnTo>
                  <a:lnTo>
                    <a:pt x="354613" y="404874"/>
                  </a:lnTo>
                </a:path>
                <a:path w="2834640" h="424815">
                  <a:moveTo>
                    <a:pt x="413250" y="393705"/>
                  </a:moveTo>
                  <a:lnTo>
                    <a:pt x="410458" y="390913"/>
                  </a:lnTo>
                  <a:lnTo>
                    <a:pt x="407666" y="388120"/>
                  </a:lnTo>
                  <a:lnTo>
                    <a:pt x="404874" y="385328"/>
                  </a:lnTo>
                  <a:lnTo>
                    <a:pt x="399289" y="385328"/>
                  </a:lnTo>
                  <a:lnTo>
                    <a:pt x="396497" y="388120"/>
                  </a:lnTo>
                  <a:lnTo>
                    <a:pt x="390913" y="390913"/>
                  </a:lnTo>
                  <a:lnTo>
                    <a:pt x="390913" y="393705"/>
                  </a:lnTo>
                  <a:lnTo>
                    <a:pt x="388120" y="399289"/>
                  </a:lnTo>
                  <a:lnTo>
                    <a:pt x="385328" y="407666"/>
                  </a:lnTo>
                  <a:lnTo>
                    <a:pt x="388120" y="410458"/>
                  </a:lnTo>
                  <a:lnTo>
                    <a:pt x="388120" y="416043"/>
                  </a:lnTo>
                  <a:lnTo>
                    <a:pt x="390913" y="418835"/>
                  </a:lnTo>
                  <a:lnTo>
                    <a:pt x="393705" y="418835"/>
                  </a:lnTo>
                  <a:lnTo>
                    <a:pt x="399289" y="418835"/>
                  </a:lnTo>
                  <a:lnTo>
                    <a:pt x="402081" y="418835"/>
                  </a:lnTo>
                  <a:lnTo>
                    <a:pt x="407666" y="416043"/>
                  </a:lnTo>
                  <a:lnTo>
                    <a:pt x="410458" y="410458"/>
                  </a:lnTo>
                  <a:lnTo>
                    <a:pt x="410458" y="407666"/>
                  </a:lnTo>
                  <a:lnTo>
                    <a:pt x="402081" y="40766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786028" y="671811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780443" y="4838944"/>
              <a:ext cx="2365375" cy="3923665"/>
            </a:xfrm>
            <a:custGeom>
              <a:avLst/>
              <a:gdLst/>
              <a:ahLst/>
              <a:cxnLst/>
              <a:rect l="l" t="t" r="r" b="b"/>
              <a:pathLst>
                <a:path w="2365375" h="3923665">
                  <a:moveTo>
                    <a:pt x="19545" y="1893136"/>
                  </a:moveTo>
                  <a:lnTo>
                    <a:pt x="0" y="1907097"/>
                  </a:lnTo>
                  <a:lnTo>
                    <a:pt x="22337" y="1907097"/>
                  </a:lnTo>
                </a:path>
                <a:path w="2365375" h="3923665">
                  <a:moveTo>
                    <a:pt x="41883" y="1873590"/>
                  </a:moveTo>
                  <a:lnTo>
                    <a:pt x="58636" y="1873590"/>
                  </a:lnTo>
                  <a:lnTo>
                    <a:pt x="47468" y="1887551"/>
                  </a:lnTo>
                  <a:lnTo>
                    <a:pt x="53052" y="1887551"/>
                  </a:lnTo>
                  <a:lnTo>
                    <a:pt x="55844" y="1890343"/>
                  </a:lnTo>
                  <a:lnTo>
                    <a:pt x="58636" y="1895928"/>
                  </a:lnTo>
                  <a:lnTo>
                    <a:pt x="55844" y="1898720"/>
                  </a:lnTo>
                  <a:lnTo>
                    <a:pt x="55844" y="1904304"/>
                  </a:lnTo>
                  <a:lnTo>
                    <a:pt x="50260" y="1907097"/>
                  </a:lnTo>
                  <a:lnTo>
                    <a:pt x="44675" y="1907097"/>
                  </a:lnTo>
                  <a:lnTo>
                    <a:pt x="41883" y="1907097"/>
                  </a:lnTo>
                  <a:lnTo>
                    <a:pt x="36299" y="1907097"/>
                  </a:lnTo>
                  <a:lnTo>
                    <a:pt x="36299" y="1904304"/>
                  </a:lnTo>
                  <a:lnTo>
                    <a:pt x="33506" y="1901512"/>
                  </a:lnTo>
                </a:path>
                <a:path w="2365375" h="3923665">
                  <a:moveTo>
                    <a:pt x="89351" y="1873590"/>
                  </a:moveTo>
                  <a:lnTo>
                    <a:pt x="72598" y="1873590"/>
                  </a:lnTo>
                  <a:lnTo>
                    <a:pt x="69805" y="1890343"/>
                  </a:lnTo>
                  <a:lnTo>
                    <a:pt x="72598" y="1887551"/>
                  </a:lnTo>
                  <a:lnTo>
                    <a:pt x="75390" y="1884759"/>
                  </a:lnTo>
                  <a:lnTo>
                    <a:pt x="80974" y="1884759"/>
                  </a:lnTo>
                  <a:lnTo>
                    <a:pt x="86559" y="1887551"/>
                  </a:lnTo>
                  <a:lnTo>
                    <a:pt x="89351" y="1890343"/>
                  </a:lnTo>
                  <a:lnTo>
                    <a:pt x="89351" y="1895928"/>
                  </a:lnTo>
                  <a:lnTo>
                    <a:pt x="89351" y="1898720"/>
                  </a:lnTo>
                  <a:lnTo>
                    <a:pt x="86559" y="1904304"/>
                  </a:lnTo>
                  <a:lnTo>
                    <a:pt x="83767" y="1907097"/>
                  </a:lnTo>
                  <a:lnTo>
                    <a:pt x="78182" y="1907097"/>
                  </a:lnTo>
                  <a:lnTo>
                    <a:pt x="72598" y="1907097"/>
                  </a:lnTo>
                  <a:lnTo>
                    <a:pt x="67013" y="1907097"/>
                  </a:lnTo>
                  <a:lnTo>
                    <a:pt x="67013" y="1904304"/>
                  </a:lnTo>
                  <a:lnTo>
                    <a:pt x="67013" y="1901512"/>
                  </a:lnTo>
                </a:path>
                <a:path w="2365375" h="3923665">
                  <a:moveTo>
                    <a:pt x="1876382" y="3811402"/>
                  </a:moveTo>
                  <a:lnTo>
                    <a:pt x="1881967" y="3808609"/>
                  </a:lnTo>
                  <a:lnTo>
                    <a:pt x="1887551" y="3803025"/>
                  </a:lnTo>
                  <a:lnTo>
                    <a:pt x="1879174" y="3847701"/>
                  </a:lnTo>
                </a:path>
                <a:path w="2365375" h="3923665">
                  <a:moveTo>
                    <a:pt x="1912681" y="3814194"/>
                  </a:moveTo>
                  <a:lnTo>
                    <a:pt x="1912681" y="3811402"/>
                  </a:lnTo>
                  <a:lnTo>
                    <a:pt x="1915473" y="3805817"/>
                  </a:lnTo>
                  <a:lnTo>
                    <a:pt x="1918266" y="3805817"/>
                  </a:lnTo>
                  <a:lnTo>
                    <a:pt x="1923850" y="3803025"/>
                  </a:lnTo>
                  <a:lnTo>
                    <a:pt x="1932227" y="3803025"/>
                  </a:lnTo>
                  <a:lnTo>
                    <a:pt x="1935019" y="3805817"/>
                  </a:lnTo>
                  <a:lnTo>
                    <a:pt x="1937811" y="3805817"/>
                  </a:lnTo>
                  <a:lnTo>
                    <a:pt x="1937811" y="3811402"/>
                  </a:lnTo>
                  <a:lnTo>
                    <a:pt x="1937811" y="3814194"/>
                  </a:lnTo>
                  <a:lnTo>
                    <a:pt x="1935019" y="3819778"/>
                  </a:lnTo>
                  <a:lnTo>
                    <a:pt x="1929435" y="3825363"/>
                  </a:lnTo>
                  <a:lnTo>
                    <a:pt x="1904304" y="3847701"/>
                  </a:lnTo>
                  <a:lnTo>
                    <a:pt x="1935019" y="3847701"/>
                  </a:lnTo>
                </a:path>
                <a:path w="2365375" h="3923665">
                  <a:moveTo>
                    <a:pt x="1954565" y="3803025"/>
                  </a:moveTo>
                  <a:lnTo>
                    <a:pt x="1985279" y="3803025"/>
                  </a:lnTo>
                  <a:lnTo>
                    <a:pt x="1954565" y="3847701"/>
                  </a:lnTo>
                </a:path>
                <a:path w="2365375" h="3923665">
                  <a:moveTo>
                    <a:pt x="1990864" y="3842116"/>
                  </a:moveTo>
                  <a:lnTo>
                    <a:pt x="1988072" y="3844909"/>
                  </a:lnTo>
                  <a:lnTo>
                    <a:pt x="1990864" y="3847701"/>
                  </a:lnTo>
                  <a:lnTo>
                    <a:pt x="1993656" y="3844909"/>
                  </a:lnTo>
                </a:path>
                <a:path w="2365375" h="3923665">
                  <a:moveTo>
                    <a:pt x="2043916" y="3803025"/>
                  </a:moveTo>
                  <a:lnTo>
                    <a:pt x="2021578" y="3803025"/>
                  </a:lnTo>
                  <a:lnTo>
                    <a:pt x="2015994" y="3822571"/>
                  </a:lnTo>
                  <a:lnTo>
                    <a:pt x="2018786" y="3819778"/>
                  </a:lnTo>
                  <a:lnTo>
                    <a:pt x="2027163" y="3816986"/>
                  </a:lnTo>
                  <a:lnTo>
                    <a:pt x="2032747" y="3816986"/>
                  </a:lnTo>
                  <a:lnTo>
                    <a:pt x="2038332" y="3819778"/>
                  </a:lnTo>
                  <a:lnTo>
                    <a:pt x="2041124" y="3825363"/>
                  </a:lnTo>
                  <a:lnTo>
                    <a:pt x="2043916" y="3830947"/>
                  </a:lnTo>
                  <a:lnTo>
                    <a:pt x="2041124" y="3833740"/>
                  </a:lnTo>
                  <a:lnTo>
                    <a:pt x="2038332" y="3842116"/>
                  </a:lnTo>
                  <a:lnTo>
                    <a:pt x="2032747" y="3844909"/>
                  </a:lnTo>
                  <a:lnTo>
                    <a:pt x="2027163" y="3847701"/>
                  </a:lnTo>
                  <a:lnTo>
                    <a:pt x="2021578" y="3847701"/>
                  </a:lnTo>
                  <a:lnTo>
                    <a:pt x="2015994" y="3844909"/>
                  </a:lnTo>
                  <a:lnTo>
                    <a:pt x="2013202" y="3842116"/>
                  </a:lnTo>
                  <a:lnTo>
                    <a:pt x="2010409" y="3839324"/>
                  </a:lnTo>
                </a:path>
                <a:path w="2365375" h="3923665">
                  <a:moveTo>
                    <a:pt x="2085800" y="3808609"/>
                  </a:moveTo>
                  <a:lnTo>
                    <a:pt x="2083008" y="3805817"/>
                  </a:lnTo>
                  <a:lnTo>
                    <a:pt x="2077423" y="3803025"/>
                  </a:lnTo>
                  <a:lnTo>
                    <a:pt x="2074631" y="3803025"/>
                  </a:lnTo>
                  <a:lnTo>
                    <a:pt x="2066254" y="3805817"/>
                  </a:lnTo>
                  <a:lnTo>
                    <a:pt x="2060670" y="3811402"/>
                  </a:lnTo>
                  <a:lnTo>
                    <a:pt x="2057877" y="3822571"/>
                  </a:lnTo>
                  <a:lnTo>
                    <a:pt x="2055085" y="3833740"/>
                  </a:lnTo>
                  <a:lnTo>
                    <a:pt x="2055085" y="3842116"/>
                  </a:lnTo>
                  <a:lnTo>
                    <a:pt x="2060670" y="3844909"/>
                  </a:lnTo>
                  <a:lnTo>
                    <a:pt x="2066254" y="3847701"/>
                  </a:lnTo>
                  <a:lnTo>
                    <a:pt x="2069046" y="3847701"/>
                  </a:lnTo>
                  <a:lnTo>
                    <a:pt x="2074631" y="3844909"/>
                  </a:lnTo>
                  <a:lnTo>
                    <a:pt x="2080215" y="3842116"/>
                  </a:lnTo>
                  <a:lnTo>
                    <a:pt x="2083008" y="3836532"/>
                  </a:lnTo>
                  <a:lnTo>
                    <a:pt x="2083008" y="3833740"/>
                  </a:lnTo>
                  <a:lnTo>
                    <a:pt x="2083008" y="3825363"/>
                  </a:lnTo>
                  <a:lnTo>
                    <a:pt x="2077423" y="3822571"/>
                  </a:lnTo>
                  <a:lnTo>
                    <a:pt x="2071839" y="3819778"/>
                  </a:lnTo>
                  <a:lnTo>
                    <a:pt x="2063462" y="3822571"/>
                  </a:lnTo>
                  <a:lnTo>
                    <a:pt x="2057877" y="3825363"/>
                  </a:lnTo>
                  <a:lnTo>
                    <a:pt x="2055085" y="3833740"/>
                  </a:lnTo>
                </a:path>
                <a:path w="2365375" h="3923665">
                  <a:moveTo>
                    <a:pt x="2108138" y="3797441"/>
                  </a:moveTo>
                  <a:lnTo>
                    <a:pt x="2105345" y="3800233"/>
                  </a:lnTo>
                  <a:lnTo>
                    <a:pt x="2105345" y="3797441"/>
                  </a:lnTo>
                  <a:lnTo>
                    <a:pt x="2108138" y="3794648"/>
                  </a:lnTo>
                  <a:lnTo>
                    <a:pt x="2108138" y="3797441"/>
                  </a:lnTo>
                  <a:lnTo>
                    <a:pt x="2108138" y="3800233"/>
                  </a:lnTo>
                  <a:lnTo>
                    <a:pt x="2105345" y="3805817"/>
                  </a:lnTo>
                  <a:lnTo>
                    <a:pt x="2102553" y="3808609"/>
                  </a:lnTo>
                </a:path>
                <a:path w="2365375" h="3923665">
                  <a:moveTo>
                    <a:pt x="2177944" y="3803025"/>
                  </a:moveTo>
                  <a:lnTo>
                    <a:pt x="2169567" y="3847701"/>
                  </a:lnTo>
                </a:path>
                <a:path w="2365375" h="3923665">
                  <a:moveTo>
                    <a:pt x="2163982" y="3803025"/>
                  </a:moveTo>
                  <a:lnTo>
                    <a:pt x="2191905" y="3803025"/>
                  </a:lnTo>
                </a:path>
                <a:path w="2365375" h="3923665">
                  <a:moveTo>
                    <a:pt x="2225412" y="3805817"/>
                  </a:moveTo>
                  <a:lnTo>
                    <a:pt x="2222619" y="3803025"/>
                  </a:lnTo>
                  <a:lnTo>
                    <a:pt x="2214243" y="3803025"/>
                  </a:lnTo>
                  <a:lnTo>
                    <a:pt x="2208658" y="3805817"/>
                  </a:lnTo>
                  <a:lnTo>
                    <a:pt x="2203074" y="3811402"/>
                  </a:lnTo>
                </a:path>
                <a:path w="2365375" h="3923665">
                  <a:moveTo>
                    <a:pt x="2205866" y="3847701"/>
                  </a:moveTo>
                  <a:lnTo>
                    <a:pt x="2214243" y="3847701"/>
                  </a:lnTo>
                  <a:lnTo>
                    <a:pt x="2219827" y="3847701"/>
                  </a:lnTo>
                </a:path>
                <a:path w="2365375" h="3923665">
                  <a:moveTo>
                    <a:pt x="1778654" y="3884000"/>
                  </a:moveTo>
                  <a:lnTo>
                    <a:pt x="1775862" y="3878415"/>
                  </a:lnTo>
                  <a:lnTo>
                    <a:pt x="1770277" y="3875623"/>
                  </a:lnTo>
                </a:path>
                <a:path w="2365375" h="3923665">
                  <a:moveTo>
                    <a:pt x="1750731" y="3892377"/>
                  </a:moveTo>
                  <a:lnTo>
                    <a:pt x="1756316" y="3895169"/>
                  </a:lnTo>
                  <a:lnTo>
                    <a:pt x="1767485" y="3900753"/>
                  </a:lnTo>
                  <a:lnTo>
                    <a:pt x="1770277" y="3903545"/>
                  </a:lnTo>
                  <a:lnTo>
                    <a:pt x="1773069" y="3903545"/>
                  </a:lnTo>
                  <a:lnTo>
                    <a:pt x="1773069" y="3909130"/>
                  </a:lnTo>
                  <a:lnTo>
                    <a:pt x="1773069" y="3914714"/>
                  </a:lnTo>
                  <a:lnTo>
                    <a:pt x="1767485" y="3920299"/>
                  </a:lnTo>
                  <a:lnTo>
                    <a:pt x="1761900" y="3920299"/>
                  </a:lnTo>
                  <a:lnTo>
                    <a:pt x="1753524" y="3920299"/>
                  </a:lnTo>
                  <a:lnTo>
                    <a:pt x="1747939" y="3920299"/>
                  </a:lnTo>
                  <a:lnTo>
                    <a:pt x="1742355" y="3914714"/>
                  </a:lnTo>
                </a:path>
                <a:path w="2365375" h="3923665">
                  <a:moveTo>
                    <a:pt x="1784238" y="3920299"/>
                  </a:moveTo>
                  <a:lnTo>
                    <a:pt x="1792615" y="3875623"/>
                  </a:lnTo>
                </a:path>
                <a:path w="2365375" h="3923665">
                  <a:moveTo>
                    <a:pt x="1823330" y="3875623"/>
                  </a:moveTo>
                  <a:lnTo>
                    <a:pt x="1814953" y="3920299"/>
                  </a:lnTo>
                </a:path>
                <a:path w="2365375" h="3923665">
                  <a:moveTo>
                    <a:pt x="1789823" y="3897961"/>
                  </a:moveTo>
                  <a:lnTo>
                    <a:pt x="1817745" y="3897961"/>
                  </a:lnTo>
                </a:path>
                <a:path w="2365375" h="3923665">
                  <a:moveTo>
                    <a:pt x="1831706" y="3920299"/>
                  </a:moveTo>
                  <a:lnTo>
                    <a:pt x="1856836" y="3875623"/>
                  </a:lnTo>
                  <a:lnTo>
                    <a:pt x="1865213" y="3920299"/>
                  </a:lnTo>
                </a:path>
                <a:path w="2365375" h="3923665">
                  <a:moveTo>
                    <a:pt x="1840083" y="3906338"/>
                  </a:moveTo>
                  <a:lnTo>
                    <a:pt x="1862421" y="3906338"/>
                  </a:lnTo>
                </a:path>
                <a:path w="2365375" h="3923665">
                  <a:moveTo>
                    <a:pt x="1887551" y="3878415"/>
                  </a:moveTo>
                  <a:lnTo>
                    <a:pt x="1887551" y="3923091"/>
                  </a:lnTo>
                  <a:lnTo>
                    <a:pt x="1907097" y="3878415"/>
                  </a:lnTo>
                  <a:lnTo>
                    <a:pt x="1909889" y="3923091"/>
                  </a:lnTo>
                  <a:lnTo>
                    <a:pt x="1929435" y="3878415"/>
                  </a:lnTo>
                </a:path>
                <a:path w="2365375" h="3923665">
                  <a:moveTo>
                    <a:pt x="1929435" y="3923091"/>
                  </a:moveTo>
                  <a:lnTo>
                    <a:pt x="1937811" y="3878415"/>
                  </a:lnTo>
                  <a:lnTo>
                    <a:pt x="1946188" y="3923091"/>
                  </a:lnTo>
                  <a:lnTo>
                    <a:pt x="1971318" y="3878415"/>
                  </a:lnTo>
                  <a:lnTo>
                    <a:pt x="1962941" y="3923091"/>
                  </a:lnTo>
                </a:path>
                <a:path w="2365375" h="3923665">
                  <a:moveTo>
                    <a:pt x="1988072" y="3878415"/>
                  </a:moveTo>
                  <a:lnTo>
                    <a:pt x="1982487" y="3909130"/>
                  </a:lnTo>
                  <a:lnTo>
                    <a:pt x="1982487" y="3914714"/>
                  </a:lnTo>
                  <a:lnTo>
                    <a:pt x="1988072" y="3920299"/>
                  </a:lnTo>
                  <a:lnTo>
                    <a:pt x="1993656" y="3923091"/>
                  </a:lnTo>
                  <a:lnTo>
                    <a:pt x="1996448" y="3923091"/>
                  </a:lnTo>
                  <a:lnTo>
                    <a:pt x="2004825" y="3920299"/>
                  </a:lnTo>
                  <a:lnTo>
                    <a:pt x="2010409" y="3914714"/>
                  </a:lnTo>
                  <a:lnTo>
                    <a:pt x="2013202" y="3909130"/>
                  </a:lnTo>
                  <a:lnTo>
                    <a:pt x="2018786" y="3878415"/>
                  </a:lnTo>
                </a:path>
                <a:path w="2365375" h="3923665">
                  <a:moveTo>
                    <a:pt x="2049501" y="3878415"/>
                  </a:moveTo>
                  <a:lnTo>
                    <a:pt x="2041124" y="3923091"/>
                  </a:lnTo>
                </a:path>
                <a:path w="2365375" h="3923665">
                  <a:moveTo>
                    <a:pt x="2035540" y="3878415"/>
                  </a:moveTo>
                  <a:lnTo>
                    <a:pt x="2066254" y="3878415"/>
                  </a:lnTo>
                </a:path>
                <a:path w="2365375" h="3923665">
                  <a:moveTo>
                    <a:pt x="2105345" y="3923091"/>
                  </a:moveTo>
                  <a:lnTo>
                    <a:pt x="2130476" y="3878415"/>
                  </a:lnTo>
                  <a:lnTo>
                    <a:pt x="2138852" y="3923091"/>
                  </a:lnTo>
                </a:path>
                <a:path w="2365375" h="3923665">
                  <a:moveTo>
                    <a:pt x="2113722" y="3906338"/>
                  </a:moveTo>
                  <a:lnTo>
                    <a:pt x="2136060" y="3909130"/>
                  </a:lnTo>
                </a:path>
                <a:path w="2365375" h="3923665">
                  <a:moveTo>
                    <a:pt x="2161190" y="3878415"/>
                  </a:moveTo>
                  <a:lnTo>
                    <a:pt x="2169567" y="3923091"/>
                  </a:lnTo>
                  <a:lnTo>
                    <a:pt x="2194697" y="3878415"/>
                  </a:lnTo>
                </a:path>
                <a:path w="2365375" h="3923665">
                  <a:moveTo>
                    <a:pt x="2222619" y="3923091"/>
                  </a:moveTo>
                  <a:lnTo>
                    <a:pt x="2194697" y="3923091"/>
                  </a:lnTo>
                  <a:lnTo>
                    <a:pt x="2203074" y="3878415"/>
                  </a:lnTo>
                  <a:lnTo>
                    <a:pt x="2230996" y="3878415"/>
                  </a:lnTo>
                </a:path>
                <a:path w="2365375" h="3923665">
                  <a:moveTo>
                    <a:pt x="2200281" y="3900753"/>
                  </a:moveTo>
                  <a:lnTo>
                    <a:pt x="2217035" y="3900753"/>
                  </a:lnTo>
                </a:path>
                <a:path w="2365375" h="3923665">
                  <a:moveTo>
                    <a:pt x="2236581" y="3923091"/>
                  </a:moveTo>
                  <a:lnTo>
                    <a:pt x="2244957" y="3878415"/>
                  </a:lnTo>
                  <a:lnTo>
                    <a:pt x="2264503" y="3923091"/>
                  </a:lnTo>
                  <a:lnTo>
                    <a:pt x="2272880" y="3878415"/>
                  </a:lnTo>
                </a:path>
                <a:path w="2365375" h="3923665">
                  <a:moveTo>
                    <a:pt x="2289633" y="3878415"/>
                  </a:moveTo>
                  <a:lnTo>
                    <a:pt x="2284049" y="3909130"/>
                  </a:lnTo>
                  <a:lnTo>
                    <a:pt x="2286841" y="3917507"/>
                  </a:lnTo>
                  <a:lnTo>
                    <a:pt x="2289633" y="3920299"/>
                  </a:lnTo>
                  <a:lnTo>
                    <a:pt x="2295218" y="3923091"/>
                  </a:lnTo>
                  <a:lnTo>
                    <a:pt x="2298010" y="3923091"/>
                  </a:lnTo>
                  <a:lnTo>
                    <a:pt x="2306386" y="3920299"/>
                  </a:lnTo>
                  <a:lnTo>
                    <a:pt x="2311971" y="3917507"/>
                  </a:lnTo>
                  <a:lnTo>
                    <a:pt x="2314763" y="3909130"/>
                  </a:lnTo>
                  <a:lnTo>
                    <a:pt x="2320348" y="3878415"/>
                  </a:lnTo>
                </a:path>
                <a:path w="2365375" h="3923665">
                  <a:moveTo>
                    <a:pt x="2356647" y="3923091"/>
                  </a:moveTo>
                  <a:lnTo>
                    <a:pt x="2328724" y="3923091"/>
                  </a:lnTo>
                  <a:lnTo>
                    <a:pt x="2337101" y="3878415"/>
                  </a:lnTo>
                  <a:lnTo>
                    <a:pt x="2365023" y="3878415"/>
                  </a:lnTo>
                </a:path>
                <a:path w="2365375" h="3923665">
                  <a:moveTo>
                    <a:pt x="2334309" y="3900753"/>
                  </a:moveTo>
                  <a:lnTo>
                    <a:pt x="2351062" y="3900753"/>
                  </a:lnTo>
                </a:path>
                <a:path w="2365375" h="3923665">
                  <a:moveTo>
                    <a:pt x="812540" y="55844"/>
                  </a:moveTo>
                  <a:lnTo>
                    <a:pt x="843255" y="0"/>
                  </a:lnTo>
                  <a:lnTo>
                    <a:pt x="854424" y="55844"/>
                  </a:lnTo>
                </a:path>
                <a:path w="2365375" h="3923665">
                  <a:moveTo>
                    <a:pt x="823709" y="36299"/>
                  </a:moveTo>
                  <a:lnTo>
                    <a:pt x="848839" y="36299"/>
                  </a:lnTo>
                </a:path>
                <a:path w="2365375" h="3923665">
                  <a:moveTo>
                    <a:pt x="871177" y="55844"/>
                  </a:moveTo>
                  <a:lnTo>
                    <a:pt x="879554" y="0"/>
                  </a:lnTo>
                  <a:lnTo>
                    <a:pt x="904684" y="0"/>
                  </a:lnTo>
                  <a:lnTo>
                    <a:pt x="910268" y="2792"/>
                  </a:lnTo>
                  <a:lnTo>
                    <a:pt x="913061" y="5584"/>
                  </a:lnTo>
                  <a:lnTo>
                    <a:pt x="915853" y="11168"/>
                  </a:lnTo>
                  <a:lnTo>
                    <a:pt x="913061" y="16753"/>
                  </a:lnTo>
                  <a:lnTo>
                    <a:pt x="910268" y="22337"/>
                  </a:lnTo>
                  <a:lnTo>
                    <a:pt x="907476" y="25130"/>
                  </a:lnTo>
                  <a:lnTo>
                    <a:pt x="899100" y="25130"/>
                  </a:lnTo>
                  <a:lnTo>
                    <a:pt x="873969" y="25130"/>
                  </a:lnTo>
                </a:path>
                <a:path w="2365375" h="3923665">
                  <a:moveTo>
                    <a:pt x="893515" y="25130"/>
                  </a:moveTo>
                  <a:lnTo>
                    <a:pt x="907476" y="55844"/>
                  </a:lnTo>
                </a:path>
                <a:path w="2365375" h="3923665">
                  <a:moveTo>
                    <a:pt x="960529" y="55844"/>
                  </a:moveTo>
                  <a:lnTo>
                    <a:pt x="927022" y="55844"/>
                  </a:lnTo>
                  <a:lnTo>
                    <a:pt x="935399" y="0"/>
                  </a:lnTo>
                  <a:lnTo>
                    <a:pt x="971698" y="0"/>
                  </a:lnTo>
                </a:path>
                <a:path w="2365375" h="3923665">
                  <a:moveTo>
                    <a:pt x="929814" y="27922"/>
                  </a:moveTo>
                  <a:lnTo>
                    <a:pt x="952152" y="27922"/>
                  </a:lnTo>
                </a:path>
                <a:path w="2365375" h="3923665">
                  <a:moveTo>
                    <a:pt x="977282" y="55844"/>
                  </a:moveTo>
                  <a:lnTo>
                    <a:pt x="1007997" y="0"/>
                  </a:lnTo>
                  <a:lnTo>
                    <a:pt x="1019166" y="55844"/>
                  </a:lnTo>
                </a:path>
                <a:path w="2365375" h="3923665">
                  <a:moveTo>
                    <a:pt x="988451" y="36299"/>
                  </a:moveTo>
                  <a:lnTo>
                    <a:pt x="1013581" y="36299"/>
                  </a:lnTo>
                </a:path>
                <a:path w="2365375" h="3923665">
                  <a:moveTo>
                    <a:pt x="720396" y="103312"/>
                  </a:moveTo>
                  <a:lnTo>
                    <a:pt x="725981" y="100520"/>
                  </a:lnTo>
                  <a:lnTo>
                    <a:pt x="737150" y="92143"/>
                  </a:lnTo>
                  <a:lnTo>
                    <a:pt x="725981" y="147988"/>
                  </a:lnTo>
                </a:path>
                <a:path w="2365375" h="3923665">
                  <a:moveTo>
                    <a:pt x="762280" y="145196"/>
                  </a:moveTo>
                  <a:lnTo>
                    <a:pt x="759488" y="147988"/>
                  </a:lnTo>
                  <a:lnTo>
                    <a:pt x="756695" y="145196"/>
                  </a:lnTo>
                  <a:lnTo>
                    <a:pt x="759488" y="142404"/>
                  </a:lnTo>
                  <a:lnTo>
                    <a:pt x="762280" y="145196"/>
                  </a:lnTo>
                  <a:lnTo>
                    <a:pt x="759488" y="150780"/>
                  </a:lnTo>
                  <a:lnTo>
                    <a:pt x="756695" y="156365"/>
                  </a:lnTo>
                  <a:lnTo>
                    <a:pt x="753903" y="159157"/>
                  </a:lnTo>
                </a:path>
                <a:path w="2365375" h="3923665">
                  <a:moveTo>
                    <a:pt x="792995" y="92143"/>
                  </a:moveTo>
                  <a:lnTo>
                    <a:pt x="829294" y="92143"/>
                  </a:lnTo>
                  <a:lnTo>
                    <a:pt x="792995" y="147988"/>
                  </a:lnTo>
                </a:path>
                <a:path w="2365375" h="3923665">
                  <a:moveTo>
                    <a:pt x="846047" y="92143"/>
                  </a:moveTo>
                  <a:lnTo>
                    <a:pt x="882346" y="92143"/>
                  </a:lnTo>
                  <a:lnTo>
                    <a:pt x="846047" y="147988"/>
                  </a:lnTo>
                </a:path>
                <a:path w="2365375" h="3923665">
                  <a:moveTo>
                    <a:pt x="929814" y="100520"/>
                  </a:moveTo>
                  <a:lnTo>
                    <a:pt x="927022" y="94936"/>
                  </a:lnTo>
                  <a:lnTo>
                    <a:pt x="918645" y="92143"/>
                  </a:lnTo>
                  <a:lnTo>
                    <a:pt x="915853" y="92143"/>
                  </a:lnTo>
                  <a:lnTo>
                    <a:pt x="907476" y="94936"/>
                  </a:lnTo>
                  <a:lnTo>
                    <a:pt x="899100" y="103312"/>
                  </a:lnTo>
                  <a:lnTo>
                    <a:pt x="893515" y="117273"/>
                  </a:lnTo>
                  <a:lnTo>
                    <a:pt x="890723" y="128442"/>
                  </a:lnTo>
                  <a:lnTo>
                    <a:pt x="893515" y="139611"/>
                  </a:lnTo>
                  <a:lnTo>
                    <a:pt x="896307" y="145196"/>
                  </a:lnTo>
                  <a:lnTo>
                    <a:pt x="904684" y="147988"/>
                  </a:lnTo>
                  <a:lnTo>
                    <a:pt x="907476" y="147988"/>
                  </a:lnTo>
                  <a:lnTo>
                    <a:pt x="896307" y="122858"/>
                  </a:lnTo>
                  <a:lnTo>
                    <a:pt x="890723" y="128442"/>
                  </a:lnTo>
                </a:path>
                <a:path w="2365375" h="3923665">
                  <a:moveTo>
                    <a:pt x="974490" y="92143"/>
                  </a:moveTo>
                  <a:lnTo>
                    <a:pt x="966113" y="139611"/>
                  </a:lnTo>
                </a:path>
                <a:path w="2365375" h="3923665">
                  <a:moveTo>
                    <a:pt x="946568" y="117273"/>
                  </a:moveTo>
                  <a:lnTo>
                    <a:pt x="996828" y="117273"/>
                  </a:lnTo>
                </a:path>
                <a:path w="2365375" h="3923665">
                  <a:moveTo>
                    <a:pt x="940983" y="145196"/>
                  </a:moveTo>
                  <a:lnTo>
                    <a:pt x="991243" y="145196"/>
                  </a:lnTo>
                </a:path>
                <a:path w="2365375" h="3923665">
                  <a:moveTo>
                    <a:pt x="1058257" y="100520"/>
                  </a:moveTo>
                  <a:lnTo>
                    <a:pt x="1052672" y="94936"/>
                  </a:lnTo>
                  <a:lnTo>
                    <a:pt x="1044296" y="92143"/>
                  </a:lnTo>
                  <a:lnTo>
                    <a:pt x="1033127" y="92143"/>
                  </a:lnTo>
                  <a:lnTo>
                    <a:pt x="1024750" y="94936"/>
                  </a:lnTo>
                  <a:lnTo>
                    <a:pt x="1019166" y="100520"/>
                  </a:lnTo>
                  <a:lnTo>
                    <a:pt x="1019166" y="106104"/>
                  </a:lnTo>
                  <a:lnTo>
                    <a:pt x="1019166" y="111689"/>
                  </a:lnTo>
                  <a:lnTo>
                    <a:pt x="1021958" y="114481"/>
                  </a:lnTo>
                  <a:lnTo>
                    <a:pt x="1027542" y="117273"/>
                  </a:lnTo>
                  <a:lnTo>
                    <a:pt x="1041504" y="122858"/>
                  </a:lnTo>
                  <a:lnTo>
                    <a:pt x="1047088" y="125650"/>
                  </a:lnTo>
                  <a:lnTo>
                    <a:pt x="1049880" y="128442"/>
                  </a:lnTo>
                  <a:lnTo>
                    <a:pt x="1049880" y="134027"/>
                  </a:lnTo>
                  <a:lnTo>
                    <a:pt x="1049880" y="139611"/>
                  </a:lnTo>
                  <a:lnTo>
                    <a:pt x="1044296" y="145196"/>
                  </a:lnTo>
                  <a:lnTo>
                    <a:pt x="1035919" y="147988"/>
                  </a:lnTo>
                  <a:lnTo>
                    <a:pt x="1024750" y="147988"/>
                  </a:lnTo>
                  <a:lnTo>
                    <a:pt x="1016373" y="145196"/>
                  </a:lnTo>
                  <a:lnTo>
                    <a:pt x="1013581" y="139611"/>
                  </a:lnTo>
                </a:path>
                <a:path w="2365375" h="3923665">
                  <a:moveTo>
                    <a:pt x="1063841" y="147988"/>
                  </a:moveTo>
                  <a:lnTo>
                    <a:pt x="1075010" y="92143"/>
                  </a:lnTo>
                  <a:lnTo>
                    <a:pt x="1108517" y="92143"/>
                  </a:lnTo>
                </a:path>
                <a:path w="2365375" h="3923665">
                  <a:moveTo>
                    <a:pt x="1069426" y="120066"/>
                  </a:moveTo>
                  <a:lnTo>
                    <a:pt x="1091764" y="120066"/>
                  </a:lnTo>
                </a:path>
                <a:path w="2365375" h="3923665">
                  <a:moveTo>
                    <a:pt x="374159" y="3021199"/>
                  </a:moveTo>
                  <a:lnTo>
                    <a:pt x="329483" y="3012822"/>
                  </a:lnTo>
                  <a:lnTo>
                    <a:pt x="329483" y="2993277"/>
                  </a:lnTo>
                  <a:lnTo>
                    <a:pt x="332276" y="2987692"/>
                  </a:lnTo>
                  <a:lnTo>
                    <a:pt x="335068" y="2987692"/>
                  </a:lnTo>
                  <a:lnTo>
                    <a:pt x="337860" y="2984900"/>
                  </a:lnTo>
                  <a:lnTo>
                    <a:pt x="346237" y="2987692"/>
                  </a:lnTo>
                  <a:lnTo>
                    <a:pt x="349029" y="2990484"/>
                  </a:lnTo>
                  <a:lnTo>
                    <a:pt x="351821" y="2990484"/>
                  </a:lnTo>
                  <a:lnTo>
                    <a:pt x="354613" y="2998861"/>
                  </a:lnTo>
                  <a:lnTo>
                    <a:pt x="354613" y="3018407"/>
                  </a:lnTo>
                </a:path>
                <a:path w="2365375" h="3923665">
                  <a:moveTo>
                    <a:pt x="374159" y="2976523"/>
                  </a:moveTo>
                  <a:lnTo>
                    <a:pt x="329483" y="2951393"/>
                  </a:lnTo>
                  <a:lnTo>
                    <a:pt x="374159" y="2943016"/>
                  </a:lnTo>
                </a:path>
                <a:path w="2365375" h="3923665">
                  <a:moveTo>
                    <a:pt x="360198" y="2968146"/>
                  </a:moveTo>
                  <a:lnTo>
                    <a:pt x="360198" y="2945809"/>
                  </a:lnTo>
                </a:path>
                <a:path w="2365375" h="3923665">
                  <a:moveTo>
                    <a:pt x="374159" y="2929055"/>
                  </a:moveTo>
                  <a:lnTo>
                    <a:pt x="329483" y="2920678"/>
                  </a:lnTo>
                  <a:lnTo>
                    <a:pt x="329483" y="2903925"/>
                  </a:lnTo>
                  <a:lnTo>
                    <a:pt x="332276" y="2895548"/>
                  </a:lnTo>
                  <a:lnTo>
                    <a:pt x="335068" y="2895548"/>
                  </a:lnTo>
                  <a:lnTo>
                    <a:pt x="337860" y="2892756"/>
                  </a:lnTo>
                  <a:lnTo>
                    <a:pt x="343445" y="2895548"/>
                  </a:lnTo>
                  <a:lnTo>
                    <a:pt x="346237" y="2898341"/>
                  </a:lnTo>
                  <a:lnTo>
                    <a:pt x="349029" y="2901133"/>
                  </a:lnTo>
                  <a:lnTo>
                    <a:pt x="351821" y="2906717"/>
                  </a:lnTo>
                  <a:lnTo>
                    <a:pt x="351821" y="2926263"/>
                  </a:lnTo>
                </a:path>
                <a:path w="2365375" h="3923665">
                  <a:moveTo>
                    <a:pt x="351821" y="2909509"/>
                  </a:moveTo>
                  <a:lnTo>
                    <a:pt x="374159" y="2901133"/>
                  </a:lnTo>
                </a:path>
                <a:path w="2365375" h="3923665">
                  <a:moveTo>
                    <a:pt x="329483" y="2862041"/>
                  </a:moveTo>
                  <a:lnTo>
                    <a:pt x="374159" y="2870418"/>
                  </a:lnTo>
                </a:path>
                <a:path w="2365375" h="3923665">
                  <a:moveTo>
                    <a:pt x="329483" y="2876003"/>
                  </a:moveTo>
                  <a:lnTo>
                    <a:pt x="329483" y="2848080"/>
                  </a:lnTo>
                </a:path>
                <a:path w="2365375" h="3923665">
                  <a:moveTo>
                    <a:pt x="374159" y="2848080"/>
                  </a:moveTo>
                  <a:lnTo>
                    <a:pt x="329483" y="2839704"/>
                  </a:lnTo>
                </a:path>
                <a:path w="2365375" h="3923665">
                  <a:moveTo>
                    <a:pt x="329483" y="2806197"/>
                  </a:moveTo>
                  <a:lnTo>
                    <a:pt x="374159" y="2814573"/>
                  </a:lnTo>
                </a:path>
                <a:path w="2365375" h="3923665">
                  <a:moveTo>
                    <a:pt x="329483" y="2822950"/>
                  </a:moveTo>
                  <a:lnTo>
                    <a:pt x="329483" y="2792236"/>
                  </a:lnTo>
                </a:path>
                <a:path w="2365375" h="3923665">
                  <a:moveTo>
                    <a:pt x="374159" y="2792236"/>
                  </a:moveTo>
                  <a:lnTo>
                    <a:pt x="329483" y="2783859"/>
                  </a:lnTo>
                </a:path>
                <a:path w="2365375" h="3923665">
                  <a:moveTo>
                    <a:pt x="332276" y="2741975"/>
                  </a:moveTo>
                  <a:lnTo>
                    <a:pt x="329483" y="2744768"/>
                  </a:lnTo>
                  <a:lnTo>
                    <a:pt x="329483" y="2753144"/>
                  </a:lnTo>
                  <a:lnTo>
                    <a:pt x="332276" y="2758729"/>
                  </a:lnTo>
                  <a:lnTo>
                    <a:pt x="337860" y="2764313"/>
                  </a:lnTo>
                </a:path>
                <a:path w="2365375" h="3923665">
                  <a:moveTo>
                    <a:pt x="374159" y="2761521"/>
                  </a:moveTo>
                  <a:lnTo>
                    <a:pt x="374159" y="2753144"/>
                  </a:lnTo>
                  <a:lnTo>
                    <a:pt x="374159" y="2747560"/>
                  </a:lnTo>
                </a:path>
                <a:path w="2365375" h="3923665">
                  <a:moveTo>
                    <a:pt x="374159" y="2728014"/>
                  </a:moveTo>
                  <a:lnTo>
                    <a:pt x="329483" y="2719637"/>
                  </a:lnTo>
                  <a:lnTo>
                    <a:pt x="374159" y="2697300"/>
                  </a:lnTo>
                  <a:lnTo>
                    <a:pt x="329483" y="2688923"/>
                  </a:lnTo>
                </a:path>
                <a:path w="2365375" h="3923665">
                  <a:moveTo>
                    <a:pt x="332276" y="2633078"/>
                  </a:moveTo>
                  <a:lnTo>
                    <a:pt x="376951" y="2630286"/>
                  </a:lnTo>
                  <a:lnTo>
                    <a:pt x="332276" y="2610740"/>
                  </a:lnTo>
                  <a:lnTo>
                    <a:pt x="376951" y="2607948"/>
                  </a:lnTo>
                  <a:lnTo>
                    <a:pt x="332276" y="2591195"/>
                  </a:lnTo>
                </a:path>
                <a:path w="2365375" h="3923665">
                  <a:moveTo>
                    <a:pt x="376951" y="2588402"/>
                  </a:moveTo>
                  <a:lnTo>
                    <a:pt x="332276" y="2563272"/>
                  </a:lnTo>
                  <a:lnTo>
                    <a:pt x="376951" y="2554895"/>
                  </a:lnTo>
                </a:path>
                <a:path w="2365375" h="3923665">
                  <a:moveTo>
                    <a:pt x="360198" y="2580026"/>
                  </a:moveTo>
                  <a:lnTo>
                    <a:pt x="360198" y="2560480"/>
                  </a:lnTo>
                </a:path>
                <a:path w="2365375" h="3923665">
                  <a:moveTo>
                    <a:pt x="332276" y="2535350"/>
                  </a:moveTo>
                  <a:lnTo>
                    <a:pt x="376951" y="2543727"/>
                  </a:lnTo>
                  <a:lnTo>
                    <a:pt x="376951" y="2515804"/>
                  </a:lnTo>
                </a:path>
                <a:path w="2365375" h="3923665">
                  <a:moveTo>
                    <a:pt x="332276" y="2499051"/>
                  </a:moveTo>
                  <a:lnTo>
                    <a:pt x="376951" y="2507427"/>
                  </a:lnTo>
                  <a:lnTo>
                    <a:pt x="376951" y="2482297"/>
                  </a:lnTo>
                </a:path>
                <a:path w="2365375" h="3923665">
                  <a:moveTo>
                    <a:pt x="1535729" y="3032368"/>
                  </a:moveTo>
                  <a:lnTo>
                    <a:pt x="1491054" y="3023991"/>
                  </a:lnTo>
                  <a:lnTo>
                    <a:pt x="1491054" y="3004445"/>
                  </a:lnTo>
                  <a:lnTo>
                    <a:pt x="1493846" y="2998861"/>
                  </a:lnTo>
                  <a:lnTo>
                    <a:pt x="1496638" y="2996069"/>
                  </a:lnTo>
                  <a:lnTo>
                    <a:pt x="1499430" y="2996069"/>
                  </a:lnTo>
                  <a:lnTo>
                    <a:pt x="1505015" y="2996069"/>
                  </a:lnTo>
                  <a:lnTo>
                    <a:pt x="1510599" y="2998861"/>
                  </a:lnTo>
                  <a:lnTo>
                    <a:pt x="1513391" y="3001653"/>
                  </a:lnTo>
                  <a:lnTo>
                    <a:pt x="1513391" y="3007238"/>
                  </a:lnTo>
                  <a:lnTo>
                    <a:pt x="1513391" y="3026783"/>
                  </a:lnTo>
                </a:path>
                <a:path w="2365375" h="3923665">
                  <a:moveTo>
                    <a:pt x="1535729" y="2987692"/>
                  </a:moveTo>
                  <a:lnTo>
                    <a:pt x="1491054" y="2962562"/>
                  </a:lnTo>
                  <a:lnTo>
                    <a:pt x="1535729" y="2954185"/>
                  </a:lnTo>
                </a:path>
                <a:path w="2365375" h="3923665">
                  <a:moveTo>
                    <a:pt x="1521768" y="2976523"/>
                  </a:moveTo>
                  <a:lnTo>
                    <a:pt x="1521768" y="2956977"/>
                  </a:lnTo>
                </a:path>
                <a:path w="2365375" h="3923665">
                  <a:moveTo>
                    <a:pt x="1535729" y="2940224"/>
                  </a:moveTo>
                  <a:lnTo>
                    <a:pt x="1491054" y="2931847"/>
                  </a:lnTo>
                  <a:lnTo>
                    <a:pt x="1491054" y="2912302"/>
                  </a:lnTo>
                  <a:lnTo>
                    <a:pt x="1493846" y="2906717"/>
                  </a:lnTo>
                  <a:lnTo>
                    <a:pt x="1496638" y="2903925"/>
                  </a:lnTo>
                  <a:lnTo>
                    <a:pt x="1499430" y="2903925"/>
                  </a:lnTo>
                  <a:lnTo>
                    <a:pt x="1505015" y="2903925"/>
                  </a:lnTo>
                  <a:lnTo>
                    <a:pt x="1507807" y="2906717"/>
                  </a:lnTo>
                  <a:lnTo>
                    <a:pt x="1510599" y="2909509"/>
                  </a:lnTo>
                  <a:lnTo>
                    <a:pt x="1513391" y="2917886"/>
                  </a:lnTo>
                  <a:lnTo>
                    <a:pt x="1513391" y="2934640"/>
                  </a:lnTo>
                </a:path>
                <a:path w="2365375" h="3923665">
                  <a:moveTo>
                    <a:pt x="1513391" y="2920678"/>
                  </a:moveTo>
                  <a:lnTo>
                    <a:pt x="1535729" y="2909509"/>
                  </a:lnTo>
                </a:path>
                <a:path w="2365375" h="3923665">
                  <a:moveTo>
                    <a:pt x="1491054" y="2873210"/>
                  </a:moveTo>
                  <a:lnTo>
                    <a:pt x="1535729" y="2881587"/>
                  </a:lnTo>
                </a:path>
                <a:path w="2365375" h="3923665">
                  <a:moveTo>
                    <a:pt x="1491054" y="2887172"/>
                  </a:moveTo>
                  <a:lnTo>
                    <a:pt x="1491054" y="2856457"/>
                  </a:lnTo>
                </a:path>
                <a:path w="2365375" h="3923665">
                  <a:moveTo>
                    <a:pt x="1535729" y="2856457"/>
                  </a:moveTo>
                  <a:lnTo>
                    <a:pt x="1491054" y="2848080"/>
                  </a:lnTo>
                </a:path>
                <a:path w="2365375" h="3923665">
                  <a:moveTo>
                    <a:pt x="1491054" y="2817366"/>
                  </a:moveTo>
                  <a:lnTo>
                    <a:pt x="1535729" y="2825742"/>
                  </a:lnTo>
                </a:path>
                <a:path w="2365375" h="3923665">
                  <a:moveTo>
                    <a:pt x="1491054" y="2831327"/>
                  </a:moveTo>
                  <a:lnTo>
                    <a:pt x="1491054" y="2803404"/>
                  </a:lnTo>
                </a:path>
                <a:path w="2365375" h="3923665">
                  <a:moveTo>
                    <a:pt x="1535729" y="2800612"/>
                  </a:moveTo>
                  <a:lnTo>
                    <a:pt x="1491054" y="2795028"/>
                  </a:lnTo>
                </a:path>
                <a:path w="2365375" h="3923665">
                  <a:moveTo>
                    <a:pt x="1493846" y="2750352"/>
                  </a:moveTo>
                  <a:lnTo>
                    <a:pt x="1491054" y="2755936"/>
                  </a:lnTo>
                  <a:lnTo>
                    <a:pt x="1491054" y="2764313"/>
                  </a:lnTo>
                  <a:lnTo>
                    <a:pt x="1493846" y="2769898"/>
                  </a:lnTo>
                  <a:lnTo>
                    <a:pt x="1496638" y="2772690"/>
                  </a:lnTo>
                </a:path>
                <a:path w="2365375" h="3923665">
                  <a:moveTo>
                    <a:pt x="1535729" y="2772690"/>
                  </a:moveTo>
                  <a:lnTo>
                    <a:pt x="1535729" y="2764313"/>
                  </a:lnTo>
                  <a:lnTo>
                    <a:pt x="1532937" y="2758729"/>
                  </a:lnTo>
                </a:path>
                <a:path w="2365375" h="3923665">
                  <a:moveTo>
                    <a:pt x="1535729" y="2739183"/>
                  </a:moveTo>
                  <a:lnTo>
                    <a:pt x="1491054" y="2730806"/>
                  </a:lnTo>
                  <a:lnTo>
                    <a:pt x="1535729" y="2708468"/>
                  </a:lnTo>
                  <a:lnTo>
                    <a:pt x="1491054" y="2700092"/>
                  </a:lnTo>
                </a:path>
                <a:path w="2365375" h="3923665">
                  <a:moveTo>
                    <a:pt x="1491054" y="2641455"/>
                  </a:moveTo>
                  <a:lnTo>
                    <a:pt x="1535729" y="2638663"/>
                  </a:lnTo>
                  <a:lnTo>
                    <a:pt x="1491054" y="2621909"/>
                  </a:lnTo>
                  <a:lnTo>
                    <a:pt x="1535729" y="2619117"/>
                  </a:lnTo>
                  <a:lnTo>
                    <a:pt x="1491054" y="2599571"/>
                  </a:lnTo>
                </a:path>
                <a:path w="2365375" h="3923665">
                  <a:moveTo>
                    <a:pt x="1535729" y="2599571"/>
                  </a:moveTo>
                  <a:lnTo>
                    <a:pt x="1491054" y="2574441"/>
                  </a:lnTo>
                  <a:lnTo>
                    <a:pt x="1535729" y="2566064"/>
                  </a:lnTo>
                </a:path>
                <a:path w="2365375" h="3923665">
                  <a:moveTo>
                    <a:pt x="1521768" y="2591195"/>
                  </a:moveTo>
                  <a:lnTo>
                    <a:pt x="1521768" y="2568857"/>
                  </a:lnTo>
                </a:path>
                <a:path w="2365375" h="3923665">
                  <a:moveTo>
                    <a:pt x="1491054" y="2543727"/>
                  </a:moveTo>
                  <a:lnTo>
                    <a:pt x="1535729" y="2552103"/>
                  </a:lnTo>
                  <a:lnTo>
                    <a:pt x="1535729" y="2526973"/>
                  </a:lnTo>
                </a:path>
                <a:path w="2365375" h="3923665">
                  <a:moveTo>
                    <a:pt x="1491054" y="2507427"/>
                  </a:moveTo>
                  <a:lnTo>
                    <a:pt x="1535729" y="2515804"/>
                  </a:lnTo>
                  <a:lnTo>
                    <a:pt x="1535729" y="2490674"/>
                  </a:lnTo>
                </a:path>
                <a:path w="2365375" h="3923665">
                  <a:moveTo>
                    <a:pt x="790202" y="2677754"/>
                  </a:moveTo>
                  <a:lnTo>
                    <a:pt x="798579" y="2621909"/>
                  </a:lnTo>
                  <a:lnTo>
                    <a:pt x="826501" y="2677754"/>
                  </a:lnTo>
                  <a:lnTo>
                    <a:pt x="837670" y="2621909"/>
                  </a:lnTo>
                </a:path>
                <a:path w="2365375" h="3923665">
                  <a:moveTo>
                    <a:pt x="860008" y="2677754"/>
                  </a:moveTo>
                  <a:lnTo>
                    <a:pt x="868385" y="2677754"/>
                  </a:lnTo>
                  <a:lnTo>
                    <a:pt x="873969" y="2674962"/>
                  </a:lnTo>
                  <a:lnTo>
                    <a:pt x="882346" y="2669377"/>
                  </a:lnTo>
                  <a:lnTo>
                    <a:pt x="885138" y="2661000"/>
                  </a:lnTo>
                  <a:lnTo>
                    <a:pt x="885138" y="2655416"/>
                  </a:lnTo>
                  <a:lnTo>
                    <a:pt x="885138" y="2647039"/>
                  </a:lnTo>
                  <a:lnTo>
                    <a:pt x="879554" y="2641455"/>
                  </a:lnTo>
                  <a:lnTo>
                    <a:pt x="876762" y="2641455"/>
                  </a:lnTo>
                  <a:lnTo>
                    <a:pt x="868385" y="2641455"/>
                  </a:lnTo>
                  <a:lnTo>
                    <a:pt x="862800" y="2641455"/>
                  </a:lnTo>
                  <a:lnTo>
                    <a:pt x="857216" y="2647039"/>
                  </a:lnTo>
                </a:path>
                <a:path w="2365375" h="3923665">
                  <a:moveTo>
                    <a:pt x="901892" y="2672169"/>
                  </a:moveTo>
                  <a:lnTo>
                    <a:pt x="899100" y="2674962"/>
                  </a:lnTo>
                  <a:lnTo>
                    <a:pt x="901892" y="2677754"/>
                  </a:lnTo>
                  <a:lnTo>
                    <a:pt x="904684" y="2674962"/>
                  </a:lnTo>
                </a:path>
                <a:path w="2365375" h="3923665">
                  <a:moveTo>
                    <a:pt x="982867" y="2633078"/>
                  </a:moveTo>
                  <a:lnTo>
                    <a:pt x="988451" y="2630286"/>
                  </a:lnTo>
                  <a:lnTo>
                    <a:pt x="999620" y="2621909"/>
                  </a:lnTo>
                  <a:lnTo>
                    <a:pt x="988451" y="2677754"/>
                  </a:lnTo>
                </a:path>
                <a:path w="2365375" h="3923665">
                  <a:moveTo>
                    <a:pt x="1033127" y="2621909"/>
                  </a:moveTo>
                  <a:lnTo>
                    <a:pt x="1063841" y="2621909"/>
                  </a:lnTo>
                  <a:lnTo>
                    <a:pt x="1044296" y="2644247"/>
                  </a:lnTo>
                  <a:lnTo>
                    <a:pt x="1049880" y="2644247"/>
                  </a:lnTo>
                  <a:lnTo>
                    <a:pt x="1055465" y="2647039"/>
                  </a:lnTo>
                  <a:lnTo>
                    <a:pt x="1058257" y="2649831"/>
                  </a:lnTo>
                  <a:lnTo>
                    <a:pt x="1058257" y="2655416"/>
                  </a:lnTo>
                  <a:lnTo>
                    <a:pt x="1058257" y="2661000"/>
                  </a:lnTo>
                  <a:lnTo>
                    <a:pt x="1055465" y="2669377"/>
                  </a:lnTo>
                  <a:lnTo>
                    <a:pt x="1047088" y="2674962"/>
                  </a:lnTo>
                  <a:lnTo>
                    <a:pt x="1038711" y="2677754"/>
                  </a:lnTo>
                  <a:lnTo>
                    <a:pt x="1030335" y="2677754"/>
                  </a:lnTo>
                  <a:lnTo>
                    <a:pt x="1024750" y="2674962"/>
                  </a:lnTo>
                  <a:lnTo>
                    <a:pt x="1021958" y="2672169"/>
                  </a:lnTo>
                  <a:lnTo>
                    <a:pt x="1019166" y="2666585"/>
                  </a:lnTo>
                </a:path>
                <a:path w="2365375" h="3923665">
                  <a:moveTo>
                    <a:pt x="798579" y="2736391"/>
                  </a:moveTo>
                  <a:lnTo>
                    <a:pt x="776241" y="2736391"/>
                  </a:lnTo>
                  <a:lnTo>
                    <a:pt x="770657" y="2755936"/>
                  </a:lnTo>
                  <a:lnTo>
                    <a:pt x="773449" y="2753144"/>
                  </a:lnTo>
                  <a:lnTo>
                    <a:pt x="781826" y="2753144"/>
                  </a:lnTo>
                  <a:lnTo>
                    <a:pt x="787410" y="2753144"/>
                  </a:lnTo>
                  <a:lnTo>
                    <a:pt x="792995" y="2755936"/>
                  </a:lnTo>
                  <a:lnTo>
                    <a:pt x="795787" y="2758729"/>
                  </a:lnTo>
                  <a:lnTo>
                    <a:pt x="798579" y="2764313"/>
                  </a:lnTo>
                  <a:lnTo>
                    <a:pt x="795787" y="2769898"/>
                  </a:lnTo>
                  <a:lnTo>
                    <a:pt x="792995" y="2775482"/>
                  </a:lnTo>
                  <a:lnTo>
                    <a:pt x="790202" y="2781067"/>
                  </a:lnTo>
                  <a:lnTo>
                    <a:pt x="781826" y="2781067"/>
                  </a:lnTo>
                  <a:lnTo>
                    <a:pt x="776241" y="2781067"/>
                  </a:lnTo>
                  <a:lnTo>
                    <a:pt x="770657" y="2781067"/>
                  </a:lnTo>
                  <a:lnTo>
                    <a:pt x="767864" y="2778274"/>
                  </a:lnTo>
                  <a:lnTo>
                    <a:pt x="767864" y="2772690"/>
                  </a:lnTo>
                </a:path>
                <a:path w="2365375" h="3923665">
                  <a:moveTo>
                    <a:pt x="885138" y="2744768"/>
                  </a:moveTo>
                  <a:lnTo>
                    <a:pt x="882346" y="2739183"/>
                  </a:lnTo>
                  <a:lnTo>
                    <a:pt x="873969" y="2739183"/>
                  </a:lnTo>
                  <a:lnTo>
                    <a:pt x="865593" y="2739183"/>
                  </a:lnTo>
                  <a:lnTo>
                    <a:pt x="860008" y="2739183"/>
                  </a:lnTo>
                  <a:lnTo>
                    <a:pt x="854424" y="2744768"/>
                  </a:lnTo>
                  <a:lnTo>
                    <a:pt x="854424" y="2747560"/>
                  </a:lnTo>
                  <a:lnTo>
                    <a:pt x="854424" y="2753144"/>
                  </a:lnTo>
                  <a:lnTo>
                    <a:pt x="857216" y="2755936"/>
                  </a:lnTo>
                  <a:lnTo>
                    <a:pt x="860008" y="2755936"/>
                  </a:lnTo>
                  <a:lnTo>
                    <a:pt x="873969" y="2761521"/>
                  </a:lnTo>
                  <a:lnTo>
                    <a:pt x="876762" y="2764313"/>
                  </a:lnTo>
                  <a:lnTo>
                    <a:pt x="879554" y="2764313"/>
                  </a:lnTo>
                  <a:lnTo>
                    <a:pt x="879554" y="2769898"/>
                  </a:lnTo>
                  <a:lnTo>
                    <a:pt x="879554" y="2775482"/>
                  </a:lnTo>
                  <a:lnTo>
                    <a:pt x="873969" y="2781067"/>
                  </a:lnTo>
                  <a:lnTo>
                    <a:pt x="868385" y="2783859"/>
                  </a:lnTo>
                  <a:lnTo>
                    <a:pt x="860008" y="2781067"/>
                  </a:lnTo>
                  <a:lnTo>
                    <a:pt x="851631" y="2781067"/>
                  </a:lnTo>
                  <a:lnTo>
                    <a:pt x="848839" y="2775482"/>
                  </a:lnTo>
                </a:path>
                <a:path w="2365375" h="3923665">
                  <a:moveTo>
                    <a:pt x="913061" y="2739183"/>
                  </a:moveTo>
                  <a:lnTo>
                    <a:pt x="904684" y="2783859"/>
                  </a:lnTo>
                </a:path>
                <a:path w="2365375" h="3923665">
                  <a:moveTo>
                    <a:pt x="899100" y="2739183"/>
                  </a:moveTo>
                  <a:lnTo>
                    <a:pt x="927022" y="2739183"/>
                  </a:lnTo>
                </a:path>
                <a:path w="2365375" h="3923665">
                  <a:moveTo>
                    <a:pt x="963321" y="2739183"/>
                  </a:moveTo>
                  <a:lnTo>
                    <a:pt x="957736" y="2739183"/>
                  </a:lnTo>
                  <a:lnTo>
                    <a:pt x="949360" y="2739183"/>
                  </a:lnTo>
                  <a:lnTo>
                    <a:pt x="943775" y="2739183"/>
                  </a:lnTo>
                  <a:lnTo>
                    <a:pt x="940983" y="2744768"/>
                  </a:lnTo>
                </a:path>
                <a:path w="2365375" h="3923665">
                  <a:moveTo>
                    <a:pt x="940983" y="2783859"/>
                  </a:moveTo>
                  <a:lnTo>
                    <a:pt x="949360" y="2783859"/>
                  </a:lnTo>
                  <a:lnTo>
                    <a:pt x="954944" y="2781067"/>
                  </a:lnTo>
                </a:path>
                <a:path w="2365375" h="3923665">
                  <a:moveTo>
                    <a:pt x="974490" y="2783859"/>
                  </a:moveTo>
                  <a:lnTo>
                    <a:pt x="982867" y="2739183"/>
                  </a:lnTo>
                  <a:lnTo>
                    <a:pt x="1002412" y="2739183"/>
                  </a:lnTo>
                  <a:lnTo>
                    <a:pt x="1007997" y="2739183"/>
                  </a:lnTo>
                  <a:lnTo>
                    <a:pt x="1010789" y="2741975"/>
                  </a:lnTo>
                  <a:lnTo>
                    <a:pt x="1010789" y="2747560"/>
                  </a:lnTo>
                  <a:lnTo>
                    <a:pt x="1010789" y="2750352"/>
                  </a:lnTo>
                  <a:lnTo>
                    <a:pt x="1007997" y="2755936"/>
                  </a:lnTo>
                  <a:lnTo>
                    <a:pt x="1005204" y="2758729"/>
                  </a:lnTo>
                  <a:lnTo>
                    <a:pt x="999620" y="2758729"/>
                  </a:lnTo>
                  <a:lnTo>
                    <a:pt x="980074" y="2758729"/>
                  </a:lnTo>
                </a:path>
                <a:path w="2365375" h="3923665">
                  <a:moveTo>
                    <a:pt x="994036" y="2758729"/>
                  </a:moveTo>
                  <a:lnTo>
                    <a:pt x="1005204" y="2783859"/>
                  </a:lnTo>
                </a:path>
                <a:path w="2365375" h="3923665">
                  <a:moveTo>
                    <a:pt x="1027542" y="2739183"/>
                  </a:moveTo>
                  <a:lnTo>
                    <a:pt x="1041504" y="2758729"/>
                  </a:lnTo>
                  <a:lnTo>
                    <a:pt x="1061049" y="2739183"/>
                  </a:lnTo>
                </a:path>
                <a:path w="2365375" h="3923665">
                  <a:moveTo>
                    <a:pt x="1041504" y="2758729"/>
                  </a:moveTo>
                  <a:lnTo>
                    <a:pt x="1038711" y="278385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579023" y="7647934"/>
              <a:ext cx="234547" cy="7539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1677130" y="3752765"/>
              <a:ext cx="2946400" cy="4869815"/>
            </a:xfrm>
            <a:custGeom>
              <a:avLst/>
              <a:gdLst/>
              <a:ahLst/>
              <a:cxnLst/>
              <a:rect l="l" t="t" r="r" b="b"/>
              <a:pathLst>
                <a:path w="2946400" h="4869815">
                  <a:moveTo>
                    <a:pt x="932606" y="1792615"/>
                  </a:moveTo>
                  <a:lnTo>
                    <a:pt x="940983" y="1747939"/>
                  </a:lnTo>
                  <a:lnTo>
                    <a:pt x="954944" y="1747939"/>
                  </a:lnTo>
                  <a:lnTo>
                    <a:pt x="960529" y="1750731"/>
                  </a:lnTo>
                  <a:lnTo>
                    <a:pt x="963321" y="1753524"/>
                  </a:lnTo>
                  <a:lnTo>
                    <a:pt x="966113" y="1759108"/>
                  </a:lnTo>
                  <a:lnTo>
                    <a:pt x="966113" y="1764693"/>
                  </a:lnTo>
                  <a:lnTo>
                    <a:pt x="966113" y="1775862"/>
                  </a:lnTo>
                  <a:lnTo>
                    <a:pt x="960529" y="1781446"/>
                  </a:lnTo>
                  <a:lnTo>
                    <a:pt x="957736" y="1787031"/>
                  </a:lnTo>
                  <a:lnTo>
                    <a:pt x="954944" y="1789823"/>
                  </a:lnTo>
                  <a:lnTo>
                    <a:pt x="946568" y="1792615"/>
                  </a:lnTo>
                  <a:lnTo>
                    <a:pt x="932606" y="1792615"/>
                  </a:lnTo>
                </a:path>
                <a:path w="2946400" h="4869815">
                  <a:moveTo>
                    <a:pt x="1005204" y="1792615"/>
                  </a:moveTo>
                  <a:lnTo>
                    <a:pt x="977282" y="1792615"/>
                  </a:lnTo>
                  <a:lnTo>
                    <a:pt x="985659" y="1747939"/>
                  </a:lnTo>
                  <a:lnTo>
                    <a:pt x="1013581" y="1747939"/>
                  </a:lnTo>
                </a:path>
                <a:path w="2946400" h="4869815">
                  <a:moveTo>
                    <a:pt x="980074" y="1770277"/>
                  </a:moveTo>
                  <a:lnTo>
                    <a:pt x="996828" y="1770277"/>
                  </a:lnTo>
                </a:path>
                <a:path w="2946400" h="4869815">
                  <a:moveTo>
                    <a:pt x="1055465" y="1759108"/>
                  </a:moveTo>
                  <a:lnTo>
                    <a:pt x="1052672" y="1753524"/>
                  </a:lnTo>
                  <a:lnTo>
                    <a:pt x="1049880" y="1750731"/>
                  </a:lnTo>
                </a:path>
                <a:path w="2946400" h="4869815">
                  <a:moveTo>
                    <a:pt x="1024750" y="1759108"/>
                  </a:moveTo>
                  <a:lnTo>
                    <a:pt x="1021958" y="1764693"/>
                  </a:lnTo>
                  <a:lnTo>
                    <a:pt x="1019166" y="1775862"/>
                  </a:lnTo>
                </a:path>
                <a:path w="2946400" h="4869815">
                  <a:moveTo>
                    <a:pt x="1044296" y="1789823"/>
                  </a:moveTo>
                  <a:lnTo>
                    <a:pt x="1047088" y="1787031"/>
                  </a:lnTo>
                  <a:lnTo>
                    <a:pt x="1049880" y="1781446"/>
                  </a:lnTo>
                </a:path>
                <a:path w="2946400" h="4869815">
                  <a:moveTo>
                    <a:pt x="1061049" y="1792615"/>
                  </a:moveTo>
                  <a:lnTo>
                    <a:pt x="1069426" y="1747939"/>
                  </a:lnTo>
                </a:path>
                <a:path w="2946400" h="4869815">
                  <a:moveTo>
                    <a:pt x="1100140" y="1747939"/>
                  </a:moveTo>
                  <a:lnTo>
                    <a:pt x="1063841" y="1778654"/>
                  </a:lnTo>
                </a:path>
                <a:path w="2946400" h="4869815">
                  <a:moveTo>
                    <a:pt x="1077803" y="1767485"/>
                  </a:moveTo>
                  <a:lnTo>
                    <a:pt x="1091764" y="1792615"/>
                  </a:lnTo>
                </a:path>
                <a:path w="2946400" h="4869815">
                  <a:moveTo>
                    <a:pt x="1142024" y="1753524"/>
                  </a:moveTo>
                  <a:lnTo>
                    <a:pt x="1139232" y="1750731"/>
                  </a:lnTo>
                  <a:lnTo>
                    <a:pt x="1133647" y="1747939"/>
                  </a:lnTo>
                </a:path>
                <a:path w="2946400" h="4869815">
                  <a:moveTo>
                    <a:pt x="1116894" y="1764693"/>
                  </a:moveTo>
                  <a:lnTo>
                    <a:pt x="1119686" y="1767485"/>
                  </a:lnTo>
                  <a:lnTo>
                    <a:pt x="1130855" y="1773069"/>
                  </a:lnTo>
                  <a:lnTo>
                    <a:pt x="1136440" y="1773069"/>
                  </a:lnTo>
                  <a:lnTo>
                    <a:pt x="1136440" y="1775862"/>
                  </a:lnTo>
                  <a:lnTo>
                    <a:pt x="1139232" y="1781446"/>
                  </a:lnTo>
                  <a:lnTo>
                    <a:pt x="1136440" y="1787031"/>
                  </a:lnTo>
                  <a:lnTo>
                    <a:pt x="1133647" y="1789823"/>
                  </a:lnTo>
                  <a:lnTo>
                    <a:pt x="1125271" y="1792615"/>
                  </a:lnTo>
                  <a:lnTo>
                    <a:pt x="1116894" y="1792615"/>
                  </a:lnTo>
                  <a:lnTo>
                    <a:pt x="1111309" y="1789823"/>
                  </a:lnTo>
                  <a:lnTo>
                    <a:pt x="1108517" y="1787031"/>
                  </a:lnTo>
                </a:path>
                <a:path w="2946400" h="4869815">
                  <a:moveTo>
                    <a:pt x="2108138" y="340652"/>
                  </a:moveTo>
                  <a:lnTo>
                    <a:pt x="2183528" y="259677"/>
                  </a:lnTo>
                  <a:lnTo>
                    <a:pt x="2108138" y="340652"/>
                  </a:lnTo>
                </a:path>
                <a:path w="2946400" h="4869815">
                  <a:moveTo>
                    <a:pt x="2183528" y="259677"/>
                  </a:moveTo>
                  <a:lnTo>
                    <a:pt x="2256126" y="178703"/>
                  </a:lnTo>
                  <a:lnTo>
                    <a:pt x="2183528" y="259677"/>
                  </a:lnTo>
                </a:path>
                <a:path w="2946400" h="4869815">
                  <a:moveTo>
                    <a:pt x="2085800" y="368575"/>
                  </a:moveTo>
                  <a:lnTo>
                    <a:pt x="2281256" y="150780"/>
                  </a:lnTo>
                </a:path>
                <a:path w="2946400" h="4869815">
                  <a:moveTo>
                    <a:pt x="2325932" y="388120"/>
                  </a:moveTo>
                  <a:lnTo>
                    <a:pt x="2325932" y="407666"/>
                  </a:lnTo>
                  <a:lnTo>
                    <a:pt x="2485090" y="577992"/>
                  </a:lnTo>
                  <a:lnTo>
                    <a:pt x="2471128" y="519355"/>
                  </a:lnTo>
                  <a:lnTo>
                    <a:pt x="1893136" y="0"/>
                  </a:lnTo>
                  <a:lnTo>
                    <a:pt x="1890343" y="5584"/>
                  </a:lnTo>
                  <a:lnTo>
                    <a:pt x="2027163" y="164741"/>
                  </a:lnTo>
                  <a:lnTo>
                    <a:pt x="2032747" y="125650"/>
                  </a:lnTo>
                </a:path>
                <a:path w="2946400" h="4869815">
                  <a:moveTo>
                    <a:pt x="2275672" y="201040"/>
                  </a:moveTo>
                  <a:lnTo>
                    <a:pt x="2264503" y="189872"/>
                  </a:lnTo>
                  <a:lnTo>
                    <a:pt x="2256126" y="178703"/>
                  </a:lnTo>
                  <a:lnTo>
                    <a:pt x="2244957" y="170326"/>
                  </a:lnTo>
                  <a:lnTo>
                    <a:pt x="2230996" y="161949"/>
                  </a:lnTo>
                </a:path>
                <a:path w="2946400" h="4869815">
                  <a:moveTo>
                    <a:pt x="2099761" y="332276"/>
                  </a:moveTo>
                  <a:lnTo>
                    <a:pt x="2108138" y="340652"/>
                  </a:lnTo>
                  <a:lnTo>
                    <a:pt x="2122099" y="351821"/>
                  </a:lnTo>
                </a:path>
                <a:path w="2946400" h="4869815">
                  <a:moveTo>
                    <a:pt x="1239752" y="4286082"/>
                  </a:moveTo>
                  <a:lnTo>
                    <a:pt x="1228583" y="4869659"/>
                  </a:lnTo>
                  <a:lnTo>
                    <a:pt x="1692095" y="4866867"/>
                  </a:lnTo>
                </a:path>
                <a:path w="2946400" h="4869815">
                  <a:moveTo>
                    <a:pt x="2356647" y="1088972"/>
                  </a:moveTo>
                  <a:lnTo>
                    <a:pt x="2356647" y="1175531"/>
                  </a:lnTo>
                </a:path>
                <a:path w="2946400" h="4869815">
                  <a:moveTo>
                    <a:pt x="2356647" y="1211830"/>
                  </a:moveTo>
                  <a:lnTo>
                    <a:pt x="2356647" y="1281636"/>
                  </a:lnTo>
                </a:path>
                <a:path w="2946400" h="4869815">
                  <a:moveTo>
                    <a:pt x="2356647" y="1315143"/>
                  </a:moveTo>
                  <a:lnTo>
                    <a:pt x="2356647" y="1384949"/>
                  </a:lnTo>
                </a:path>
                <a:path w="2946400" h="4869815">
                  <a:moveTo>
                    <a:pt x="2356647" y="1421248"/>
                  </a:moveTo>
                  <a:lnTo>
                    <a:pt x="2356647" y="1491054"/>
                  </a:lnTo>
                </a:path>
                <a:path w="2946400" h="4869815">
                  <a:moveTo>
                    <a:pt x="2356647" y="1524560"/>
                  </a:moveTo>
                  <a:lnTo>
                    <a:pt x="2356647" y="1594366"/>
                  </a:lnTo>
                </a:path>
                <a:path w="2946400" h="4869815">
                  <a:moveTo>
                    <a:pt x="2356647" y="1630665"/>
                  </a:moveTo>
                  <a:lnTo>
                    <a:pt x="2356647" y="1700471"/>
                  </a:lnTo>
                </a:path>
                <a:path w="2946400" h="4869815">
                  <a:moveTo>
                    <a:pt x="2356647" y="1733978"/>
                  </a:moveTo>
                  <a:lnTo>
                    <a:pt x="2356647" y="1803784"/>
                  </a:lnTo>
                </a:path>
                <a:path w="2946400" h="4869815">
                  <a:moveTo>
                    <a:pt x="2356647" y="1840083"/>
                  </a:moveTo>
                  <a:lnTo>
                    <a:pt x="2356647" y="1909889"/>
                  </a:lnTo>
                </a:path>
                <a:path w="2946400" h="4869815">
                  <a:moveTo>
                    <a:pt x="2356647" y="1943396"/>
                  </a:moveTo>
                  <a:lnTo>
                    <a:pt x="2356647" y="2029955"/>
                  </a:lnTo>
                </a:path>
                <a:path w="2946400" h="4869815">
                  <a:moveTo>
                    <a:pt x="1898720" y="1088972"/>
                  </a:moveTo>
                  <a:lnTo>
                    <a:pt x="1834499" y="1088972"/>
                  </a:lnTo>
                  <a:lnTo>
                    <a:pt x="1728394" y="1088972"/>
                  </a:lnTo>
                  <a:lnTo>
                    <a:pt x="1728394" y="1192284"/>
                  </a:lnTo>
                </a:path>
                <a:path w="2946400" h="4869815">
                  <a:moveTo>
                    <a:pt x="2945809" y="1091764"/>
                  </a:moveTo>
                  <a:lnTo>
                    <a:pt x="2876003" y="1091764"/>
                  </a:lnTo>
                </a:path>
                <a:path w="2946400" h="4869815">
                  <a:moveTo>
                    <a:pt x="2839704" y="1091764"/>
                  </a:moveTo>
                  <a:lnTo>
                    <a:pt x="2769898" y="1091764"/>
                  </a:lnTo>
                </a:path>
                <a:path w="2946400" h="4869815">
                  <a:moveTo>
                    <a:pt x="2736391" y="1091764"/>
                  </a:moveTo>
                  <a:lnTo>
                    <a:pt x="2666585" y="1088972"/>
                  </a:lnTo>
                </a:path>
                <a:path w="2946400" h="4869815">
                  <a:moveTo>
                    <a:pt x="2630286" y="1088972"/>
                  </a:moveTo>
                  <a:lnTo>
                    <a:pt x="2560480" y="1088972"/>
                  </a:lnTo>
                </a:path>
                <a:path w="2946400" h="4869815">
                  <a:moveTo>
                    <a:pt x="2526973" y="1088972"/>
                  </a:moveTo>
                  <a:lnTo>
                    <a:pt x="2457167" y="1088972"/>
                  </a:lnTo>
                </a:path>
                <a:path w="2946400" h="4869815">
                  <a:moveTo>
                    <a:pt x="2420868" y="1088972"/>
                  </a:moveTo>
                  <a:lnTo>
                    <a:pt x="2351062" y="1088972"/>
                  </a:lnTo>
                </a:path>
                <a:path w="2946400" h="4869815">
                  <a:moveTo>
                    <a:pt x="2317555" y="1088972"/>
                  </a:moveTo>
                  <a:lnTo>
                    <a:pt x="2247750" y="1088972"/>
                  </a:lnTo>
                </a:path>
                <a:path w="2946400" h="4869815">
                  <a:moveTo>
                    <a:pt x="2211450" y="1088972"/>
                  </a:moveTo>
                  <a:lnTo>
                    <a:pt x="2141645" y="1088972"/>
                  </a:lnTo>
                </a:path>
                <a:path w="2946400" h="4869815">
                  <a:moveTo>
                    <a:pt x="2108138" y="1088972"/>
                  </a:moveTo>
                  <a:lnTo>
                    <a:pt x="2038332" y="1088972"/>
                  </a:lnTo>
                </a:path>
                <a:path w="2946400" h="4869815">
                  <a:moveTo>
                    <a:pt x="2002033" y="1088972"/>
                  </a:moveTo>
                  <a:lnTo>
                    <a:pt x="1932227" y="1088972"/>
                  </a:lnTo>
                </a:path>
                <a:path w="2946400" h="4869815">
                  <a:moveTo>
                    <a:pt x="1834499" y="1088972"/>
                  </a:moveTo>
                  <a:lnTo>
                    <a:pt x="1834499" y="1192284"/>
                  </a:lnTo>
                  <a:lnTo>
                    <a:pt x="1728394" y="1192284"/>
                  </a:lnTo>
                  <a:lnTo>
                    <a:pt x="1728394" y="1278844"/>
                  </a:lnTo>
                </a:path>
                <a:path w="2946400" h="4869815">
                  <a:moveTo>
                    <a:pt x="1728394" y="1315143"/>
                  </a:moveTo>
                  <a:lnTo>
                    <a:pt x="1728394" y="1384949"/>
                  </a:lnTo>
                </a:path>
                <a:path w="2946400" h="4869815">
                  <a:moveTo>
                    <a:pt x="1728394" y="1418455"/>
                  </a:moveTo>
                  <a:lnTo>
                    <a:pt x="1728394" y="1488261"/>
                  </a:lnTo>
                </a:path>
                <a:path w="2946400" h="4869815">
                  <a:moveTo>
                    <a:pt x="1728394" y="1524560"/>
                  </a:moveTo>
                  <a:lnTo>
                    <a:pt x="1728394" y="1594366"/>
                  </a:lnTo>
                </a:path>
                <a:path w="2946400" h="4869815">
                  <a:moveTo>
                    <a:pt x="1728394" y="1627873"/>
                  </a:moveTo>
                  <a:lnTo>
                    <a:pt x="1728394" y="1697679"/>
                  </a:lnTo>
                </a:path>
                <a:path w="2946400" h="4869815">
                  <a:moveTo>
                    <a:pt x="1728394" y="1733978"/>
                  </a:moveTo>
                  <a:lnTo>
                    <a:pt x="1728394" y="1803784"/>
                  </a:lnTo>
                </a:path>
                <a:path w="2946400" h="4869815">
                  <a:moveTo>
                    <a:pt x="1728394" y="1837291"/>
                  </a:moveTo>
                  <a:lnTo>
                    <a:pt x="1728394" y="1907097"/>
                  </a:lnTo>
                </a:path>
                <a:path w="2946400" h="4869815">
                  <a:moveTo>
                    <a:pt x="1728394" y="1943396"/>
                  </a:moveTo>
                  <a:lnTo>
                    <a:pt x="1728394" y="2029955"/>
                  </a:lnTo>
                  <a:lnTo>
                    <a:pt x="1708848" y="2029955"/>
                  </a:lnTo>
                  <a:lnTo>
                    <a:pt x="0" y="2027163"/>
                  </a:lnTo>
                </a:path>
                <a:path w="2946400" h="4869815">
                  <a:moveTo>
                    <a:pt x="418835" y="2027163"/>
                  </a:moveTo>
                  <a:lnTo>
                    <a:pt x="421627" y="725981"/>
                  </a:lnTo>
                  <a:lnTo>
                    <a:pt x="1717225" y="725981"/>
                  </a:lnTo>
                  <a:lnTo>
                    <a:pt x="1714432" y="2029955"/>
                  </a:lnTo>
                </a:path>
                <a:path w="2946400" h="4869815">
                  <a:moveTo>
                    <a:pt x="1641834" y="1477092"/>
                  </a:moveTo>
                  <a:lnTo>
                    <a:pt x="1644627" y="1197869"/>
                  </a:lnTo>
                  <a:lnTo>
                    <a:pt x="1421248" y="1195077"/>
                  </a:lnTo>
                  <a:lnTo>
                    <a:pt x="1421248" y="1250921"/>
                  </a:lnTo>
                  <a:lnTo>
                    <a:pt x="1421248" y="1306766"/>
                  </a:lnTo>
                </a:path>
                <a:path w="2946400" h="4869815">
                  <a:moveTo>
                    <a:pt x="1421248" y="1250921"/>
                  </a:moveTo>
                  <a:lnTo>
                    <a:pt x="1644627" y="125371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092794" y="5056739"/>
              <a:ext cx="231755" cy="17311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1249919" y="4434070"/>
              <a:ext cx="2200910" cy="4188460"/>
            </a:xfrm>
            <a:custGeom>
              <a:avLst/>
              <a:gdLst/>
              <a:ahLst/>
              <a:cxnLst/>
              <a:rect l="l" t="t" r="r" b="b"/>
              <a:pathLst>
                <a:path w="2200909" h="4188459">
                  <a:moveTo>
                    <a:pt x="801371" y="1345857"/>
                  </a:moveTo>
                  <a:lnTo>
                    <a:pt x="804163" y="0"/>
                  </a:lnTo>
                  <a:lnTo>
                    <a:pt x="2200281" y="0"/>
                  </a:lnTo>
                  <a:lnTo>
                    <a:pt x="2197489" y="1348650"/>
                  </a:lnTo>
                </a:path>
                <a:path w="2200909" h="4188459">
                  <a:moveTo>
                    <a:pt x="2069046" y="1348650"/>
                  </a:moveTo>
                  <a:lnTo>
                    <a:pt x="2069046" y="795787"/>
                  </a:lnTo>
                  <a:lnTo>
                    <a:pt x="868385" y="781826"/>
                  </a:lnTo>
                  <a:lnTo>
                    <a:pt x="865593" y="1345857"/>
                  </a:lnTo>
                </a:path>
                <a:path w="2200909" h="4188459">
                  <a:moveTo>
                    <a:pt x="1720017" y="4107379"/>
                  </a:moveTo>
                  <a:lnTo>
                    <a:pt x="2032747" y="4110171"/>
                  </a:lnTo>
                </a:path>
                <a:path w="2200909" h="4188459">
                  <a:moveTo>
                    <a:pt x="1722809" y="4057118"/>
                  </a:moveTo>
                  <a:lnTo>
                    <a:pt x="2035540" y="4059911"/>
                  </a:lnTo>
                </a:path>
                <a:path w="2200909" h="4188459">
                  <a:moveTo>
                    <a:pt x="1722809" y="4006858"/>
                  </a:moveTo>
                  <a:lnTo>
                    <a:pt x="2035540" y="4009650"/>
                  </a:lnTo>
                </a:path>
                <a:path w="2200909" h="4188459">
                  <a:moveTo>
                    <a:pt x="1722809" y="3956598"/>
                  </a:moveTo>
                  <a:lnTo>
                    <a:pt x="2035540" y="3959390"/>
                  </a:lnTo>
                </a:path>
                <a:path w="2200909" h="4188459">
                  <a:moveTo>
                    <a:pt x="1722809" y="3906338"/>
                  </a:moveTo>
                  <a:lnTo>
                    <a:pt x="2035540" y="3909130"/>
                  </a:lnTo>
                </a:path>
                <a:path w="2200909" h="4188459">
                  <a:moveTo>
                    <a:pt x="1722809" y="3856077"/>
                  </a:moveTo>
                  <a:lnTo>
                    <a:pt x="2035540" y="3858870"/>
                  </a:lnTo>
                </a:path>
                <a:path w="2200909" h="4188459">
                  <a:moveTo>
                    <a:pt x="1722809" y="3805817"/>
                  </a:moveTo>
                  <a:lnTo>
                    <a:pt x="2035540" y="3808609"/>
                  </a:lnTo>
                </a:path>
                <a:path w="2200909" h="4188459">
                  <a:moveTo>
                    <a:pt x="1722809" y="3755557"/>
                  </a:moveTo>
                  <a:lnTo>
                    <a:pt x="2035540" y="3758349"/>
                  </a:lnTo>
                </a:path>
                <a:path w="2200909" h="4188459">
                  <a:moveTo>
                    <a:pt x="1722809" y="3705297"/>
                  </a:moveTo>
                  <a:lnTo>
                    <a:pt x="2035540" y="3708089"/>
                  </a:lnTo>
                </a:path>
                <a:path w="2200909" h="4188459">
                  <a:moveTo>
                    <a:pt x="1722809" y="3655036"/>
                  </a:moveTo>
                  <a:lnTo>
                    <a:pt x="2035540" y="3657829"/>
                  </a:lnTo>
                </a:path>
                <a:path w="2200909" h="4188459">
                  <a:moveTo>
                    <a:pt x="1720017" y="4188354"/>
                  </a:moveTo>
                  <a:lnTo>
                    <a:pt x="1722809" y="3604776"/>
                  </a:lnTo>
                </a:path>
                <a:path w="2200909" h="4188459">
                  <a:moveTo>
                    <a:pt x="2032747" y="4185561"/>
                  </a:moveTo>
                  <a:lnTo>
                    <a:pt x="2038332" y="3604776"/>
                  </a:lnTo>
                </a:path>
                <a:path w="2200909" h="4188459">
                  <a:moveTo>
                    <a:pt x="2088592" y="4185561"/>
                  </a:moveTo>
                  <a:lnTo>
                    <a:pt x="2094177" y="3607568"/>
                  </a:lnTo>
                </a:path>
                <a:path w="2200909" h="4188459">
                  <a:moveTo>
                    <a:pt x="767864" y="3601984"/>
                  </a:moveTo>
                  <a:lnTo>
                    <a:pt x="767864" y="3537763"/>
                  </a:lnTo>
                </a:path>
                <a:path w="2200909" h="4188459">
                  <a:moveTo>
                    <a:pt x="767864" y="3504256"/>
                  </a:moveTo>
                  <a:lnTo>
                    <a:pt x="770657" y="3434450"/>
                  </a:lnTo>
                </a:path>
                <a:path w="2200909" h="4188459">
                  <a:moveTo>
                    <a:pt x="770657" y="3398151"/>
                  </a:moveTo>
                  <a:lnTo>
                    <a:pt x="770657" y="3328345"/>
                  </a:lnTo>
                </a:path>
                <a:path w="2200909" h="4188459">
                  <a:moveTo>
                    <a:pt x="770657" y="3292046"/>
                  </a:moveTo>
                  <a:lnTo>
                    <a:pt x="770657" y="3222240"/>
                  </a:lnTo>
                </a:path>
                <a:path w="2200909" h="4188459">
                  <a:moveTo>
                    <a:pt x="770657" y="3188733"/>
                  </a:moveTo>
                  <a:lnTo>
                    <a:pt x="770657" y="3118927"/>
                  </a:lnTo>
                </a:path>
                <a:path w="2200909" h="4188459">
                  <a:moveTo>
                    <a:pt x="770657" y="3082628"/>
                  </a:moveTo>
                  <a:lnTo>
                    <a:pt x="770657" y="3012822"/>
                  </a:lnTo>
                </a:path>
                <a:path w="2200909" h="4188459">
                  <a:moveTo>
                    <a:pt x="770657" y="2979315"/>
                  </a:moveTo>
                  <a:lnTo>
                    <a:pt x="770657" y="2909509"/>
                  </a:lnTo>
                </a:path>
                <a:path w="2200909" h="4188459">
                  <a:moveTo>
                    <a:pt x="770657" y="2873210"/>
                  </a:moveTo>
                  <a:lnTo>
                    <a:pt x="770657" y="2803404"/>
                  </a:lnTo>
                </a:path>
                <a:path w="2200909" h="4188459">
                  <a:moveTo>
                    <a:pt x="770657" y="2769898"/>
                  </a:moveTo>
                  <a:lnTo>
                    <a:pt x="770657" y="2700092"/>
                  </a:lnTo>
                </a:path>
                <a:path w="2200909" h="4188459">
                  <a:moveTo>
                    <a:pt x="773449" y="2663793"/>
                  </a:moveTo>
                  <a:lnTo>
                    <a:pt x="773449" y="2593987"/>
                  </a:lnTo>
                </a:path>
                <a:path w="2200909" h="4188459">
                  <a:moveTo>
                    <a:pt x="773449" y="2560480"/>
                  </a:moveTo>
                  <a:lnTo>
                    <a:pt x="773449" y="2490674"/>
                  </a:lnTo>
                </a:path>
                <a:path w="2200909" h="4188459">
                  <a:moveTo>
                    <a:pt x="773449" y="2457167"/>
                  </a:moveTo>
                  <a:lnTo>
                    <a:pt x="773449" y="2387361"/>
                  </a:lnTo>
                </a:path>
                <a:path w="2200909" h="4188459">
                  <a:moveTo>
                    <a:pt x="773449" y="2351062"/>
                  </a:moveTo>
                  <a:lnTo>
                    <a:pt x="773449" y="2281256"/>
                  </a:lnTo>
                </a:path>
                <a:path w="2200909" h="4188459">
                  <a:moveTo>
                    <a:pt x="773449" y="2247750"/>
                  </a:moveTo>
                  <a:lnTo>
                    <a:pt x="773449" y="2177944"/>
                  </a:lnTo>
                </a:path>
                <a:path w="2200909" h="4188459">
                  <a:moveTo>
                    <a:pt x="773449" y="2141645"/>
                  </a:moveTo>
                  <a:lnTo>
                    <a:pt x="773449" y="2071839"/>
                  </a:lnTo>
                </a:path>
                <a:path w="2200909" h="4188459">
                  <a:moveTo>
                    <a:pt x="773449" y="2038332"/>
                  </a:moveTo>
                  <a:lnTo>
                    <a:pt x="773449" y="1968526"/>
                  </a:lnTo>
                </a:path>
                <a:path w="2200909" h="4188459">
                  <a:moveTo>
                    <a:pt x="773449" y="1932227"/>
                  </a:moveTo>
                  <a:lnTo>
                    <a:pt x="776241" y="1862421"/>
                  </a:lnTo>
                </a:path>
                <a:path w="2200909" h="4188459">
                  <a:moveTo>
                    <a:pt x="776241" y="1828914"/>
                  </a:moveTo>
                  <a:lnTo>
                    <a:pt x="776241" y="1759108"/>
                  </a:lnTo>
                </a:path>
                <a:path w="2200909" h="4188459">
                  <a:moveTo>
                    <a:pt x="776241" y="1722809"/>
                  </a:moveTo>
                  <a:lnTo>
                    <a:pt x="776241" y="1653003"/>
                  </a:lnTo>
                </a:path>
                <a:path w="2200909" h="4188459">
                  <a:moveTo>
                    <a:pt x="776241" y="1619496"/>
                  </a:moveTo>
                  <a:lnTo>
                    <a:pt x="776241" y="1549690"/>
                  </a:lnTo>
                </a:path>
                <a:path w="2200909" h="4188459">
                  <a:moveTo>
                    <a:pt x="776241" y="1513391"/>
                  </a:moveTo>
                  <a:lnTo>
                    <a:pt x="776241" y="1443586"/>
                  </a:lnTo>
                </a:path>
                <a:path w="2200909" h="4188459">
                  <a:moveTo>
                    <a:pt x="776241" y="1410079"/>
                  </a:moveTo>
                  <a:lnTo>
                    <a:pt x="776241" y="1345857"/>
                  </a:lnTo>
                </a:path>
                <a:path w="2200909" h="4188459">
                  <a:moveTo>
                    <a:pt x="823709" y="3601984"/>
                  </a:moveTo>
                  <a:lnTo>
                    <a:pt x="823709" y="3537763"/>
                  </a:lnTo>
                </a:path>
                <a:path w="2200909" h="4188459">
                  <a:moveTo>
                    <a:pt x="823709" y="3504256"/>
                  </a:moveTo>
                  <a:lnTo>
                    <a:pt x="826501" y="3434450"/>
                  </a:lnTo>
                </a:path>
                <a:path w="2200909" h="4188459">
                  <a:moveTo>
                    <a:pt x="826501" y="3398151"/>
                  </a:moveTo>
                  <a:lnTo>
                    <a:pt x="826501" y="3328345"/>
                  </a:lnTo>
                </a:path>
                <a:path w="2200909" h="4188459">
                  <a:moveTo>
                    <a:pt x="826501" y="3294838"/>
                  </a:moveTo>
                  <a:lnTo>
                    <a:pt x="826501" y="3225032"/>
                  </a:lnTo>
                </a:path>
                <a:path w="2200909" h="4188459">
                  <a:moveTo>
                    <a:pt x="826501" y="3188733"/>
                  </a:moveTo>
                  <a:lnTo>
                    <a:pt x="826501" y="3118927"/>
                  </a:lnTo>
                </a:path>
                <a:path w="2200909" h="4188459">
                  <a:moveTo>
                    <a:pt x="826501" y="3085420"/>
                  </a:moveTo>
                  <a:lnTo>
                    <a:pt x="826501" y="3015614"/>
                  </a:lnTo>
                </a:path>
                <a:path w="2200909" h="4188459">
                  <a:moveTo>
                    <a:pt x="826501" y="2979315"/>
                  </a:moveTo>
                  <a:lnTo>
                    <a:pt x="826501" y="2909509"/>
                  </a:lnTo>
                </a:path>
                <a:path w="2200909" h="4188459">
                  <a:moveTo>
                    <a:pt x="826501" y="2876003"/>
                  </a:moveTo>
                  <a:lnTo>
                    <a:pt x="826501" y="2806197"/>
                  </a:lnTo>
                </a:path>
                <a:path w="2200909" h="4188459">
                  <a:moveTo>
                    <a:pt x="826501" y="2769898"/>
                  </a:moveTo>
                  <a:lnTo>
                    <a:pt x="826501" y="2700092"/>
                  </a:lnTo>
                </a:path>
                <a:path w="2200909" h="4188459">
                  <a:moveTo>
                    <a:pt x="829294" y="2666585"/>
                  </a:moveTo>
                  <a:lnTo>
                    <a:pt x="829294" y="2596779"/>
                  </a:lnTo>
                </a:path>
                <a:path w="2200909" h="4188459">
                  <a:moveTo>
                    <a:pt x="829294" y="2560480"/>
                  </a:moveTo>
                  <a:lnTo>
                    <a:pt x="829294" y="2490674"/>
                  </a:lnTo>
                </a:path>
                <a:path w="2200909" h="4188459">
                  <a:moveTo>
                    <a:pt x="829294" y="2457167"/>
                  </a:moveTo>
                  <a:lnTo>
                    <a:pt x="829294" y="2387361"/>
                  </a:lnTo>
                </a:path>
                <a:path w="2200909" h="4188459">
                  <a:moveTo>
                    <a:pt x="829294" y="2351062"/>
                  </a:moveTo>
                  <a:lnTo>
                    <a:pt x="829294" y="2281256"/>
                  </a:lnTo>
                </a:path>
                <a:path w="2200909" h="4188459">
                  <a:moveTo>
                    <a:pt x="829294" y="2247750"/>
                  </a:moveTo>
                  <a:lnTo>
                    <a:pt x="829294" y="2177944"/>
                  </a:lnTo>
                </a:path>
                <a:path w="2200909" h="4188459">
                  <a:moveTo>
                    <a:pt x="829294" y="2141645"/>
                  </a:moveTo>
                  <a:lnTo>
                    <a:pt x="829294" y="2071839"/>
                  </a:lnTo>
                </a:path>
                <a:path w="2200909" h="4188459">
                  <a:moveTo>
                    <a:pt x="829294" y="2038332"/>
                  </a:moveTo>
                  <a:lnTo>
                    <a:pt x="829294" y="1968526"/>
                  </a:lnTo>
                </a:path>
                <a:path w="2200909" h="4188459">
                  <a:moveTo>
                    <a:pt x="829294" y="1932227"/>
                  </a:moveTo>
                  <a:lnTo>
                    <a:pt x="832086" y="1862421"/>
                  </a:lnTo>
                </a:path>
                <a:path w="2200909" h="4188459">
                  <a:moveTo>
                    <a:pt x="832086" y="1828914"/>
                  </a:moveTo>
                  <a:lnTo>
                    <a:pt x="832086" y="1759108"/>
                  </a:lnTo>
                </a:path>
                <a:path w="2200909" h="4188459">
                  <a:moveTo>
                    <a:pt x="832086" y="1722809"/>
                  </a:moveTo>
                  <a:lnTo>
                    <a:pt x="832086" y="1653003"/>
                  </a:lnTo>
                </a:path>
                <a:path w="2200909" h="4188459">
                  <a:moveTo>
                    <a:pt x="832086" y="1619496"/>
                  </a:moveTo>
                  <a:lnTo>
                    <a:pt x="832086" y="1549690"/>
                  </a:lnTo>
                </a:path>
                <a:path w="2200909" h="4188459">
                  <a:moveTo>
                    <a:pt x="832086" y="1513391"/>
                  </a:moveTo>
                  <a:lnTo>
                    <a:pt x="832086" y="1443586"/>
                  </a:lnTo>
                </a:path>
                <a:path w="2200909" h="4188459">
                  <a:moveTo>
                    <a:pt x="832086" y="1410079"/>
                  </a:moveTo>
                  <a:lnTo>
                    <a:pt x="832086" y="1345857"/>
                  </a:lnTo>
                </a:path>
                <a:path w="2200909" h="4188459">
                  <a:moveTo>
                    <a:pt x="2108138" y="3607568"/>
                  </a:moveTo>
                  <a:lnTo>
                    <a:pt x="2108138" y="3540555"/>
                  </a:lnTo>
                </a:path>
                <a:path w="2200909" h="4188459">
                  <a:moveTo>
                    <a:pt x="2110930" y="3507048"/>
                  </a:moveTo>
                  <a:lnTo>
                    <a:pt x="2110930" y="3437242"/>
                  </a:lnTo>
                </a:path>
                <a:path w="2200909" h="4188459">
                  <a:moveTo>
                    <a:pt x="2110930" y="3400943"/>
                  </a:moveTo>
                  <a:lnTo>
                    <a:pt x="2110930" y="3331137"/>
                  </a:lnTo>
                </a:path>
                <a:path w="2200909" h="4188459">
                  <a:moveTo>
                    <a:pt x="2110930" y="3297630"/>
                  </a:moveTo>
                  <a:lnTo>
                    <a:pt x="2110930" y="3227824"/>
                  </a:lnTo>
                </a:path>
                <a:path w="2200909" h="4188459">
                  <a:moveTo>
                    <a:pt x="2110930" y="3191525"/>
                  </a:moveTo>
                  <a:lnTo>
                    <a:pt x="2110930" y="3121719"/>
                  </a:lnTo>
                </a:path>
                <a:path w="2200909" h="4188459">
                  <a:moveTo>
                    <a:pt x="2110930" y="3088213"/>
                  </a:moveTo>
                  <a:lnTo>
                    <a:pt x="2110930" y="3018407"/>
                  </a:lnTo>
                </a:path>
                <a:path w="2200909" h="4188459">
                  <a:moveTo>
                    <a:pt x="2110930" y="2982108"/>
                  </a:moveTo>
                  <a:lnTo>
                    <a:pt x="2110930" y="2912302"/>
                  </a:lnTo>
                </a:path>
                <a:path w="2200909" h="4188459">
                  <a:moveTo>
                    <a:pt x="2110930" y="2878795"/>
                  </a:moveTo>
                  <a:lnTo>
                    <a:pt x="2110930" y="2808989"/>
                  </a:lnTo>
                </a:path>
                <a:path w="2200909" h="4188459">
                  <a:moveTo>
                    <a:pt x="2110930" y="2772690"/>
                  </a:moveTo>
                  <a:lnTo>
                    <a:pt x="2113722" y="2702884"/>
                  </a:lnTo>
                </a:path>
                <a:path w="2200909" h="4188459">
                  <a:moveTo>
                    <a:pt x="2113722" y="2669377"/>
                  </a:moveTo>
                  <a:lnTo>
                    <a:pt x="2113722" y="2599571"/>
                  </a:lnTo>
                </a:path>
                <a:path w="2200909" h="4188459">
                  <a:moveTo>
                    <a:pt x="2113722" y="2563272"/>
                  </a:moveTo>
                  <a:lnTo>
                    <a:pt x="2113722" y="2496259"/>
                  </a:lnTo>
                </a:path>
                <a:path w="2200909" h="4188459">
                  <a:moveTo>
                    <a:pt x="2113722" y="2459959"/>
                  </a:moveTo>
                  <a:lnTo>
                    <a:pt x="2113722" y="2390154"/>
                  </a:lnTo>
                </a:path>
                <a:path w="2200909" h="4188459">
                  <a:moveTo>
                    <a:pt x="2113722" y="2356647"/>
                  </a:moveTo>
                  <a:lnTo>
                    <a:pt x="2113722" y="2286841"/>
                  </a:lnTo>
                </a:path>
                <a:path w="2200909" h="4188459">
                  <a:moveTo>
                    <a:pt x="2113722" y="2250542"/>
                  </a:moveTo>
                  <a:lnTo>
                    <a:pt x="2113722" y="2180736"/>
                  </a:lnTo>
                </a:path>
                <a:path w="2200909" h="4188459">
                  <a:moveTo>
                    <a:pt x="2113722" y="2147229"/>
                  </a:moveTo>
                  <a:lnTo>
                    <a:pt x="2113722" y="2074631"/>
                  </a:lnTo>
                </a:path>
                <a:path w="2200909" h="4188459">
                  <a:moveTo>
                    <a:pt x="2113722" y="2041124"/>
                  </a:moveTo>
                  <a:lnTo>
                    <a:pt x="2113722" y="1971318"/>
                  </a:lnTo>
                </a:path>
                <a:path w="2200909" h="4188459">
                  <a:moveTo>
                    <a:pt x="2116514" y="1935019"/>
                  </a:moveTo>
                  <a:lnTo>
                    <a:pt x="2116514" y="1865213"/>
                  </a:lnTo>
                </a:path>
                <a:path w="2200909" h="4188459">
                  <a:moveTo>
                    <a:pt x="2116514" y="1831706"/>
                  </a:moveTo>
                  <a:lnTo>
                    <a:pt x="2116514" y="1761900"/>
                  </a:lnTo>
                </a:path>
                <a:path w="2200909" h="4188459">
                  <a:moveTo>
                    <a:pt x="2116514" y="1725601"/>
                  </a:moveTo>
                  <a:lnTo>
                    <a:pt x="2116514" y="1655795"/>
                  </a:lnTo>
                </a:path>
                <a:path w="2200909" h="4188459">
                  <a:moveTo>
                    <a:pt x="2116514" y="1622289"/>
                  </a:moveTo>
                  <a:lnTo>
                    <a:pt x="2116514" y="1552483"/>
                  </a:lnTo>
                </a:path>
                <a:path w="2200909" h="4188459">
                  <a:moveTo>
                    <a:pt x="2116514" y="1516184"/>
                  </a:moveTo>
                  <a:lnTo>
                    <a:pt x="2116514" y="1446378"/>
                  </a:lnTo>
                </a:path>
                <a:path w="2200909" h="4188459">
                  <a:moveTo>
                    <a:pt x="2116514" y="1412871"/>
                  </a:moveTo>
                  <a:lnTo>
                    <a:pt x="2116514" y="1348650"/>
                  </a:lnTo>
                </a:path>
                <a:path w="2200909" h="4188459">
                  <a:moveTo>
                    <a:pt x="2163982" y="3607568"/>
                  </a:moveTo>
                  <a:lnTo>
                    <a:pt x="2163982" y="3543347"/>
                  </a:lnTo>
                </a:path>
                <a:path w="2200909" h="4188459">
                  <a:moveTo>
                    <a:pt x="2166775" y="3507048"/>
                  </a:moveTo>
                  <a:lnTo>
                    <a:pt x="2166775" y="3437242"/>
                  </a:lnTo>
                </a:path>
                <a:path w="2200909" h="4188459">
                  <a:moveTo>
                    <a:pt x="2166775" y="3403735"/>
                  </a:moveTo>
                  <a:lnTo>
                    <a:pt x="2166775" y="3333929"/>
                  </a:lnTo>
                </a:path>
                <a:path w="2200909" h="4188459">
                  <a:moveTo>
                    <a:pt x="2166775" y="3297630"/>
                  </a:moveTo>
                  <a:lnTo>
                    <a:pt x="2166775" y="3227824"/>
                  </a:lnTo>
                </a:path>
                <a:path w="2200909" h="4188459">
                  <a:moveTo>
                    <a:pt x="2166775" y="3194318"/>
                  </a:moveTo>
                  <a:lnTo>
                    <a:pt x="2166775" y="3124512"/>
                  </a:lnTo>
                </a:path>
                <a:path w="2200909" h="4188459">
                  <a:moveTo>
                    <a:pt x="2166775" y="3088213"/>
                  </a:moveTo>
                  <a:lnTo>
                    <a:pt x="2166775" y="3018407"/>
                  </a:lnTo>
                </a:path>
                <a:path w="2200909" h="4188459">
                  <a:moveTo>
                    <a:pt x="2166775" y="2984900"/>
                  </a:moveTo>
                  <a:lnTo>
                    <a:pt x="2166775" y="2915094"/>
                  </a:lnTo>
                </a:path>
                <a:path w="2200909" h="4188459">
                  <a:moveTo>
                    <a:pt x="2166775" y="2878795"/>
                  </a:moveTo>
                  <a:lnTo>
                    <a:pt x="2166775" y="2808989"/>
                  </a:lnTo>
                </a:path>
                <a:path w="2200909" h="4188459">
                  <a:moveTo>
                    <a:pt x="2166775" y="2775482"/>
                  </a:moveTo>
                  <a:lnTo>
                    <a:pt x="2169567" y="2705676"/>
                  </a:lnTo>
                </a:path>
                <a:path w="2200909" h="4188459">
                  <a:moveTo>
                    <a:pt x="2169567" y="2669377"/>
                  </a:moveTo>
                  <a:lnTo>
                    <a:pt x="2169567" y="2599571"/>
                  </a:lnTo>
                </a:path>
                <a:path w="2200909" h="4188459">
                  <a:moveTo>
                    <a:pt x="2169567" y="2566064"/>
                  </a:moveTo>
                  <a:lnTo>
                    <a:pt x="2169567" y="2496259"/>
                  </a:lnTo>
                </a:path>
                <a:path w="2200909" h="4188459">
                  <a:moveTo>
                    <a:pt x="2169567" y="2459959"/>
                  </a:moveTo>
                  <a:lnTo>
                    <a:pt x="2169567" y="2390154"/>
                  </a:lnTo>
                </a:path>
                <a:path w="2200909" h="4188459">
                  <a:moveTo>
                    <a:pt x="2169567" y="2356647"/>
                  </a:moveTo>
                  <a:lnTo>
                    <a:pt x="2169567" y="2286841"/>
                  </a:lnTo>
                </a:path>
                <a:path w="2200909" h="4188459">
                  <a:moveTo>
                    <a:pt x="2169567" y="2250542"/>
                  </a:moveTo>
                  <a:lnTo>
                    <a:pt x="2169567" y="2180736"/>
                  </a:lnTo>
                </a:path>
                <a:path w="2200909" h="4188459">
                  <a:moveTo>
                    <a:pt x="2169567" y="2147229"/>
                  </a:moveTo>
                  <a:lnTo>
                    <a:pt x="2169567" y="2077423"/>
                  </a:lnTo>
                </a:path>
                <a:path w="2200909" h="4188459">
                  <a:moveTo>
                    <a:pt x="2169567" y="2041124"/>
                  </a:moveTo>
                  <a:lnTo>
                    <a:pt x="2169567" y="1971318"/>
                  </a:lnTo>
                </a:path>
                <a:path w="2200909" h="4188459">
                  <a:moveTo>
                    <a:pt x="2172359" y="1937811"/>
                  </a:moveTo>
                  <a:lnTo>
                    <a:pt x="2172359" y="1868005"/>
                  </a:lnTo>
                </a:path>
                <a:path w="2200909" h="4188459">
                  <a:moveTo>
                    <a:pt x="2172359" y="1831706"/>
                  </a:moveTo>
                  <a:lnTo>
                    <a:pt x="2172359" y="1761900"/>
                  </a:lnTo>
                </a:path>
                <a:path w="2200909" h="4188459">
                  <a:moveTo>
                    <a:pt x="2172359" y="1728394"/>
                  </a:moveTo>
                  <a:lnTo>
                    <a:pt x="2172359" y="1658588"/>
                  </a:lnTo>
                </a:path>
                <a:path w="2200909" h="4188459">
                  <a:moveTo>
                    <a:pt x="2172359" y="1622289"/>
                  </a:moveTo>
                  <a:lnTo>
                    <a:pt x="2172359" y="1552483"/>
                  </a:lnTo>
                </a:path>
                <a:path w="2200909" h="4188459">
                  <a:moveTo>
                    <a:pt x="2172359" y="1518976"/>
                  </a:moveTo>
                  <a:lnTo>
                    <a:pt x="2172359" y="1449170"/>
                  </a:lnTo>
                </a:path>
                <a:path w="2200909" h="4188459">
                  <a:moveTo>
                    <a:pt x="2172359" y="1412871"/>
                  </a:moveTo>
                  <a:lnTo>
                    <a:pt x="2172359" y="1348650"/>
                  </a:lnTo>
                </a:path>
                <a:path w="2200909" h="4188459">
                  <a:moveTo>
                    <a:pt x="0" y="3775103"/>
                  </a:moveTo>
                  <a:lnTo>
                    <a:pt x="19545" y="377231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268562" y="8053970"/>
              <a:ext cx="262890" cy="151130"/>
            </a:xfrm>
            <a:custGeom>
              <a:avLst/>
              <a:gdLst/>
              <a:ahLst/>
              <a:cxnLst/>
              <a:rect l="l" t="t" r="r" b="b"/>
              <a:pathLst>
                <a:path w="262890" h="151129">
                  <a:moveTo>
                    <a:pt x="0" y="150621"/>
                  </a:moveTo>
                  <a:lnTo>
                    <a:pt x="50242" y="138458"/>
                  </a:lnTo>
                  <a:lnTo>
                    <a:pt x="98471" y="120790"/>
                  </a:lnTo>
                  <a:lnTo>
                    <a:pt x="144256" y="97863"/>
                  </a:lnTo>
                  <a:lnTo>
                    <a:pt x="187166" y="69925"/>
                  </a:lnTo>
                  <a:lnTo>
                    <a:pt x="226773" y="37221"/>
                  </a:lnTo>
                  <a:lnTo>
                    <a:pt x="26264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531934" y="8033262"/>
              <a:ext cx="584200" cy="25400"/>
            </a:xfrm>
            <a:custGeom>
              <a:avLst/>
              <a:gdLst/>
              <a:ahLst/>
              <a:cxnLst/>
              <a:rect l="l" t="t" r="r" b="b"/>
              <a:pathLst>
                <a:path w="584200" h="25400">
                  <a:moveTo>
                    <a:pt x="0" y="22337"/>
                  </a:moveTo>
                  <a:lnTo>
                    <a:pt x="16753" y="0"/>
                  </a:lnTo>
                  <a:lnTo>
                    <a:pt x="564031" y="2792"/>
                  </a:lnTo>
                  <a:lnTo>
                    <a:pt x="583577" y="2513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112915" y="8055643"/>
              <a:ext cx="694055" cy="161925"/>
            </a:xfrm>
            <a:custGeom>
              <a:avLst/>
              <a:gdLst/>
              <a:ahLst/>
              <a:cxnLst/>
              <a:rect l="l" t="t" r="r" b="b"/>
              <a:pathLst>
                <a:path w="694054" h="161925">
                  <a:moveTo>
                    <a:pt x="0" y="0"/>
                  </a:moveTo>
                  <a:lnTo>
                    <a:pt x="34098" y="36344"/>
                  </a:lnTo>
                  <a:lnTo>
                    <a:pt x="71623" y="68457"/>
                  </a:lnTo>
                  <a:lnTo>
                    <a:pt x="112179" y="96154"/>
                  </a:lnTo>
                  <a:lnTo>
                    <a:pt x="155368" y="119250"/>
                  </a:lnTo>
                  <a:lnTo>
                    <a:pt x="200794" y="137558"/>
                  </a:lnTo>
                  <a:lnTo>
                    <a:pt x="248060" y="150893"/>
                  </a:lnTo>
                  <a:lnTo>
                    <a:pt x="296769" y="159071"/>
                  </a:lnTo>
                  <a:lnTo>
                    <a:pt x="346524" y="161906"/>
                  </a:lnTo>
                  <a:lnTo>
                    <a:pt x="396290" y="159271"/>
                  </a:lnTo>
                  <a:lnTo>
                    <a:pt x="445031" y="151290"/>
                  </a:lnTo>
                  <a:lnTo>
                    <a:pt x="492350" y="138145"/>
                  </a:lnTo>
                  <a:lnTo>
                    <a:pt x="537849" y="120020"/>
                  </a:lnTo>
                  <a:lnTo>
                    <a:pt x="581131" y="97098"/>
                  </a:lnTo>
                  <a:lnTo>
                    <a:pt x="621798" y="69565"/>
                  </a:lnTo>
                  <a:lnTo>
                    <a:pt x="659453" y="37603"/>
                  </a:lnTo>
                  <a:lnTo>
                    <a:pt x="693697" y="139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807986" y="8038847"/>
              <a:ext cx="636905" cy="25400"/>
            </a:xfrm>
            <a:custGeom>
              <a:avLst/>
              <a:gdLst/>
              <a:ahLst/>
              <a:cxnLst/>
              <a:rect l="l" t="t" r="r" b="b"/>
              <a:pathLst>
                <a:path w="636905" h="25400">
                  <a:moveTo>
                    <a:pt x="0" y="19545"/>
                  </a:moveTo>
                  <a:lnTo>
                    <a:pt x="19545" y="0"/>
                  </a:lnTo>
                  <a:lnTo>
                    <a:pt x="564031" y="2792"/>
                  </a:lnTo>
                  <a:lnTo>
                    <a:pt x="619876" y="2792"/>
                  </a:lnTo>
                  <a:lnTo>
                    <a:pt x="636629" y="2513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444088" y="8061742"/>
              <a:ext cx="720725" cy="161925"/>
            </a:xfrm>
            <a:custGeom>
              <a:avLst/>
              <a:gdLst/>
              <a:ahLst/>
              <a:cxnLst/>
              <a:rect l="l" t="t" r="r" b="b"/>
              <a:pathLst>
                <a:path w="720725" h="161925">
                  <a:moveTo>
                    <a:pt x="0" y="1864"/>
                  </a:moveTo>
                  <a:lnTo>
                    <a:pt x="36313" y="37989"/>
                  </a:lnTo>
                  <a:lnTo>
                    <a:pt x="75894" y="69827"/>
                  </a:lnTo>
                  <a:lnTo>
                    <a:pt x="118359" y="97211"/>
                  </a:lnTo>
                  <a:lnTo>
                    <a:pt x="163328" y="119971"/>
                  </a:lnTo>
                  <a:lnTo>
                    <a:pt x="210417" y="137938"/>
                  </a:lnTo>
                  <a:lnTo>
                    <a:pt x="259244" y="150943"/>
                  </a:lnTo>
                  <a:lnTo>
                    <a:pt x="309427" y="158817"/>
                  </a:lnTo>
                  <a:lnTo>
                    <a:pt x="360584" y="161390"/>
                  </a:lnTo>
                  <a:lnTo>
                    <a:pt x="411726" y="158552"/>
                  </a:lnTo>
                  <a:lnTo>
                    <a:pt x="461868" y="150419"/>
                  </a:lnTo>
                  <a:lnTo>
                    <a:pt x="510627" y="137161"/>
                  </a:lnTo>
                  <a:lnTo>
                    <a:pt x="557622" y="118951"/>
                  </a:lnTo>
                  <a:lnTo>
                    <a:pt x="602472" y="95958"/>
                  </a:lnTo>
                  <a:lnTo>
                    <a:pt x="644796" y="68355"/>
                  </a:lnTo>
                  <a:lnTo>
                    <a:pt x="684211" y="36311"/>
                  </a:lnTo>
                  <a:lnTo>
                    <a:pt x="72033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928431" y="5782720"/>
              <a:ext cx="2711450" cy="2279015"/>
            </a:xfrm>
            <a:custGeom>
              <a:avLst/>
              <a:gdLst/>
              <a:ahLst/>
              <a:cxnLst/>
              <a:rect l="l" t="t" r="r" b="b"/>
              <a:pathLst>
                <a:path w="2711450" h="2279015">
                  <a:moveTo>
                    <a:pt x="2236581" y="2278464"/>
                  </a:moveTo>
                  <a:lnTo>
                    <a:pt x="2256126" y="2258918"/>
                  </a:lnTo>
                  <a:lnTo>
                    <a:pt x="2711261" y="2258918"/>
                  </a:lnTo>
                </a:path>
                <a:path w="2711450" h="2279015">
                  <a:moveTo>
                    <a:pt x="2711261" y="2792"/>
                  </a:moveTo>
                  <a:lnTo>
                    <a:pt x="1477092" y="0"/>
                  </a:lnTo>
                </a:path>
                <a:path w="2711450" h="2279015">
                  <a:moveTo>
                    <a:pt x="0" y="1259298"/>
                  </a:moveTo>
                  <a:lnTo>
                    <a:pt x="0" y="1222999"/>
                  </a:lnTo>
                  <a:lnTo>
                    <a:pt x="55844" y="1259298"/>
                  </a:lnTo>
                </a:path>
                <a:path w="2711450" h="2279015">
                  <a:moveTo>
                    <a:pt x="55844" y="1189492"/>
                  </a:moveTo>
                  <a:lnTo>
                    <a:pt x="0" y="1181115"/>
                  </a:lnTo>
                  <a:lnTo>
                    <a:pt x="36299" y="1214622"/>
                  </a:lnTo>
                  <a:lnTo>
                    <a:pt x="36299" y="1175531"/>
                  </a:lnTo>
                </a:path>
                <a:path w="2711450" h="2279015">
                  <a:moveTo>
                    <a:pt x="50260" y="1161570"/>
                  </a:moveTo>
                  <a:lnTo>
                    <a:pt x="53052" y="1164362"/>
                  </a:lnTo>
                  <a:lnTo>
                    <a:pt x="55844" y="1161570"/>
                  </a:lnTo>
                  <a:lnTo>
                    <a:pt x="53052" y="115877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914470" y="6793509"/>
              <a:ext cx="72598" cy="12565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1987069" y="4484330"/>
              <a:ext cx="712470" cy="4224655"/>
            </a:xfrm>
            <a:custGeom>
              <a:avLst/>
              <a:gdLst/>
              <a:ahLst/>
              <a:cxnLst/>
              <a:rect l="l" t="t" r="r" b="b"/>
              <a:pathLst>
                <a:path w="712470" h="4224655">
                  <a:moveTo>
                    <a:pt x="22337" y="4090625"/>
                  </a:moveTo>
                  <a:lnTo>
                    <a:pt x="30714" y="4101794"/>
                  </a:lnTo>
                  <a:lnTo>
                    <a:pt x="41883" y="4112963"/>
                  </a:lnTo>
                  <a:lnTo>
                    <a:pt x="53052" y="4124132"/>
                  </a:lnTo>
                </a:path>
                <a:path w="712470" h="4224655">
                  <a:moveTo>
                    <a:pt x="16753" y="4076664"/>
                  </a:moveTo>
                  <a:lnTo>
                    <a:pt x="13961" y="4076664"/>
                  </a:lnTo>
                  <a:lnTo>
                    <a:pt x="13961" y="4079456"/>
                  </a:lnTo>
                  <a:lnTo>
                    <a:pt x="16753" y="4079456"/>
                  </a:lnTo>
                  <a:lnTo>
                    <a:pt x="16753" y="4076664"/>
                  </a:lnTo>
                </a:path>
                <a:path w="712470" h="4224655">
                  <a:moveTo>
                    <a:pt x="0" y="4018027"/>
                  </a:moveTo>
                  <a:lnTo>
                    <a:pt x="2792" y="4034781"/>
                  </a:lnTo>
                  <a:lnTo>
                    <a:pt x="5584" y="4048742"/>
                  </a:lnTo>
                  <a:lnTo>
                    <a:pt x="11168" y="4065495"/>
                  </a:lnTo>
                </a:path>
                <a:path w="712470" h="4224655">
                  <a:moveTo>
                    <a:pt x="36299" y="33506"/>
                  </a:moveTo>
                  <a:lnTo>
                    <a:pt x="44675" y="22337"/>
                  </a:lnTo>
                  <a:lnTo>
                    <a:pt x="55844" y="11168"/>
                  </a:lnTo>
                  <a:lnTo>
                    <a:pt x="67013" y="0"/>
                  </a:lnTo>
                </a:path>
                <a:path w="712470" h="4224655">
                  <a:moveTo>
                    <a:pt x="30714" y="47468"/>
                  </a:moveTo>
                  <a:lnTo>
                    <a:pt x="30714" y="44675"/>
                  </a:lnTo>
                  <a:lnTo>
                    <a:pt x="30714" y="47468"/>
                  </a:lnTo>
                </a:path>
                <a:path w="712470" h="4224655">
                  <a:moveTo>
                    <a:pt x="13961" y="106104"/>
                  </a:moveTo>
                  <a:lnTo>
                    <a:pt x="16753" y="89351"/>
                  </a:lnTo>
                  <a:lnTo>
                    <a:pt x="19545" y="75390"/>
                  </a:lnTo>
                  <a:lnTo>
                    <a:pt x="25130" y="58636"/>
                  </a:lnTo>
                </a:path>
                <a:path w="712470" h="4224655">
                  <a:moveTo>
                    <a:pt x="608707" y="4182769"/>
                  </a:moveTo>
                  <a:lnTo>
                    <a:pt x="611499" y="4179977"/>
                  </a:lnTo>
                  <a:lnTo>
                    <a:pt x="614291" y="4174392"/>
                  </a:lnTo>
                  <a:lnTo>
                    <a:pt x="617084" y="4171600"/>
                  </a:lnTo>
                  <a:lnTo>
                    <a:pt x="622668" y="4168808"/>
                  </a:lnTo>
                  <a:lnTo>
                    <a:pt x="633837" y="4168808"/>
                  </a:lnTo>
                  <a:lnTo>
                    <a:pt x="639422" y="4171600"/>
                  </a:lnTo>
                  <a:lnTo>
                    <a:pt x="639422" y="4174392"/>
                  </a:lnTo>
                  <a:lnTo>
                    <a:pt x="642214" y="4179977"/>
                  </a:lnTo>
                  <a:lnTo>
                    <a:pt x="642214" y="4185561"/>
                  </a:lnTo>
                  <a:lnTo>
                    <a:pt x="636629" y="4191146"/>
                  </a:lnTo>
                  <a:lnTo>
                    <a:pt x="631045" y="4199522"/>
                  </a:lnTo>
                  <a:lnTo>
                    <a:pt x="600330" y="4224653"/>
                  </a:lnTo>
                  <a:lnTo>
                    <a:pt x="636629" y="4224653"/>
                  </a:lnTo>
                </a:path>
                <a:path w="712470" h="4224655">
                  <a:moveTo>
                    <a:pt x="678513" y="4224653"/>
                  </a:moveTo>
                  <a:lnTo>
                    <a:pt x="689682" y="4168808"/>
                  </a:lnTo>
                  <a:lnTo>
                    <a:pt x="656175" y="4205107"/>
                  </a:lnTo>
                  <a:lnTo>
                    <a:pt x="695266" y="4205107"/>
                  </a:lnTo>
                </a:path>
                <a:path w="712470" h="4224655">
                  <a:moveTo>
                    <a:pt x="709227" y="4219068"/>
                  </a:moveTo>
                  <a:lnTo>
                    <a:pt x="706435" y="4221860"/>
                  </a:lnTo>
                  <a:lnTo>
                    <a:pt x="709227" y="4224653"/>
                  </a:lnTo>
                  <a:lnTo>
                    <a:pt x="712020" y="422186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721426" y="8641970"/>
              <a:ext cx="122858" cy="6980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2048498" y="6799094"/>
              <a:ext cx="1466215" cy="1876425"/>
            </a:xfrm>
            <a:custGeom>
              <a:avLst/>
              <a:gdLst/>
              <a:ahLst/>
              <a:cxnLst/>
              <a:rect l="l" t="t" r="r" b="b"/>
              <a:pathLst>
                <a:path w="1466215" h="1876425">
                  <a:moveTo>
                    <a:pt x="33506" y="1848460"/>
                  </a:moveTo>
                  <a:lnTo>
                    <a:pt x="22337" y="1840083"/>
                  </a:lnTo>
                  <a:lnTo>
                    <a:pt x="11168" y="1828914"/>
                  </a:lnTo>
                  <a:lnTo>
                    <a:pt x="0" y="1820537"/>
                  </a:lnTo>
                </a:path>
                <a:path w="1466215" h="1876425">
                  <a:moveTo>
                    <a:pt x="47468" y="1856836"/>
                  </a:moveTo>
                  <a:lnTo>
                    <a:pt x="44675" y="1856836"/>
                  </a:lnTo>
                  <a:lnTo>
                    <a:pt x="44675" y="1854044"/>
                  </a:lnTo>
                  <a:lnTo>
                    <a:pt x="47468" y="1854044"/>
                  </a:lnTo>
                  <a:lnTo>
                    <a:pt x="47468" y="1856836"/>
                  </a:lnTo>
                </a:path>
                <a:path w="1466215" h="1876425">
                  <a:moveTo>
                    <a:pt x="106104" y="1870798"/>
                  </a:moveTo>
                  <a:lnTo>
                    <a:pt x="89351" y="1870798"/>
                  </a:lnTo>
                  <a:lnTo>
                    <a:pt x="75390" y="1865213"/>
                  </a:lnTo>
                  <a:lnTo>
                    <a:pt x="58636" y="1862421"/>
                  </a:lnTo>
                </a:path>
                <a:path w="1466215" h="1876425">
                  <a:moveTo>
                    <a:pt x="1298389" y="1854044"/>
                  </a:moveTo>
                  <a:lnTo>
                    <a:pt x="1309558" y="1845668"/>
                  </a:lnTo>
                  <a:lnTo>
                    <a:pt x="1320727" y="1834499"/>
                  </a:lnTo>
                  <a:lnTo>
                    <a:pt x="1331896" y="1823330"/>
                  </a:lnTo>
                </a:path>
                <a:path w="1466215" h="1876425">
                  <a:moveTo>
                    <a:pt x="1284428" y="1859629"/>
                  </a:moveTo>
                  <a:lnTo>
                    <a:pt x="1287220" y="1859629"/>
                  </a:lnTo>
                  <a:lnTo>
                    <a:pt x="1284428" y="1859629"/>
                  </a:lnTo>
                </a:path>
                <a:path w="1466215" h="1876425">
                  <a:moveTo>
                    <a:pt x="1225791" y="1876382"/>
                  </a:moveTo>
                  <a:lnTo>
                    <a:pt x="1242545" y="1873590"/>
                  </a:lnTo>
                  <a:lnTo>
                    <a:pt x="1259298" y="1870798"/>
                  </a:lnTo>
                  <a:lnTo>
                    <a:pt x="1273259" y="1865213"/>
                  </a:lnTo>
                </a:path>
                <a:path w="1466215" h="1876425">
                  <a:moveTo>
                    <a:pt x="1410079" y="100520"/>
                  </a:moveTo>
                  <a:lnTo>
                    <a:pt x="1410079" y="64221"/>
                  </a:lnTo>
                  <a:lnTo>
                    <a:pt x="1465923" y="100520"/>
                  </a:lnTo>
                </a:path>
                <a:path w="1466215" h="1876425">
                  <a:moveTo>
                    <a:pt x="1465923" y="30714"/>
                  </a:moveTo>
                  <a:lnTo>
                    <a:pt x="1410079" y="22337"/>
                  </a:lnTo>
                  <a:lnTo>
                    <a:pt x="1446378" y="55844"/>
                  </a:lnTo>
                  <a:lnTo>
                    <a:pt x="1446378" y="13961"/>
                  </a:lnTo>
                </a:path>
                <a:path w="1466215" h="1876425">
                  <a:moveTo>
                    <a:pt x="1460339" y="0"/>
                  </a:moveTo>
                  <a:lnTo>
                    <a:pt x="1463131" y="5584"/>
                  </a:lnTo>
                  <a:lnTo>
                    <a:pt x="1465923" y="2792"/>
                  </a:lnTo>
                  <a:lnTo>
                    <a:pt x="146313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444616" y="6651105"/>
              <a:ext cx="72598" cy="12565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2601361" y="4489915"/>
              <a:ext cx="857250" cy="4124325"/>
            </a:xfrm>
            <a:custGeom>
              <a:avLst/>
              <a:gdLst/>
              <a:ahLst/>
              <a:cxnLst/>
              <a:rect l="l" t="t" r="r" b="b"/>
              <a:pathLst>
                <a:path w="857250" h="4124325">
                  <a:moveTo>
                    <a:pt x="818125" y="4090625"/>
                  </a:moveTo>
                  <a:lnTo>
                    <a:pt x="809748" y="4101794"/>
                  </a:lnTo>
                  <a:lnTo>
                    <a:pt x="801371" y="4112963"/>
                  </a:lnTo>
                  <a:lnTo>
                    <a:pt x="790202" y="4124132"/>
                  </a:lnTo>
                </a:path>
                <a:path w="857250" h="4124325">
                  <a:moveTo>
                    <a:pt x="826501" y="4076664"/>
                  </a:moveTo>
                  <a:lnTo>
                    <a:pt x="826501" y="4079456"/>
                  </a:lnTo>
                  <a:lnTo>
                    <a:pt x="823709" y="4076664"/>
                  </a:lnTo>
                  <a:lnTo>
                    <a:pt x="826501" y="4076664"/>
                  </a:lnTo>
                </a:path>
                <a:path w="857250" h="4124325">
                  <a:moveTo>
                    <a:pt x="843255" y="4018027"/>
                  </a:moveTo>
                  <a:lnTo>
                    <a:pt x="840463" y="4034781"/>
                  </a:lnTo>
                  <a:lnTo>
                    <a:pt x="837670" y="4048742"/>
                  </a:lnTo>
                  <a:lnTo>
                    <a:pt x="832086" y="4065495"/>
                  </a:lnTo>
                </a:path>
                <a:path w="857250" h="4124325">
                  <a:moveTo>
                    <a:pt x="832086" y="33506"/>
                  </a:moveTo>
                  <a:lnTo>
                    <a:pt x="823709" y="22337"/>
                  </a:lnTo>
                  <a:lnTo>
                    <a:pt x="815332" y="11168"/>
                  </a:lnTo>
                  <a:lnTo>
                    <a:pt x="804163" y="0"/>
                  </a:lnTo>
                </a:path>
                <a:path w="857250" h="4124325">
                  <a:moveTo>
                    <a:pt x="840463" y="47468"/>
                  </a:moveTo>
                  <a:lnTo>
                    <a:pt x="840463" y="44675"/>
                  </a:lnTo>
                  <a:lnTo>
                    <a:pt x="840463" y="47468"/>
                  </a:lnTo>
                </a:path>
                <a:path w="857250" h="4124325">
                  <a:moveTo>
                    <a:pt x="857216" y="106104"/>
                  </a:moveTo>
                  <a:lnTo>
                    <a:pt x="854424" y="89351"/>
                  </a:lnTo>
                  <a:lnTo>
                    <a:pt x="851631" y="75390"/>
                  </a:lnTo>
                  <a:lnTo>
                    <a:pt x="846047" y="58636"/>
                  </a:lnTo>
                </a:path>
                <a:path w="857250" h="4124325">
                  <a:moveTo>
                    <a:pt x="11168" y="44675"/>
                  </a:moveTo>
                  <a:lnTo>
                    <a:pt x="11168" y="41883"/>
                  </a:lnTo>
                  <a:lnTo>
                    <a:pt x="13961" y="36299"/>
                  </a:lnTo>
                  <a:lnTo>
                    <a:pt x="16753" y="33506"/>
                  </a:lnTo>
                  <a:lnTo>
                    <a:pt x="22337" y="30714"/>
                  </a:lnTo>
                  <a:lnTo>
                    <a:pt x="33506" y="30714"/>
                  </a:lnTo>
                  <a:lnTo>
                    <a:pt x="39091" y="33506"/>
                  </a:lnTo>
                  <a:lnTo>
                    <a:pt x="41883" y="36299"/>
                  </a:lnTo>
                  <a:lnTo>
                    <a:pt x="41883" y="41883"/>
                  </a:lnTo>
                  <a:lnTo>
                    <a:pt x="41883" y="47468"/>
                  </a:lnTo>
                  <a:lnTo>
                    <a:pt x="39091" y="53052"/>
                  </a:lnTo>
                  <a:lnTo>
                    <a:pt x="30714" y="61429"/>
                  </a:lnTo>
                  <a:lnTo>
                    <a:pt x="0" y="86559"/>
                  </a:lnTo>
                  <a:lnTo>
                    <a:pt x="36299" y="86559"/>
                  </a:lnTo>
                </a:path>
                <a:path w="857250" h="4124325">
                  <a:moveTo>
                    <a:pt x="80974" y="86559"/>
                  </a:moveTo>
                  <a:lnTo>
                    <a:pt x="89351" y="30714"/>
                  </a:lnTo>
                  <a:lnTo>
                    <a:pt x="55844" y="69805"/>
                  </a:lnTo>
                  <a:lnTo>
                    <a:pt x="94936" y="69805"/>
                  </a:lnTo>
                </a:path>
                <a:path w="857250" h="4124325">
                  <a:moveTo>
                    <a:pt x="108897" y="80974"/>
                  </a:moveTo>
                  <a:lnTo>
                    <a:pt x="106104" y="83767"/>
                  </a:lnTo>
                  <a:lnTo>
                    <a:pt x="108897" y="86559"/>
                  </a:lnTo>
                  <a:lnTo>
                    <a:pt x="111689" y="8376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735388" y="4509460"/>
              <a:ext cx="125650" cy="6980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1853041" y="4487123"/>
              <a:ext cx="2691765" cy="4124325"/>
            </a:xfrm>
            <a:custGeom>
              <a:avLst/>
              <a:gdLst/>
              <a:ahLst/>
              <a:cxnLst/>
              <a:rect l="l" t="t" r="r" b="b"/>
              <a:pathLst>
                <a:path w="2691765" h="4124325">
                  <a:moveTo>
                    <a:pt x="245716" y="27922"/>
                  </a:moveTo>
                  <a:lnTo>
                    <a:pt x="231755" y="19545"/>
                  </a:lnTo>
                  <a:lnTo>
                    <a:pt x="220586" y="11168"/>
                  </a:lnTo>
                  <a:lnTo>
                    <a:pt x="212209" y="0"/>
                  </a:lnTo>
                </a:path>
                <a:path w="2691765" h="4124325">
                  <a:moveTo>
                    <a:pt x="256885" y="36299"/>
                  </a:moveTo>
                  <a:lnTo>
                    <a:pt x="256885" y="33506"/>
                  </a:lnTo>
                  <a:lnTo>
                    <a:pt x="256885" y="36299"/>
                  </a:lnTo>
                </a:path>
                <a:path w="2691765" h="4124325">
                  <a:moveTo>
                    <a:pt x="315522" y="53052"/>
                  </a:moveTo>
                  <a:lnTo>
                    <a:pt x="298769" y="50260"/>
                  </a:lnTo>
                  <a:lnTo>
                    <a:pt x="284808" y="47468"/>
                  </a:lnTo>
                  <a:lnTo>
                    <a:pt x="268054" y="41883"/>
                  </a:lnTo>
                </a:path>
                <a:path w="2691765" h="4124325">
                  <a:moveTo>
                    <a:pt x="1507807" y="33506"/>
                  </a:moveTo>
                  <a:lnTo>
                    <a:pt x="1521768" y="25130"/>
                  </a:lnTo>
                  <a:lnTo>
                    <a:pt x="1532937" y="13961"/>
                  </a:lnTo>
                  <a:lnTo>
                    <a:pt x="1541314" y="2792"/>
                  </a:lnTo>
                </a:path>
                <a:path w="2691765" h="4124325">
                  <a:moveTo>
                    <a:pt x="1493846" y="39091"/>
                  </a:moveTo>
                  <a:lnTo>
                    <a:pt x="1496638" y="41883"/>
                  </a:lnTo>
                  <a:lnTo>
                    <a:pt x="1496638" y="39091"/>
                  </a:lnTo>
                  <a:lnTo>
                    <a:pt x="1493846" y="39091"/>
                  </a:lnTo>
                </a:path>
                <a:path w="2691765" h="4124325">
                  <a:moveTo>
                    <a:pt x="1438001" y="55844"/>
                  </a:moveTo>
                  <a:lnTo>
                    <a:pt x="1451962" y="53052"/>
                  </a:lnTo>
                  <a:lnTo>
                    <a:pt x="1468716" y="50260"/>
                  </a:lnTo>
                  <a:lnTo>
                    <a:pt x="1482677" y="44675"/>
                  </a:lnTo>
                </a:path>
                <a:path w="2691765" h="4124325">
                  <a:moveTo>
                    <a:pt x="1680926" y="737150"/>
                  </a:moveTo>
                  <a:lnTo>
                    <a:pt x="1680926" y="734358"/>
                  </a:lnTo>
                  <a:lnTo>
                    <a:pt x="1683718" y="731565"/>
                  </a:lnTo>
                  <a:lnTo>
                    <a:pt x="1686510" y="728773"/>
                  </a:lnTo>
                  <a:lnTo>
                    <a:pt x="1692095" y="725981"/>
                  </a:lnTo>
                  <a:lnTo>
                    <a:pt x="1700471" y="725981"/>
                  </a:lnTo>
                  <a:lnTo>
                    <a:pt x="1703263" y="728773"/>
                  </a:lnTo>
                  <a:lnTo>
                    <a:pt x="1706056" y="731565"/>
                  </a:lnTo>
                  <a:lnTo>
                    <a:pt x="1708848" y="734358"/>
                  </a:lnTo>
                  <a:lnTo>
                    <a:pt x="1706056" y="739942"/>
                  </a:lnTo>
                  <a:lnTo>
                    <a:pt x="1703263" y="742734"/>
                  </a:lnTo>
                  <a:lnTo>
                    <a:pt x="1697679" y="751111"/>
                  </a:lnTo>
                  <a:lnTo>
                    <a:pt x="1672549" y="770657"/>
                  </a:lnTo>
                  <a:lnTo>
                    <a:pt x="1703263" y="770657"/>
                  </a:lnTo>
                </a:path>
                <a:path w="2691765" h="4124325">
                  <a:moveTo>
                    <a:pt x="1717225" y="770657"/>
                  </a:moveTo>
                  <a:lnTo>
                    <a:pt x="1722809" y="725981"/>
                  </a:lnTo>
                  <a:lnTo>
                    <a:pt x="1745147" y="770657"/>
                  </a:lnTo>
                  <a:lnTo>
                    <a:pt x="1753524" y="725981"/>
                  </a:lnTo>
                </a:path>
                <a:path w="2691765" h="4124325">
                  <a:moveTo>
                    <a:pt x="1761900" y="770657"/>
                  </a:moveTo>
                  <a:lnTo>
                    <a:pt x="1770277" y="725981"/>
                  </a:lnTo>
                  <a:lnTo>
                    <a:pt x="1787031" y="725981"/>
                  </a:lnTo>
                  <a:lnTo>
                    <a:pt x="1792615" y="728773"/>
                  </a:lnTo>
                  <a:lnTo>
                    <a:pt x="1795407" y="734358"/>
                  </a:lnTo>
                  <a:lnTo>
                    <a:pt x="1795407" y="737150"/>
                  </a:lnTo>
                  <a:lnTo>
                    <a:pt x="1798200" y="742734"/>
                  </a:lnTo>
                  <a:lnTo>
                    <a:pt x="1795407" y="753903"/>
                  </a:lnTo>
                  <a:lnTo>
                    <a:pt x="1792615" y="762280"/>
                  </a:lnTo>
                  <a:lnTo>
                    <a:pt x="1789823" y="765072"/>
                  </a:lnTo>
                  <a:lnTo>
                    <a:pt x="1784238" y="770657"/>
                  </a:lnTo>
                  <a:lnTo>
                    <a:pt x="1778654" y="770657"/>
                  </a:lnTo>
                  <a:lnTo>
                    <a:pt x="1761900" y="770657"/>
                  </a:lnTo>
                </a:path>
                <a:path w="2691765" h="4124325">
                  <a:moveTo>
                    <a:pt x="1884759" y="734358"/>
                  </a:moveTo>
                  <a:lnTo>
                    <a:pt x="1881967" y="728773"/>
                  </a:lnTo>
                  <a:lnTo>
                    <a:pt x="1876382" y="725981"/>
                  </a:lnTo>
                </a:path>
                <a:path w="2691765" h="4124325">
                  <a:moveTo>
                    <a:pt x="1856836" y="745527"/>
                  </a:moveTo>
                  <a:lnTo>
                    <a:pt x="1862421" y="745527"/>
                  </a:lnTo>
                  <a:lnTo>
                    <a:pt x="1873590" y="751111"/>
                  </a:lnTo>
                  <a:lnTo>
                    <a:pt x="1876382" y="753903"/>
                  </a:lnTo>
                  <a:lnTo>
                    <a:pt x="1879174" y="753903"/>
                  </a:lnTo>
                  <a:lnTo>
                    <a:pt x="1879174" y="759488"/>
                  </a:lnTo>
                  <a:lnTo>
                    <a:pt x="1879174" y="765072"/>
                  </a:lnTo>
                  <a:lnTo>
                    <a:pt x="1873590" y="770657"/>
                  </a:lnTo>
                  <a:lnTo>
                    <a:pt x="1868005" y="770657"/>
                  </a:lnTo>
                  <a:lnTo>
                    <a:pt x="1859629" y="770657"/>
                  </a:lnTo>
                  <a:lnTo>
                    <a:pt x="1851252" y="770657"/>
                  </a:lnTo>
                  <a:lnTo>
                    <a:pt x="1848460" y="765072"/>
                  </a:lnTo>
                </a:path>
                <a:path w="2691765" h="4124325">
                  <a:moveTo>
                    <a:pt x="1912681" y="728773"/>
                  </a:moveTo>
                  <a:lnTo>
                    <a:pt x="1904304" y="773449"/>
                  </a:lnTo>
                </a:path>
                <a:path w="2691765" h="4124325">
                  <a:moveTo>
                    <a:pt x="1898720" y="728773"/>
                  </a:moveTo>
                  <a:lnTo>
                    <a:pt x="1929435" y="728773"/>
                  </a:lnTo>
                </a:path>
                <a:path w="2691765" h="4124325">
                  <a:moveTo>
                    <a:pt x="1962941" y="728773"/>
                  </a:moveTo>
                  <a:lnTo>
                    <a:pt x="1957357" y="728773"/>
                  </a:lnTo>
                  <a:lnTo>
                    <a:pt x="1948980" y="728773"/>
                  </a:lnTo>
                  <a:lnTo>
                    <a:pt x="1946188" y="728773"/>
                  </a:lnTo>
                  <a:lnTo>
                    <a:pt x="1940604" y="734358"/>
                  </a:lnTo>
                </a:path>
                <a:path w="2691765" h="4124325">
                  <a:moveTo>
                    <a:pt x="1940604" y="773449"/>
                  </a:moveTo>
                  <a:lnTo>
                    <a:pt x="1948980" y="773449"/>
                  </a:lnTo>
                  <a:lnTo>
                    <a:pt x="1954565" y="770657"/>
                  </a:lnTo>
                </a:path>
                <a:path w="2691765" h="4124325">
                  <a:moveTo>
                    <a:pt x="1976903" y="773449"/>
                  </a:moveTo>
                  <a:lnTo>
                    <a:pt x="1982487" y="728773"/>
                  </a:lnTo>
                  <a:lnTo>
                    <a:pt x="2002033" y="728773"/>
                  </a:lnTo>
                  <a:lnTo>
                    <a:pt x="2007617" y="728773"/>
                  </a:lnTo>
                  <a:lnTo>
                    <a:pt x="2010409" y="731565"/>
                  </a:lnTo>
                  <a:lnTo>
                    <a:pt x="2013202" y="737150"/>
                  </a:lnTo>
                  <a:lnTo>
                    <a:pt x="2010409" y="739942"/>
                  </a:lnTo>
                  <a:lnTo>
                    <a:pt x="2007617" y="745527"/>
                  </a:lnTo>
                  <a:lnTo>
                    <a:pt x="2004825" y="748319"/>
                  </a:lnTo>
                  <a:lnTo>
                    <a:pt x="1999241" y="748319"/>
                  </a:lnTo>
                  <a:lnTo>
                    <a:pt x="1979695" y="748319"/>
                  </a:lnTo>
                </a:path>
                <a:path w="2691765" h="4124325">
                  <a:moveTo>
                    <a:pt x="1993656" y="748319"/>
                  </a:moveTo>
                  <a:lnTo>
                    <a:pt x="2004825" y="773449"/>
                  </a:lnTo>
                </a:path>
                <a:path w="2691765" h="4124325">
                  <a:moveTo>
                    <a:pt x="2027163" y="728773"/>
                  </a:moveTo>
                  <a:lnTo>
                    <a:pt x="2041124" y="748319"/>
                  </a:lnTo>
                  <a:lnTo>
                    <a:pt x="2063462" y="728773"/>
                  </a:lnTo>
                </a:path>
                <a:path w="2691765" h="4124325">
                  <a:moveTo>
                    <a:pt x="2041124" y="748319"/>
                  </a:moveTo>
                  <a:lnTo>
                    <a:pt x="2038332" y="773449"/>
                  </a:lnTo>
                </a:path>
                <a:path w="2691765" h="4124325">
                  <a:moveTo>
                    <a:pt x="1795407" y="823709"/>
                  </a:moveTo>
                  <a:lnTo>
                    <a:pt x="1803784" y="823709"/>
                  </a:lnTo>
                  <a:lnTo>
                    <a:pt x="1803784" y="826501"/>
                  </a:lnTo>
                  <a:lnTo>
                    <a:pt x="1806576" y="832086"/>
                  </a:lnTo>
                  <a:lnTo>
                    <a:pt x="1803784" y="837670"/>
                  </a:lnTo>
                  <a:lnTo>
                    <a:pt x="1800992" y="843255"/>
                  </a:lnTo>
                  <a:lnTo>
                    <a:pt x="1798200" y="843255"/>
                  </a:lnTo>
                  <a:lnTo>
                    <a:pt x="1792615" y="846047"/>
                  </a:lnTo>
                  <a:lnTo>
                    <a:pt x="1773069" y="846047"/>
                  </a:lnTo>
                  <a:lnTo>
                    <a:pt x="1781446" y="801371"/>
                  </a:lnTo>
                  <a:lnTo>
                    <a:pt x="1800992" y="801371"/>
                  </a:lnTo>
                  <a:lnTo>
                    <a:pt x="1806576" y="804163"/>
                  </a:lnTo>
                  <a:lnTo>
                    <a:pt x="1809368" y="806956"/>
                  </a:lnTo>
                  <a:lnTo>
                    <a:pt x="1809368" y="809748"/>
                  </a:lnTo>
                  <a:lnTo>
                    <a:pt x="1809368" y="815332"/>
                  </a:lnTo>
                  <a:lnTo>
                    <a:pt x="1806576" y="818125"/>
                  </a:lnTo>
                  <a:lnTo>
                    <a:pt x="1803784" y="820917"/>
                  </a:lnTo>
                  <a:lnTo>
                    <a:pt x="1795407" y="823709"/>
                  </a:lnTo>
                  <a:lnTo>
                    <a:pt x="1778654" y="823709"/>
                  </a:lnTo>
                </a:path>
                <a:path w="2691765" h="4124325">
                  <a:moveTo>
                    <a:pt x="1817745" y="846047"/>
                  </a:moveTo>
                  <a:lnTo>
                    <a:pt x="1826122" y="801371"/>
                  </a:lnTo>
                  <a:lnTo>
                    <a:pt x="1845668" y="801371"/>
                  </a:lnTo>
                  <a:lnTo>
                    <a:pt x="1851252" y="804163"/>
                  </a:lnTo>
                  <a:lnTo>
                    <a:pt x="1854044" y="806956"/>
                  </a:lnTo>
                  <a:lnTo>
                    <a:pt x="1854044" y="809748"/>
                  </a:lnTo>
                  <a:lnTo>
                    <a:pt x="1854044" y="815332"/>
                  </a:lnTo>
                  <a:lnTo>
                    <a:pt x="1851252" y="818125"/>
                  </a:lnTo>
                  <a:lnTo>
                    <a:pt x="1848460" y="820917"/>
                  </a:lnTo>
                  <a:lnTo>
                    <a:pt x="1840083" y="823709"/>
                  </a:lnTo>
                  <a:lnTo>
                    <a:pt x="1823330" y="823709"/>
                  </a:lnTo>
                </a:path>
                <a:path w="2691765" h="4124325">
                  <a:moveTo>
                    <a:pt x="1837291" y="823709"/>
                  </a:moveTo>
                  <a:lnTo>
                    <a:pt x="1848460" y="846047"/>
                  </a:lnTo>
                </a:path>
                <a:path w="2691765" h="4124325">
                  <a:moveTo>
                    <a:pt x="1862421" y="846047"/>
                  </a:moveTo>
                  <a:lnTo>
                    <a:pt x="1870798" y="801371"/>
                  </a:lnTo>
                </a:path>
                <a:path w="2691765" h="4124325">
                  <a:moveTo>
                    <a:pt x="1918266" y="812540"/>
                  </a:moveTo>
                  <a:lnTo>
                    <a:pt x="1915473" y="809748"/>
                  </a:lnTo>
                  <a:lnTo>
                    <a:pt x="1912681" y="804163"/>
                  </a:lnTo>
                </a:path>
                <a:path w="2691765" h="4124325">
                  <a:moveTo>
                    <a:pt x="1887551" y="812540"/>
                  </a:moveTo>
                  <a:lnTo>
                    <a:pt x="1884759" y="818125"/>
                  </a:lnTo>
                  <a:lnTo>
                    <a:pt x="1881967" y="829294"/>
                  </a:lnTo>
                </a:path>
                <a:path w="2691765" h="4124325">
                  <a:moveTo>
                    <a:pt x="1904304" y="843255"/>
                  </a:moveTo>
                  <a:lnTo>
                    <a:pt x="1909889" y="840463"/>
                  </a:lnTo>
                  <a:lnTo>
                    <a:pt x="1912681" y="834878"/>
                  </a:lnTo>
                </a:path>
                <a:path w="2691765" h="4124325">
                  <a:moveTo>
                    <a:pt x="1923850" y="846047"/>
                  </a:moveTo>
                  <a:lnTo>
                    <a:pt x="1932227" y="801371"/>
                  </a:lnTo>
                </a:path>
                <a:path w="2691765" h="4124325">
                  <a:moveTo>
                    <a:pt x="1962941" y="801371"/>
                  </a:moveTo>
                  <a:lnTo>
                    <a:pt x="1926642" y="832086"/>
                  </a:lnTo>
                </a:path>
                <a:path w="2691765" h="4124325">
                  <a:moveTo>
                    <a:pt x="1940604" y="820917"/>
                  </a:moveTo>
                  <a:lnTo>
                    <a:pt x="1954565" y="846047"/>
                  </a:lnTo>
                </a:path>
                <a:path w="2691765" h="4124325">
                  <a:moveTo>
                    <a:pt x="1722809" y="876762"/>
                  </a:moveTo>
                  <a:lnTo>
                    <a:pt x="1720017" y="876762"/>
                  </a:lnTo>
                  <a:lnTo>
                    <a:pt x="1711640" y="876762"/>
                  </a:lnTo>
                  <a:lnTo>
                    <a:pt x="1706056" y="876762"/>
                  </a:lnTo>
                  <a:lnTo>
                    <a:pt x="1700471" y="882346"/>
                  </a:lnTo>
                </a:path>
                <a:path w="2691765" h="4124325">
                  <a:moveTo>
                    <a:pt x="1703263" y="921437"/>
                  </a:moveTo>
                  <a:lnTo>
                    <a:pt x="1711640" y="921437"/>
                  </a:lnTo>
                  <a:lnTo>
                    <a:pt x="1714432" y="918645"/>
                  </a:lnTo>
                </a:path>
                <a:path w="2691765" h="4124325">
                  <a:moveTo>
                    <a:pt x="1745147" y="876762"/>
                  </a:moveTo>
                  <a:lnTo>
                    <a:pt x="1753524" y="921437"/>
                  </a:lnTo>
                  <a:lnTo>
                    <a:pt x="1778654" y="876762"/>
                  </a:lnTo>
                </a:path>
                <a:path w="2691765" h="4124325">
                  <a:moveTo>
                    <a:pt x="1806576" y="921437"/>
                  </a:moveTo>
                  <a:lnTo>
                    <a:pt x="1778654" y="921437"/>
                  </a:lnTo>
                  <a:lnTo>
                    <a:pt x="1787031" y="876762"/>
                  </a:lnTo>
                  <a:lnTo>
                    <a:pt x="1814953" y="876762"/>
                  </a:lnTo>
                </a:path>
                <a:path w="2691765" h="4124325">
                  <a:moveTo>
                    <a:pt x="1784238" y="896307"/>
                  </a:moveTo>
                  <a:lnTo>
                    <a:pt x="1800992" y="896307"/>
                  </a:lnTo>
                </a:path>
                <a:path w="2691765" h="4124325">
                  <a:moveTo>
                    <a:pt x="1820537" y="921437"/>
                  </a:moveTo>
                  <a:lnTo>
                    <a:pt x="1826122" y="876762"/>
                  </a:lnTo>
                  <a:lnTo>
                    <a:pt x="1845668" y="876762"/>
                  </a:lnTo>
                  <a:lnTo>
                    <a:pt x="1851252" y="879554"/>
                  </a:lnTo>
                  <a:lnTo>
                    <a:pt x="1854044" y="879554"/>
                  </a:lnTo>
                  <a:lnTo>
                    <a:pt x="1856836" y="885138"/>
                  </a:lnTo>
                  <a:lnTo>
                    <a:pt x="1854044" y="887931"/>
                  </a:lnTo>
                  <a:lnTo>
                    <a:pt x="1851252" y="893515"/>
                  </a:lnTo>
                  <a:lnTo>
                    <a:pt x="1848460" y="896307"/>
                  </a:lnTo>
                  <a:lnTo>
                    <a:pt x="1842875" y="896307"/>
                  </a:lnTo>
                  <a:lnTo>
                    <a:pt x="1823330" y="896307"/>
                  </a:lnTo>
                </a:path>
                <a:path w="2691765" h="4124325">
                  <a:moveTo>
                    <a:pt x="1837291" y="896307"/>
                  </a:moveTo>
                  <a:lnTo>
                    <a:pt x="1848460" y="921437"/>
                  </a:lnTo>
                </a:path>
                <a:path w="2691765" h="4124325">
                  <a:moveTo>
                    <a:pt x="1865213" y="921437"/>
                  </a:moveTo>
                  <a:lnTo>
                    <a:pt x="1870798" y="876762"/>
                  </a:lnTo>
                </a:path>
                <a:path w="2691765" h="4124325">
                  <a:moveTo>
                    <a:pt x="1901512" y="876762"/>
                  </a:moveTo>
                  <a:lnTo>
                    <a:pt x="1893136" y="921437"/>
                  </a:lnTo>
                </a:path>
                <a:path w="2691765" h="4124325">
                  <a:moveTo>
                    <a:pt x="1868005" y="896307"/>
                  </a:moveTo>
                  <a:lnTo>
                    <a:pt x="1898720" y="896307"/>
                  </a:lnTo>
                </a:path>
                <a:path w="2691765" h="4124325">
                  <a:moveTo>
                    <a:pt x="1909889" y="921437"/>
                  </a:moveTo>
                  <a:lnTo>
                    <a:pt x="1935019" y="876762"/>
                  </a:lnTo>
                  <a:lnTo>
                    <a:pt x="1943396" y="921437"/>
                  </a:lnTo>
                </a:path>
                <a:path w="2691765" h="4124325">
                  <a:moveTo>
                    <a:pt x="1921058" y="907476"/>
                  </a:moveTo>
                  <a:lnTo>
                    <a:pt x="1940604" y="907476"/>
                  </a:lnTo>
                </a:path>
                <a:path w="2691765" h="4124325">
                  <a:moveTo>
                    <a:pt x="1957357" y="921437"/>
                  </a:moveTo>
                  <a:lnTo>
                    <a:pt x="1965734" y="876762"/>
                  </a:lnTo>
                  <a:lnTo>
                    <a:pt x="1988072" y="921437"/>
                  </a:lnTo>
                  <a:lnTo>
                    <a:pt x="1996448" y="876762"/>
                  </a:lnTo>
                </a:path>
                <a:path w="2691765" h="4124325">
                  <a:moveTo>
                    <a:pt x="2041124" y="887931"/>
                  </a:moveTo>
                  <a:lnTo>
                    <a:pt x="2041124" y="882346"/>
                  </a:lnTo>
                  <a:lnTo>
                    <a:pt x="2038332" y="879554"/>
                  </a:lnTo>
                </a:path>
                <a:path w="2691765" h="4124325">
                  <a:moveTo>
                    <a:pt x="2010409" y="893515"/>
                  </a:moveTo>
                  <a:lnTo>
                    <a:pt x="2007617" y="904684"/>
                  </a:lnTo>
                  <a:lnTo>
                    <a:pt x="2007617" y="910268"/>
                  </a:lnTo>
                </a:path>
                <a:path w="2691765" h="4124325">
                  <a:moveTo>
                    <a:pt x="2035540" y="915853"/>
                  </a:moveTo>
                  <a:lnTo>
                    <a:pt x="2038332" y="910268"/>
                  </a:lnTo>
                  <a:lnTo>
                    <a:pt x="2038332" y="904684"/>
                  </a:lnTo>
                  <a:lnTo>
                    <a:pt x="2029955" y="904684"/>
                  </a:lnTo>
                </a:path>
                <a:path w="2691765" h="4124325">
                  <a:moveTo>
                    <a:pt x="2309179" y="739942"/>
                  </a:moveTo>
                  <a:lnTo>
                    <a:pt x="2309179" y="737150"/>
                  </a:lnTo>
                  <a:lnTo>
                    <a:pt x="2314763" y="731565"/>
                  </a:lnTo>
                  <a:lnTo>
                    <a:pt x="2314763" y="728773"/>
                  </a:lnTo>
                  <a:lnTo>
                    <a:pt x="2320348" y="728773"/>
                  </a:lnTo>
                  <a:lnTo>
                    <a:pt x="2328724" y="728773"/>
                  </a:lnTo>
                  <a:lnTo>
                    <a:pt x="2334309" y="731565"/>
                  </a:lnTo>
                  <a:lnTo>
                    <a:pt x="2337101" y="737150"/>
                  </a:lnTo>
                  <a:lnTo>
                    <a:pt x="2334309" y="739942"/>
                  </a:lnTo>
                  <a:lnTo>
                    <a:pt x="2331517" y="745527"/>
                  </a:lnTo>
                  <a:lnTo>
                    <a:pt x="2325932" y="751111"/>
                  </a:lnTo>
                  <a:lnTo>
                    <a:pt x="2300802" y="773449"/>
                  </a:lnTo>
                  <a:lnTo>
                    <a:pt x="2331517" y="773449"/>
                  </a:lnTo>
                </a:path>
                <a:path w="2691765" h="4124325">
                  <a:moveTo>
                    <a:pt x="2345478" y="773449"/>
                  </a:moveTo>
                  <a:lnTo>
                    <a:pt x="2351062" y="728773"/>
                  </a:lnTo>
                  <a:lnTo>
                    <a:pt x="2373400" y="773449"/>
                  </a:lnTo>
                  <a:lnTo>
                    <a:pt x="2381777" y="728773"/>
                  </a:lnTo>
                </a:path>
                <a:path w="2691765" h="4124325">
                  <a:moveTo>
                    <a:pt x="2390154" y="773449"/>
                  </a:moveTo>
                  <a:lnTo>
                    <a:pt x="2398530" y="728773"/>
                  </a:lnTo>
                  <a:lnTo>
                    <a:pt x="2415284" y="728773"/>
                  </a:lnTo>
                  <a:lnTo>
                    <a:pt x="2420868" y="731565"/>
                  </a:lnTo>
                  <a:lnTo>
                    <a:pt x="2423660" y="734358"/>
                  </a:lnTo>
                  <a:lnTo>
                    <a:pt x="2423660" y="739942"/>
                  </a:lnTo>
                  <a:lnTo>
                    <a:pt x="2426453" y="745527"/>
                  </a:lnTo>
                  <a:lnTo>
                    <a:pt x="2423660" y="756695"/>
                  </a:lnTo>
                  <a:lnTo>
                    <a:pt x="2420868" y="762280"/>
                  </a:lnTo>
                  <a:lnTo>
                    <a:pt x="2418076" y="767864"/>
                  </a:lnTo>
                  <a:lnTo>
                    <a:pt x="2412491" y="770657"/>
                  </a:lnTo>
                  <a:lnTo>
                    <a:pt x="2406907" y="773449"/>
                  </a:lnTo>
                  <a:lnTo>
                    <a:pt x="2390154" y="773449"/>
                  </a:lnTo>
                </a:path>
                <a:path w="2691765" h="4124325">
                  <a:moveTo>
                    <a:pt x="2513012" y="734358"/>
                  </a:moveTo>
                  <a:lnTo>
                    <a:pt x="2510220" y="731565"/>
                  </a:lnTo>
                  <a:lnTo>
                    <a:pt x="2504635" y="728773"/>
                  </a:lnTo>
                  <a:lnTo>
                    <a:pt x="2496259" y="728773"/>
                  </a:lnTo>
                  <a:lnTo>
                    <a:pt x="2487882" y="731565"/>
                  </a:lnTo>
                  <a:lnTo>
                    <a:pt x="2482297" y="734358"/>
                  </a:lnTo>
                  <a:lnTo>
                    <a:pt x="2482297" y="739942"/>
                  </a:lnTo>
                  <a:lnTo>
                    <a:pt x="2485090" y="742734"/>
                  </a:lnTo>
                  <a:lnTo>
                    <a:pt x="2485090" y="745527"/>
                  </a:lnTo>
                  <a:lnTo>
                    <a:pt x="2490674" y="748319"/>
                  </a:lnTo>
                  <a:lnTo>
                    <a:pt x="2501843" y="751111"/>
                  </a:lnTo>
                  <a:lnTo>
                    <a:pt x="2504635" y="753903"/>
                  </a:lnTo>
                  <a:lnTo>
                    <a:pt x="2507427" y="756695"/>
                  </a:lnTo>
                  <a:lnTo>
                    <a:pt x="2507427" y="759488"/>
                  </a:lnTo>
                  <a:lnTo>
                    <a:pt x="2507427" y="767864"/>
                  </a:lnTo>
                  <a:lnTo>
                    <a:pt x="2501843" y="770657"/>
                  </a:lnTo>
                  <a:lnTo>
                    <a:pt x="2496259" y="773449"/>
                  </a:lnTo>
                  <a:lnTo>
                    <a:pt x="2487882" y="773449"/>
                  </a:lnTo>
                  <a:lnTo>
                    <a:pt x="2482297" y="770657"/>
                  </a:lnTo>
                  <a:lnTo>
                    <a:pt x="2476713" y="767864"/>
                  </a:lnTo>
                </a:path>
                <a:path w="2691765" h="4124325">
                  <a:moveTo>
                    <a:pt x="2540934" y="728773"/>
                  </a:moveTo>
                  <a:lnTo>
                    <a:pt x="2532558" y="773449"/>
                  </a:lnTo>
                </a:path>
                <a:path w="2691765" h="4124325">
                  <a:moveTo>
                    <a:pt x="2526973" y="728773"/>
                  </a:moveTo>
                  <a:lnTo>
                    <a:pt x="2557688" y="728773"/>
                  </a:lnTo>
                </a:path>
                <a:path w="2691765" h="4124325">
                  <a:moveTo>
                    <a:pt x="2591195" y="731565"/>
                  </a:moveTo>
                  <a:lnTo>
                    <a:pt x="2585610" y="728773"/>
                  </a:lnTo>
                  <a:lnTo>
                    <a:pt x="2577233" y="728773"/>
                  </a:lnTo>
                  <a:lnTo>
                    <a:pt x="2574441" y="731565"/>
                  </a:lnTo>
                  <a:lnTo>
                    <a:pt x="2568857" y="734358"/>
                  </a:lnTo>
                </a:path>
                <a:path w="2691765" h="4124325">
                  <a:moveTo>
                    <a:pt x="2568857" y="773449"/>
                  </a:moveTo>
                  <a:lnTo>
                    <a:pt x="2577233" y="773449"/>
                  </a:lnTo>
                  <a:lnTo>
                    <a:pt x="2582818" y="770657"/>
                  </a:lnTo>
                </a:path>
                <a:path w="2691765" h="4124325">
                  <a:moveTo>
                    <a:pt x="2605156" y="773449"/>
                  </a:moveTo>
                  <a:lnTo>
                    <a:pt x="2610740" y="728773"/>
                  </a:lnTo>
                  <a:lnTo>
                    <a:pt x="2630286" y="728773"/>
                  </a:lnTo>
                  <a:lnTo>
                    <a:pt x="2635870" y="731565"/>
                  </a:lnTo>
                  <a:lnTo>
                    <a:pt x="2638663" y="734358"/>
                  </a:lnTo>
                  <a:lnTo>
                    <a:pt x="2641455" y="737150"/>
                  </a:lnTo>
                  <a:lnTo>
                    <a:pt x="2638663" y="742734"/>
                  </a:lnTo>
                  <a:lnTo>
                    <a:pt x="2635870" y="745527"/>
                  </a:lnTo>
                  <a:lnTo>
                    <a:pt x="2633078" y="748319"/>
                  </a:lnTo>
                  <a:lnTo>
                    <a:pt x="2627494" y="751111"/>
                  </a:lnTo>
                  <a:lnTo>
                    <a:pt x="2607948" y="751111"/>
                  </a:lnTo>
                </a:path>
                <a:path w="2691765" h="4124325">
                  <a:moveTo>
                    <a:pt x="2621909" y="751111"/>
                  </a:moveTo>
                  <a:lnTo>
                    <a:pt x="2633078" y="773449"/>
                  </a:lnTo>
                </a:path>
                <a:path w="2691765" h="4124325">
                  <a:moveTo>
                    <a:pt x="2655416" y="728773"/>
                  </a:moveTo>
                  <a:lnTo>
                    <a:pt x="2669377" y="751111"/>
                  </a:lnTo>
                  <a:lnTo>
                    <a:pt x="2691715" y="728773"/>
                  </a:lnTo>
                </a:path>
                <a:path w="2691765" h="4124325">
                  <a:moveTo>
                    <a:pt x="2669377" y="751111"/>
                  </a:moveTo>
                  <a:lnTo>
                    <a:pt x="2666585" y="773449"/>
                  </a:lnTo>
                </a:path>
                <a:path w="2691765" h="4124325">
                  <a:moveTo>
                    <a:pt x="2412491" y="848839"/>
                  </a:moveTo>
                  <a:lnTo>
                    <a:pt x="2420868" y="804163"/>
                  </a:lnTo>
                  <a:lnTo>
                    <a:pt x="2434829" y="804163"/>
                  </a:lnTo>
                  <a:lnTo>
                    <a:pt x="2440414" y="804163"/>
                  </a:lnTo>
                  <a:lnTo>
                    <a:pt x="2445998" y="809748"/>
                  </a:lnTo>
                  <a:lnTo>
                    <a:pt x="2445998" y="812540"/>
                  </a:lnTo>
                  <a:lnTo>
                    <a:pt x="2445998" y="820917"/>
                  </a:lnTo>
                  <a:lnTo>
                    <a:pt x="2445998" y="829294"/>
                  </a:lnTo>
                  <a:lnTo>
                    <a:pt x="2440414" y="837670"/>
                  </a:lnTo>
                  <a:lnTo>
                    <a:pt x="2437622" y="840463"/>
                  </a:lnTo>
                  <a:lnTo>
                    <a:pt x="2434829" y="846047"/>
                  </a:lnTo>
                  <a:lnTo>
                    <a:pt x="2426453" y="848839"/>
                  </a:lnTo>
                  <a:lnTo>
                    <a:pt x="2412491" y="848839"/>
                  </a:lnTo>
                </a:path>
                <a:path w="2691765" h="4124325">
                  <a:moveTo>
                    <a:pt x="2485090" y="848839"/>
                  </a:moveTo>
                  <a:lnTo>
                    <a:pt x="2457167" y="848839"/>
                  </a:lnTo>
                  <a:lnTo>
                    <a:pt x="2465544" y="804163"/>
                  </a:lnTo>
                  <a:lnTo>
                    <a:pt x="2493466" y="804163"/>
                  </a:lnTo>
                </a:path>
                <a:path w="2691765" h="4124325">
                  <a:moveTo>
                    <a:pt x="2459959" y="823709"/>
                  </a:moveTo>
                  <a:lnTo>
                    <a:pt x="2479505" y="823709"/>
                  </a:lnTo>
                </a:path>
                <a:path w="2691765" h="4124325">
                  <a:moveTo>
                    <a:pt x="2535350" y="812540"/>
                  </a:moveTo>
                  <a:lnTo>
                    <a:pt x="2535350" y="809748"/>
                  </a:lnTo>
                  <a:lnTo>
                    <a:pt x="2529765" y="804163"/>
                  </a:lnTo>
                </a:path>
                <a:path w="2691765" h="4124325">
                  <a:moveTo>
                    <a:pt x="2504635" y="812540"/>
                  </a:moveTo>
                  <a:lnTo>
                    <a:pt x="2501843" y="820917"/>
                  </a:lnTo>
                  <a:lnTo>
                    <a:pt x="2499051" y="832086"/>
                  </a:lnTo>
                  <a:lnTo>
                    <a:pt x="2501843" y="837670"/>
                  </a:lnTo>
                  <a:lnTo>
                    <a:pt x="2501843" y="840463"/>
                  </a:lnTo>
                  <a:lnTo>
                    <a:pt x="2507427" y="846047"/>
                  </a:lnTo>
                  <a:lnTo>
                    <a:pt x="2510220" y="848839"/>
                  </a:lnTo>
                  <a:lnTo>
                    <a:pt x="2518596" y="848839"/>
                  </a:lnTo>
                  <a:lnTo>
                    <a:pt x="2524181" y="846047"/>
                  </a:lnTo>
                  <a:lnTo>
                    <a:pt x="2526973" y="840463"/>
                  </a:lnTo>
                  <a:lnTo>
                    <a:pt x="2532558" y="837670"/>
                  </a:lnTo>
                </a:path>
                <a:path w="2691765" h="4124325">
                  <a:moveTo>
                    <a:pt x="2540934" y="848839"/>
                  </a:moveTo>
                  <a:lnTo>
                    <a:pt x="2549311" y="804163"/>
                  </a:lnTo>
                </a:path>
                <a:path w="2691765" h="4124325">
                  <a:moveTo>
                    <a:pt x="2580026" y="804163"/>
                  </a:moveTo>
                  <a:lnTo>
                    <a:pt x="2543727" y="832086"/>
                  </a:lnTo>
                </a:path>
                <a:path w="2691765" h="4124325">
                  <a:moveTo>
                    <a:pt x="2557688" y="823709"/>
                  </a:moveTo>
                  <a:lnTo>
                    <a:pt x="2571649" y="848839"/>
                  </a:lnTo>
                </a:path>
                <a:path w="2691765" h="4124325">
                  <a:moveTo>
                    <a:pt x="2351062" y="879554"/>
                  </a:moveTo>
                  <a:lnTo>
                    <a:pt x="2348270" y="876762"/>
                  </a:lnTo>
                  <a:lnTo>
                    <a:pt x="2339893" y="876762"/>
                  </a:lnTo>
                  <a:lnTo>
                    <a:pt x="2334309" y="879554"/>
                  </a:lnTo>
                  <a:lnTo>
                    <a:pt x="2328724" y="882346"/>
                  </a:lnTo>
                </a:path>
                <a:path w="2691765" h="4124325">
                  <a:moveTo>
                    <a:pt x="2331517" y="921437"/>
                  </a:moveTo>
                  <a:lnTo>
                    <a:pt x="2339893" y="921437"/>
                  </a:lnTo>
                  <a:lnTo>
                    <a:pt x="2342686" y="918645"/>
                  </a:lnTo>
                </a:path>
                <a:path w="2691765" h="4124325">
                  <a:moveTo>
                    <a:pt x="2373400" y="876762"/>
                  </a:moveTo>
                  <a:lnTo>
                    <a:pt x="2381777" y="921437"/>
                  </a:lnTo>
                  <a:lnTo>
                    <a:pt x="2406907" y="876762"/>
                  </a:lnTo>
                </a:path>
                <a:path w="2691765" h="4124325">
                  <a:moveTo>
                    <a:pt x="2434829" y="921437"/>
                  </a:moveTo>
                  <a:lnTo>
                    <a:pt x="2406907" y="921437"/>
                  </a:lnTo>
                  <a:lnTo>
                    <a:pt x="2415284" y="876762"/>
                  </a:lnTo>
                  <a:lnTo>
                    <a:pt x="2443206" y="876762"/>
                  </a:lnTo>
                </a:path>
                <a:path w="2691765" h="4124325">
                  <a:moveTo>
                    <a:pt x="2412491" y="899100"/>
                  </a:moveTo>
                  <a:lnTo>
                    <a:pt x="2429245" y="899100"/>
                  </a:lnTo>
                </a:path>
                <a:path w="2691765" h="4124325">
                  <a:moveTo>
                    <a:pt x="2448791" y="921437"/>
                  </a:moveTo>
                  <a:lnTo>
                    <a:pt x="2454375" y="876762"/>
                  </a:lnTo>
                  <a:lnTo>
                    <a:pt x="2473921" y="876762"/>
                  </a:lnTo>
                  <a:lnTo>
                    <a:pt x="2479505" y="879554"/>
                  </a:lnTo>
                  <a:lnTo>
                    <a:pt x="2482297" y="882346"/>
                  </a:lnTo>
                  <a:lnTo>
                    <a:pt x="2485090" y="885138"/>
                  </a:lnTo>
                  <a:lnTo>
                    <a:pt x="2482297" y="890723"/>
                  </a:lnTo>
                  <a:lnTo>
                    <a:pt x="2479505" y="893515"/>
                  </a:lnTo>
                  <a:lnTo>
                    <a:pt x="2476713" y="896307"/>
                  </a:lnTo>
                  <a:lnTo>
                    <a:pt x="2471128" y="899100"/>
                  </a:lnTo>
                  <a:lnTo>
                    <a:pt x="2451583" y="899100"/>
                  </a:lnTo>
                </a:path>
                <a:path w="2691765" h="4124325">
                  <a:moveTo>
                    <a:pt x="2465544" y="899100"/>
                  </a:moveTo>
                  <a:lnTo>
                    <a:pt x="2476713" y="921437"/>
                  </a:lnTo>
                </a:path>
                <a:path w="2691765" h="4124325">
                  <a:moveTo>
                    <a:pt x="2493466" y="921437"/>
                  </a:moveTo>
                  <a:lnTo>
                    <a:pt x="2499051" y="876762"/>
                  </a:lnTo>
                </a:path>
                <a:path w="2691765" h="4124325">
                  <a:moveTo>
                    <a:pt x="2529765" y="876762"/>
                  </a:moveTo>
                  <a:lnTo>
                    <a:pt x="2521389" y="921437"/>
                  </a:lnTo>
                </a:path>
                <a:path w="2691765" h="4124325">
                  <a:moveTo>
                    <a:pt x="2496259" y="899100"/>
                  </a:moveTo>
                  <a:lnTo>
                    <a:pt x="2526973" y="899100"/>
                  </a:lnTo>
                </a:path>
                <a:path w="2691765" h="4124325">
                  <a:moveTo>
                    <a:pt x="2538142" y="921437"/>
                  </a:moveTo>
                  <a:lnTo>
                    <a:pt x="2563272" y="876762"/>
                  </a:lnTo>
                  <a:lnTo>
                    <a:pt x="2574441" y="921437"/>
                  </a:lnTo>
                </a:path>
                <a:path w="2691765" h="4124325">
                  <a:moveTo>
                    <a:pt x="2549311" y="907476"/>
                  </a:moveTo>
                  <a:lnTo>
                    <a:pt x="2568857" y="907476"/>
                  </a:lnTo>
                </a:path>
                <a:path w="2691765" h="4124325">
                  <a:moveTo>
                    <a:pt x="2585610" y="921437"/>
                  </a:moveTo>
                  <a:lnTo>
                    <a:pt x="2593987" y="876762"/>
                  </a:lnTo>
                  <a:lnTo>
                    <a:pt x="2616325" y="921437"/>
                  </a:lnTo>
                  <a:lnTo>
                    <a:pt x="2624701" y="876762"/>
                  </a:lnTo>
                </a:path>
                <a:path w="2691765" h="4124325">
                  <a:moveTo>
                    <a:pt x="2669377" y="887931"/>
                  </a:moveTo>
                  <a:lnTo>
                    <a:pt x="2669377" y="885138"/>
                  </a:lnTo>
                  <a:lnTo>
                    <a:pt x="2666585" y="879554"/>
                  </a:lnTo>
                  <a:lnTo>
                    <a:pt x="2661000" y="879554"/>
                  </a:lnTo>
                  <a:lnTo>
                    <a:pt x="2652624" y="879554"/>
                  </a:lnTo>
                  <a:lnTo>
                    <a:pt x="2649831" y="879554"/>
                  </a:lnTo>
                  <a:lnTo>
                    <a:pt x="2644247" y="885138"/>
                  </a:lnTo>
                  <a:lnTo>
                    <a:pt x="2641455" y="887931"/>
                  </a:lnTo>
                  <a:lnTo>
                    <a:pt x="2638663" y="896307"/>
                  </a:lnTo>
                  <a:lnTo>
                    <a:pt x="2635870" y="904684"/>
                  </a:lnTo>
                  <a:lnTo>
                    <a:pt x="2635870" y="913061"/>
                  </a:lnTo>
                  <a:lnTo>
                    <a:pt x="2638663" y="915853"/>
                  </a:lnTo>
                  <a:lnTo>
                    <a:pt x="2641455" y="921437"/>
                  </a:lnTo>
                  <a:lnTo>
                    <a:pt x="2644247" y="921437"/>
                  </a:lnTo>
                  <a:lnTo>
                    <a:pt x="2652624" y="924230"/>
                  </a:lnTo>
                  <a:lnTo>
                    <a:pt x="2658208" y="921437"/>
                  </a:lnTo>
                  <a:lnTo>
                    <a:pt x="2663793" y="915853"/>
                  </a:lnTo>
                  <a:lnTo>
                    <a:pt x="2666585" y="913061"/>
                  </a:lnTo>
                  <a:lnTo>
                    <a:pt x="2666585" y="904684"/>
                  </a:lnTo>
                  <a:lnTo>
                    <a:pt x="2658208" y="904684"/>
                  </a:lnTo>
                </a:path>
                <a:path w="2691765" h="4124325">
                  <a:moveTo>
                    <a:pt x="173118" y="3548931"/>
                  </a:moveTo>
                  <a:lnTo>
                    <a:pt x="33506" y="3548931"/>
                  </a:lnTo>
                </a:path>
                <a:path w="2691765" h="4124325">
                  <a:moveTo>
                    <a:pt x="170326" y="4124132"/>
                  </a:moveTo>
                  <a:lnTo>
                    <a:pt x="30714" y="4124132"/>
                  </a:lnTo>
                </a:path>
                <a:path w="2691765" h="4124325">
                  <a:moveTo>
                    <a:pt x="33506" y="3604776"/>
                  </a:moveTo>
                  <a:lnTo>
                    <a:pt x="30714" y="3736011"/>
                  </a:lnTo>
                </a:path>
                <a:path w="2691765" h="4124325">
                  <a:moveTo>
                    <a:pt x="30714" y="4068287"/>
                  </a:moveTo>
                  <a:lnTo>
                    <a:pt x="30714" y="3937052"/>
                  </a:lnTo>
                </a:path>
                <a:path w="2691765" h="4124325">
                  <a:moveTo>
                    <a:pt x="16753" y="3909130"/>
                  </a:moveTo>
                  <a:lnTo>
                    <a:pt x="13961" y="3906338"/>
                  </a:lnTo>
                  <a:lnTo>
                    <a:pt x="8376" y="3897961"/>
                  </a:lnTo>
                  <a:lnTo>
                    <a:pt x="53052" y="3906338"/>
                  </a:lnTo>
                </a:path>
                <a:path w="2691765" h="4124325">
                  <a:moveTo>
                    <a:pt x="8376" y="3861662"/>
                  </a:moveTo>
                  <a:lnTo>
                    <a:pt x="11168" y="3867246"/>
                  </a:lnTo>
                  <a:lnTo>
                    <a:pt x="16753" y="3872831"/>
                  </a:lnTo>
                  <a:lnTo>
                    <a:pt x="27922" y="3878415"/>
                  </a:lnTo>
                  <a:lnTo>
                    <a:pt x="33506" y="3878415"/>
                  </a:lnTo>
                  <a:lnTo>
                    <a:pt x="44675" y="3878415"/>
                  </a:lnTo>
                  <a:lnTo>
                    <a:pt x="50260" y="3875623"/>
                  </a:lnTo>
                  <a:lnTo>
                    <a:pt x="53052" y="3870039"/>
                  </a:lnTo>
                  <a:lnTo>
                    <a:pt x="53052" y="3864454"/>
                  </a:lnTo>
                  <a:lnTo>
                    <a:pt x="50260" y="3858870"/>
                  </a:lnTo>
                  <a:lnTo>
                    <a:pt x="44675" y="3853285"/>
                  </a:lnTo>
                  <a:lnTo>
                    <a:pt x="33506" y="3850493"/>
                  </a:lnTo>
                  <a:lnTo>
                    <a:pt x="27922" y="3847701"/>
                  </a:lnTo>
                  <a:lnTo>
                    <a:pt x="16753" y="3847701"/>
                  </a:lnTo>
                  <a:lnTo>
                    <a:pt x="11168" y="3850493"/>
                  </a:lnTo>
                  <a:lnTo>
                    <a:pt x="8376" y="3858870"/>
                  </a:lnTo>
                  <a:lnTo>
                    <a:pt x="8376" y="3861662"/>
                  </a:lnTo>
                </a:path>
                <a:path w="2691765" h="4124325">
                  <a:moveTo>
                    <a:pt x="50260" y="3836532"/>
                  </a:moveTo>
                  <a:lnTo>
                    <a:pt x="50260" y="3839324"/>
                  </a:lnTo>
                  <a:lnTo>
                    <a:pt x="53052" y="3836532"/>
                  </a:lnTo>
                  <a:lnTo>
                    <a:pt x="50260" y="3836532"/>
                  </a:lnTo>
                </a:path>
                <a:path w="2691765" h="4124325">
                  <a:moveTo>
                    <a:pt x="8376" y="3805817"/>
                  </a:moveTo>
                  <a:lnTo>
                    <a:pt x="8376" y="3783479"/>
                  </a:lnTo>
                  <a:lnTo>
                    <a:pt x="25130" y="3800233"/>
                  </a:lnTo>
                  <a:lnTo>
                    <a:pt x="25130" y="3791856"/>
                  </a:lnTo>
                  <a:lnTo>
                    <a:pt x="27922" y="3789064"/>
                  </a:lnTo>
                  <a:lnTo>
                    <a:pt x="30714" y="3786272"/>
                  </a:lnTo>
                  <a:lnTo>
                    <a:pt x="36299" y="3786272"/>
                  </a:lnTo>
                  <a:lnTo>
                    <a:pt x="41883" y="3786272"/>
                  </a:lnTo>
                  <a:lnTo>
                    <a:pt x="47468" y="3789064"/>
                  </a:lnTo>
                  <a:lnTo>
                    <a:pt x="50260" y="3794648"/>
                  </a:lnTo>
                  <a:lnTo>
                    <a:pt x="53052" y="3803025"/>
                  </a:lnTo>
                  <a:lnTo>
                    <a:pt x="53052" y="3808609"/>
                  </a:lnTo>
                  <a:lnTo>
                    <a:pt x="50260" y="3814194"/>
                  </a:lnTo>
                  <a:lnTo>
                    <a:pt x="50260" y="3816986"/>
                  </a:lnTo>
                  <a:lnTo>
                    <a:pt x="44675" y="3816986"/>
                  </a:lnTo>
                </a:path>
                <a:path w="2691765" h="4124325">
                  <a:moveTo>
                    <a:pt x="2792" y="3763934"/>
                  </a:moveTo>
                  <a:lnTo>
                    <a:pt x="5584" y="3763934"/>
                  </a:lnTo>
                  <a:lnTo>
                    <a:pt x="2792" y="3766726"/>
                  </a:lnTo>
                  <a:lnTo>
                    <a:pt x="0" y="3763934"/>
                  </a:lnTo>
                  <a:lnTo>
                    <a:pt x="2792" y="3763934"/>
                  </a:lnTo>
                  <a:lnTo>
                    <a:pt x="8376" y="3763934"/>
                  </a:lnTo>
                  <a:lnTo>
                    <a:pt x="11168" y="3766726"/>
                  </a:lnTo>
                  <a:lnTo>
                    <a:pt x="13961" y="37695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456160" y="8217551"/>
              <a:ext cx="8890" cy="399415"/>
            </a:xfrm>
            <a:custGeom>
              <a:avLst/>
              <a:gdLst/>
              <a:ahLst/>
              <a:cxnLst/>
              <a:rect l="l" t="t" r="r" b="b"/>
              <a:pathLst>
                <a:path w="8890" h="399415">
                  <a:moveTo>
                    <a:pt x="5588" y="396506"/>
                  </a:moveTo>
                  <a:lnTo>
                    <a:pt x="4762" y="394525"/>
                  </a:lnTo>
                  <a:lnTo>
                    <a:pt x="2794" y="393712"/>
                  </a:lnTo>
                  <a:lnTo>
                    <a:pt x="812" y="394525"/>
                  </a:lnTo>
                  <a:lnTo>
                    <a:pt x="0" y="396506"/>
                  </a:lnTo>
                  <a:lnTo>
                    <a:pt x="812" y="398475"/>
                  </a:lnTo>
                  <a:lnTo>
                    <a:pt x="2794" y="399300"/>
                  </a:lnTo>
                  <a:lnTo>
                    <a:pt x="4762" y="398475"/>
                  </a:lnTo>
                  <a:lnTo>
                    <a:pt x="5588" y="396506"/>
                  </a:lnTo>
                  <a:close/>
                </a:path>
                <a:path w="8890" h="399415">
                  <a:moveTo>
                    <a:pt x="8369" y="2794"/>
                  </a:moveTo>
                  <a:lnTo>
                    <a:pt x="7556" y="825"/>
                  </a:lnTo>
                  <a:lnTo>
                    <a:pt x="5588" y="0"/>
                  </a:lnTo>
                  <a:lnTo>
                    <a:pt x="3606" y="825"/>
                  </a:lnTo>
                  <a:lnTo>
                    <a:pt x="2794" y="2794"/>
                  </a:lnTo>
                  <a:lnTo>
                    <a:pt x="3606" y="4775"/>
                  </a:lnTo>
                  <a:lnTo>
                    <a:pt x="5588" y="5588"/>
                  </a:lnTo>
                  <a:lnTo>
                    <a:pt x="7556" y="4775"/>
                  </a:lnTo>
                  <a:lnTo>
                    <a:pt x="8369" y="2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918022" y="2083007"/>
              <a:ext cx="5584825" cy="8932545"/>
            </a:xfrm>
            <a:custGeom>
              <a:avLst/>
              <a:gdLst/>
              <a:ahLst/>
              <a:cxnLst/>
              <a:rect l="l" t="t" r="r" b="b"/>
              <a:pathLst>
                <a:path w="5584825" h="8932545">
                  <a:moveTo>
                    <a:pt x="2543727" y="6193179"/>
                  </a:moveTo>
                  <a:lnTo>
                    <a:pt x="2543727" y="6254608"/>
                  </a:lnTo>
                </a:path>
                <a:path w="5584825" h="8932545">
                  <a:moveTo>
                    <a:pt x="2543727" y="6475195"/>
                  </a:moveTo>
                  <a:lnTo>
                    <a:pt x="2543727" y="6413766"/>
                  </a:lnTo>
                </a:path>
                <a:path w="5584825" h="8932545">
                  <a:moveTo>
                    <a:pt x="2521389" y="6385843"/>
                  </a:moveTo>
                  <a:lnTo>
                    <a:pt x="2521389" y="6355129"/>
                  </a:lnTo>
                  <a:lnTo>
                    <a:pt x="2566064" y="6385843"/>
                  </a:lnTo>
                </a:path>
                <a:path w="5584825" h="8932545">
                  <a:moveTo>
                    <a:pt x="2560480" y="6349544"/>
                  </a:moveTo>
                  <a:lnTo>
                    <a:pt x="2563272" y="6349544"/>
                  </a:lnTo>
                  <a:lnTo>
                    <a:pt x="2566064" y="6349544"/>
                  </a:lnTo>
                  <a:lnTo>
                    <a:pt x="2563272" y="6346752"/>
                  </a:lnTo>
                </a:path>
                <a:path w="5584825" h="8932545">
                  <a:moveTo>
                    <a:pt x="2529765" y="6324414"/>
                  </a:moveTo>
                  <a:lnTo>
                    <a:pt x="2526973" y="6318830"/>
                  </a:lnTo>
                  <a:lnTo>
                    <a:pt x="2521389" y="6310453"/>
                  </a:lnTo>
                  <a:lnTo>
                    <a:pt x="2566064" y="6318830"/>
                  </a:lnTo>
                </a:path>
                <a:path w="5584825" h="8932545">
                  <a:moveTo>
                    <a:pt x="2513012" y="6282531"/>
                  </a:moveTo>
                  <a:lnTo>
                    <a:pt x="2515804" y="6285323"/>
                  </a:lnTo>
                  <a:lnTo>
                    <a:pt x="2513012" y="6288115"/>
                  </a:lnTo>
                  <a:lnTo>
                    <a:pt x="2513012" y="6285323"/>
                  </a:lnTo>
                  <a:lnTo>
                    <a:pt x="2513012" y="6282531"/>
                  </a:lnTo>
                  <a:lnTo>
                    <a:pt x="2518596" y="6282531"/>
                  </a:lnTo>
                  <a:lnTo>
                    <a:pt x="2524181" y="6285323"/>
                  </a:lnTo>
                  <a:lnTo>
                    <a:pt x="2524181" y="6288115"/>
                  </a:lnTo>
                </a:path>
                <a:path w="5584825" h="8932545">
                  <a:moveTo>
                    <a:pt x="2200281" y="3077044"/>
                  </a:moveTo>
                  <a:lnTo>
                    <a:pt x="2203074" y="2454375"/>
                  </a:lnTo>
                </a:path>
                <a:path w="5584825" h="8932545">
                  <a:moveTo>
                    <a:pt x="2242165" y="2951393"/>
                  </a:moveTo>
                  <a:lnTo>
                    <a:pt x="2239373" y="2948601"/>
                  </a:lnTo>
                  <a:lnTo>
                    <a:pt x="2233788" y="2940224"/>
                  </a:lnTo>
                  <a:lnTo>
                    <a:pt x="2275672" y="2948601"/>
                  </a:lnTo>
                </a:path>
                <a:path w="5584825" h="8932545">
                  <a:moveTo>
                    <a:pt x="2233788" y="2912302"/>
                  </a:moveTo>
                  <a:lnTo>
                    <a:pt x="2233788" y="2889964"/>
                  </a:lnTo>
                  <a:lnTo>
                    <a:pt x="2250542" y="2903925"/>
                  </a:lnTo>
                  <a:lnTo>
                    <a:pt x="2250542" y="2898341"/>
                  </a:lnTo>
                  <a:lnTo>
                    <a:pt x="2250542" y="2895548"/>
                  </a:lnTo>
                  <a:lnTo>
                    <a:pt x="2253334" y="2892756"/>
                  </a:lnTo>
                  <a:lnTo>
                    <a:pt x="2258918" y="2892756"/>
                  </a:lnTo>
                  <a:lnTo>
                    <a:pt x="2264503" y="2892756"/>
                  </a:lnTo>
                  <a:lnTo>
                    <a:pt x="2270087" y="2895548"/>
                  </a:lnTo>
                  <a:lnTo>
                    <a:pt x="2275672" y="2901133"/>
                  </a:lnTo>
                  <a:lnTo>
                    <a:pt x="2278464" y="2906717"/>
                  </a:lnTo>
                  <a:lnTo>
                    <a:pt x="2278464" y="2915094"/>
                  </a:lnTo>
                  <a:lnTo>
                    <a:pt x="2275672" y="2920678"/>
                  </a:lnTo>
                  <a:lnTo>
                    <a:pt x="2272880" y="2920678"/>
                  </a:lnTo>
                  <a:lnTo>
                    <a:pt x="2267295" y="2923471"/>
                  </a:lnTo>
                </a:path>
                <a:path w="5584825" h="8932545">
                  <a:moveTo>
                    <a:pt x="2272880" y="2878795"/>
                  </a:moveTo>
                  <a:lnTo>
                    <a:pt x="2275672" y="2881587"/>
                  </a:lnTo>
                  <a:lnTo>
                    <a:pt x="2278464" y="2878795"/>
                  </a:lnTo>
                  <a:lnTo>
                    <a:pt x="2275672" y="2876003"/>
                  </a:lnTo>
                </a:path>
                <a:path w="5584825" h="8932545">
                  <a:moveTo>
                    <a:pt x="2242165" y="2853665"/>
                  </a:moveTo>
                  <a:lnTo>
                    <a:pt x="2242165" y="2850872"/>
                  </a:lnTo>
                  <a:lnTo>
                    <a:pt x="2236581" y="2848080"/>
                  </a:lnTo>
                  <a:lnTo>
                    <a:pt x="2233788" y="2845288"/>
                  </a:lnTo>
                  <a:lnTo>
                    <a:pt x="2233788" y="2842496"/>
                  </a:lnTo>
                  <a:lnTo>
                    <a:pt x="2233788" y="2834119"/>
                  </a:lnTo>
                  <a:lnTo>
                    <a:pt x="2233788" y="2831327"/>
                  </a:lnTo>
                  <a:lnTo>
                    <a:pt x="2236581" y="2828535"/>
                  </a:lnTo>
                  <a:lnTo>
                    <a:pt x="2242165" y="2825742"/>
                  </a:lnTo>
                  <a:lnTo>
                    <a:pt x="2244957" y="2828535"/>
                  </a:lnTo>
                  <a:lnTo>
                    <a:pt x="2250542" y="2831327"/>
                  </a:lnTo>
                  <a:lnTo>
                    <a:pt x="2256126" y="2834119"/>
                  </a:lnTo>
                  <a:lnTo>
                    <a:pt x="2278464" y="2859249"/>
                  </a:lnTo>
                  <a:lnTo>
                    <a:pt x="2278464" y="2831327"/>
                  </a:lnTo>
                </a:path>
                <a:path w="5584825" h="8932545">
                  <a:moveTo>
                    <a:pt x="2225412" y="2806197"/>
                  </a:moveTo>
                  <a:lnTo>
                    <a:pt x="2228204" y="2806197"/>
                  </a:lnTo>
                  <a:lnTo>
                    <a:pt x="2225412" y="2808989"/>
                  </a:lnTo>
                  <a:lnTo>
                    <a:pt x="2225412" y="2806197"/>
                  </a:lnTo>
                  <a:lnTo>
                    <a:pt x="2230996" y="2806197"/>
                  </a:lnTo>
                  <a:lnTo>
                    <a:pt x="2233788" y="2808989"/>
                  </a:lnTo>
                  <a:lnTo>
                    <a:pt x="2236581" y="2811781"/>
                  </a:lnTo>
                </a:path>
                <a:path w="5584825" h="8932545">
                  <a:moveTo>
                    <a:pt x="2124891" y="3696920"/>
                  </a:moveTo>
                  <a:lnTo>
                    <a:pt x="1974110" y="3696920"/>
                  </a:lnTo>
                </a:path>
                <a:path w="5584825" h="8932545">
                  <a:moveTo>
                    <a:pt x="2130476" y="2398530"/>
                  </a:moveTo>
                  <a:lnTo>
                    <a:pt x="1979695" y="2398530"/>
                  </a:lnTo>
                </a:path>
                <a:path w="5584825" h="8932545">
                  <a:moveTo>
                    <a:pt x="1976903" y="3641075"/>
                  </a:moveTo>
                  <a:lnTo>
                    <a:pt x="1976903" y="3155226"/>
                  </a:lnTo>
                </a:path>
                <a:path w="5584825" h="8932545">
                  <a:moveTo>
                    <a:pt x="1979695" y="2454375"/>
                  </a:moveTo>
                  <a:lnTo>
                    <a:pt x="1976903" y="2937432"/>
                  </a:lnTo>
                </a:path>
                <a:path w="5584825" h="8932545">
                  <a:moveTo>
                    <a:pt x="1965734" y="3118927"/>
                  </a:moveTo>
                  <a:lnTo>
                    <a:pt x="1962941" y="3118927"/>
                  </a:lnTo>
                  <a:lnTo>
                    <a:pt x="1960149" y="3116135"/>
                  </a:lnTo>
                  <a:lnTo>
                    <a:pt x="1957357" y="3113343"/>
                  </a:lnTo>
                  <a:lnTo>
                    <a:pt x="1954565" y="3107758"/>
                  </a:lnTo>
                  <a:lnTo>
                    <a:pt x="1954565" y="3099381"/>
                  </a:lnTo>
                  <a:lnTo>
                    <a:pt x="1957357" y="3096589"/>
                  </a:lnTo>
                  <a:lnTo>
                    <a:pt x="1960149" y="3093797"/>
                  </a:lnTo>
                  <a:lnTo>
                    <a:pt x="1962941" y="3093797"/>
                  </a:lnTo>
                  <a:lnTo>
                    <a:pt x="1968526" y="3093797"/>
                  </a:lnTo>
                  <a:lnTo>
                    <a:pt x="1971318" y="3096589"/>
                  </a:lnTo>
                  <a:lnTo>
                    <a:pt x="1979695" y="3102174"/>
                  </a:lnTo>
                  <a:lnTo>
                    <a:pt x="1999241" y="3127304"/>
                  </a:lnTo>
                  <a:lnTo>
                    <a:pt x="1999241" y="3096589"/>
                  </a:lnTo>
                </a:path>
                <a:path w="5584825" h="8932545">
                  <a:moveTo>
                    <a:pt x="1954565" y="3071459"/>
                  </a:moveTo>
                  <a:lnTo>
                    <a:pt x="1954565" y="3049121"/>
                  </a:lnTo>
                  <a:lnTo>
                    <a:pt x="1971318" y="3065875"/>
                  </a:lnTo>
                  <a:lnTo>
                    <a:pt x="1971318" y="3057498"/>
                  </a:lnTo>
                  <a:lnTo>
                    <a:pt x="1974110" y="3054706"/>
                  </a:lnTo>
                  <a:lnTo>
                    <a:pt x="1976903" y="3051913"/>
                  </a:lnTo>
                  <a:lnTo>
                    <a:pt x="1982487" y="3051913"/>
                  </a:lnTo>
                  <a:lnTo>
                    <a:pt x="1988072" y="3051913"/>
                  </a:lnTo>
                  <a:lnTo>
                    <a:pt x="1993656" y="3054706"/>
                  </a:lnTo>
                  <a:lnTo>
                    <a:pt x="1999241" y="3060290"/>
                  </a:lnTo>
                  <a:lnTo>
                    <a:pt x="1999241" y="3068667"/>
                  </a:lnTo>
                  <a:lnTo>
                    <a:pt x="1999241" y="3074251"/>
                  </a:lnTo>
                  <a:lnTo>
                    <a:pt x="1996448" y="3079836"/>
                  </a:lnTo>
                  <a:lnTo>
                    <a:pt x="1996448" y="3082628"/>
                  </a:lnTo>
                  <a:lnTo>
                    <a:pt x="1990864" y="3082628"/>
                  </a:lnTo>
                </a:path>
                <a:path w="5584825" h="8932545">
                  <a:moveTo>
                    <a:pt x="1996448" y="3040745"/>
                  </a:moveTo>
                  <a:lnTo>
                    <a:pt x="1999241" y="3040745"/>
                  </a:lnTo>
                  <a:lnTo>
                    <a:pt x="1999241" y="3037952"/>
                  </a:lnTo>
                </a:path>
                <a:path w="5584825" h="8932545">
                  <a:moveTo>
                    <a:pt x="1954565" y="3010030"/>
                  </a:moveTo>
                  <a:lnTo>
                    <a:pt x="1954565" y="2984900"/>
                  </a:lnTo>
                  <a:lnTo>
                    <a:pt x="1971318" y="3001653"/>
                  </a:lnTo>
                  <a:lnTo>
                    <a:pt x="1971318" y="2996069"/>
                  </a:lnTo>
                  <a:lnTo>
                    <a:pt x="1974110" y="2990484"/>
                  </a:lnTo>
                  <a:lnTo>
                    <a:pt x="1976903" y="2990484"/>
                  </a:lnTo>
                  <a:lnTo>
                    <a:pt x="1982487" y="2987692"/>
                  </a:lnTo>
                  <a:lnTo>
                    <a:pt x="1988072" y="2987692"/>
                  </a:lnTo>
                  <a:lnTo>
                    <a:pt x="1993656" y="2993277"/>
                  </a:lnTo>
                  <a:lnTo>
                    <a:pt x="1999241" y="2996069"/>
                  </a:lnTo>
                  <a:lnTo>
                    <a:pt x="1999241" y="3004445"/>
                  </a:lnTo>
                  <a:lnTo>
                    <a:pt x="1999241" y="3010030"/>
                  </a:lnTo>
                  <a:lnTo>
                    <a:pt x="1999241" y="3015614"/>
                  </a:lnTo>
                  <a:lnTo>
                    <a:pt x="1996448" y="3018407"/>
                  </a:lnTo>
                  <a:lnTo>
                    <a:pt x="1990864" y="3018407"/>
                  </a:lnTo>
                </a:path>
                <a:path w="5584825" h="8932545">
                  <a:moveTo>
                    <a:pt x="1948980" y="2965354"/>
                  </a:moveTo>
                  <a:lnTo>
                    <a:pt x="1951772" y="2968146"/>
                  </a:lnTo>
                  <a:lnTo>
                    <a:pt x="1948980" y="2968146"/>
                  </a:lnTo>
                  <a:lnTo>
                    <a:pt x="1946188" y="2968146"/>
                  </a:lnTo>
                  <a:lnTo>
                    <a:pt x="1948980" y="2965354"/>
                  </a:lnTo>
                  <a:lnTo>
                    <a:pt x="1954565" y="2965354"/>
                  </a:lnTo>
                  <a:lnTo>
                    <a:pt x="1957357" y="2968146"/>
                  </a:lnTo>
                  <a:lnTo>
                    <a:pt x="1960149" y="2970939"/>
                  </a:lnTo>
                </a:path>
                <a:path w="5584825" h="8932545">
                  <a:moveTo>
                    <a:pt x="1331896" y="6916368"/>
                  </a:moveTo>
                  <a:lnTo>
                    <a:pt x="4721671" y="6930329"/>
                  </a:lnTo>
                </a:path>
                <a:path w="5584825" h="8932545">
                  <a:moveTo>
                    <a:pt x="1331896" y="6888446"/>
                  </a:moveTo>
                  <a:lnTo>
                    <a:pt x="4721671" y="6902407"/>
                  </a:lnTo>
                </a:path>
                <a:path w="5584825" h="8932545">
                  <a:moveTo>
                    <a:pt x="3465164" y="4350303"/>
                  </a:moveTo>
                  <a:lnTo>
                    <a:pt x="3465164" y="4163223"/>
                  </a:lnTo>
                  <a:lnTo>
                    <a:pt x="2208658" y="4157639"/>
                  </a:lnTo>
                  <a:lnTo>
                    <a:pt x="2208658" y="4249783"/>
                  </a:lnTo>
                  <a:lnTo>
                    <a:pt x="2144437" y="4249783"/>
                  </a:lnTo>
                  <a:lnTo>
                    <a:pt x="2141645" y="5132129"/>
                  </a:lnTo>
                  <a:lnTo>
                    <a:pt x="3247370" y="5137714"/>
                  </a:lnTo>
                  <a:lnTo>
                    <a:pt x="3247370" y="5106999"/>
                  </a:lnTo>
                  <a:lnTo>
                    <a:pt x="3470749" y="5106999"/>
                  </a:lnTo>
                  <a:lnTo>
                    <a:pt x="3473541" y="4350303"/>
                  </a:lnTo>
                  <a:lnTo>
                    <a:pt x="3250162" y="4350303"/>
                  </a:lnTo>
                  <a:lnTo>
                    <a:pt x="3247370" y="5106999"/>
                  </a:lnTo>
                </a:path>
                <a:path w="5584825" h="8932545">
                  <a:moveTo>
                    <a:pt x="2200281" y="4249783"/>
                  </a:moveTo>
                  <a:lnTo>
                    <a:pt x="2256126" y="4249783"/>
                  </a:lnTo>
                </a:path>
                <a:path w="5584825" h="8932545">
                  <a:moveTo>
                    <a:pt x="2080215" y="4249783"/>
                  </a:moveTo>
                  <a:lnTo>
                    <a:pt x="2024371" y="4249783"/>
                  </a:lnTo>
                </a:path>
                <a:path w="5584825" h="8932545">
                  <a:moveTo>
                    <a:pt x="1895928" y="4227445"/>
                  </a:moveTo>
                  <a:lnTo>
                    <a:pt x="1890343" y="4230237"/>
                  </a:lnTo>
                  <a:lnTo>
                    <a:pt x="1884759" y="4235822"/>
                  </a:lnTo>
                  <a:lnTo>
                    <a:pt x="1879174" y="4246991"/>
                  </a:lnTo>
                  <a:lnTo>
                    <a:pt x="1879174" y="4252575"/>
                  </a:lnTo>
                  <a:lnTo>
                    <a:pt x="1879174" y="4263744"/>
                  </a:lnTo>
                  <a:lnTo>
                    <a:pt x="1881967" y="4269328"/>
                  </a:lnTo>
                  <a:lnTo>
                    <a:pt x="1887551" y="4272121"/>
                  </a:lnTo>
                  <a:lnTo>
                    <a:pt x="1893136" y="4272121"/>
                  </a:lnTo>
                  <a:lnTo>
                    <a:pt x="1898720" y="4269328"/>
                  </a:lnTo>
                  <a:lnTo>
                    <a:pt x="1904304" y="4263744"/>
                  </a:lnTo>
                  <a:lnTo>
                    <a:pt x="1909889" y="4252575"/>
                  </a:lnTo>
                  <a:lnTo>
                    <a:pt x="1909889" y="4246991"/>
                  </a:lnTo>
                  <a:lnTo>
                    <a:pt x="1909889" y="4235822"/>
                  </a:lnTo>
                  <a:lnTo>
                    <a:pt x="1907097" y="4230237"/>
                  </a:lnTo>
                  <a:lnTo>
                    <a:pt x="1901512" y="4227445"/>
                  </a:lnTo>
                  <a:lnTo>
                    <a:pt x="1895928" y="4227445"/>
                  </a:lnTo>
                </a:path>
                <a:path w="5584825" h="8932545">
                  <a:moveTo>
                    <a:pt x="1921058" y="4266536"/>
                  </a:moveTo>
                  <a:lnTo>
                    <a:pt x="1918266" y="4269328"/>
                  </a:lnTo>
                  <a:lnTo>
                    <a:pt x="1921058" y="4272121"/>
                  </a:lnTo>
                  <a:lnTo>
                    <a:pt x="1923850" y="4269328"/>
                  </a:lnTo>
                </a:path>
                <a:path w="5584825" h="8932545">
                  <a:moveTo>
                    <a:pt x="1946188" y="4238614"/>
                  </a:moveTo>
                  <a:lnTo>
                    <a:pt x="1948980" y="4235822"/>
                  </a:lnTo>
                  <a:lnTo>
                    <a:pt x="1951772" y="4233029"/>
                  </a:lnTo>
                  <a:lnTo>
                    <a:pt x="1954565" y="4230237"/>
                  </a:lnTo>
                  <a:lnTo>
                    <a:pt x="1957357" y="4227445"/>
                  </a:lnTo>
                  <a:lnTo>
                    <a:pt x="1965734" y="4227445"/>
                  </a:lnTo>
                  <a:lnTo>
                    <a:pt x="1971318" y="4230237"/>
                  </a:lnTo>
                  <a:lnTo>
                    <a:pt x="1971318" y="4233029"/>
                  </a:lnTo>
                  <a:lnTo>
                    <a:pt x="1974110" y="4235822"/>
                  </a:lnTo>
                  <a:lnTo>
                    <a:pt x="1971318" y="4241406"/>
                  </a:lnTo>
                  <a:lnTo>
                    <a:pt x="1968526" y="4244198"/>
                  </a:lnTo>
                  <a:lnTo>
                    <a:pt x="1962941" y="4249783"/>
                  </a:lnTo>
                  <a:lnTo>
                    <a:pt x="1937811" y="4272121"/>
                  </a:lnTo>
                  <a:lnTo>
                    <a:pt x="1968526" y="4272121"/>
                  </a:lnTo>
                </a:path>
                <a:path w="5584825" h="8932545">
                  <a:moveTo>
                    <a:pt x="1996448" y="4221860"/>
                  </a:moveTo>
                  <a:lnTo>
                    <a:pt x="1993656" y="4224653"/>
                  </a:lnTo>
                  <a:lnTo>
                    <a:pt x="1990864" y="4221860"/>
                  </a:lnTo>
                  <a:lnTo>
                    <a:pt x="1993656" y="4219068"/>
                  </a:lnTo>
                  <a:lnTo>
                    <a:pt x="1996448" y="4221860"/>
                  </a:lnTo>
                  <a:lnTo>
                    <a:pt x="1993656" y="4224653"/>
                  </a:lnTo>
                  <a:lnTo>
                    <a:pt x="1990864" y="4230237"/>
                  </a:lnTo>
                  <a:lnTo>
                    <a:pt x="1988072" y="4233029"/>
                  </a:lnTo>
                </a:path>
                <a:path w="5584825" h="8932545">
                  <a:moveTo>
                    <a:pt x="3409320" y="4163223"/>
                  </a:moveTo>
                  <a:lnTo>
                    <a:pt x="3353475" y="4160431"/>
                  </a:lnTo>
                </a:path>
                <a:path w="5584825" h="8932545">
                  <a:moveTo>
                    <a:pt x="3532178" y="4163223"/>
                  </a:moveTo>
                  <a:lnTo>
                    <a:pt x="3588023" y="4163223"/>
                  </a:lnTo>
                </a:path>
                <a:path w="5584825" h="8932545">
                  <a:moveTo>
                    <a:pt x="3632699" y="4140886"/>
                  </a:moveTo>
                  <a:lnTo>
                    <a:pt x="3624322" y="4143678"/>
                  </a:lnTo>
                  <a:lnTo>
                    <a:pt x="3621530" y="4149262"/>
                  </a:lnTo>
                  <a:lnTo>
                    <a:pt x="3615945" y="4160431"/>
                  </a:lnTo>
                  <a:lnTo>
                    <a:pt x="3615945" y="4166016"/>
                  </a:lnTo>
                  <a:lnTo>
                    <a:pt x="3615945" y="4177185"/>
                  </a:lnTo>
                  <a:lnTo>
                    <a:pt x="3618737" y="4182769"/>
                  </a:lnTo>
                  <a:lnTo>
                    <a:pt x="3624322" y="4185561"/>
                  </a:lnTo>
                  <a:lnTo>
                    <a:pt x="3629906" y="4185561"/>
                  </a:lnTo>
                  <a:lnTo>
                    <a:pt x="3635491" y="4182769"/>
                  </a:lnTo>
                  <a:lnTo>
                    <a:pt x="3641075" y="4177185"/>
                  </a:lnTo>
                  <a:lnTo>
                    <a:pt x="3643868" y="4166016"/>
                  </a:lnTo>
                  <a:lnTo>
                    <a:pt x="3646660" y="4160431"/>
                  </a:lnTo>
                  <a:lnTo>
                    <a:pt x="3646660" y="4149262"/>
                  </a:lnTo>
                  <a:lnTo>
                    <a:pt x="3643868" y="4143678"/>
                  </a:lnTo>
                  <a:lnTo>
                    <a:pt x="3635491" y="4140886"/>
                  </a:lnTo>
                  <a:lnTo>
                    <a:pt x="3632699" y="4140886"/>
                  </a:lnTo>
                </a:path>
                <a:path w="5584825" h="8932545">
                  <a:moveTo>
                    <a:pt x="3657829" y="4179977"/>
                  </a:moveTo>
                  <a:lnTo>
                    <a:pt x="3655036" y="4182769"/>
                  </a:lnTo>
                  <a:lnTo>
                    <a:pt x="3655036" y="4185561"/>
                  </a:lnTo>
                  <a:lnTo>
                    <a:pt x="3657829" y="4182769"/>
                  </a:lnTo>
                </a:path>
                <a:path w="5584825" h="8932545">
                  <a:moveTo>
                    <a:pt x="3682959" y="4152054"/>
                  </a:moveTo>
                  <a:lnTo>
                    <a:pt x="3682959" y="4149262"/>
                  </a:lnTo>
                  <a:lnTo>
                    <a:pt x="3685751" y="4143678"/>
                  </a:lnTo>
                  <a:lnTo>
                    <a:pt x="3688543" y="4143678"/>
                  </a:lnTo>
                  <a:lnTo>
                    <a:pt x="3694128" y="4140886"/>
                  </a:lnTo>
                  <a:lnTo>
                    <a:pt x="3702504" y="4140886"/>
                  </a:lnTo>
                  <a:lnTo>
                    <a:pt x="3705297" y="4143678"/>
                  </a:lnTo>
                  <a:lnTo>
                    <a:pt x="3708089" y="4143678"/>
                  </a:lnTo>
                  <a:lnTo>
                    <a:pt x="3710881" y="4149262"/>
                  </a:lnTo>
                  <a:lnTo>
                    <a:pt x="3708089" y="4154847"/>
                  </a:lnTo>
                  <a:lnTo>
                    <a:pt x="3705297" y="4157639"/>
                  </a:lnTo>
                  <a:lnTo>
                    <a:pt x="3699712" y="4163223"/>
                  </a:lnTo>
                  <a:lnTo>
                    <a:pt x="3674582" y="4185561"/>
                  </a:lnTo>
                  <a:lnTo>
                    <a:pt x="3705297" y="4185561"/>
                  </a:lnTo>
                </a:path>
                <a:path w="5584825" h="8932545">
                  <a:moveTo>
                    <a:pt x="3730427" y="4135301"/>
                  </a:moveTo>
                  <a:lnTo>
                    <a:pt x="3727635" y="4135301"/>
                  </a:lnTo>
                  <a:lnTo>
                    <a:pt x="3730427" y="4132509"/>
                  </a:lnTo>
                  <a:lnTo>
                    <a:pt x="3730427" y="4135301"/>
                  </a:lnTo>
                  <a:lnTo>
                    <a:pt x="3730427" y="4138093"/>
                  </a:lnTo>
                  <a:lnTo>
                    <a:pt x="3727635" y="4143678"/>
                  </a:lnTo>
                  <a:lnTo>
                    <a:pt x="3724842" y="4143678"/>
                  </a:lnTo>
                </a:path>
                <a:path w="5584825" h="8932545">
                  <a:moveTo>
                    <a:pt x="2208658" y="4101794"/>
                  </a:moveTo>
                  <a:lnTo>
                    <a:pt x="2208658" y="4015235"/>
                  </a:lnTo>
                </a:path>
                <a:path w="5584825" h="8932545">
                  <a:moveTo>
                    <a:pt x="2211450" y="3752765"/>
                  </a:moveTo>
                  <a:lnTo>
                    <a:pt x="2211450" y="3839324"/>
                  </a:lnTo>
                </a:path>
                <a:path w="5584825" h="8932545">
                  <a:moveTo>
                    <a:pt x="2186320" y="3967767"/>
                  </a:moveTo>
                  <a:lnTo>
                    <a:pt x="2189113" y="3976144"/>
                  </a:lnTo>
                  <a:lnTo>
                    <a:pt x="2194697" y="3978936"/>
                  </a:lnTo>
                  <a:lnTo>
                    <a:pt x="2197489" y="3978936"/>
                  </a:lnTo>
                  <a:lnTo>
                    <a:pt x="2203074" y="3978936"/>
                  </a:lnTo>
                  <a:lnTo>
                    <a:pt x="2205866" y="3973351"/>
                  </a:lnTo>
                  <a:lnTo>
                    <a:pt x="2205866" y="3964975"/>
                  </a:lnTo>
                  <a:lnTo>
                    <a:pt x="2208658" y="3959390"/>
                  </a:lnTo>
                  <a:lnTo>
                    <a:pt x="2214243" y="3956598"/>
                  </a:lnTo>
                  <a:lnTo>
                    <a:pt x="2217035" y="3956598"/>
                  </a:lnTo>
                  <a:lnTo>
                    <a:pt x="2222619" y="3956598"/>
                  </a:lnTo>
                  <a:lnTo>
                    <a:pt x="2228204" y="3959390"/>
                  </a:lnTo>
                  <a:lnTo>
                    <a:pt x="2230996" y="3962182"/>
                  </a:lnTo>
                  <a:lnTo>
                    <a:pt x="2230996" y="3967767"/>
                  </a:lnTo>
                  <a:lnTo>
                    <a:pt x="2230996" y="3976144"/>
                  </a:lnTo>
                  <a:lnTo>
                    <a:pt x="2230996" y="3981728"/>
                  </a:lnTo>
                  <a:lnTo>
                    <a:pt x="2228204" y="3984520"/>
                  </a:lnTo>
                  <a:lnTo>
                    <a:pt x="2222619" y="3987313"/>
                  </a:lnTo>
                  <a:lnTo>
                    <a:pt x="2217035" y="3984520"/>
                  </a:lnTo>
                  <a:lnTo>
                    <a:pt x="2214243" y="3981728"/>
                  </a:lnTo>
                  <a:lnTo>
                    <a:pt x="2208658" y="3976144"/>
                  </a:lnTo>
                  <a:lnTo>
                    <a:pt x="2205866" y="3970559"/>
                  </a:lnTo>
                  <a:lnTo>
                    <a:pt x="2205866" y="3962182"/>
                  </a:lnTo>
                  <a:lnTo>
                    <a:pt x="2203074" y="3956598"/>
                  </a:lnTo>
                  <a:lnTo>
                    <a:pt x="2197489" y="3953806"/>
                  </a:lnTo>
                  <a:lnTo>
                    <a:pt x="2194697" y="3953806"/>
                  </a:lnTo>
                  <a:lnTo>
                    <a:pt x="2189113" y="3953806"/>
                  </a:lnTo>
                  <a:lnTo>
                    <a:pt x="2186320" y="3959390"/>
                  </a:lnTo>
                  <a:lnTo>
                    <a:pt x="2186320" y="3967767"/>
                  </a:lnTo>
                </a:path>
                <a:path w="5584825" h="8932545">
                  <a:moveTo>
                    <a:pt x="2228204" y="3942637"/>
                  </a:moveTo>
                  <a:lnTo>
                    <a:pt x="2230996" y="3945429"/>
                  </a:lnTo>
                  <a:lnTo>
                    <a:pt x="2230996" y="3942637"/>
                  </a:lnTo>
                  <a:lnTo>
                    <a:pt x="2230996" y="3939845"/>
                  </a:lnTo>
                </a:path>
                <a:path w="5584825" h="8932545">
                  <a:moveTo>
                    <a:pt x="2186320" y="3911922"/>
                  </a:moveTo>
                  <a:lnTo>
                    <a:pt x="2186320" y="3889584"/>
                  </a:lnTo>
                  <a:lnTo>
                    <a:pt x="2205866" y="3903545"/>
                  </a:lnTo>
                  <a:lnTo>
                    <a:pt x="2205866" y="3897961"/>
                  </a:lnTo>
                  <a:lnTo>
                    <a:pt x="2205866" y="3895169"/>
                  </a:lnTo>
                  <a:lnTo>
                    <a:pt x="2208658" y="3892377"/>
                  </a:lnTo>
                  <a:lnTo>
                    <a:pt x="2214243" y="3892377"/>
                  </a:lnTo>
                  <a:lnTo>
                    <a:pt x="2219827" y="3892377"/>
                  </a:lnTo>
                  <a:lnTo>
                    <a:pt x="2225412" y="3895169"/>
                  </a:lnTo>
                  <a:lnTo>
                    <a:pt x="2230996" y="3900753"/>
                  </a:lnTo>
                  <a:lnTo>
                    <a:pt x="2230996" y="3906338"/>
                  </a:lnTo>
                  <a:lnTo>
                    <a:pt x="2230996" y="3911922"/>
                  </a:lnTo>
                  <a:lnTo>
                    <a:pt x="2230996" y="3920299"/>
                  </a:lnTo>
                  <a:lnTo>
                    <a:pt x="2228204" y="3920299"/>
                  </a:lnTo>
                  <a:lnTo>
                    <a:pt x="2222619" y="3923091"/>
                  </a:lnTo>
                </a:path>
                <a:path w="5584825" h="8932545">
                  <a:moveTo>
                    <a:pt x="2180736" y="3867246"/>
                  </a:moveTo>
                  <a:lnTo>
                    <a:pt x="2183528" y="3870039"/>
                  </a:lnTo>
                  <a:lnTo>
                    <a:pt x="2180736" y="3872831"/>
                  </a:lnTo>
                  <a:lnTo>
                    <a:pt x="2177944" y="3870039"/>
                  </a:lnTo>
                  <a:lnTo>
                    <a:pt x="2180736" y="3867246"/>
                  </a:lnTo>
                  <a:lnTo>
                    <a:pt x="2186320" y="3870039"/>
                  </a:lnTo>
                  <a:lnTo>
                    <a:pt x="2189113" y="3872831"/>
                  </a:lnTo>
                  <a:lnTo>
                    <a:pt x="2191905" y="3872831"/>
                  </a:lnTo>
                </a:path>
                <a:path w="5584825" h="8932545">
                  <a:moveTo>
                    <a:pt x="2208658" y="4157639"/>
                  </a:moveTo>
                  <a:lnTo>
                    <a:pt x="1865213" y="4157639"/>
                  </a:lnTo>
                </a:path>
                <a:path w="5584825" h="8932545">
                  <a:moveTo>
                    <a:pt x="2217035" y="2398530"/>
                  </a:moveTo>
                  <a:lnTo>
                    <a:pt x="1870798" y="2395738"/>
                  </a:lnTo>
                </a:path>
                <a:path w="5584825" h="8932545">
                  <a:moveTo>
                    <a:pt x="1865213" y="4101794"/>
                  </a:moveTo>
                  <a:lnTo>
                    <a:pt x="1868005" y="3381397"/>
                  </a:lnTo>
                </a:path>
                <a:path w="5584825" h="8932545">
                  <a:moveTo>
                    <a:pt x="1870798" y="2451583"/>
                  </a:moveTo>
                  <a:lnTo>
                    <a:pt x="1868005" y="3171980"/>
                  </a:lnTo>
                </a:path>
                <a:path w="5584825" h="8932545">
                  <a:moveTo>
                    <a:pt x="1845668" y="3342306"/>
                  </a:moveTo>
                  <a:lnTo>
                    <a:pt x="1845668" y="3317176"/>
                  </a:lnTo>
                  <a:lnTo>
                    <a:pt x="1862421" y="3333929"/>
                  </a:lnTo>
                  <a:lnTo>
                    <a:pt x="1862421" y="3328345"/>
                  </a:lnTo>
                  <a:lnTo>
                    <a:pt x="1865213" y="3322760"/>
                  </a:lnTo>
                  <a:lnTo>
                    <a:pt x="1868005" y="3322760"/>
                  </a:lnTo>
                  <a:lnTo>
                    <a:pt x="1873590" y="3319968"/>
                  </a:lnTo>
                  <a:lnTo>
                    <a:pt x="1876382" y="3322760"/>
                  </a:lnTo>
                  <a:lnTo>
                    <a:pt x="1884759" y="3325553"/>
                  </a:lnTo>
                  <a:lnTo>
                    <a:pt x="1887551" y="3331137"/>
                  </a:lnTo>
                  <a:lnTo>
                    <a:pt x="1890343" y="3336722"/>
                  </a:lnTo>
                  <a:lnTo>
                    <a:pt x="1890343" y="3342306"/>
                  </a:lnTo>
                  <a:lnTo>
                    <a:pt x="1887551" y="3350683"/>
                  </a:lnTo>
                  <a:lnTo>
                    <a:pt x="1884759" y="3350683"/>
                  </a:lnTo>
                  <a:lnTo>
                    <a:pt x="1881967" y="3353475"/>
                  </a:lnTo>
                </a:path>
                <a:path w="5584825" h="8932545">
                  <a:moveTo>
                    <a:pt x="1854044" y="3306007"/>
                  </a:moveTo>
                  <a:lnTo>
                    <a:pt x="1851252" y="3300422"/>
                  </a:lnTo>
                  <a:lnTo>
                    <a:pt x="1845668" y="3292046"/>
                  </a:lnTo>
                  <a:lnTo>
                    <a:pt x="1890343" y="3300422"/>
                  </a:lnTo>
                </a:path>
                <a:path w="5584825" h="8932545">
                  <a:moveTo>
                    <a:pt x="1887551" y="3275292"/>
                  </a:moveTo>
                  <a:lnTo>
                    <a:pt x="1887551" y="3278085"/>
                  </a:lnTo>
                  <a:lnTo>
                    <a:pt x="1890343" y="3275292"/>
                  </a:lnTo>
                  <a:lnTo>
                    <a:pt x="1887551" y="3272500"/>
                  </a:lnTo>
                </a:path>
                <a:path w="5584825" h="8932545">
                  <a:moveTo>
                    <a:pt x="1845668" y="3222240"/>
                  </a:moveTo>
                  <a:lnTo>
                    <a:pt x="1845668" y="3244578"/>
                  </a:lnTo>
                  <a:lnTo>
                    <a:pt x="1865213" y="3250162"/>
                  </a:lnTo>
                  <a:lnTo>
                    <a:pt x="1862421" y="3247370"/>
                  </a:lnTo>
                  <a:lnTo>
                    <a:pt x="1859629" y="3238993"/>
                  </a:lnTo>
                  <a:lnTo>
                    <a:pt x="1859629" y="3233409"/>
                  </a:lnTo>
                  <a:lnTo>
                    <a:pt x="1862421" y="3227824"/>
                  </a:lnTo>
                  <a:lnTo>
                    <a:pt x="1868005" y="3225032"/>
                  </a:lnTo>
                  <a:lnTo>
                    <a:pt x="1873590" y="3222240"/>
                  </a:lnTo>
                  <a:lnTo>
                    <a:pt x="1879174" y="3225032"/>
                  </a:lnTo>
                  <a:lnTo>
                    <a:pt x="1884759" y="3227824"/>
                  </a:lnTo>
                  <a:lnTo>
                    <a:pt x="1887551" y="3233409"/>
                  </a:lnTo>
                  <a:lnTo>
                    <a:pt x="1890343" y="3238993"/>
                  </a:lnTo>
                  <a:lnTo>
                    <a:pt x="1890343" y="3244578"/>
                  </a:lnTo>
                  <a:lnTo>
                    <a:pt x="1887551" y="3252954"/>
                  </a:lnTo>
                  <a:lnTo>
                    <a:pt x="1881967" y="3255747"/>
                  </a:lnTo>
                </a:path>
                <a:path w="5584825" h="8932545">
                  <a:moveTo>
                    <a:pt x="1840083" y="3199902"/>
                  </a:moveTo>
                  <a:lnTo>
                    <a:pt x="1842875" y="3202694"/>
                  </a:lnTo>
                  <a:lnTo>
                    <a:pt x="1840083" y="3205486"/>
                  </a:lnTo>
                  <a:lnTo>
                    <a:pt x="1837291" y="3202694"/>
                  </a:lnTo>
                  <a:lnTo>
                    <a:pt x="1840083" y="3199902"/>
                  </a:lnTo>
                  <a:lnTo>
                    <a:pt x="1842875" y="3199902"/>
                  </a:lnTo>
                  <a:lnTo>
                    <a:pt x="1848460" y="3202694"/>
                  </a:lnTo>
                  <a:lnTo>
                    <a:pt x="1851252" y="3205486"/>
                  </a:lnTo>
                </a:path>
                <a:path w="5584825" h="8932545">
                  <a:moveTo>
                    <a:pt x="3247370" y="5193559"/>
                  </a:moveTo>
                  <a:lnTo>
                    <a:pt x="3247370" y="5617978"/>
                  </a:lnTo>
                </a:path>
                <a:path w="5584825" h="8932545">
                  <a:moveTo>
                    <a:pt x="3244578" y="6477987"/>
                  </a:moveTo>
                  <a:lnTo>
                    <a:pt x="3247370" y="5835773"/>
                  </a:lnTo>
                </a:path>
                <a:path w="5584825" h="8932545">
                  <a:moveTo>
                    <a:pt x="3233409" y="5799474"/>
                  </a:moveTo>
                  <a:lnTo>
                    <a:pt x="3227824" y="5796682"/>
                  </a:lnTo>
                  <a:lnTo>
                    <a:pt x="3225032" y="5793889"/>
                  </a:lnTo>
                  <a:lnTo>
                    <a:pt x="3225032" y="5788305"/>
                  </a:lnTo>
                  <a:lnTo>
                    <a:pt x="3225032" y="5779928"/>
                  </a:lnTo>
                  <a:lnTo>
                    <a:pt x="3225032" y="5777136"/>
                  </a:lnTo>
                  <a:lnTo>
                    <a:pt x="3227824" y="5774344"/>
                  </a:lnTo>
                  <a:lnTo>
                    <a:pt x="3233409" y="5774344"/>
                  </a:lnTo>
                  <a:lnTo>
                    <a:pt x="3236201" y="5774344"/>
                  </a:lnTo>
                  <a:lnTo>
                    <a:pt x="3241786" y="5777136"/>
                  </a:lnTo>
                  <a:lnTo>
                    <a:pt x="3247370" y="5782720"/>
                  </a:lnTo>
                  <a:lnTo>
                    <a:pt x="3269708" y="5807850"/>
                  </a:lnTo>
                  <a:lnTo>
                    <a:pt x="3269708" y="5777136"/>
                  </a:lnTo>
                </a:path>
                <a:path w="5584825" h="8932545">
                  <a:moveTo>
                    <a:pt x="3225032" y="5732460"/>
                  </a:moveTo>
                  <a:lnTo>
                    <a:pt x="3225032" y="5752006"/>
                  </a:lnTo>
                  <a:lnTo>
                    <a:pt x="3241786" y="5757590"/>
                  </a:lnTo>
                  <a:lnTo>
                    <a:pt x="3241786" y="5754798"/>
                  </a:lnTo>
                  <a:lnTo>
                    <a:pt x="3238993" y="5749213"/>
                  </a:lnTo>
                  <a:lnTo>
                    <a:pt x="3238993" y="5743629"/>
                  </a:lnTo>
                  <a:lnTo>
                    <a:pt x="3241786" y="5735252"/>
                  </a:lnTo>
                  <a:lnTo>
                    <a:pt x="3244578" y="5732460"/>
                  </a:lnTo>
                  <a:lnTo>
                    <a:pt x="3252954" y="5732460"/>
                  </a:lnTo>
                  <a:lnTo>
                    <a:pt x="3255747" y="5732460"/>
                  </a:lnTo>
                  <a:lnTo>
                    <a:pt x="3261331" y="5735252"/>
                  </a:lnTo>
                  <a:lnTo>
                    <a:pt x="3266916" y="5740837"/>
                  </a:lnTo>
                  <a:lnTo>
                    <a:pt x="3269708" y="5746421"/>
                  </a:lnTo>
                  <a:lnTo>
                    <a:pt x="3269708" y="5754798"/>
                  </a:lnTo>
                  <a:lnTo>
                    <a:pt x="3266916" y="5760382"/>
                  </a:lnTo>
                  <a:lnTo>
                    <a:pt x="3264123" y="5763175"/>
                  </a:lnTo>
                  <a:lnTo>
                    <a:pt x="3261331" y="5763175"/>
                  </a:lnTo>
                </a:path>
                <a:path w="5584825" h="8932545">
                  <a:moveTo>
                    <a:pt x="3264123" y="5718499"/>
                  </a:moveTo>
                  <a:lnTo>
                    <a:pt x="3266916" y="5721291"/>
                  </a:lnTo>
                  <a:lnTo>
                    <a:pt x="3269708" y="5721291"/>
                  </a:lnTo>
                  <a:lnTo>
                    <a:pt x="3266916" y="5718499"/>
                  </a:lnTo>
                </a:path>
                <a:path w="5584825" h="8932545">
                  <a:moveTo>
                    <a:pt x="3225032" y="5679408"/>
                  </a:moveTo>
                  <a:lnTo>
                    <a:pt x="3225032" y="5687784"/>
                  </a:lnTo>
                  <a:lnTo>
                    <a:pt x="3233409" y="5693369"/>
                  </a:lnTo>
                  <a:lnTo>
                    <a:pt x="3244578" y="5696161"/>
                  </a:lnTo>
                  <a:lnTo>
                    <a:pt x="3250162" y="5696161"/>
                  </a:lnTo>
                  <a:lnTo>
                    <a:pt x="3261331" y="5696161"/>
                  </a:lnTo>
                  <a:lnTo>
                    <a:pt x="3266916" y="5693369"/>
                  </a:lnTo>
                  <a:lnTo>
                    <a:pt x="3269708" y="5687784"/>
                  </a:lnTo>
                  <a:lnTo>
                    <a:pt x="3269708" y="5684992"/>
                  </a:lnTo>
                  <a:lnTo>
                    <a:pt x="3266916" y="5676615"/>
                  </a:lnTo>
                  <a:lnTo>
                    <a:pt x="3261331" y="5671031"/>
                  </a:lnTo>
                  <a:lnTo>
                    <a:pt x="3250162" y="5668239"/>
                  </a:lnTo>
                  <a:lnTo>
                    <a:pt x="3244578" y="5665446"/>
                  </a:lnTo>
                  <a:lnTo>
                    <a:pt x="3233409" y="5665446"/>
                  </a:lnTo>
                  <a:lnTo>
                    <a:pt x="3227824" y="5671031"/>
                  </a:lnTo>
                  <a:lnTo>
                    <a:pt x="3225032" y="5676615"/>
                  </a:lnTo>
                  <a:lnTo>
                    <a:pt x="3225032" y="5679408"/>
                  </a:lnTo>
                </a:path>
                <a:path w="5584825" h="8932545">
                  <a:moveTo>
                    <a:pt x="3216655" y="5645901"/>
                  </a:moveTo>
                  <a:lnTo>
                    <a:pt x="3219448" y="5648693"/>
                  </a:lnTo>
                  <a:lnTo>
                    <a:pt x="3216655" y="5648693"/>
                  </a:lnTo>
                  <a:lnTo>
                    <a:pt x="3216655" y="5645901"/>
                  </a:lnTo>
                  <a:lnTo>
                    <a:pt x="3222240" y="5645901"/>
                  </a:lnTo>
                  <a:lnTo>
                    <a:pt x="3227824" y="5648693"/>
                  </a:lnTo>
                  <a:lnTo>
                    <a:pt x="3227824" y="5651485"/>
                  </a:lnTo>
                </a:path>
                <a:path w="5584825" h="8932545">
                  <a:moveTo>
                    <a:pt x="2557688" y="4690956"/>
                  </a:moveTo>
                  <a:lnTo>
                    <a:pt x="2566064" y="4646280"/>
                  </a:lnTo>
                  <a:lnTo>
                    <a:pt x="2585610" y="4646280"/>
                  </a:lnTo>
                  <a:lnTo>
                    <a:pt x="2591195" y="4649072"/>
                  </a:lnTo>
                  <a:lnTo>
                    <a:pt x="2593987" y="4651865"/>
                  </a:lnTo>
                  <a:lnTo>
                    <a:pt x="2593987" y="4654657"/>
                  </a:lnTo>
                  <a:lnTo>
                    <a:pt x="2593987" y="4663034"/>
                  </a:lnTo>
                  <a:lnTo>
                    <a:pt x="2591195" y="4665826"/>
                  </a:lnTo>
                  <a:lnTo>
                    <a:pt x="2588402" y="4668618"/>
                  </a:lnTo>
                  <a:lnTo>
                    <a:pt x="2582818" y="4671410"/>
                  </a:lnTo>
                  <a:lnTo>
                    <a:pt x="2563272" y="4671410"/>
                  </a:lnTo>
                </a:path>
                <a:path w="5584825" h="8932545">
                  <a:moveTo>
                    <a:pt x="2602363" y="4690956"/>
                  </a:moveTo>
                  <a:lnTo>
                    <a:pt x="2610740" y="4646280"/>
                  </a:lnTo>
                  <a:lnTo>
                    <a:pt x="2630286" y="4646280"/>
                  </a:lnTo>
                  <a:lnTo>
                    <a:pt x="2635870" y="4649072"/>
                  </a:lnTo>
                  <a:lnTo>
                    <a:pt x="2638663" y="4651865"/>
                  </a:lnTo>
                  <a:lnTo>
                    <a:pt x="2638663" y="4654657"/>
                  </a:lnTo>
                  <a:lnTo>
                    <a:pt x="2638663" y="4660241"/>
                  </a:lnTo>
                  <a:lnTo>
                    <a:pt x="2635870" y="4663034"/>
                  </a:lnTo>
                  <a:lnTo>
                    <a:pt x="2633078" y="4665826"/>
                  </a:lnTo>
                  <a:lnTo>
                    <a:pt x="2627494" y="4668618"/>
                  </a:lnTo>
                  <a:lnTo>
                    <a:pt x="2607948" y="4668618"/>
                  </a:lnTo>
                </a:path>
                <a:path w="5584825" h="8932545">
                  <a:moveTo>
                    <a:pt x="2621909" y="4668618"/>
                  </a:moveTo>
                  <a:lnTo>
                    <a:pt x="2633078" y="4690956"/>
                  </a:lnTo>
                </a:path>
                <a:path w="5584825" h="8932545">
                  <a:moveTo>
                    <a:pt x="2680546" y="4649072"/>
                  </a:moveTo>
                  <a:lnTo>
                    <a:pt x="2677754" y="4646280"/>
                  </a:lnTo>
                  <a:lnTo>
                    <a:pt x="2669377" y="4646280"/>
                  </a:lnTo>
                  <a:lnTo>
                    <a:pt x="2663793" y="4649072"/>
                  </a:lnTo>
                  <a:lnTo>
                    <a:pt x="2658208" y="4654657"/>
                  </a:lnTo>
                </a:path>
                <a:path w="5584825" h="8932545">
                  <a:moveTo>
                    <a:pt x="2661000" y="4690956"/>
                  </a:moveTo>
                  <a:lnTo>
                    <a:pt x="2669377" y="4690956"/>
                  </a:lnTo>
                  <a:lnTo>
                    <a:pt x="2674962" y="4690956"/>
                  </a:lnTo>
                </a:path>
                <a:path w="5584825" h="8932545">
                  <a:moveTo>
                    <a:pt x="2694507" y="4690956"/>
                  </a:moveTo>
                  <a:lnTo>
                    <a:pt x="2702884" y="4646280"/>
                  </a:lnTo>
                  <a:lnTo>
                    <a:pt x="2722430" y="4646280"/>
                  </a:lnTo>
                  <a:lnTo>
                    <a:pt x="2728014" y="4649072"/>
                  </a:lnTo>
                  <a:lnTo>
                    <a:pt x="2730806" y="4651865"/>
                  </a:lnTo>
                  <a:lnTo>
                    <a:pt x="2730806" y="4654657"/>
                  </a:lnTo>
                  <a:lnTo>
                    <a:pt x="2730806" y="4663034"/>
                  </a:lnTo>
                  <a:lnTo>
                    <a:pt x="2728014" y="4665826"/>
                  </a:lnTo>
                  <a:lnTo>
                    <a:pt x="2725222" y="4668618"/>
                  </a:lnTo>
                  <a:lnTo>
                    <a:pt x="2716845" y="4671410"/>
                  </a:lnTo>
                  <a:lnTo>
                    <a:pt x="2697300" y="4671410"/>
                  </a:lnTo>
                </a:path>
                <a:path w="5584825" h="8932545">
                  <a:moveTo>
                    <a:pt x="2772690" y="4649072"/>
                  </a:moveTo>
                  <a:lnTo>
                    <a:pt x="2769898" y="4646280"/>
                  </a:lnTo>
                  <a:lnTo>
                    <a:pt x="2761521" y="4646280"/>
                  </a:lnTo>
                  <a:lnTo>
                    <a:pt x="2755936" y="4649072"/>
                  </a:lnTo>
                  <a:lnTo>
                    <a:pt x="2750352" y="4654657"/>
                  </a:lnTo>
                </a:path>
                <a:path w="5584825" h="8932545">
                  <a:moveTo>
                    <a:pt x="2753144" y="4690956"/>
                  </a:moveTo>
                  <a:lnTo>
                    <a:pt x="2761521" y="4690956"/>
                  </a:lnTo>
                  <a:lnTo>
                    <a:pt x="2764313" y="4690956"/>
                  </a:lnTo>
                </a:path>
                <a:path w="5584825" h="8932545">
                  <a:moveTo>
                    <a:pt x="2822950" y="4654657"/>
                  </a:moveTo>
                  <a:lnTo>
                    <a:pt x="2820158" y="4649072"/>
                  </a:lnTo>
                  <a:lnTo>
                    <a:pt x="2814573" y="4649072"/>
                  </a:lnTo>
                </a:path>
                <a:path w="5584825" h="8932545">
                  <a:moveTo>
                    <a:pt x="2795028" y="4665826"/>
                  </a:moveTo>
                  <a:lnTo>
                    <a:pt x="2800612" y="4665826"/>
                  </a:lnTo>
                  <a:lnTo>
                    <a:pt x="2811781" y="4671410"/>
                  </a:lnTo>
                  <a:lnTo>
                    <a:pt x="2814573" y="4674203"/>
                  </a:lnTo>
                  <a:lnTo>
                    <a:pt x="2817366" y="4674203"/>
                  </a:lnTo>
                  <a:lnTo>
                    <a:pt x="2817366" y="4679787"/>
                  </a:lnTo>
                  <a:lnTo>
                    <a:pt x="2817366" y="4685372"/>
                  </a:lnTo>
                  <a:lnTo>
                    <a:pt x="2811781" y="4690956"/>
                  </a:lnTo>
                  <a:lnTo>
                    <a:pt x="2806197" y="4693748"/>
                  </a:lnTo>
                  <a:lnTo>
                    <a:pt x="2797820" y="4693748"/>
                  </a:lnTo>
                  <a:lnTo>
                    <a:pt x="2792236" y="4690956"/>
                  </a:lnTo>
                  <a:lnTo>
                    <a:pt x="2786651" y="4685372"/>
                  </a:lnTo>
                </a:path>
                <a:path w="5584825" h="8932545">
                  <a:moveTo>
                    <a:pt x="2856457" y="4693748"/>
                  </a:moveTo>
                  <a:lnTo>
                    <a:pt x="2828535" y="4693748"/>
                  </a:lnTo>
                  <a:lnTo>
                    <a:pt x="2836911" y="4649072"/>
                  </a:lnTo>
                  <a:lnTo>
                    <a:pt x="2864834" y="4649072"/>
                  </a:lnTo>
                </a:path>
                <a:path w="5584825" h="8932545">
                  <a:moveTo>
                    <a:pt x="2834119" y="4668618"/>
                  </a:moveTo>
                  <a:lnTo>
                    <a:pt x="2850872" y="4668618"/>
                  </a:lnTo>
                </a:path>
                <a:path w="5584825" h="8932545">
                  <a:moveTo>
                    <a:pt x="2870418" y="4693748"/>
                  </a:moveTo>
                  <a:lnTo>
                    <a:pt x="2876003" y="4649072"/>
                  </a:lnTo>
                  <a:lnTo>
                    <a:pt x="2892756" y="4649072"/>
                  </a:lnTo>
                  <a:lnTo>
                    <a:pt x="2898341" y="4649072"/>
                  </a:lnTo>
                  <a:lnTo>
                    <a:pt x="2901133" y="4654657"/>
                  </a:lnTo>
                  <a:lnTo>
                    <a:pt x="2903925" y="4657449"/>
                  </a:lnTo>
                  <a:lnTo>
                    <a:pt x="2903925" y="4665826"/>
                  </a:lnTo>
                  <a:lnTo>
                    <a:pt x="2901133" y="4676995"/>
                  </a:lnTo>
                  <a:lnTo>
                    <a:pt x="2898341" y="4682579"/>
                  </a:lnTo>
                  <a:lnTo>
                    <a:pt x="2895548" y="4685372"/>
                  </a:lnTo>
                  <a:lnTo>
                    <a:pt x="2889964" y="4690956"/>
                  </a:lnTo>
                  <a:lnTo>
                    <a:pt x="2884379" y="4693748"/>
                  </a:lnTo>
                  <a:lnTo>
                    <a:pt x="2870418" y="4693748"/>
                  </a:lnTo>
                </a:path>
                <a:path w="5584825" h="8932545">
                  <a:moveTo>
                    <a:pt x="2538142" y="4766346"/>
                  </a:moveTo>
                  <a:lnTo>
                    <a:pt x="2546519" y="4721671"/>
                  </a:lnTo>
                  <a:lnTo>
                    <a:pt x="2566064" y="4721671"/>
                  </a:lnTo>
                  <a:lnTo>
                    <a:pt x="2571649" y="4724463"/>
                  </a:lnTo>
                  <a:lnTo>
                    <a:pt x="2574441" y="4724463"/>
                  </a:lnTo>
                  <a:lnTo>
                    <a:pt x="2574441" y="4730047"/>
                  </a:lnTo>
                  <a:lnTo>
                    <a:pt x="2574441" y="4732840"/>
                  </a:lnTo>
                  <a:lnTo>
                    <a:pt x="2571649" y="4738424"/>
                  </a:lnTo>
                  <a:lnTo>
                    <a:pt x="2568857" y="4741216"/>
                  </a:lnTo>
                  <a:lnTo>
                    <a:pt x="2563272" y="4741216"/>
                  </a:lnTo>
                  <a:lnTo>
                    <a:pt x="2543727" y="4741216"/>
                  </a:lnTo>
                </a:path>
                <a:path w="5584825" h="8932545">
                  <a:moveTo>
                    <a:pt x="2557688" y="4741216"/>
                  </a:moveTo>
                  <a:lnTo>
                    <a:pt x="2568857" y="4766346"/>
                  </a:lnTo>
                </a:path>
                <a:path w="5584825" h="8932545">
                  <a:moveTo>
                    <a:pt x="2616325" y="4724463"/>
                  </a:moveTo>
                  <a:lnTo>
                    <a:pt x="2613532" y="4721671"/>
                  </a:lnTo>
                  <a:lnTo>
                    <a:pt x="2605156" y="4721671"/>
                  </a:lnTo>
                  <a:lnTo>
                    <a:pt x="2599571" y="4724463"/>
                  </a:lnTo>
                  <a:lnTo>
                    <a:pt x="2593987" y="4727255"/>
                  </a:lnTo>
                </a:path>
                <a:path w="5584825" h="8932545">
                  <a:moveTo>
                    <a:pt x="2596779" y="4766346"/>
                  </a:moveTo>
                  <a:lnTo>
                    <a:pt x="2605156" y="4766346"/>
                  </a:lnTo>
                  <a:lnTo>
                    <a:pt x="2607948" y="4763554"/>
                  </a:lnTo>
                </a:path>
                <a:path w="5584825" h="8932545">
                  <a:moveTo>
                    <a:pt x="2663793" y="4724463"/>
                  </a:moveTo>
                  <a:lnTo>
                    <a:pt x="2658208" y="4721671"/>
                  </a:lnTo>
                  <a:lnTo>
                    <a:pt x="2649831" y="4721671"/>
                  </a:lnTo>
                  <a:lnTo>
                    <a:pt x="2647039" y="4724463"/>
                  </a:lnTo>
                  <a:lnTo>
                    <a:pt x="2641455" y="4727255"/>
                  </a:lnTo>
                  <a:lnTo>
                    <a:pt x="2638663" y="4732840"/>
                  </a:lnTo>
                  <a:lnTo>
                    <a:pt x="2635870" y="4738424"/>
                  </a:lnTo>
                  <a:lnTo>
                    <a:pt x="2633078" y="4749593"/>
                  </a:lnTo>
                  <a:lnTo>
                    <a:pt x="2633078" y="4755177"/>
                  </a:lnTo>
                  <a:lnTo>
                    <a:pt x="2635870" y="4760762"/>
                  </a:lnTo>
                  <a:lnTo>
                    <a:pt x="2638663" y="4763554"/>
                  </a:lnTo>
                  <a:lnTo>
                    <a:pt x="2644247" y="4766346"/>
                  </a:lnTo>
                  <a:lnTo>
                    <a:pt x="2652624" y="4766346"/>
                  </a:lnTo>
                  <a:lnTo>
                    <a:pt x="2655416" y="4763554"/>
                  </a:lnTo>
                </a:path>
                <a:path w="5584825" h="8932545">
                  <a:moveTo>
                    <a:pt x="2677754" y="4766346"/>
                  </a:moveTo>
                  <a:lnTo>
                    <a:pt x="2686131" y="4721671"/>
                  </a:lnTo>
                  <a:lnTo>
                    <a:pt x="2714053" y="4721671"/>
                  </a:lnTo>
                </a:path>
                <a:path w="5584825" h="8932545">
                  <a:moveTo>
                    <a:pt x="2680546" y="4744009"/>
                  </a:moveTo>
                  <a:lnTo>
                    <a:pt x="2697300" y="4744009"/>
                  </a:lnTo>
                </a:path>
                <a:path w="5584825" h="8932545">
                  <a:moveTo>
                    <a:pt x="2755936" y="4766346"/>
                  </a:moveTo>
                  <a:lnTo>
                    <a:pt x="2764313" y="4721671"/>
                  </a:lnTo>
                  <a:lnTo>
                    <a:pt x="2778274" y="4721671"/>
                  </a:lnTo>
                  <a:lnTo>
                    <a:pt x="2783859" y="4724463"/>
                  </a:lnTo>
                  <a:lnTo>
                    <a:pt x="2789443" y="4727255"/>
                  </a:lnTo>
                  <a:lnTo>
                    <a:pt x="2789443" y="4732840"/>
                  </a:lnTo>
                  <a:lnTo>
                    <a:pt x="2789443" y="4738424"/>
                  </a:lnTo>
                  <a:lnTo>
                    <a:pt x="2789443" y="4749593"/>
                  </a:lnTo>
                  <a:lnTo>
                    <a:pt x="2786651" y="4755177"/>
                  </a:lnTo>
                  <a:lnTo>
                    <a:pt x="2781067" y="4760762"/>
                  </a:lnTo>
                  <a:lnTo>
                    <a:pt x="2778274" y="4763554"/>
                  </a:lnTo>
                  <a:lnTo>
                    <a:pt x="2769898" y="4766346"/>
                  </a:lnTo>
                  <a:lnTo>
                    <a:pt x="2755936" y="4766346"/>
                  </a:lnTo>
                </a:path>
                <a:path w="5584825" h="8932545">
                  <a:moveTo>
                    <a:pt x="2828535" y="4766346"/>
                  </a:moveTo>
                  <a:lnTo>
                    <a:pt x="2800612" y="4766346"/>
                  </a:lnTo>
                  <a:lnTo>
                    <a:pt x="2808989" y="4721671"/>
                  </a:lnTo>
                  <a:lnTo>
                    <a:pt x="2836911" y="4721671"/>
                  </a:lnTo>
                </a:path>
                <a:path w="5584825" h="8932545">
                  <a:moveTo>
                    <a:pt x="2803404" y="4744009"/>
                  </a:moveTo>
                  <a:lnTo>
                    <a:pt x="2822950" y="4744009"/>
                  </a:lnTo>
                </a:path>
                <a:path w="5584825" h="8932545">
                  <a:moveTo>
                    <a:pt x="2878795" y="4732840"/>
                  </a:moveTo>
                  <a:lnTo>
                    <a:pt x="2878795" y="4730047"/>
                  </a:lnTo>
                  <a:lnTo>
                    <a:pt x="2873210" y="4724463"/>
                  </a:lnTo>
                  <a:lnTo>
                    <a:pt x="2870418" y="4721671"/>
                  </a:lnTo>
                  <a:lnTo>
                    <a:pt x="2862041" y="4721671"/>
                  </a:lnTo>
                  <a:lnTo>
                    <a:pt x="2856457" y="4724463"/>
                  </a:lnTo>
                  <a:lnTo>
                    <a:pt x="2850872" y="4730047"/>
                  </a:lnTo>
                  <a:lnTo>
                    <a:pt x="2848080" y="4732840"/>
                  </a:lnTo>
                  <a:lnTo>
                    <a:pt x="2845288" y="4738424"/>
                  </a:lnTo>
                  <a:lnTo>
                    <a:pt x="2845288" y="4749593"/>
                  </a:lnTo>
                  <a:lnTo>
                    <a:pt x="2845288" y="4755177"/>
                  </a:lnTo>
                  <a:lnTo>
                    <a:pt x="2845288" y="4760762"/>
                  </a:lnTo>
                  <a:lnTo>
                    <a:pt x="2850872" y="4763554"/>
                  </a:lnTo>
                  <a:lnTo>
                    <a:pt x="2853665" y="4766346"/>
                  </a:lnTo>
                  <a:lnTo>
                    <a:pt x="2862041" y="4766346"/>
                  </a:lnTo>
                  <a:lnTo>
                    <a:pt x="2867626" y="4763554"/>
                  </a:lnTo>
                  <a:lnTo>
                    <a:pt x="2870418" y="4760762"/>
                  </a:lnTo>
                  <a:lnTo>
                    <a:pt x="2876003" y="4755177"/>
                  </a:lnTo>
                </a:path>
                <a:path w="5584825" h="8932545">
                  <a:moveTo>
                    <a:pt x="2884379" y="4766346"/>
                  </a:moveTo>
                  <a:lnTo>
                    <a:pt x="2892756" y="4721671"/>
                  </a:lnTo>
                </a:path>
                <a:path w="5584825" h="8932545">
                  <a:moveTo>
                    <a:pt x="2923471" y="4721671"/>
                  </a:moveTo>
                  <a:lnTo>
                    <a:pt x="2887172" y="4752385"/>
                  </a:lnTo>
                </a:path>
                <a:path w="5584825" h="8932545">
                  <a:moveTo>
                    <a:pt x="2901133" y="4741216"/>
                  </a:moveTo>
                  <a:lnTo>
                    <a:pt x="2915094" y="4766346"/>
                  </a:lnTo>
                </a:path>
                <a:path w="5584825" h="8932545">
                  <a:moveTo>
                    <a:pt x="3373021" y="4827776"/>
                  </a:moveTo>
                  <a:lnTo>
                    <a:pt x="3328345" y="4819399"/>
                  </a:lnTo>
                </a:path>
                <a:path w="5584825" h="8932545">
                  <a:moveTo>
                    <a:pt x="3328345" y="4791477"/>
                  </a:moveTo>
                  <a:lnTo>
                    <a:pt x="3373021" y="4797061"/>
                  </a:lnTo>
                </a:path>
                <a:path w="5584825" h="8932545">
                  <a:moveTo>
                    <a:pt x="3350683" y="4824983"/>
                  </a:moveTo>
                  <a:lnTo>
                    <a:pt x="3350683" y="4794269"/>
                  </a:lnTo>
                </a:path>
                <a:path w="5584825" h="8932545">
                  <a:moveTo>
                    <a:pt x="3373021" y="4780308"/>
                  </a:moveTo>
                  <a:lnTo>
                    <a:pt x="3328345" y="4755177"/>
                  </a:lnTo>
                  <a:lnTo>
                    <a:pt x="3373021" y="4746801"/>
                  </a:lnTo>
                </a:path>
                <a:path w="5584825" h="8932545">
                  <a:moveTo>
                    <a:pt x="3359059" y="4771931"/>
                  </a:moveTo>
                  <a:lnTo>
                    <a:pt x="3359059" y="4749593"/>
                  </a:lnTo>
                </a:path>
                <a:path w="5584825" h="8932545">
                  <a:moveTo>
                    <a:pt x="3328345" y="4710502"/>
                  </a:moveTo>
                  <a:lnTo>
                    <a:pt x="3373021" y="4718878"/>
                  </a:lnTo>
                </a:path>
                <a:path w="5584825" h="8932545">
                  <a:moveTo>
                    <a:pt x="3328345" y="4727255"/>
                  </a:moveTo>
                  <a:lnTo>
                    <a:pt x="3328345" y="4696541"/>
                  </a:lnTo>
                </a:path>
                <a:path w="5584825" h="8932545">
                  <a:moveTo>
                    <a:pt x="3339514" y="4657449"/>
                  </a:moveTo>
                  <a:lnTo>
                    <a:pt x="3333929" y="4660241"/>
                  </a:lnTo>
                  <a:lnTo>
                    <a:pt x="3331137" y="4663034"/>
                  </a:lnTo>
                </a:path>
                <a:path w="5584825" h="8932545">
                  <a:moveTo>
                    <a:pt x="3339514" y="4688164"/>
                  </a:moveTo>
                  <a:lnTo>
                    <a:pt x="3345098" y="4690956"/>
                  </a:lnTo>
                  <a:lnTo>
                    <a:pt x="3356267" y="4693748"/>
                  </a:lnTo>
                </a:path>
                <a:path w="5584825" h="8932545">
                  <a:moveTo>
                    <a:pt x="3370228" y="4671410"/>
                  </a:moveTo>
                  <a:lnTo>
                    <a:pt x="3367436" y="4665826"/>
                  </a:lnTo>
                  <a:lnTo>
                    <a:pt x="3361852" y="4663034"/>
                  </a:lnTo>
                </a:path>
                <a:path w="5584825" h="8932545">
                  <a:moveTo>
                    <a:pt x="3373021" y="4651865"/>
                  </a:moveTo>
                  <a:lnTo>
                    <a:pt x="3328345" y="4643488"/>
                  </a:lnTo>
                </a:path>
                <a:path w="5584825" h="8932545">
                  <a:moveTo>
                    <a:pt x="3328345" y="4612773"/>
                  </a:moveTo>
                  <a:lnTo>
                    <a:pt x="3373021" y="4621150"/>
                  </a:lnTo>
                </a:path>
                <a:path w="5584825" h="8932545">
                  <a:moveTo>
                    <a:pt x="3350683" y="4646280"/>
                  </a:moveTo>
                  <a:lnTo>
                    <a:pt x="3350683" y="4618358"/>
                  </a:lnTo>
                </a:path>
                <a:path w="5584825" h="8932545">
                  <a:moveTo>
                    <a:pt x="2197489" y="5134922"/>
                  </a:moveTo>
                  <a:lnTo>
                    <a:pt x="2253334" y="5134922"/>
                  </a:lnTo>
                </a:path>
                <a:path w="5584825" h="8932545">
                  <a:moveTo>
                    <a:pt x="2074631" y="5132129"/>
                  </a:moveTo>
                  <a:lnTo>
                    <a:pt x="2018786" y="5132129"/>
                  </a:lnTo>
                </a:path>
                <a:path w="5584825" h="8932545">
                  <a:moveTo>
                    <a:pt x="1893136" y="5109791"/>
                  </a:moveTo>
                  <a:lnTo>
                    <a:pt x="1887551" y="5112584"/>
                  </a:lnTo>
                  <a:lnTo>
                    <a:pt x="1881967" y="5118168"/>
                  </a:lnTo>
                  <a:lnTo>
                    <a:pt x="1876382" y="5129337"/>
                  </a:lnTo>
                  <a:lnTo>
                    <a:pt x="1876382" y="5134922"/>
                  </a:lnTo>
                  <a:lnTo>
                    <a:pt x="1876382" y="5146091"/>
                  </a:lnTo>
                  <a:lnTo>
                    <a:pt x="1879174" y="5151675"/>
                  </a:lnTo>
                  <a:lnTo>
                    <a:pt x="1884759" y="5154467"/>
                  </a:lnTo>
                  <a:lnTo>
                    <a:pt x="1890343" y="5154467"/>
                  </a:lnTo>
                  <a:lnTo>
                    <a:pt x="1895928" y="5151675"/>
                  </a:lnTo>
                  <a:lnTo>
                    <a:pt x="1901512" y="5146091"/>
                  </a:lnTo>
                  <a:lnTo>
                    <a:pt x="1904304" y="5134922"/>
                  </a:lnTo>
                  <a:lnTo>
                    <a:pt x="1907097" y="5129337"/>
                  </a:lnTo>
                  <a:lnTo>
                    <a:pt x="1907097" y="5118168"/>
                  </a:lnTo>
                  <a:lnTo>
                    <a:pt x="1904304" y="5112584"/>
                  </a:lnTo>
                  <a:lnTo>
                    <a:pt x="1895928" y="5109791"/>
                  </a:lnTo>
                  <a:lnTo>
                    <a:pt x="1893136" y="5109791"/>
                  </a:lnTo>
                </a:path>
                <a:path w="5584825" h="8932545">
                  <a:moveTo>
                    <a:pt x="1918266" y="5151675"/>
                  </a:moveTo>
                  <a:lnTo>
                    <a:pt x="1915473" y="5151675"/>
                  </a:lnTo>
                  <a:lnTo>
                    <a:pt x="1915473" y="5154467"/>
                  </a:lnTo>
                  <a:lnTo>
                    <a:pt x="1918266" y="5151675"/>
                  </a:lnTo>
                </a:path>
                <a:path w="5584825" h="8932545">
                  <a:moveTo>
                    <a:pt x="1943396" y="5120960"/>
                  </a:moveTo>
                  <a:lnTo>
                    <a:pt x="1943396" y="5118168"/>
                  </a:lnTo>
                  <a:lnTo>
                    <a:pt x="1946188" y="5115376"/>
                  </a:lnTo>
                  <a:lnTo>
                    <a:pt x="1948980" y="5112584"/>
                  </a:lnTo>
                  <a:lnTo>
                    <a:pt x="1954565" y="5109791"/>
                  </a:lnTo>
                  <a:lnTo>
                    <a:pt x="1962941" y="5109791"/>
                  </a:lnTo>
                  <a:lnTo>
                    <a:pt x="1965734" y="5112584"/>
                  </a:lnTo>
                  <a:lnTo>
                    <a:pt x="1968526" y="5115376"/>
                  </a:lnTo>
                  <a:lnTo>
                    <a:pt x="1971318" y="5118168"/>
                  </a:lnTo>
                  <a:lnTo>
                    <a:pt x="1968526" y="5123753"/>
                  </a:lnTo>
                  <a:lnTo>
                    <a:pt x="1965734" y="5126545"/>
                  </a:lnTo>
                  <a:lnTo>
                    <a:pt x="1960149" y="5134922"/>
                  </a:lnTo>
                  <a:lnTo>
                    <a:pt x="1935019" y="5154467"/>
                  </a:lnTo>
                  <a:lnTo>
                    <a:pt x="1965734" y="5154467"/>
                  </a:lnTo>
                </a:path>
                <a:path w="5584825" h="8932545">
                  <a:moveTo>
                    <a:pt x="1990864" y="5104207"/>
                  </a:moveTo>
                  <a:lnTo>
                    <a:pt x="1990864" y="5106999"/>
                  </a:lnTo>
                  <a:lnTo>
                    <a:pt x="1988072" y="5104207"/>
                  </a:lnTo>
                  <a:lnTo>
                    <a:pt x="1990864" y="5101415"/>
                  </a:lnTo>
                  <a:lnTo>
                    <a:pt x="1990864" y="5104207"/>
                  </a:lnTo>
                  <a:lnTo>
                    <a:pt x="1990864" y="5109791"/>
                  </a:lnTo>
                  <a:lnTo>
                    <a:pt x="1988072" y="5112584"/>
                  </a:lnTo>
                  <a:lnTo>
                    <a:pt x="1985279" y="5115376"/>
                  </a:lnTo>
                </a:path>
                <a:path w="5584825" h="8932545">
                  <a:moveTo>
                    <a:pt x="3526594" y="5034401"/>
                  </a:moveTo>
                  <a:lnTo>
                    <a:pt x="3518217" y="5079077"/>
                  </a:lnTo>
                  <a:lnTo>
                    <a:pt x="3543347" y="5079077"/>
                  </a:lnTo>
                </a:path>
                <a:path w="5584825" h="8932545">
                  <a:moveTo>
                    <a:pt x="3554516" y="5079077"/>
                  </a:moveTo>
                  <a:lnTo>
                    <a:pt x="3562893" y="5034401"/>
                  </a:lnTo>
                </a:path>
                <a:path w="5584825" h="8932545">
                  <a:moveTo>
                    <a:pt x="3571269" y="5079077"/>
                  </a:moveTo>
                  <a:lnTo>
                    <a:pt x="3579646" y="5034401"/>
                  </a:lnTo>
                  <a:lnTo>
                    <a:pt x="3601984" y="5079077"/>
                  </a:lnTo>
                  <a:lnTo>
                    <a:pt x="3610361" y="5037193"/>
                  </a:lnTo>
                </a:path>
                <a:path w="5584825" h="8932545">
                  <a:moveTo>
                    <a:pt x="3646660" y="5081869"/>
                  </a:moveTo>
                  <a:lnTo>
                    <a:pt x="3618737" y="5081869"/>
                  </a:lnTo>
                  <a:lnTo>
                    <a:pt x="3627114" y="5037193"/>
                  </a:lnTo>
                  <a:lnTo>
                    <a:pt x="3655036" y="5037193"/>
                  </a:lnTo>
                </a:path>
                <a:path w="5584825" h="8932545">
                  <a:moveTo>
                    <a:pt x="3621530" y="5056739"/>
                  </a:moveTo>
                  <a:lnTo>
                    <a:pt x="3638283" y="5056739"/>
                  </a:lnTo>
                </a:path>
                <a:path w="5584825" h="8932545">
                  <a:moveTo>
                    <a:pt x="0" y="0"/>
                  </a:moveTo>
                  <a:lnTo>
                    <a:pt x="5584472" y="0"/>
                  </a:lnTo>
                  <a:lnTo>
                    <a:pt x="5584472" y="8932363"/>
                  </a:lnTo>
                  <a:lnTo>
                    <a:pt x="0" y="8932363"/>
                  </a:lnTo>
                  <a:lnTo>
                    <a:pt x="0" y="0"/>
                  </a:lnTo>
                </a:path>
                <a:path w="5584825" h="8932545">
                  <a:moveTo>
                    <a:pt x="2233788" y="996828"/>
                  </a:moveTo>
                  <a:lnTo>
                    <a:pt x="2513012" y="996828"/>
                  </a:lnTo>
                  <a:lnTo>
                    <a:pt x="2792236" y="996828"/>
                  </a:lnTo>
                  <a:lnTo>
                    <a:pt x="3350683" y="996828"/>
                  </a:lnTo>
                </a:path>
                <a:path w="5584825" h="8932545">
                  <a:moveTo>
                    <a:pt x="3238993" y="1024750"/>
                  </a:moveTo>
                  <a:lnTo>
                    <a:pt x="3238993" y="968905"/>
                  </a:lnTo>
                </a:path>
                <a:path w="5584825" h="8932545">
                  <a:moveTo>
                    <a:pt x="3127304" y="1024750"/>
                  </a:moveTo>
                  <a:lnTo>
                    <a:pt x="3127304" y="968905"/>
                  </a:lnTo>
                </a:path>
                <a:path w="5584825" h="8932545">
                  <a:moveTo>
                    <a:pt x="3015614" y="1024750"/>
                  </a:moveTo>
                  <a:lnTo>
                    <a:pt x="3015614" y="968905"/>
                  </a:lnTo>
                </a:path>
                <a:path w="5584825" h="8932545">
                  <a:moveTo>
                    <a:pt x="2903925" y="1024750"/>
                  </a:moveTo>
                  <a:lnTo>
                    <a:pt x="2903925" y="968905"/>
                  </a:lnTo>
                </a:path>
                <a:path w="5584825" h="8932545">
                  <a:moveTo>
                    <a:pt x="2513012" y="1024750"/>
                  </a:moveTo>
                  <a:lnTo>
                    <a:pt x="2792236" y="1024750"/>
                  </a:lnTo>
                  <a:lnTo>
                    <a:pt x="2792236" y="968905"/>
                  </a:lnTo>
                  <a:lnTo>
                    <a:pt x="2513012" y="968905"/>
                  </a:lnTo>
                  <a:lnTo>
                    <a:pt x="2513012" y="1024750"/>
                  </a:lnTo>
                </a:path>
                <a:path w="5584825" h="8932545">
                  <a:moveTo>
                    <a:pt x="2233788" y="1052672"/>
                  </a:moveTo>
                  <a:lnTo>
                    <a:pt x="2233788" y="1024750"/>
                  </a:lnTo>
                  <a:lnTo>
                    <a:pt x="2233788" y="968905"/>
                  </a:lnTo>
                  <a:lnTo>
                    <a:pt x="2513012" y="968905"/>
                  </a:lnTo>
                </a:path>
                <a:path w="5584825" h="8932545">
                  <a:moveTo>
                    <a:pt x="2792236" y="968905"/>
                  </a:moveTo>
                  <a:lnTo>
                    <a:pt x="3350683" y="968905"/>
                  </a:lnTo>
                  <a:lnTo>
                    <a:pt x="3350683" y="1024750"/>
                  </a:lnTo>
                  <a:lnTo>
                    <a:pt x="2792236" y="1024750"/>
                  </a:lnTo>
                  <a:lnTo>
                    <a:pt x="2792236" y="1052672"/>
                  </a:lnTo>
                </a:path>
                <a:path w="5584825" h="8932545">
                  <a:moveTo>
                    <a:pt x="3350683" y="1052672"/>
                  </a:moveTo>
                  <a:lnTo>
                    <a:pt x="3350683" y="1024750"/>
                  </a:lnTo>
                </a:path>
                <a:path w="5584825" h="8932545">
                  <a:moveTo>
                    <a:pt x="2513012" y="1024750"/>
                  </a:moveTo>
                  <a:lnTo>
                    <a:pt x="2233788" y="1024750"/>
                  </a:lnTo>
                </a:path>
                <a:path w="5584825" h="8932545">
                  <a:moveTo>
                    <a:pt x="2457167" y="968905"/>
                  </a:moveTo>
                  <a:lnTo>
                    <a:pt x="2457167" y="1024750"/>
                  </a:lnTo>
                </a:path>
                <a:path w="5584825" h="8932545">
                  <a:moveTo>
                    <a:pt x="2401322" y="968905"/>
                  </a:moveTo>
                  <a:lnTo>
                    <a:pt x="2401322" y="1024750"/>
                  </a:lnTo>
                </a:path>
                <a:path w="5584825" h="8932545">
                  <a:moveTo>
                    <a:pt x="2345478" y="968905"/>
                  </a:moveTo>
                  <a:lnTo>
                    <a:pt x="2345478" y="1024750"/>
                  </a:lnTo>
                </a:path>
                <a:path w="5584825" h="8932545">
                  <a:moveTo>
                    <a:pt x="2289633" y="968905"/>
                  </a:moveTo>
                  <a:lnTo>
                    <a:pt x="2289633" y="1024750"/>
                  </a:lnTo>
                </a:path>
                <a:path w="5584825" h="8932545">
                  <a:moveTo>
                    <a:pt x="2568857" y="968905"/>
                  </a:moveTo>
                  <a:lnTo>
                    <a:pt x="2568857" y="1024750"/>
                  </a:lnTo>
                </a:path>
                <a:path w="5584825" h="8932545">
                  <a:moveTo>
                    <a:pt x="2624701" y="968905"/>
                  </a:moveTo>
                  <a:lnTo>
                    <a:pt x="2624701" y="1024750"/>
                  </a:lnTo>
                </a:path>
                <a:path w="5584825" h="8932545">
                  <a:moveTo>
                    <a:pt x="2680546" y="968905"/>
                  </a:moveTo>
                  <a:lnTo>
                    <a:pt x="2680546" y="1024750"/>
                  </a:lnTo>
                </a:path>
                <a:path w="5584825" h="8932545">
                  <a:moveTo>
                    <a:pt x="2736391" y="968905"/>
                  </a:moveTo>
                  <a:lnTo>
                    <a:pt x="2736391" y="102475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864589" y="994594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886928" y="994873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238738" y="10624467"/>
              <a:ext cx="25400" cy="5715"/>
            </a:xfrm>
            <a:custGeom>
              <a:avLst/>
              <a:gdLst/>
              <a:ahLst/>
              <a:cxnLst/>
              <a:rect l="l" t="t" r="r" b="b"/>
              <a:pathLst>
                <a:path w="25400" h="5715">
                  <a:moveTo>
                    <a:pt x="5588" y="2794"/>
                  </a:moveTo>
                  <a:lnTo>
                    <a:pt x="4775" y="812"/>
                  </a:lnTo>
                  <a:lnTo>
                    <a:pt x="2794" y="0"/>
                  </a:lnTo>
                  <a:lnTo>
                    <a:pt x="825" y="812"/>
                  </a:lnTo>
                  <a:lnTo>
                    <a:pt x="0" y="2794"/>
                  </a:lnTo>
                  <a:lnTo>
                    <a:pt x="825" y="4762"/>
                  </a:lnTo>
                  <a:lnTo>
                    <a:pt x="2794" y="5575"/>
                  </a:lnTo>
                  <a:lnTo>
                    <a:pt x="4775" y="4762"/>
                  </a:lnTo>
                  <a:lnTo>
                    <a:pt x="5588" y="2794"/>
                  </a:lnTo>
                  <a:close/>
                </a:path>
                <a:path w="25400" h="5715">
                  <a:moveTo>
                    <a:pt x="25133" y="2794"/>
                  </a:moveTo>
                  <a:lnTo>
                    <a:pt x="24320" y="812"/>
                  </a:lnTo>
                  <a:lnTo>
                    <a:pt x="22339" y="0"/>
                  </a:lnTo>
                  <a:lnTo>
                    <a:pt x="20370" y="812"/>
                  </a:lnTo>
                  <a:lnTo>
                    <a:pt x="19545" y="2794"/>
                  </a:lnTo>
                  <a:lnTo>
                    <a:pt x="20370" y="4762"/>
                  </a:lnTo>
                  <a:lnTo>
                    <a:pt x="22339" y="5575"/>
                  </a:lnTo>
                  <a:lnTo>
                    <a:pt x="24320" y="4762"/>
                  </a:lnTo>
                  <a:lnTo>
                    <a:pt x="25133" y="2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191661" y="2426452"/>
              <a:ext cx="5026025" cy="860425"/>
            </a:xfrm>
            <a:custGeom>
              <a:avLst/>
              <a:gdLst/>
              <a:ahLst/>
              <a:cxnLst/>
              <a:rect l="l" t="t" r="r" b="b"/>
              <a:pathLst>
                <a:path w="5026025" h="860425">
                  <a:moveTo>
                    <a:pt x="0" y="0"/>
                  </a:moveTo>
                  <a:lnTo>
                    <a:pt x="466303" y="0"/>
                  </a:lnTo>
                </a:path>
                <a:path w="5026025" h="860425">
                  <a:moveTo>
                    <a:pt x="0" y="446757"/>
                  </a:moveTo>
                  <a:lnTo>
                    <a:pt x="385328" y="446757"/>
                  </a:lnTo>
                </a:path>
                <a:path w="5026025" h="860425">
                  <a:moveTo>
                    <a:pt x="530524" y="483056"/>
                  </a:moveTo>
                  <a:lnTo>
                    <a:pt x="533317" y="485849"/>
                  </a:lnTo>
                </a:path>
                <a:path w="5026025" h="860425">
                  <a:moveTo>
                    <a:pt x="550070" y="485849"/>
                  </a:moveTo>
                  <a:lnTo>
                    <a:pt x="550070" y="483056"/>
                  </a:lnTo>
                </a:path>
                <a:path w="5026025" h="860425">
                  <a:moveTo>
                    <a:pt x="530524" y="558447"/>
                  </a:moveTo>
                  <a:lnTo>
                    <a:pt x="533317" y="558447"/>
                  </a:lnTo>
                </a:path>
                <a:path w="5026025" h="860425">
                  <a:moveTo>
                    <a:pt x="550070" y="561239"/>
                  </a:moveTo>
                  <a:lnTo>
                    <a:pt x="550070" y="558447"/>
                  </a:lnTo>
                </a:path>
                <a:path w="5026025" h="860425">
                  <a:moveTo>
                    <a:pt x="0" y="823709"/>
                  </a:moveTo>
                  <a:lnTo>
                    <a:pt x="217794" y="823709"/>
                  </a:lnTo>
                </a:path>
                <a:path w="5026025" h="860425">
                  <a:moveTo>
                    <a:pt x="513771" y="857216"/>
                  </a:moveTo>
                  <a:lnTo>
                    <a:pt x="513771" y="860008"/>
                  </a:lnTo>
                </a:path>
                <a:path w="5026025" h="860425">
                  <a:moveTo>
                    <a:pt x="530524" y="860008"/>
                  </a:moveTo>
                  <a:lnTo>
                    <a:pt x="533317" y="857216"/>
                  </a:lnTo>
                </a:path>
                <a:path w="5026025" h="860425">
                  <a:moveTo>
                    <a:pt x="4230237" y="201040"/>
                  </a:moveTo>
                  <a:lnTo>
                    <a:pt x="5026024" y="201040"/>
                  </a:lnTo>
                  <a:lnTo>
                    <a:pt x="4230237" y="201040"/>
                  </a:lnTo>
                  <a:lnTo>
                    <a:pt x="4230237" y="18428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017024" y="2420868"/>
              <a:ext cx="405694" cy="43279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4421899" y="2627493"/>
              <a:ext cx="796290" cy="36830"/>
            </a:xfrm>
            <a:custGeom>
              <a:avLst/>
              <a:gdLst/>
              <a:ahLst/>
              <a:cxnLst/>
              <a:rect l="l" t="t" r="r" b="b"/>
              <a:pathLst>
                <a:path w="796290" h="36830">
                  <a:moveTo>
                    <a:pt x="0" y="36299"/>
                  </a:moveTo>
                  <a:lnTo>
                    <a:pt x="0" y="19545"/>
                  </a:lnTo>
                  <a:lnTo>
                    <a:pt x="795787" y="19545"/>
                  </a:lnTo>
                  <a:lnTo>
                    <a:pt x="79578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077760" y="2473172"/>
              <a:ext cx="330177" cy="32744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5164633" y="291230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184179" y="291509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279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824360" y="9895684"/>
              <a:ext cx="1680926" cy="1122478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3744266" y="6501809"/>
              <a:ext cx="17780" cy="35560"/>
            </a:xfrm>
            <a:custGeom>
              <a:avLst/>
              <a:gdLst/>
              <a:ahLst/>
              <a:cxnLst/>
              <a:rect l="l" t="t" r="r" b="b"/>
              <a:pathLst>
                <a:path w="17780" h="35559">
                  <a:moveTo>
                    <a:pt x="14007" y="0"/>
                  </a:moveTo>
                  <a:lnTo>
                    <a:pt x="8842" y="1944"/>
                  </a:lnTo>
                  <a:lnTo>
                    <a:pt x="4229" y="7335"/>
                  </a:lnTo>
                  <a:lnTo>
                    <a:pt x="2114" y="13899"/>
                  </a:lnTo>
                  <a:lnTo>
                    <a:pt x="0" y="20462"/>
                  </a:lnTo>
                  <a:lnTo>
                    <a:pt x="752" y="27054"/>
                  </a:lnTo>
                  <a:lnTo>
                    <a:pt x="4053" y="30893"/>
                  </a:lnTo>
                  <a:lnTo>
                    <a:pt x="7355" y="34732"/>
                  </a:lnTo>
                  <a:lnTo>
                    <a:pt x="12630" y="35149"/>
                  </a:lnTo>
                  <a:lnTo>
                    <a:pt x="17654" y="319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313760" y="9398666"/>
              <a:ext cx="17145" cy="61594"/>
            </a:xfrm>
            <a:custGeom>
              <a:avLst/>
              <a:gdLst/>
              <a:ahLst/>
              <a:cxnLst/>
              <a:rect l="l" t="t" r="r" b="b"/>
              <a:pathLst>
                <a:path w="17145" h="61595">
                  <a:moveTo>
                    <a:pt x="16753" y="0"/>
                  </a:moveTo>
                  <a:lnTo>
                    <a:pt x="5584" y="13961"/>
                  </a:lnTo>
                  <a:lnTo>
                    <a:pt x="0" y="27922"/>
                  </a:lnTo>
                  <a:lnTo>
                    <a:pt x="0" y="44675"/>
                  </a:lnTo>
                  <a:lnTo>
                    <a:pt x="5584" y="6142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028573" y="9398666"/>
              <a:ext cx="67013" cy="67013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2221617" y="3842116"/>
              <a:ext cx="888365" cy="5442585"/>
            </a:xfrm>
            <a:custGeom>
              <a:avLst/>
              <a:gdLst/>
              <a:ahLst/>
              <a:cxnLst/>
              <a:rect l="l" t="t" r="r" b="b"/>
              <a:pathLst>
                <a:path w="888365" h="5442584">
                  <a:moveTo>
                    <a:pt x="270846" y="5369469"/>
                  </a:moveTo>
                  <a:lnTo>
                    <a:pt x="259677" y="5389015"/>
                  </a:lnTo>
                  <a:lnTo>
                    <a:pt x="254093" y="5408561"/>
                  </a:lnTo>
                  <a:lnTo>
                    <a:pt x="256885" y="5428106"/>
                  </a:lnTo>
                  <a:lnTo>
                    <a:pt x="262470" y="5436483"/>
                  </a:lnTo>
                  <a:lnTo>
                    <a:pt x="273639" y="5442068"/>
                  </a:lnTo>
                </a:path>
                <a:path w="888365" h="5442584">
                  <a:moveTo>
                    <a:pt x="298769" y="5439275"/>
                  </a:moveTo>
                  <a:lnTo>
                    <a:pt x="312730" y="5422522"/>
                  </a:lnTo>
                  <a:lnTo>
                    <a:pt x="321107" y="5402976"/>
                  </a:lnTo>
                  <a:lnTo>
                    <a:pt x="321107" y="5380638"/>
                  </a:lnTo>
                  <a:lnTo>
                    <a:pt x="318314" y="5369469"/>
                  </a:lnTo>
                  <a:lnTo>
                    <a:pt x="309938" y="5361093"/>
                  </a:lnTo>
                </a:path>
                <a:path w="888365" h="5442584">
                  <a:moveTo>
                    <a:pt x="5584" y="0"/>
                  </a:moveTo>
                  <a:lnTo>
                    <a:pt x="11168" y="8376"/>
                  </a:lnTo>
                  <a:lnTo>
                    <a:pt x="11168" y="16753"/>
                  </a:lnTo>
                  <a:lnTo>
                    <a:pt x="8376" y="27922"/>
                  </a:lnTo>
                  <a:lnTo>
                    <a:pt x="0" y="33506"/>
                  </a:lnTo>
                </a:path>
                <a:path w="888365" h="5442584">
                  <a:moveTo>
                    <a:pt x="134027" y="50260"/>
                  </a:moveTo>
                  <a:lnTo>
                    <a:pt x="136819" y="67013"/>
                  </a:lnTo>
                  <a:lnTo>
                    <a:pt x="145196" y="78182"/>
                  </a:lnTo>
                  <a:lnTo>
                    <a:pt x="159157" y="83767"/>
                  </a:lnTo>
                  <a:lnTo>
                    <a:pt x="175910" y="78182"/>
                  </a:lnTo>
                </a:path>
                <a:path w="888365" h="5442584">
                  <a:moveTo>
                    <a:pt x="843255" y="80974"/>
                  </a:moveTo>
                  <a:lnTo>
                    <a:pt x="854424" y="83767"/>
                  </a:lnTo>
                  <a:lnTo>
                    <a:pt x="865593" y="83767"/>
                  </a:lnTo>
                  <a:lnTo>
                    <a:pt x="876762" y="75390"/>
                  </a:lnTo>
                  <a:lnTo>
                    <a:pt x="882346" y="67013"/>
                  </a:lnTo>
                  <a:lnTo>
                    <a:pt x="887931" y="55844"/>
                  </a:lnTo>
                  <a:lnTo>
                    <a:pt x="887931" y="44675"/>
                  </a:lnTo>
                  <a:lnTo>
                    <a:pt x="882346" y="36299"/>
                  </a:lnTo>
                  <a:lnTo>
                    <a:pt x="871177" y="27922"/>
                  </a:lnTo>
                </a:path>
                <a:path w="888365" h="5442584">
                  <a:moveTo>
                    <a:pt x="120066" y="198248"/>
                  </a:moveTo>
                  <a:lnTo>
                    <a:pt x="108897" y="209417"/>
                  </a:lnTo>
                  <a:lnTo>
                    <a:pt x="103312" y="226171"/>
                  </a:lnTo>
                  <a:lnTo>
                    <a:pt x="103312" y="240132"/>
                  </a:lnTo>
                  <a:lnTo>
                    <a:pt x="108897" y="25688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039742" y="4040365"/>
              <a:ext cx="64221" cy="6422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1383945" y="5500704"/>
              <a:ext cx="2627630" cy="3230880"/>
            </a:xfrm>
            <a:custGeom>
              <a:avLst/>
              <a:gdLst/>
              <a:ahLst/>
              <a:cxnLst/>
              <a:rect l="l" t="t" r="r" b="b"/>
              <a:pathLst>
                <a:path w="2627630" h="3230879">
                  <a:moveTo>
                    <a:pt x="2261711" y="860008"/>
                  </a:moveTo>
                  <a:lnTo>
                    <a:pt x="2270087" y="848839"/>
                  </a:lnTo>
                  <a:lnTo>
                    <a:pt x="2270087" y="846047"/>
                  </a:lnTo>
                  <a:lnTo>
                    <a:pt x="2267295" y="840463"/>
                  </a:lnTo>
                </a:path>
                <a:path w="2627630" h="3230879">
                  <a:moveTo>
                    <a:pt x="2510220" y="832086"/>
                  </a:moveTo>
                  <a:lnTo>
                    <a:pt x="2504635" y="840463"/>
                  </a:lnTo>
                  <a:lnTo>
                    <a:pt x="2504635" y="848839"/>
                  </a:lnTo>
                  <a:lnTo>
                    <a:pt x="2504635" y="857216"/>
                  </a:lnTo>
                  <a:lnTo>
                    <a:pt x="2510220" y="860008"/>
                  </a:lnTo>
                </a:path>
                <a:path w="2627630" h="3230879">
                  <a:moveTo>
                    <a:pt x="2521389" y="860008"/>
                  </a:moveTo>
                  <a:lnTo>
                    <a:pt x="2526973" y="854424"/>
                  </a:lnTo>
                  <a:lnTo>
                    <a:pt x="2529765" y="846047"/>
                  </a:lnTo>
                  <a:lnTo>
                    <a:pt x="2529765" y="837670"/>
                  </a:lnTo>
                  <a:lnTo>
                    <a:pt x="2526973" y="829294"/>
                  </a:lnTo>
                </a:path>
                <a:path w="2627630" h="3230879">
                  <a:moveTo>
                    <a:pt x="2451583" y="949360"/>
                  </a:moveTo>
                  <a:lnTo>
                    <a:pt x="2445998" y="957736"/>
                  </a:lnTo>
                  <a:lnTo>
                    <a:pt x="2445998" y="966113"/>
                  </a:lnTo>
                  <a:lnTo>
                    <a:pt x="2445998" y="974490"/>
                  </a:lnTo>
                  <a:lnTo>
                    <a:pt x="2451583" y="980074"/>
                  </a:lnTo>
                </a:path>
                <a:path w="2627630" h="3230879">
                  <a:moveTo>
                    <a:pt x="2462752" y="977282"/>
                  </a:moveTo>
                  <a:lnTo>
                    <a:pt x="2468336" y="971698"/>
                  </a:lnTo>
                  <a:lnTo>
                    <a:pt x="2471128" y="963321"/>
                  </a:lnTo>
                  <a:lnTo>
                    <a:pt x="2471128" y="954944"/>
                  </a:lnTo>
                  <a:lnTo>
                    <a:pt x="2468336" y="946568"/>
                  </a:lnTo>
                </a:path>
                <a:path w="2627630" h="3230879">
                  <a:moveTo>
                    <a:pt x="2351062" y="1002412"/>
                  </a:moveTo>
                  <a:lnTo>
                    <a:pt x="2345478" y="999620"/>
                  </a:lnTo>
                  <a:lnTo>
                    <a:pt x="2342686" y="1002412"/>
                  </a:lnTo>
                  <a:lnTo>
                    <a:pt x="2334309" y="1007997"/>
                  </a:lnTo>
                </a:path>
                <a:path w="2627630" h="3230879">
                  <a:moveTo>
                    <a:pt x="2328724" y="1021958"/>
                  </a:moveTo>
                  <a:lnTo>
                    <a:pt x="2331517" y="1027542"/>
                  </a:lnTo>
                  <a:lnTo>
                    <a:pt x="2334309" y="1033127"/>
                  </a:lnTo>
                  <a:lnTo>
                    <a:pt x="2339893" y="1035919"/>
                  </a:lnTo>
                  <a:lnTo>
                    <a:pt x="2348270" y="1033127"/>
                  </a:lnTo>
                </a:path>
                <a:path w="2627630" h="3230879">
                  <a:moveTo>
                    <a:pt x="2381777" y="1033127"/>
                  </a:moveTo>
                  <a:lnTo>
                    <a:pt x="2387361" y="1027542"/>
                  </a:lnTo>
                  <a:lnTo>
                    <a:pt x="2390154" y="1019166"/>
                  </a:lnTo>
                  <a:lnTo>
                    <a:pt x="2390154" y="1010789"/>
                  </a:lnTo>
                  <a:lnTo>
                    <a:pt x="2384569" y="1002412"/>
                  </a:lnTo>
                </a:path>
                <a:path w="2627630" h="3230879">
                  <a:moveTo>
                    <a:pt x="2473921" y="1005204"/>
                  </a:moveTo>
                  <a:lnTo>
                    <a:pt x="2468336" y="1021958"/>
                  </a:lnTo>
                  <a:lnTo>
                    <a:pt x="2468336" y="1030335"/>
                  </a:lnTo>
                  <a:lnTo>
                    <a:pt x="2473921" y="1035919"/>
                  </a:lnTo>
                </a:path>
                <a:path w="2627630" h="3230879">
                  <a:moveTo>
                    <a:pt x="2485090" y="1033127"/>
                  </a:moveTo>
                  <a:lnTo>
                    <a:pt x="2490674" y="1027542"/>
                  </a:lnTo>
                  <a:lnTo>
                    <a:pt x="2493466" y="1019166"/>
                  </a:lnTo>
                  <a:lnTo>
                    <a:pt x="2493466" y="1010789"/>
                  </a:lnTo>
                  <a:lnTo>
                    <a:pt x="2490674" y="1002412"/>
                  </a:lnTo>
                </a:path>
                <a:path w="2627630" h="3230879">
                  <a:moveTo>
                    <a:pt x="2621909" y="1058257"/>
                  </a:moveTo>
                  <a:lnTo>
                    <a:pt x="2616325" y="1058257"/>
                  </a:lnTo>
                  <a:lnTo>
                    <a:pt x="2610740" y="1058257"/>
                  </a:lnTo>
                  <a:lnTo>
                    <a:pt x="2602363" y="1069426"/>
                  </a:lnTo>
                </a:path>
                <a:path w="2627630" h="3230879">
                  <a:moveTo>
                    <a:pt x="2602363" y="1083387"/>
                  </a:moveTo>
                  <a:lnTo>
                    <a:pt x="2605156" y="1088972"/>
                  </a:lnTo>
                  <a:lnTo>
                    <a:pt x="2607948" y="1091764"/>
                  </a:lnTo>
                  <a:lnTo>
                    <a:pt x="2616325" y="1091764"/>
                  </a:lnTo>
                  <a:lnTo>
                    <a:pt x="2621909" y="1086179"/>
                  </a:lnTo>
                </a:path>
                <a:path w="2627630" h="3230879">
                  <a:moveTo>
                    <a:pt x="0" y="1013581"/>
                  </a:moveTo>
                  <a:lnTo>
                    <a:pt x="5584" y="1005204"/>
                  </a:lnTo>
                  <a:lnTo>
                    <a:pt x="5584" y="999620"/>
                  </a:lnTo>
                  <a:lnTo>
                    <a:pt x="2792" y="994036"/>
                  </a:lnTo>
                </a:path>
                <a:path w="2627630" h="3230879">
                  <a:moveTo>
                    <a:pt x="254093" y="988451"/>
                  </a:moveTo>
                  <a:lnTo>
                    <a:pt x="248509" y="1002412"/>
                  </a:lnTo>
                  <a:lnTo>
                    <a:pt x="248509" y="1010789"/>
                  </a:lnTo>
                  <a:lnTo>
                    <a:pt x="254093" y="1016373"/>
                  </a:lnTo>
                </a:path>
                <a:path w="2627630" h="3230879">
                  <a:moveTo>
                    <a:pt x="265262" y="1013581"/>
                  </a:moveTo>
                  <a:lnTo>
                    <a:pt x="270846" y="1007997"/>
                  </a:lnTo>
                  <a:lnTo>
                    <a:pt x="273639" y="999620"/>
                  </a:lnTo>
                  <a:lnTo>
                    <a:pt x="273639" y="991243"/>
                  </a:lnTo>
                  <a:lnTo>
                    <a:pt x="270846" y="982867"/>
                  </a:lnTo>
                </a:path>
                <a:path w="2627630" h="3230879">
                  <a:moveTo>
                    <a:pt x="206625" y="1133647"/>
                  </a:moveTo>
                  <a:lnTo>
                    <a:pt x="212209" y="1125271"/>
                  </a:lnTo>
                  <a:lnTo>
                    <a:pt x="215002" y="1116894"/>
                  </a:lnTo>
                  <a:lnTo>
                    <a:pt x="215002" y="1108517"/>
                  </a:lnTo>
                  <a:lnTo>
                    <a:pt x="212209" y="1102933"/>
                  </a:lnTo>
                </a:path>
                <a:path w="2627630" h="3230879">
                  <a:moveTo>
                    <a:pt x="69805" y="1175531"/>
                  </a:moveTo>
                  <a:lnTo>
                    <a:pt x="72598" y="1183908"/>
                  </a:lnTo>
                  <a:lnTo>
                    <a:pt x="75390" y="1186700"/>
                  </a:lnTo>
                  <a:lnTo>
                    <a:pt x="80974" y="1189492"/>
                  </a:lnTo>
                  <a:lnTo>
                    <a:pt x="89351" y="1186700"/>
                  </a:lnTo>
                </a:path>
                <a:path w="2627630" h="3230879">
                  <a:moveTo>
                    <a:pt x="111689" y="1161570"/>
                  </a:moveTo>
                  <a:lnTo>
                    <a:pt x="106104" y="1167154"/>
                  </a:lnTo>
                  <a:lnTo>
                    <a:pt x="103312" y="1175531"/>
                  </a:lnTo>
                  <a:lnTo>
                    <a:pt x="106104" y="1183908"/>
                  </a:lnTo>
                  <a:lnTo>
                    <a:pt x="111689" y="1189492"/>
                  </a:lnTo>
                </a:path>
                <a:path w="2627630" h="3230879">
                  <a:moveTo>
                    <a:pt x="122858" y="1186700"/>
                  </a:moveTo>
                  <a:lnTo>
                    <a:pt x="128442" y="1181115"/>
                  </a:lnTo>
                  <a:lnTo>
                    <a:pt x="131235" y="1172739"/>
                  </a:lnTo>
                  <a:lnTo>
                    <a:pt x="131235" y="1164362"/>
                  </a:lnTo>
                  <a:lnTo>
                    <a:pt x="125650" y="1158777"/>
                  </a:lnTo>
                </a:path>
                <a:path w="2627630" h="3230879">
                  <a:moveTo>
                    <a:pt x="226171" y="1189492"/>
                  </a:moveTo>
                  <a:lnTo>
                    <a:pt x="231755" y="1181115"/>
                  </a:lnTo>
                  <a:lnTo>
                    <a:pt x="234547" y="1172739"/>
                  </a:lnTo>
                  <a:lnTo>
                    <a:pt x="234547" y="1164362"/>
                  </a:lnTo>
                  <a:lnTo>
                    <a:pt x="231755" y="1158777"/>
                  </a:lnTo>
                </a:path>
                <a:path w="2627630" h="3230879">
                  <a:moveTo>
                    <a:pt x="404874" y="1220207"/>
                  </a:moveTo>
                  <a:lnTo>
                    <a:pt x="413250" y="1211830"/>
                  </a:lnTo>
                  <a:lnTo>
                    <a:pt x="418835" y="1214622"/>
                  </a:lnTo>
                  <a:lnTo>
                    <a:pt x="421627" y="1220207"/>
                  </a:lnTo>
                  <a:lnTo>
                    <a:pt x="421627" y="1225791"/>
                  </a:lnTo>
                  <a:lnTo>
                    <a:pt x="416043" y="1231376"/>
                  </a:lnTo>
                </a:path>
                <a:path w="2627630" h="3230879">
                  <a:moveTo>
                    <a:pt x="2599571" y="3149642"/>
                  </a:moveTo>
                  <a:lnTo>
                    <a:pt x="2593987" y="3158018"/>
                  </a:lnTo>
                  <a:lnTo>
                    <a:pt x="2593987" y="3169187"/>
                  </a:lnTo>
                  <a:lnTo>
                    <a:pt x="2593987" y="3180356"/>
                  </a:lnTo>
                  <a:lnTo>
                    <a:pt x="2602363" y="3185941"/>
                  </a:lnTo>
                </a:path>
                <a:path w="2627630" h="3230879">
                  <a:moveTo>
                    <a:pt x="2616325" y="3185941"/>
                  </a:moveTo>
                  <a:lnTo>
                    <a:pt x="2621909" y="3177564"/>
                  </a:lnTo>
                  <a:lnTo>
                    <a:pt x="2627494" y="3166395"/>
                  </a:lnTo>
                  <a:lnTo>
                    <a:pt x="2627494" y="3155226"/>
                  </a:lnTo>
                  <a:lnTo>
                    <a:pt x="2621909" y="3144057"/>
                  </a:lnTo>
                </a:path>
                <a:path w="2627630" h="3230879">
                  <a:moveTo>
                    <a:pt x="2166775" y="3213863"/>
                  </a:moveTo>
                  <a:lnTo>
                    <a:pt x="2147229" y="3216655"/>
                  </a:lnTo>
                  <a:lnTo>
                    <a:pt x="2144437" y="3222240"/>
                  </a:lnTo>
                  <a:lnTo>
                    <a:pt x="2147229" y="3230617"/>
                  </a:lnTo>
                </a:path>
                <a:path w="2627630" h="3230879">
                  <a:moveTo>
                    <a:pt x="734358" y="2102553"/>
                  </a:moveTo>
                  <a:lnTo>
                    <a:pt x="742734" y="2108138"/>
                  </a:lnTo>
                  <a:lnTo>
                    <a:pt x="753903" y="2110930"/>
                  </a:lnTo>
                  <a:lnTo>
                    <a:pt x="765072" y="2108138"/>
                  </a:lnTo>
                  <a:lnTo>
                    <a:pt x="770657" y="2099761"/>
                  </a:lnTo>
                </a:path>
                <a:path w="2627630" h="3230879">
                  <a:moveTo>
                    <a:pt x="770657" y="2085800"/>
                  </a:moveTo>
                  <a:lnTo>
                    <a:pt x="762280" y="2080215"/>
                  </a:lnTo>
                  <a:lnTo>
                    <a:pt x="751111" y="2074631"/>
                  </a:lnTo>
                  <a:lnTo>
                    <a:pt x="739942" y="2074631"/>
                  </a:lnTo>
                  <a:lnTo>
                    <a:pt x="728773" y="2080215"/>
                  </a:lnTo>
                </a:path>
                <a:path w="2627630" h="3230879">
                  <a:moveTo>
                    <a:pt x="1893136" y="2110930"/>
                  </a:moveTo>
                  <a:lnTo>
                    <a:pt x="1904304" y="2116514"/>
                  </a:lnTo>
                  <a:lnTo>
                    <a:pt x="1915473" y="2119307"/>
                  </a:lnTo>
                  <a:lnTo>
                    <a:pt x="1926642" y="2119307"/>
                  </a:lnTo>
                  <a:lnTo>
                    <a:pt x="1932227" y="2110930"/>
                  </a:lnTo>
                </a:path>
                <a:path w="2627630" h="3230879">
                  <a:moveTo>
                    <a:pt x="1929435" y="2096969"/>
                  </a:moveTo>
                  <a:lnTo>
                    <a:pt x="1923850" y="2088592"/>
                  </a:lnTo>
                  <a:lnTo>
                    <a:pt x="1912681" y="2085800"/>
                  </a:lnTo>
                  <a:lnTo>
                    <a:pt x="1898720" y="2085800"/>
                  </a:lnTo>
                  <a:lnTo>
                    <a:pt x="1890343" y="2088592"/>
                  </a:lnTo>
                </a:path>
                <a:path w="2627630" h="3230879">
                  <a:moveTo>
                    <a:pt x="1253713" y="1985279"/>
                  </a:moveTo>
                  <a:lnTo>
                    <a:pt x="1248129" y="1993656"/>
                  </a:lnTo>
                  <a:lnTo>
                    <a:pt x="1248129" y="2002033"/>
                  </a:lnTo>
                  <a:lnTo>
                    <a:pt x="1250921" y="2010409"/>
                  </a:lnTo>
                  <a:lnTo>
                    <a:pt x="1256506" y="2015994"/>
                  </a:lnTo>
                </a:path>
                <a:path w="2627630" h="3230879">
                  <a:moveTo>
                    <a:pt x="1337481" y="2083008"/>
                  </a:moveTo>
                  <a:lnTo>
                    <a:pt x="1331896" y="2091384"/>
                  </a:lnTo>
                  <a:lnTo>
                    <a:pt x="1329104" y="2102553"/>
                  </a:lnTo>
                  <a:lnTo>
                    <a:pt x="1329104" y="2113722"/>
                  </a:lnTo>
                  <a:lnTo>
                    <a:pt x="1337481" y="2122099"/>
                  </a:lnTo>
                </a:path>
                <a:path w="2627630" h="3230879">
                  <a:moveTo>
                    <a:pt x="1351442" y="2119307"/>
                  </a:moveTo>
                  <a:lnTo>
                    <a:pt x="1359818" y="2110930"/>
                  </a:lnTo>
                  <a:lnTo>
                    <a:pt x="1362611" y="2099761"/>
                  </a:lnTo>
                  <a:lnTo>
                    <a:pt x="1362611" y="2088592"/>
                  </a:lnTo>
                  <a:lnTo>
                    <a:pt x="1359818" y="2077423"/>
                  </a:lnTo>
                </a:path>
                <a:path w="2627630" h="3230879">
                  <a:moveTo>
                    <a:pt x="1209038" y="2155606"/>
                  </a:moveTo>
                  <a:lnTo>
                    <a:pt x="1197869" y="2166775"/>
                  </a:lnTo>
                  <a:lnTo>
                    <a:pt x="1192284" y="2183528"/>
                  </a:lnTo>
                  <a:lnTo>
                    <a:pt x="1192284" y="2197489"/>
                  </a:lnTo>
                  <a:lnTo>
                    <a:pt x="1197869" y="2214243"/>
                  </a:lnTo>
                </a:path>
                <a:path w="2627630" h="3230879">
                  <a:moveTo>
                    <a:pt x="1326312" y="2186320"/>
                  </a:moveTo>
                  <a:lnTo>
                    <a:pt x="1329104" y="2197489"/>
                  </a:lnTo>
                  <a:lnTo>
                    <a:pt x="1334688" y="2203074"/>
                  </a:lnTo>
                  <a:lnTo>
                    <a:pt x="1340273" y="2203074"/>
                  </a:lnTo>
                  <a:lnTo>
                    <a:pt x="1351442" y="2203074"/>
                  </a:lnTo>
                </a:path>
                <a:path w="2627630" h="3230879">
                  <a:moveTo>
                    <a:pt x="1426832" y="2155606"/>
                  </a:moveTo>
                  <a:lnTo>
                    <a:pt x="1432417" y="2172359"/>
                  </a:lnTo>
                  <a:lnTo>
                    <a:pt x="1432417" y="2186320"/>
                  </a:lnTo>
                  <a:lnTo>
                    <a:pt x="1426832" y="2200281"/>
                  </a:lnTo>
                  <a:lnTo>
                    <a:pt x="1415663" y="2214243"/>
                  </a:lnTo>
                </a:path>
                <a:path w="2627630" h="3230879">
                  <a:moveTo>
                    <a:pt x="1343065" y="2792"/>
                  </a:moveTo>
                  <a:lnTo>
                    <a:pt x="1337481" y="0"/>
                  </a:lnTo>
                  <a:lnTo>
                    <a:pt x="1329104" y="0"/>
                  </a:lnTo>
                  <a:lnTo>
                    <a:pt x="1323519" y="5584"/>
                  </a:lnTo>
                  <a:lnTo>
                    <a:pt x="1317935" y="11168"/>
                  </a:lnTo>
                </a:path>
                <a:path w="2627630" h="3230879">
                  <a:moveTo>
                    <a:pt x="1312350" y="27922"/>
                  </a:moveTo>
                  <a:lnTo>
                    <a:pt x="1315143" y="36299"/>
                  </a:lnTo>
                  <a:lnTo>
                    <a:pt x="1320727" y="41883"/>
                  </a:lnTo>
                  <a:lnTo>
                    <a:pt x="1326312" y="44675"/>
                  </a:lnTo>
                  <a:lnTo>
                    <a:pt x="1337481" y="41883"/>
                  </a:lnTo>
                </a:path>
                <a:path w="2627630" h="3230879">
                  <a:moveTo>
                    <a:pt x="1426832" y="0"/>
                  </a:moveTo>
                  <a:lnTo>
                    <a:pt x="1418455" y="0"/>
                  </a:lnTo>
                  <a:lnTo>
                    <a:pt x="1410079" y="2792"/>
                  </a:lnTo>
                  <a:lnTo>
                    <a:pt x="1407286" y="8376"/>
                  </a:lnTo>
                  <a:lnTo>
                    <a:pt x="1410079" y="1675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746177" y="3900753"/>
              <a:ext cx="226171" cy="223378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1939600" y="4531798"/>
              <a:ext cx="2510790" cy="4177665"/>
            </a:xfrm>
            <a:custGeom>
              <a:avLst/>
              <a:gdLst/>
              <a:ahLst/>
              <a:cxnLst/>
              <a:rect l="l" t="t" r="r" b="b"/>
              <a:pathLst>
                <a:path w="2510790" h="4177665">
                  <a:moveTo>
                    <a:pt x="44675" y="2320348"/>
                  </a:moveTo>
                  <a:lnTo>
                    <a:pt x="44675" y="2311971"/>
                  </a:lnTo>
                  <a:lnTo>
                    <a:pt x="41883" y="2306386"/>
                  </a:lnTo>
                  <a:lnTo>
                    <a:pt x="27922" y="2298010"/>
                  </a:lnTo>
                  <a:lnTo>
                    <a:pt x="13961" y="2292425"/>
                  </a:lnTo>
                  <a:lnTo>
                    <a:pt x="0" y="2292425"/>
                  </a:lnTo>
                </a:path>
                <a:path w="2510790" h="4177665">
                  <a:moveTo>
                    <a:pt x="795787" y="4177185"/>
                  </a:moveTo>
                  <a:lnTo>
                    <a:pt x="804163" y="4177185"/>
                  </a:lnTo>
                  <a:lnTo>
                    <a:pt x="809748" y="4174392"/>
                  </a:lnTo>
                  <a:lnTo>
                    <a:pt x="818125" y="4163223"/>
                  </a:lnTo>
                  <a:lnTo>
                    <a:pt x="823709" y="4146470"/>
                  </a:lnTo>
                  <a:lnTo>
                    <a:pt x="823709" y="4132509"/>
                  </a:lnTo>
                </a:path>
                <a:path w="2510790" h="4177665">
                  <a:moveTo>
                    <a:pt x="1574821" y="2175151"/>
                  </a:moveTo>
                  <a:lnTo>
                    <a:pt x="1574821" y="2169567"/>
                  </a:lnTo>
                  <a:lnTo>
                    <a:pt x="1572028" y="2161190"/>
                  </a:lnTo>
                  <a:lnTo>
                    <a:pt x="1560859" y="2152813"/>
                  </a:lnTo>
                  <a:lnTo>
                    <a:pt x="1544106" y="2150021"/>
                  </a:lnTo>
                  <a:lnTo>
                    <a:pt x="1530145" y="2150021"/>
                  </a:lnTo>
                </a:path>
                <a:path w="2510790" h="4177665">
                  <a:moveTo>
                    <a:pt x="862800" y="44675"/>
                  </a:moveTo>
                  <a:lnTo>
                    <a:pt x="871177" y="44675"/>
                  </a:lnTo>
                  <a:lnTo>
                    <a:pt x="876762" y="41883"/>
                  </a:lnTo>
                  <a:lnTo>
                    <a:pt x="887931" y="30714"/>
                  </a:lnTo>
                  <a:lnTo>
                    <a:pt x="890723" y="13961"/>
                  </a:lnTo>
                  <a:lnTo>
                    <a:pt x="890723" y="0"/>
                  </a:lnTo>
                </a:path>
                <a:path w="2510790" h="4177665">
                  <a:moveTo>
                    <a:pt x="1789823" y="681305"/>
                  </a:moveTo>
                  <a:lnTo>
                    <a:pt x="1773069" y="686890"/>
                  </a:lnTo>
                  <a:lnTo>
                    <a:pt x="1767485" y="692474"/>
                  </a:lnTo>
                  <a:lnTo>
                    <a:pt x="1770277" y="700851"/>
                  </a:lnTo>
                </a:path>
                <a:path w="2510790" h="4177665">
                  <a:moveTo>
                    <a:pt x="1854044" y="689682"/>
                  </a:moveTo>
                  <a:lnTo>
                    <a:pt x="1848460" y="698059"/>
                  </a:lnTo>
                  <a:lnTo>
                    <a:pt x="1845668" y="709227"/>
                  </a:lnTo>
                  <a:lnTo>
                    <a:pt x="1848460" y="720396"/>
                  </a:lnTo>
                  <a:lnTo>
                    <a:pt x="1854044" y="728773"/>
                  </a:lnTo>
                </a:path>
                <a:path w="2510790" h="4177665">
                  <a:moveTo>
                    <a:pt x="1868005" y="725981"/>
                  </a:moveTo>
                  <a:lnTo>
                    <a:pt x="1876382" y="717604"/>
                  </a:lnTo>
                  <a:lnTo>
                    <a:pt x="1879174" y="706435"/>
                  </a:lnTo>
                  <a:lnTo>
                    <a:pt x="1881967" y="695266"/>
                  </a:lnTo>
                  <a:lnTo>
                    <a:pt x="1876382" y="684097"/>
                  </a:lnTo>
                </a:path>
                <a:path w="2510790" h="4177665">
                  <a:moveTo>
                    <a:pt x="1826122" y="759488"/>
                  </a:moveTo>
                  <a:lnTo>
                    <a:pt x="1820537" y="756695"/>
                  </a:lnTo>
                  <a:lnTo>
                    <a:pt x="1812161" y="756695"/>
                  </a:lnTo>
                  <a:lnTo>
                    <a:pt x="1806576" y="762280"/>
                  </a:lnTo>
                  <a:lnTo>
                    <a:pt x="1800992" y="767864"/>
                  </a:lnTo>
                </a:path>
                <a:path w="2510790" h="4177665">
                  <a:moveTo>
                    <a:pt x="1795407" y="784618"/>
                  </a:moveTo>
                  <a:lnTo>
                    <a:pt x="1798200" y="792995"/>
                  </a:lnTo>
                  <a:lnTo>
                    <a:pt x="1803784" y="801371"/>
                  </a:lnTo>
                  <a:lnTo>
                    <a:pt x="1809368" y="804163"/>
                  </a:lnTo>
                  <a:lnTo>
                    <a:pt x="1817745" y="798579"/>
                  </a:lnTo>
                </a:path>
                <a:path w="2510790" h="4177665">
                  <a:moveTo>
                    <a:pt x="1613912" y="837670"/>
                  </a:moveTo>
                  <a:lnTo>
                    <a:pt x="1608327" y="846047"/>
                  </a:lnTo>
                  <a:lnTo>
                    <a:pt x="1605535" y="857216"/>
                  </a:lnTo>
                  <a:lnTo>
                    <a:pt x="1608327" y="868385"/>
                  </a:lnTo>
                  <a:lnTo>
                    <a:pt x="1616704" y="876762"/>
                  </a:lnTo>
                </a:path>
                <a:path w="2510790" h="4177665">
                  <a:moveTo>
                    <a:pt x="1627873" y="873969"/>
                  </a:moveTo>
                  <a:lnTo>
                    <a:pt x="1636250" y="865593"/>
                  </a:lnTo>
                  <a:lnTo>
                    <a:pt x="1641834" y="854424"/>
                  </a:lnTo>
                  <a:lnTo>
                    <a:pt x="1641834" y="843255"/>
                  </a:lnTo>
                  <a:lnTo>
                    <a:pt x="1636250" y="832086"/>
                  </a:lnTo>
                </a:path>
                <a:path w="2510790" h="4177665">
                  <a:moveTo>
                    <a:pt x="1951772" y="834878"/>
                  </a:moveTo>
                  <a:lnTo>
                    <a:pt x="1940604" y="832086"/>
                  </a:lnTo>
                  <a:lnTo>
                    <a:pt x="1932227" y="834878"/>
                  </a:lnTo>
                  <a:lnTo>
                    <a:pt x="1926642" y="840463"/>
                  </a:lnTo>
                  <a:lnTo>
                    <a:pt x="1923850" y="848839"/>
                  </a:lnTo>
                </a:path>
                <a:path w="2510790" h="4177665">
                  <a:moveTo>
                    <a:pt x="1921058" y="865593"/>
                  </a:moveTo>
                  <a:lnTo>
                    <a:pt x="1926642" y="873969"/>
                  </a:lnTo>
                  <a:lnTo>
                    <a:pt x="1932227" y="876762"/>
                  </a:lnTo>
                  <a:lnTo>
                    <a:pt x="1940604" y="876762"/>
                  </a:lnTo>
                  <a:lnTo>
                    <a:pt x="1948980" y="871177"/>
                  </a:lnTo>
                </a:path>
                <a:path w="2510790" h="4177665">
                  <a:moveTo>
                    <a:pt x="2482297" y="689682"/>
                  </a:moveTo>
                  <a:lnTo>
                    <a:pt x="2476713" y="700851"/>
                  </a:lnTo>
                  <a:lnTo>
                    <a:pt x="2473921" y="712020"/>
                  </a:lnTo>
                  <a:lnTo>
                    <a:pt x="2476713" y="720396"/>
                  </a:lnTo>
                  <a:lnTo>
                    <a:pt x="2482297" y="728773"/>
                  </a:lnTo>
                </a:path>
                <a:path w="2510790" h="4177665">
                  <a:moveTo>
                    <a:pt x="2496259" y="725981"/>
                  </a:moveTo>
                  <a:lnTo>
                    <a:pt x="2504635" y="720396"/>
                  </a:lnTo>
                  <a:lnTo>
                    <a:pt x="2507427" y="709227"/>
                  </a:lnTo>
                  <a:lnTo>
                    <a:pt x="2510220" y="695266"/>
                  </a:lnTo>
                  <a:lnTo>
                    <a:pt x="2504635" y="686890"/>
                  </a:lnTo>
                </a:path>
                <a:path w="2510790" h="4177665">
                  <a:moveTo>
                    <a:pt x="2443206" y="759488"/>
                  </a:moveTo>
                  <a:lnTo>
                    <a:pt x="2437622" y="759488"/>
                  </a:lnTo>
                  <a:lnTo>
                    <a:pt x="2429245" y="759488"/>
                  </a:lnTo>
                  <a:lnTo>
                    <a:pt x="2418076" y="767864"/>
                  </a:lnTo>
                </a:path>
                <a:path w="2510790" h="4177665">
                  <a:moveTo>
                    <a:pt x="2242165" y="837670"/>
                  </a:moveTo>
                  <a:lnTo>
                    <a:pt x="2236581" y="848839"/>
                  </a:lnTo>
                  <a:lnTo>
                    <a:pt x="2233788" y="860008"/>
                  </a:lnTo>
                  <a:lnTo>
                    <a:pt x="2236581" y="868385"/>
                  </a:lnTo>
                  <a:lnTo>
                    <a:pt x="2244957" y="876762"/>
                  </a:lnTo>
                </a:path>
                <a:path w="2510790" h="4177665">
                  <a:moveTo>
                    <a:pt x="2256126" y="873969"/>
                  </a:moveTo>
                  <a:lnTo>
                    <a:pt x="2264503" y="865593"/>
                  </a:lnTo>
                  <a:lnTo>
                    <a:pt x="2270087" y="854424"/>
                  </a:lnTo>
                  <a:lnTo>
                    <a:pt x="2270087" y="843255"/>
                  </a:lnTo>
                  <a:lnTo>
                    <a:pt x="2264503" y="834878"/>
                  </a:lnTo>
                </a:path>
                <a:path w="2510790" h="4177665">
                  <a:moveTo>
                    <a:pt x="636629" y="2205866"/>
                  </a:moveTo>
                  <a:lnTo>
                    <a:pt x="631045" y="2214243"/>
                  </a:lnTo>
                  <a:lnTo>
                    <a:pt x="628253" y="2225412"/>
                  </a:lnTo>
                  <a:lnTo>
                    <a:pt x="631045" y="2236581"/>
                  </a:lnTo>
                  <a:lnTo>
                    <a:pt x="639422" y="2242165"/>
                  </a:lnTo>
                </a:path>
                <a:path w="2510790" h="4177665">
                  <a:moveTo>
                    <a:pt x="653383" y="2242165"/>
                  </a:moveTo>
                  <a:lnTo>
                    <a:pt x="658967" y="2233788"/>
                  </a:lnTo>
                  <a:lnTo>
                    <a:pt x="664552" y="2222619"/>
                  </a:lnTo>
                  <a:lnTo>
                    <a:pt x="664552" y="2211450"/>
                  </a:lnTo>
                  <a:lnTo>
                    <a:pt x="658967" y="2200281"/>
                  </a:lnTo>
                </a:path>
                <a:path w="2510790" h="4177665">
                  <a:moveTo>
                    <a:pt x="728773" y="2205866"/>
                  </a:moveTo>
                  <a:lnTo>
                    <a:pt x="723189" y="2214243"/>
                  </a:lnTo>
                  <a:lnTo>
                    <a:pt x="720396" y="2225412"/>
                  </a:lnTo>
                  <a:lnTo>
                    <a:pt x="723189" y="2236581"/>
                  </a:lnTo>
                  <a:lnTo>
                    <a:pt x="731565" y="2242165"/>
                  </a:lnTo>
                </a:path>
                <a:path w="2510790" h="4177665">
                  <a:moveTo>
                    <a:pt x="742734" y="2242165"/>
                  </a:moveTo>
                  <a:lnTo>
                    <a:pt x="751111" y="2233788"/>
                  </a:lnTo>
                  <a:lnTo>
                    <a:pt x="756695" y="2222619"/>
                  </a:lnTo>
                  <a:lnTo>
                    <a:pt x="756695" y="2211450"/>
                  </a:lnTo>
                  <a:lnTo>
                    <a:pt x="751111" y="2200281"/>
                  </a:lnTo>
                </a:path>
                <a:path w="2510790" h="4177665">
                  <a:moveTo>
                    <a:pt x="792995" y="2200281"/>
                  </a:moveTo>
                  <a:lnTo>
                    <a:pt x="773449" y="2200281"/>
                  </a:lnTo>
                  <a:lnTo>
                    <a:pt x="770657" y="2205866"/>
                  </a:lnTo>
                  <a:lnTo>
                    <a:pt x="773449" y="2217035"/>
                  </a:lnTo>
                </a:path>
                <a:path w="2510790" h="4177665">
                  <a:moveTo>
                    <a:pt x="572408" y="2278464"/>
                  </a:moveTo>
                  <a:lnTo>
                    <a:pt x="566823" y="2286841"/>
                  </a:lnTo>
                  <a:lnTo>
                    <a:pt x="564031" y="2298010"/>
                  </a:lnTo>
                  <a:lnTo>
                    <a:pt x="566823" y="2309179"/>
                  </a:lnTo>
                  <a:lnTo>
                    <a:pt x="575200" y="2317555"/>
                  </a:lnTo>
                </a:path>
                <a:path w="2510790" h="4177665">
                  <a:moveTo>
                    <a:pt x="586369" y="2314763"/>
                  </a:moveTo>
                  <a:lnTo>
                    <a:pt x="594746" y="2306386"/>
                  </a:lnTo>
                  <a:lnTo>
                    <a:pt x="600330" y="2295218"/>
                  </a:lnTo>
                  <a:lnTo>
                    <a:pt x="600330" y="2284049"/>
                  </a:lnTo>
                  <a:lnTo>
                    <a:pt x="594746" y="2275672"/>
                  </a:lnTo>
                </a:path>
                <a:path w="2510790" h="4177665">
                  <a:moveTo>
                    <a:pt x="633837" y="2314763"/>
                  </a:moveTo>
                  <a:lnTo>
                    <a:pt x="642214" y="2306386"/>
                  </a:lnTo>
                  <a:lnTo>
                    <a:pt x="647798" y="2295218"/>
                  </a:lnTo>
                  <a:lnTo>
                    <a:pt x="647798" y="2284049"/>
                  </a:lnTo>
                  <a:lnTo>
                    <a:pt x="642214" y="2275672"/>
                  </a:lnTo>
                </a:path>
                <a:path w="2510790" h="4177665">
                  <a:moveTo>
                    <a:pt x="1309558" y="2214243"/>
                  </a:moveTo>
                  <a:lnTo>
                    <a:pt x="1306766" y="2219827"/>
                  </a:lnTo>
                  <a:lnTo>
                    <a:pt x="1306766" y="2228204"/>
                  </a:lnTo>
                  <a:lnTo>
                    <a:pt x="1312350" y="2233788"/>
                  </a:lnTo>
                  <a:lnTo>
                    <a:pt x="1317935" y="2239373"/>
                  </a:lnTo>
                </a:path>
                <a:path w="2510790" h="4177665">
                  <a:moveTo>
                    <a:pt x="1334688" y="2244957"/>
                  </a:moveTo>
                  <a:lnTo>
                    <a:pt x="1343065" y="2242165"/>
                  </a:lnTo>
                  <a:lnTo>
                    <a:pt x="1351442" y="2236581"/>
                  </a:lnTo>
                  <a:lnTo>
                    <a:pt x="1351442" y="2230996"/>
                  </a:lnTo>
                  <a:lnTo>
                    <a:pt x="1348650" y="222261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939600" y="2359439"/>
              <a:ext cx="83767" cy="11727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2160187" y="2362231"/>
              <a:ext cx="622935" cy="111760"/>
            </a:xfrm>
            <a:custGeom>
              <a:avLst/>
              <a:gdLst/>
              <a:ahLst/>
              <a:cxnLst/>
              <a:rect l="l" t="t" r="r" b="b"/>
              <a:pathLst>
                <a:path w="622934" h="111760">
                  <a:moveTo>
                    <a:pt x="41883" y="106104"/>
                  </a:moveTo>
                  <a:lnTo>
                    <a:pt x="27922" y="69805"/>
                  </a:lnTo>
                </a:path>
                <a:path w="622934" h="111760">
                  <a:moveTo>
                    <a:pt x="0" y="13961"/>
                  </a:moveTo>
                  <a:lnTo>
                    <a:pt x="13961" y="16753"/>
                  </a:lnTo>
                  <a:lnTo>
                    <a:pt x="16753" y="19545"/>
                  </a:lnTo>
                  <a:lnTo>
                    <a:pt x="19545" y="27922"/>
                  </a:lnTo>
                </a:path>
                <a:path w="622934" h="111760">
                  <a:moveTo>
                    <a:pt x="19545" y="30714"/>
                  </a:moveTo>
                  <a:lnTo>
                    <a:pt x="19545" y="39091"/>
                  </a:lnTo>
                  <a:lnTo>
                    <a:pt x="13961" y="44675"/>
                  </a:lnTo>
                  <a:lnTo>
                    <a:pt x="2792" y="50260"/>
                  </a:lnTo>
                </a:path>
                <a:path w="622934" h="111760">
                  <a:moveTo>
                    <a:pt x="25130" y="53052"/>
                  </a:moveTo>
                  <a:lnTo>
                    <a:pt x="33506" y="44675"/>
                  </a:lnTo>
                  <a:lnTo>
                    <a:pt x="36299" y="36299"/>
                  </a:lnTo>
                  <a:lnTo>
                    <a:pt x="36299" y="25130"/>
                  </a:lnTo>
                  <a:lnTo>
                    <a:pt x="33506" y="16753"/>
                  </a:lnTo>
                </a:path>
                <a:path w="622934" h="111760">
                  <a:moveTo>
                    <a:pt x="27922" y="8376"/>
                  </a:moveTo>
                  <a:lnTo>
                    <a:pt x="16753" y="2792"/>
                  </a:lnTo>
                  <a:lnTo>
                    <a:pt x="5584" y="0"/>
                  </a:lnTo>
                </a:path>
                <a:path w="622934" h="111760">
                  <a:moveTo>
                    <a:pt x="438381" y="13961"/>
                  </a:moveTo>
                  <a:lnTo>
                    <a:pt x="455134" y="16753"/>
                  </a:lnTo>
                  <a:lnTo>
                    <a:pt x="466303" y="25130"/>
                  </a:lnTo>
                  <a:lnTo>
                    <a:pt x="474680" y="39091"/>
                  </a:lnTo>
                  <a:lnTo>
                    <a:pt x="477472" y="55844"/>
                  </a:lnTo>
                  <a:lnTo>
                    <a:pt x="474680" y="72598"/>
                  </a:lnTo>
                  <a:lnTo>
                    <a:pt x="466303" y="86559"/>
                  </a:lnTo>
                  <a:lnTo>
                    <a:pt x="452342" y="97728"/>
                  </a:lnTo>
                  <a:lnTo>
                    <a:pt x="435588" y="97728"/>
                  </a:lnTo>
                </a:path>
                <a:path w="622934" h="111760">
                  <a:moveTo>
                    <a:pt x="474680" y="100520"/>
                  </a:moveTo>
                  <a:lnTo>
                    <a:pt x="480264" y="92143"/>
                  </a:lnTo>
                  <a:lnTo>
                    <a:pt x="485849" y="80974"/>
                  </a:lnTo>
                  <a:lnTo>
                    <a:pt x="491433" y="58636"/>
                  </a:lnTo>
                  <a:lnTo>
                    <a:pt x="488641" y="33506"/>
                  </a:lnTo>
                  <a:lnTo>
                    <a:pt x="483056" y="22337"/>
                  </a:lnTo>
                  <a:lnTo>
                    <a:pt x="477472" y="13961"/>
                  </a:lnTo>
                </a:path>
                <a:path w="622934" h="111760">
                  <a:moveTo>
                    <a:pt x="438381" y="111689"/>
                  </a:moveTo>
                  <a:lnTo>
                    <a:pt x="455134" y="108897"/>
                  </a:lnTo>
                  <a:lnTo>
                    <a:pt x="469095" y="103312"/>
                  </a:lnTo>
                </a:path>
                <a:path w="622934" h="111760">
                  <a:moveTo>
                    <a:pt x="469095" y="8376"/>
                  </a:moveTo>
                  <a:lnTo>
                    <a:pt x="457926" y="2792"/>
                  </a:lnTo>
                  <a:lnTo>
                    <a:pt x="443965" y="0"/>
                  </a:lnTo>
                </a:path>
                <a:path w="622934" h="111760">
                  <a:moveTo>
                    <a:pt x="583577" y="11168"/>
                  </a:moveTo>
                  <a:lnTo>
                    <a:pt x="594746" y="13961"/>
                  </a:lnTo>
                  <a:lnTo>
                    <a:pt x="600330" y="19545"/>
                  </a:lnTo>
                  <a:lnTo>
                    <a:pt x="605915" y="27922"/>
                  </a:lnTo>
                  <a:lnTo>
                    <a:pt x="605915" y="36299"/>
                  </a:lnTo>
                  <a:lnTo>
                    <a:pt x="605915" y="44675"/>
                  </a:lnTo>
                  <a:lnTo>
                    <a:pt x="600330" y="50260"/>
                  </a:lnTo>
                  <a:lnTo>
                    <a:pt x="591954" y="55844"/>
                  </a:lnTo>
                  <a:lnTo>
                    <a:pt x="580785" y="55844"/>
                  </a:lnTo>
                </a:path>
                <a:path w="622934" h="111760">
                  <a:moveTo>
                    <a:pt x="614291" y="55844"/>
                  </a:moveTo>
                  <a:lnTo>
                    <a:pt x="619876" y="47468"/>
                  </a:lnTo>
                  <a:lnTo>
                    <a:pt x="622668" y="39091"/>
                  </a:lnTo>
                  <a:lnTo>
                    <a:pt x="619876" y="16753"/>
                  </a:lnTo>
                </a:path>
                <a:path w="622934" h="111760">
                  <a:moveTo>
                    <a:pt x="580785" y="69805"/>
                  </a:moveTo>
                  <a:lnTo>
                    <a:pt x="594746" y="67013"/>
                  </a:lnTo>
                  <a:lnTo>
                    <a:pt x="608707" y="61429"/>
                  </a:lnTo>
                </a:path>
                <a:path w="622934" h="111760">
                  <a:moveTo>
                    <a:pt x="614291" y="8376"/>
                  </a:moveTo>
                  <a:lnTo>
                    <a:pt x="603122" y="2792"/>
                  </a:lnTo>
                  <a:lnTo>
                    <a:pt x="58916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858246" y="2359439"/>
              <a:ext cx="117273" cy="11727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3148639" y="2362231"/>
              <a:ext cx="307340" cy="111760"/>
            </a:xfrm>
            <a:custGeom>
              <a:avLst/>
              <a:gdLst/>
              <a:ahLst/>
              <a:cxnLst/>
              <a:rect l="l" t="t" r="r" b="b"/>
              <a:pathLst>
                <a:path w="307340" h="111760">
                  <a:moveTo>
                    <a:pt x="2792" y="11168"/>
                  </a:moveTo>
                  <a:lnTo>
                    <a:pt x="13961" y="13961"/>
                  </a:lnTo>
                  <a:lnTo>
                    <a:pt x="19545" y="19545"/>
                  </a:lnTo>
                  <a:lnTo>
                    <a:pt x="25130" y="27922"/>
                  </a:lnTo>
                  <a:lnTo>
                    <a:pt x="25130" y="36299"/>
                  </a:lnTo>
                  <a:lnTo>
                    <a:pt x="22337" y="44675"/>
                  </a:lnTo>
                  <a:lnTo>
                    <a:pt x="19545" y="50260"/>
                  </a:lnTo>
                  <a:lnTo>
                    <a:pt x="11168" y="55844"/>
                  </a:lnTo>
                  <a:lnTo>
                    <a:pt x="0" y="55844"/>
                  </a:lnTo>
                </a:path>
                <a:path w="307340" h="111760">
                  <a:moveTo>
                    <a:pt x="33506" y="55844"/>
                  </a:moveTo>
                  <a:lnTo>
                    <a:pt x="39091" y="47468"/>
                  </a:lnTo>
                  <a:lnTo>
                    <a:pt x="41883" y="39091"/>
                  </a:lnTo>
                  <a:lnTo>
                    <a:pt x="39091" y="16753"/>
                  </a:lnTo>
                </a:path>
                <a:path w="307340" h="111760">
                  <a:moveTo>
                    <a:pt x="0" y="69805"/>
                  </a:moveTo>
                  <a:lnTo>
                    <a:pt x="13961" y="67013"/>
                  </a:lnTo>
                  <a:lnTo>
                    <a:pt x="27922" y="61429"/>
                  </a:lnTo>
                </a:path>
                <a:path w="307340" h="111760">
                  <a:moveTo>
                    <a:pt x="30714" y="8376"/>
                  </a:moveTo>
                  <a:lnTo>
                    <a:pt x="22337" y="2792"/>
                  </a:lnTo>
                  <a:lnTo>
                    <a:pt x="8376" y="0"/>
                  </a:lnTo>
                </a:path>
                <a:path w="307340" h="111760">
                  <a:moveTo>
                    <a:pt x="120066" y="108897"/>
                  </a:moveTo>
                  <a:lnTo>
                    <a:pt x="120066" y="97728"/>
                  </a:lnTo>
                </a:path>
                <a:path w="307340" h="111760">
                  <a:moveTo>
                    <a:pt x="128442" y="111689"/>
                  </a:moveTo>
                  <a:lnTo>
                    <a:pt x="134027" y="111689"/>
                  </a:lnTo>
                  <a:lnTo>
                    <a:pt x="139611" y="108897"/>
                  </a:lnTo>
                </a:path>
                <a:path w="307340" h="111760">
                  <a:moveTo>
                    <a:pt x="254093" y="16753"/>
                  </a:moveTo>
                  <a:lnTo>
                    <a:pt x="262470" y="36299"/>
                  </a:lnTo>
                </a:path>
                <a:path w="307340" h="111760">
                  <a:moveTo>
                    <a:pt x="307145" y="89351"/>
                  </a:moveTo>
                  <a:lnTo>
                    <a:pt x="293184" y="61429"/>
                  </a:lnTo>
                </a:path>
                <a:path w="307340" h="111760">
                  <a:moveTo>
                    <a:pt x="254093" y="108897"/>
                  </a:moveTo>
                  <a:lnTo>
                    <a:pt x="254093" y="19545"/>
                  </a:lnTo>
                </a:path>
                <a:path w="307340" h="111760">
                  <a:moveTo>
                    <a:pt x="307145" y="2792"/>
                  </a:moveTo>
                  <a:lnTo>
                    <a:pt x="307145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525970" y="2535350"/>
              <a:ext cx="114481" cy="64221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2299799" y="2546518"/>
              <a:ext cx="547370" cy="187325"/>
            </a:xfrm>
            <a:custGeom>
              <a:avLst/>
              <a:gdLst/>
              <a:ahLst/>
              <a:cxnLst/>
              <a:rect l="l" t="t" r="r" b="b"/>
              <a:pathLst>
                <a:path w="547370" h="187325">
                  <a:moveTo>
                    <a:pt x="488641" y="0"/>
                  </a:moveTo>
                  <a:lnTo>
                    <a:pt x="502602" y="2792"/>
                  </a:lnTo>
                  <a:lnTo>
                    <a:pt x="508186" y="13961"/>
                  </a:lnTo>
                  <a:lnTo>
                    <a:pt x="508186" y="25130"/>
                  </a:lnTo>
                  <a:lnTo>
                    <a:pt x="502602" y="36299"/>
                  </a:lnTo>
                </a:path>
                <a:path w="547370" h="187325">
                  <a:moveTo>
                    <a:pt x="502602" y="39091"/>
                  </a:moveTo>
                  <a:lnTo>
                    <a:pt x="488641" y="41883"/>
                  </a:lnTo>
                </a:path>
                <a:path w="547370" h="187325">
                  <a:moveTo>
                    <a:pt x="508186" y="41883"/>
                  </a:moveTo>
                  <a:lnTo>
                    <a:pt x="513771" y="33506"/>
                  </a:lnTo>
                  <a:lnTo>
                    <a:pt x="516563" y="25130"/>
                  </a:lnTo>
                </a:path>
                <a:path w="547370" h="187325">
                  <a:moveTo>
                    <a:pt x="516563" y="19545"/>
                  </a:moveTo>
                  <a:lnTo>
                    <a:pt x="516563" y="11168"/>
                  </a:lnTo>
                  <a:lnTo>
                    <a:pt x="510979" y="2792"/>
                  </a:lnTo>
                </a:path>
                <a:path w="547370" h="187325">
                  <a:moveTo>
                    <a:pt x="491433" y="50260"/>
                  </a:moveTo>
                  <a:lnTo>
                    <a:pt x="505394" y="44675"/>
                  </a:lnTo>
                </a:path>
                <a:path w="547370" h="187325">
                  <a:moveTo>
                    <a:pt x="541693" y="47468"/>
                  </a:moveTo>
                  <a:lnTo>
                    <a:pt x="547278" y="50260"/>
                  </a:lnTo>
                </a:path>
                <a:path w="547370" h="187325">
                  <a:moveTo>
                    <a:pt x="2792" y="181495"/>
                  </a:moveTo>
                  <a:lnTo>
                    <a:pt x="22337" y="187079"/>
                  </a:lnTo>
                  <a:lnTo>
                    <a:pt x="33506" y="184287"/>
                  </a:lnTo>
                  <a:lnTo>
                    <a:pt x="41883" y="178703"/>
                  </a:lnTo>
                </a:path>
                <a:path w="547370" h="187325">
                  <a:moveTo>
                    <a:pt x="22337" y="178703"/>
                  </a:moveTo>
                  <a:lnTo>
                    <a:pt x="5584" y="173118"/>
                  </a:lnTo>
                </a:path>
                <a:path w="547370" h="187325">
                  <a:moveTo>
                    <a:pt x="5584" y="114481"/>
                  </a:moveTo>
                  <a:lnTo>
                    <a:pt x="16753" y="111689"/>
                  </a:lnTo>
                </a:path>
                <a:path w="547370" h="187325">
                  <a:moveTo>
                    <a:pt x="19545" y="100520"/>
                  </a:moveTo>
                  <a:lnTo>
                    <a:pt x="11168" y="103312"/>
                  </a:lnTo>
                  <a:lnTo>
                    <a:pt x="0" y="108897"/>
                  </a:lnTo>
                </a:path>
                <a:path w="547370" h="187325">
                  <a:moveTo>
                    <a:pt x="25130" y="111689"/>
                  </a:moveTo>
                  <a:lnTo>
                    <a:pt x="30714" y="111689"/>
                  </a:lnTo>
                  <a:lnTo>
                    <a:pt x="33506" y="117273"/>
                  </a:lnTo>
                  <a:lnTo>
                    <a:pt x="33506" y="128442"/>
                  </a:lnTo>
                </a:path>
                <a:path w="547370" h="187325">
                  <a:moveTo>
                    <a:pt x="39091" y="156365"/>
                  </a:moveTo>
                  <a:lnTo>
                    <a:pt x="36299" y="167534"/>
                  </a:lnTo>
                  <a:lnTo>
                    <a:pt x="27922" y="175910"/>
                  </a:lnTo>
                </a:path>
                <a:path w="547370" h="187325">
                  <a:moveTo>
                    <a:pt x="44675" y="175910"/>
                  </a:moveTo>
                  <a:lnTo>
                    <a:pt x="50260" y="164741"/>
                  </a:lnTo>
                  <a:lnTo>
                    <a:pt x="50260" y="156365"/>
                  </a:lnTo>
                  <a:lnTo>
                    <a:pt x="44675" y="147988"/>
                  </a:lnTo>
                  <a:lnTo>
                    <a:pt x="33506" y="142404"/>
                  </a:lnTo>
                  <a:lnTo>
                    <a:pt x="41883" y="134027"/>
                  </a:lnTo>
                  <a:lnTo>
                    <a:pt x="47468" y="120066"/>
                  </a:lnTo>
                  <a:lnTo>
                    <a:pt x="41883" y="108897"/>
                  </a:lnTo>
                  <a:lnTo>
                    <a:pt x="36299" y="103312"/>
                  </a:lnTo>
                  <a:lnTo>
                    <a:pt x="27922" y="100520"/>
                  </a:lnTo>
                </a:path>
                <a:path w="547370" h="187325">
                  <a:moveTo>
                    <a:pt x="111689" y="181495"/>
                  </a:moveTo>
                  <a:lnTo>
                    <a:pt x="131235" y="187079"/>
                  </a:lnTo>
                  <a:lnTo>
                    <a:pt x="147988" y="181495"/>
                  </a:lnTo>
                </a:path>
                <a:path w="547370" h="187325">
                  <a:moveTo>
                    <a:pt x="147988" y="167534"/>
                  </a:moveTo>
                  <a:lnTo>
                    <a:pt x="142404" y="173118"/>
                  </a:lnTo>
                  <a:lnTo>
                    <a:pt x="136819" y="175910"/>
                  </a:lnTo>
                </a:path>
                <a:path w="547370" h="187325">
                  <a:moveTo>
                    <a:pt x="161949" y="161949"/>
                  </a:moveTo>
                  <a:lnTo>
                    <a:pt x="161949" y="103312"/>
                  </a:lnTo>
                </a:path>
                <a:path w="547370" h="187325">
                  <a:moveTo>
                    <a:pt x="209417" y="111689"/>
                  </a:moveTo>
                  <a:lnTo>
                    <a:pt x="217794" y="114481"/>
                  </a:lnTo>
                  <a:lnTo>
                    <a:pt x="223378" y="125650"/>
                  </a:lnTo>
                </a:path>
                <a:path w="547370" h="187325">
                  <a:moveTo>
                    <a:pt x="226171" y="145196"/>
                  </a:moveTo>
                  <a:lnTo>
                    <a:pt x="234547" y="131235"/>
                  </a:lnTo>
                  <a:lnTo>
                    <a:pt x="231755" y="114481"/>
                  </a:lnTo>
                </a:path>
                <a:path w="547370" h="187325">
                  <a:moveTo>
                    <a:pt x="184287" y="184287"/>
                  </a:moveTo>
                  <a:lnTo>
                    <a:pt x="195456" y="184287"/>
                  </a:lnTo>
                </a:path>
                <a:path w="547370" h="187325">
                  <a:moveTo>
                    <a:pt x="203833" y="153572"/>
                  </a:moveTo>
                  <a:lnTo>
                    <a:pt x="215002" y="153572"/>
                  </a:lnTo>
                  <a:lnTo>
                    <a:pt x="226171" y="147988"/>
                  </a:lnTo>
                </a:path>
                <a:path w="547370" h="187325">
                  <a:moveTo>
                    <a:pt x="228963" y="108897"/>
                  </a:moveTo>
                  <a:lnTo>
                    <a:pt x="220586" y="103312"/>
                  </a:lnTo>
                  <a:lnTo>
                    <a:pt x="212209" y="1033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609737" y="2644247"/>
              <a:ext cx="78182" cy="9214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2813570" y="2647039"/>
              <a:ext cx="184785" cy="86995"/>
            </a:xfrm>
            <a:custGeom>
              <a:avLst/>
              <a:gdLst/>
              <a:ahLst/>
              <a:cxnLst/>
              <a:rect l="l" t="t" r="r" b="b"/>
              <a:pathLst>
                <a:path w="184784" h="86994">
                  <a:moveTo>
                    <a:pt x="22337" y="75390"/>
                  </a:moveTo>
                  <a:lnTo>
                    <a:pt x="11168" y="75390"/>
                  </a:lnTo>
                  <a:lnTo>
                    <a:pt x="2792" y="69805"/>
                  </a:lnTo>
                </a:path>
                <a:path w="184784" h="86994">
                  <a:moveTo>
                    <a:pt x="19545" y="0"/>
                  </a:moveTo>
                  <a:lnTo>
                    <a:pt x="5584" y="5584"/>
                  </a:lnTo>
                  <a:lnTo>
                    <a:pt x="0" y="16753"/>
                  </a:lnTo>
                  <a:lnTo>
                    <a:pt x="2792" y="30714"/>
                  </a:lnTo>
                  <a:lnTo>
                    <a:pt x="11168" y="41883"/>
                  </a:lnTo>
                </a:path>
                <a:path w="184784" h="86994">
                  <a:moveTo>
                    <a:pt x="19545" y="44675"/>
                  </a:moveTo>
                  <a:lnTo>
                    <a:pt x="27922" y="50260"/>
                  </a:lnTo>
                  <a:lnTo>
                    <a:pt x="36299" y="58636"/>
                  </a:lnTo>
                </a:path>
                <a:path w="184784" h="86994">
                  <a:moveTo>
                    <a:pt x="39091" y="61429"/>
                  </a:moveTo>
                  <a:lnTo>
                    <a:pt x="33506" y="69805"/>
                  </a:lnTo>
                  <a:lnTo>
                    <a:pt x="27922" y="75390"/>
                  </a:lnTo>
                </a:path>
                <a:path w="184784" h="86994">
                  <a:moveTo>
                    <a:pt x="0" y="80974"/>
                  </a:moveTo>
                  <a:lnTo>
                    <a:pt x="11168" y="83767"/>
                  </a:lnTo>
                  <a:lnTo>
                    <a:pt x="25130" y="86559"/>
                  </a:lnTo>
                  <a:lnTo>
                    <a:pt x="36299" y="83767"/>
                  </a:lnTo>
                  <a:lnTo>
                    <a:pt x="47468" y="75390"/>
                  </a:lnTo>
                </a:path>
                <a:path w="184784" h="86994">
                  <a:moveTo>
                    <a:pt x="50260" y="67013"/>
                  </a:moveTo>
                  <a:lnTo>
                    <a:pt x="47468" y="55844"/>
                  </a:lnTo>
                  <a:lnTo>
                    <a:pt x="44675" y="47468"/>
                  </a:lnTo>
                  <a:lnTo>
                    <a:pt x="27922" y="36299"/>
                  </a:lnTo>
                </a:path>
                <a:path w="184784" h="86994">
                  <a:moveTo>
                    <a:pt x="22337" y="33506"/>
                  </a:moveTo>
                  <a:lnTo>
                    <a:pt x="13961" y="25130"/>
                  </a:lnTo>
                </a:path>
                <a:path w="184784" h="86994">
                  <a:moveTo>
                    <a:pt x="184287" y="80974"/>
                  </a:moveTo>
                  <a:lnTo>
                    <a:pt x="173118" y="55844"/>
                  </a:lnTo>
                </a:path>
                <a:path w="184784" h="86994">
                  <a:moveTo>
                    <a:pt x="153572" y="11168"/>
                  </a:moveTo>
                  <a:lnTo>
                    <a:pt x="159157" y="11168"/>
                  </a:lnTo>
                  <a:lnTo>
                    <a:pt x="164741" y="13961"/>
                  </a:lnTo>
                  <a:lnTo>
                    <a:pt x="167534" y="25130"/>
                  </a:lnTo>
                  <a:lnTo>
                    <a:pt x="161949" y="33506"/>
                  </a:lnTo>
                  <a:lnTo>
                    <a:pt x="159157" y="39091"/>
                  </a:lnTo>
                  <a:lnTo>
                    <a:pt x="150780" y="39091"/>
                  </a:lnTo>
                </a:path>
                <a:path w="184784" h="86994">
                  <a:moveTo>
                    <a:pt x="170326" y="41883"/>
                  </a:moveTo>
                  <a:lnTo>
                    <a:pt x="178703" y="27922"/>
                  </a:lnTo>
                  <a:lnTo>
                    <a:pt x="178703" y="13961"/>
                  </a:lnTo>
                </a:path>
                <a:path w="184784" h="86994">
                  <a:moveTo>
                    <a:pt x="131235" y="83767"/>
                  </a:moveTo>
                  <a:lnTo>
                    <a:pt x="139611" y="83767"/>
                  </a:lnTo>
                </a:path>
                <a:path w="184784" h="86994">
                  <a:moveTo>
                    <a:pt x="173118" y="8376"/>
                  </a:moveTo>
                  <a:lnTo>
                    <a:pt x="156365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389151" y="2781066"/>
              <a:ext cx="184287" cy="9214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646036" y="2781066"/>
              <a:ext cx="78182" cy="92143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0197246" y="2362231"/>
              <a:ext cx="4995545" cy="8366125"/>
            </a:xfrm>
            <a:custGeom>
              <a:avLst/>
              <a:gdLst/>
              <a:ahLst/>
              <a:cxnLst/>
              <a:rect l="l" t="t" r="r" b="b"/>
              <a:pathLst>
                <a:path w="4995544" h="8366125">
                  <a:moveTo>
                    <a:pt x="2627494" y="524940"/>
                  </a:moveTo>
                  <a:lnTo>
                    <a:pt x="2635870" y="510979"/>
                  </a:lnTo>
                  <a:lnTo>
                    <a:pt x="2638663" y="502602"/>
                  </a:lnTo>
                  <a:lnTo>
                    <a:pt x="2638663" y="494225"/>
                  </a:lnTo>
                </a:path>
                <a:path w="4995544" h="8366125">
                  <a:moveTo>
                    <a:pt x="2767105" y="424419"/>
                  </a:moveTo>
                  <a:lnTo>
                    <a:pt x="2764313" y="424419"/>
                  </a:lnTo>
                  <a:lnTo>
                    <a:pt x="2761521" y="427212"/>
                  </a:lnTo>
                </a:path>
                <a:path w="4995544" h="8366125">
                  <a:moveTo>
                    <a:pt x="2797820" y="508186"/>
                  </a:moveTo>
                  <a:lnTo>
                    <a:pt x="2803404" y="505394"/>
                  </a:lnTo>
                </a:path>
                <a:path w="4995544" h="8366125">
                  <a:moveTo>
                    <a:pt x="2518596" y="820917"/>
                  </a:moveTo>
                  <a:lnTo>
                    <a:pt x="2515804" y="829294"/>
                  </a:lnTo>
                </a:path>
                <a:path w="4995544" h="8366125">
                  <a:moveTo>
                    <a:pt x="2515804" y="832086"/>
                  </a:moveTo>
                  <a:lnTo>
                    <a:pt x="2515804" y="846047"/>
                  </a:lnTo>
                </a:path>
                <a:path w="4995544" h="8366125">
                  <a:moveTo>
                    <a:pt x="2518596" y="848839"/>
                  </a:moveTo>
                  <a:lnTo>
                    <a:pt x="2521389" y="854424"/>
                  </a:lnTo>
                  <a:lnTo>
                    <a:pt x="2526973" y="857216"/>
                  </a:lnTo>
                  <a:lnTo>
                    <a:pt x="2540934" y="857216"/>
                  </a:lnTo>
                </a:path>
                <a:path w="4995544" h="8366125">
                  <a:moveTo>
                    <a:pt x="2529765" y="854424"/>
                  </a:moveTo>
                  <a:lnTo>
                    <a:pt x="2524181" y="846047"/>
                  </a:lnTo>
                  <a:lnTo>
                    <a:pt x="2521389" y="837670"/>
                  </a:lnTo>
                </a:path>
                <a:path w="4995544" h="8366125">
                  <a:moveTo>
                    <a:pt x="2524181" y="823709"/>
                  </a:moveTo>
                  <a:lnTo>
                    <a:pt x="2526973" y="818125"/>
                  </a:lnTo>
                </a:path>
                <a:path w="4995544" h="8366125">
                  <a:moveTo>
                    <a:pt x="2543727" y="851631"/>
                  </a:moveTo>
                  <a:lnTo>
                    <a:pt x="2546519" y="832086"/>
                  </a:lnTo>
                </a:path>
                <a:path w="4995544" h="8366125">
                  <a:moveTo>
                    <a:pt x="2546519" y="829294"/>
                  </a:moveTo>
                  <a:lnTo>
                    <a:pt x="2543727" y="820917"/>
                  </a:lnTo>
                  <a:lnTo>
                    <a:pt x="2535350" y="812540"/>
                  </a:lnTo>
                </a:path>
                <a:path w="4995544" h="8366125">
                  <a:moveTo>
                    <a:pt x="1943396" y="820917"/>
                  </a:moveTo>
                  <a:lnTo>
                    <a:pt x="1940604" y="829294"/>
                  </a:lnTo>
                </a:path>
                <a:path w="4995544" h="8366125">
                  <a:moveTo>
                    <a:pt x="1940604" y="832086"/>
                  </a:moveTo>
                  <a:lnTo>
                    <a:pt x="1940604" y="846047"/>
                  </a:lnTo>
                </a:path>
                <a:path w="4995544" h="8366125">
                  <a:moveTo>
                    <a:pt x="1940604" y="848839"/>
                  </a:moveTo>
                  <a:lnTo>
                    <a:pt x="1943396" y="854424"/>
                  </a:lnTo>
                  <a:lnTo>
                    <a:pt x="1948980" y="857216"/>
                  </a:lnTo>
                  <a:lnTo>
                    <a:pt x="1962941" y="857216"/>
                  </a:lnTo>
                </a:path>
                <a:path w="4995544" h="8366125">
                  <a:moveTo>
                    <a:pt x="1951772" y="854424"/>
                  </a:moveTo>
                  <a:lnTo>
                    <a:pt x="1946188" y="846047"/>
                  </a:lnTo>
                  <a:lnTo>
                    <a:pt x="1946188" y="837670"/>
                  </a:lnTo>
                </a:path>
                <a:path w="4995544" h="8366125">
                  <a:moveTo>
                    <a:pt x="1946188" y="823709"/>
                  </a:moveTo>
                  <a:lnTo>
                    <a:pt x="1951772" y="818125"/>
                  </a:lnTo>
                </a:path>
                <a:path w="4995544" h="8366125">
                  <a:moveTo>
                    <a:pt x="1965734" y="851631"/>
                  </a:moveTo>
                  <a:lnTo>
                    <a:pt x="1971318" y="832086"/>
                  </a:lnTo>
                </a:path>
                <a:path w="4995544" h="8366125">
                  <a:moveTo>
                    <a:pt x="1971318" y="829294"/>
                  </a:moveTo>
                  <a:lnTo>
                    <a:pt x="1968526" y="820917"/>
                  </a:lnTo>
                  <a:lnTo>
                    <a:pt x="1960149" y="812540"/>
                  </a:lnTo>
                </a:path>
                <a:path w="4995544" h="8366125">
                  <a:moveTo>
                    <a:pt x="3040745" y="820917"/>
                  </a:moveTo>
                  <a:lnTo>
                    <a:pt x="3051913" y="818125"/>
                  </a:lnTo>
                  <a:lnTo>
                    <a:pt x="3057498" y="820917"/>
                  </a:lnTo>
                  <a:lnTo>
                    <a:pt x="3060290" y="823709"/>
                  </a:lnTo>
                  <a:lnTo>
                    <a:pt x="3057498" y="832086"/>
                  </a:lnTo>
                </a:path>
                <a:path w="4995544" h="8366125">
                  <a:moveTo>
                    <a:pt x="3054706" y="837670"/>
                  </a:moveTo>
                  <a:lnTo>
                    <a:pt x="3051913" y="843255"/>
                  </a:lnTo>
                </a:path>
                <a:path w="4995544" h="8366125">
                  <a:moveTo>
                    <a:pt x="3040745" y="851631"/>
                  </a:moveTo>
                  <a:lnTo>
                    <a:pt x="3040745" y="857216"/>
                  </a:lnTo>
                </a:path>
                <a:path w="4995544" h="8366125">
                  <a:moveTo>
                    <a:pt x="3054706" y="846047"/>
                  </a:moveTo>
                  <a:lnTo>
                    <a:pt x="3063082" y="832086"/>
                  </a:lnTo>
                  <a:lnTo>
                    <a:pt x="3065875" y="823709"/>
                  </a:lnTo>
                  <a:lnTo>
                    <a:pt x="3063082" y="818125"/>
                  </a:lnTo>
                </a:path>
                <a:path w="4995544" h="8366125">
                  <a:moveTo>
                    <a:pt x="3077044" y="820917"/>
                  </a:moveTo>
                  <a:lnTo>
                    <a:pt x="3074251" y="829294"/>
                  </a:lnTo>
                </a:path>
                <a:path w="4995544" h="8366125">
                  <a:moveTo>
                    <a:pt x="3074251" y="832086"/>
                  </a:moveTo>
                  <a:lnTo>
                    <a:pt x="3074251" y="846047"/>
                  </a:lnTo>
                </a:path>
                <a:path w="4995544" h="8366125">
                  <a:moveTo>
                    <a:pt x="3077044" y="848839"/>
                  </a:moveTo>
                  <a:lnTo>
                    <a:pt x="3079836" y="854424"/>
                  </a:lnTo>
                  <a:lnTo>
                    <a:pt x="3085420" y="857216"/>
                  </a:lnTo>
                  <a:lnTo>
                    <a:pt x="3099381" y="857216"/>
                  </a:lnTo>
                </a:path>
                <a:path w="4995544" h="8366125">
                  <a:moveTo>
                    <a:pt x="3088213" y="854424"/>
                  </a:moveTo>
                  <a:lnTo>
                    <a:pt x="3082628" y="846047"/>
                  </a:lnTo>
                  <a:lnTo>
                    <a:pt x="3079836" y="837670"/>
                  </a:lnTo>
                </a:path>
                <a:path w="4995544" h="8366125">
                  <a:moveTo>
                    <a:pt x="3082628" y="823709"/>
                  </a:moveTo>
                  <a:lnTo>
                    <a:pt x="3085420" y="818125"/>
                  </a:lnTo>
                </a:path>
                <a:path w="4995544" h="8366125">
                  <a:moveTo>
                    <a:pt x="3102174" y="851631"/>
                  </a:moveTo>
                  <a:lnTo>
                    <a:pt x="3104966" y="832086"/>
                  </a:lnTo>
                </a:path>
                <a:path w="4995544" h="8366125">
                  <a:moveTo>
                    <a:pt x="3104966" y="829294"/>
                  </a:moveTo>
                  <a:lnTo>
                    <a:pt x="3102174" y="820917"/>
                  </a:lnTo>
                  <a:lnTo>
                    <a:pt x="3093797" y="812540"/>
                  </a:lnTo>
                </a:path>
                <a:path w="4995544" h="8366125">
                  <a:moveTo>
                    <a:pt x="2124891" y="589161"/>
                  </a:moveTo>
                  <a:lnTo>
                    <a:pt x="2119307" y="591954"/>
                  </a:lnTo>
                  <a:lnTo>
                    <a:pt x="2116514" y="597538"/>
                  </a:lnTo>
                </a:path>
                <a:path w="4995544" h="8366125">
                  <a:moveTo>
                    <a:pt x="2116514" y="600330"/>
                  </a:moveTo>
                  <a:lnTo>
                    <a:pt x="2116514" y="605915"/>
                  </a:lnTo>
                  <a:lnTo>
                    <a:pt x="2119307" y="611499"/>
                  </a:lnTo>
                </a:path>
                <a:path w="4995544" h="8366125">
                  <a:moveTo>
                    <a:pt x="2141645" y="625460"/>
                  </a:moveTo>
                  <a:lnTo>
                    <a:pt x="2138852" y="614291"/>
                  </a:lnTo>
                  <a:lnTo>
                    <a:pt x="2130476" y="608707"/>
                  </a:lnTo>
                </a:path>
                <a:path w="4995544" h="8366125">
                  <a:moveTo>
                    <a:pt x="2150021" y="597538"/>
                  </a:moveTo>
                  <a:lnTo>
                    <a:pt x="2147229" y="608707"/>
                  </a:lnTo>
                </a:path>
                <a:path w="4995544" h="8366125">
                  <a:moveTo>
                    <a:pt x="2147229" y="611499"/>
                  </a:moveTo>
                  <a:lnTo>
                    <a:pt x="2147229" y="622668"/>
                  </a:lnTo>
                </a:path>
                <a:path w="4995544" h="8366125">
                  <a:moveTo>
                    <a:pt x="2158398" y="633837"/>
                  </a:moveTo>
                  <a:lnTo>
                    <a:pt x="2172359" y="633837"/>
                  </a:lnTo>
                </a:path>
                <a:path w="4995544" h="8366125">
                  <a:moveTo>
                    <a:pt x="2155606" y="622668"/>
                  </a:moveTo>
                  <a:lnTo>
                    <a:pt x="2152813" y="617084"/>
                  </a:lnTo>
                </a:path>
                <a:path w="4995544" h="8366125">
                  <a:moveTo>
                    <a:pt x="2152813" y="611499"/>
                  </a:moveTo>
                  <a:lnTo>
                    <a:pt x="2155606" y="603122"/>
                  </a:lnTo>
                </a:path>
                <a:path w="4995544" h="8366125">
                  <a:moveTo>
                    <a:pt x="2166775" y="589161"/>
                  </a:moveTo>
                  <a:lnTo>
                    <a:pt x="2155606" y="594746"/>
                  </a:lnTo>
                </a:path>
                <a:path w="4995544" h="8366125">
                  <a:moveTo>
                    <a:pt x="2166775" y="594746"/>
                  </a:moveTo>
                  <a:lnTo>
                    <a:pt x="2175151" y="597538"/>
                  </a:lnTo>
                </a:path>
                <a:path w="4995544" h="8366125">
                  <a:moveTo>
                    <a:pt x="2177944" y="594746"/>
                  </a:moveTo>
                  <a:lnTo>
                    <a:pt x="2169567" y="589161"/>
                  </a:lnTo>
                </a:path>
                <a:path w="4995544" h="8366125">
                  <a:moveTo>
                    <a:pt x="2295218" y="603122"/>
                  </a:moveTo>
                  <a:lnTo>
                    <a:pt x="2292425" y="605915"/>
                  </a:lnTo>
                  <a:lnTo>
                    <a:pt x="2292425" y="608707"/>
                  </a:lnTo>
                </a:path>
                <a:path w="4995544" h="8366125">
                  <a:moveTo>
                    <a:pt x="2378985" y="597538"/>
                  </a:moveTo>
                  <a:lnTo>
                    <a:pt x="2376192" y="605915"/>
                  </a:lnTo>
                </a:path>
                <a:path w="4995544" h="8366125">
                  <a:moveTo>
                    <a:pt x="2376192" y="608707"/>
                  </a:moveTo>
                  <a:lnTo>
                    <a:pt x="2378985" y="622668"/>
                  </a:lnTo>
                </a:path>
                <a:path w="4995544" h="8366125">
                  <a:moveTo>
                    <a:pt x="2378985" y="625460"/>
                  </a:moveTo>
                  <a:lnTo>
                    <a:pt x="2381777" y="631045"/>
                  </a:lnTo>
                  <a:lnTo>
                    <a:pt x="2387361" y="636629"/>
                  </a:lnTo>
                  <a:lnTo>
                    <a:pt x="2401322" y="633837"/>
                  </a:lnTo>
                </a:path>
                <a:path w="4995544" h="8366125">
                  <a:moveTo>
                    <a:pt x="2390154" y="631045"/>
                  </a:moveTo>
                  <a:lnTo>
                    <a:pt x="2384569" y="622668"/>
                  </a:lnTo>
                  <a:lnTo>
                    <a:pt x="2381777" y="614291"/>
                  </a:lnTo>
                </a:path>
                <a:path w="4995544" h="8366125">
                  <a:moveTo>
                    <a:pt x="2384569" y="600330"/>
                  </a:moveTo>
                  <a:lnTo>
                    <a:pt x="2387361" y="594746"/>
                  </a:lnTo>
                </a:path>
                <a:path w="4995544" h="8366125">
                  <a:moveTo>
                    <a:pt x="2404115" y="628253"/>
                  </a:moveTo>
                  <a:lnTo>
                    <a:pt x="2406907" y="608707"/>
                  </a:lnTo>
                </a:path>
                <a:path w="4995544" h="8366125">
                  <a:moveTo>
                    <a:pt x="2406907" y="605915"/>
                  </a:moveTo>
                  <a:lnTo>
                    <a:pt x="2404115" y="597538"/>
                  </a:lnTo>
                  <a:lnTo>
                    <a:pt x="2398530" y="589161"/>
                  </a:lnTo>
                </a:path>
                <a:path w="4995544" h="8366125">
                  <a:moveTo>
                    <a:pt x="2457167" y="597538"/>
                  </a:moveTo>
                  <a:lnTo>
                    <a:pt x="2459959" y="605915"/>
                  </a:lnTo>
                </a:path>
                <a:path w="4995544" h="8366125">
                  <a:moveTo>
                    <a:pt x="2476713" y="617084"/>
                  </a:moveTo>
                  <a:lnTo>
                    <a:pt x="2476713" y="625460"/>
                  </a:lnTo>
                </a:path>
                <a:path w="4995544" h="8366125">
                  <a:moveTo>
                    <a:pt x="2496259" y="597538"/>
                  </a:moveTo>
                  <a:lnTo>
                    <a:pt x="2493466" y="608707"/>
                  </a:lnTo>
                </a:path>
                <a:path w="4995544" h="8366125">
                  <a:moveTo>
                    <a:pt x="2493466" y="611499"/>
                  </a:moveTo>
                  <a:lnTo>
                    <a:pt x="2493466" y="622668"/>
                  </a:lnTo>
                </a:path>
                <a:path w="4995544" h="8366125">
                  <a:moveTo>
                    <a:pt x="2504635" y="633837"/>
                  </a:moveTo>
                  <a:lnTo>
                    <a:pt x="2515804" y="633837"/>
                  </a:lnTo>
                </a:path>
                <a:path w="4995544" h="8366125">
                  <a:moveTo>
                    <a:pt x="2501843" y="622668"/>
                  </a:moveTo>
                  <a:lnTo>
                    <a:pt x="2499051" y="617084"/>
                  </a:lnTo>
                </a:path>
                <a:path w="4995544" h="8366125">
                  <a:moveTo>
                    <a:pt x="2499051" y="611499"/>
                  </a:moveTo>
                  <a:lnTo>
                    <a:pt x="2501843" y="603122"/>
                  </a:lnTo>
                </a:path>
                <a:path w="4995544" h="8366125">
                  <a:moveTo>
                    <a:pt x="2510220" y="589161"/>
                  </a:moveTo>
                  <a:lnTo>
                    <a:pt x="2499051" y="594746"/>
                  </a:lnTo>
                </a:path>
                <a:path w="4995544" h="8366125">
                  <a:moveTo>
                    <a:pt x="2513012" y="594746"/>
                  </a:moveTo>
                  <a:lnTo>
                    <a:pt x="2521389" y="597538"/>
                  </a:lnTo>
                </a:path>
                <a:path w="4995544" h="8366125">
                  <a:moveTo>
                    <a:pt x="2524181" y="594746"/>
                  </a:moveTo>
                  <a:lnTo>
                    <a:pt x="2515804" y="589161"/>
                  </a:lnTo>
                </a:path>
                <a:path w="4995544" h="8366125">
                  <a:moveTo>
                    <a:pt x="2680546" y="597538"/>
                  </a:moveTo>
                  <a:lnTo>
                    <a:pt x="2677754" y="605915"/>
                  </a:lnTo>
                </a:path>
                <a:path w="4995544" h="8366125">
                  <a:moveTo>
                    <a:pt x="2674962" y="608707"/>
                  </a:moveTo>
                  <a:lnTo>
                    <a:pt x="2677754" y="622668"/>
                  </a:lnTo>
                </a:path>
                <a:path w="4995544" h="8366125">
                  <a:moveTo>
                    <a:pt x="2677754" y="625460"/>
                  </a:moveTo>
                  <a:lnTo>
                    <a:pt x="2680546" y="631045"/>
                  </a:lnTo>
                  <a:lnTo>
                    <a:pt x="2686131" y="636629"/>
                  </a:lnTo>
                  <a:lnTo>
                    <a:pt x="2700092" y="633837"/>
                  </a:lnTo>
                </a:path>
                <a:path w="4995544" h="8366125">
                  <a:moveTo>
                    <a:pt x="2688923" y="631045"/>
                  </a:moveTo>
                  <a:lnTo>
                    <a:pt x="2683338" y="622668"/>
                  </a:lnTo>
                  <a:lnTo>
                    <a:pt x="2683338" y="614291"/>
                  </a:lnTo>
                </a:path>
                <a:path w="4995544" h="8366125">
                  <a:moveTo>
                    <a:pt x="2683338" y="600330"/>
                  </a:moveTo>
                  <a:lnTo>
                    <a:pt x="2688923" y="594746"/>
                  </a:lnTo>
                </a:path>
                <a:path w="4995544" h="8366125">
                  <a:moveTo>
                    <a:pt x="2702884" y="628253"/>
                  </a:moveTo>
                  <a:lnTo>
                    <a:pt x="2705676" y="608707"/>
                  </a:lnTo>
                </a:path>
                <a:path w="4995544" h="8366125">
                  <a:moveTo>
                    <a:pt x="2705676" y="605915"/>
                  </a:moveTo>
                  <a:lnTo>
                    <a:pt x="2702884" y="597538"/>
                  </a:lnTo>
                  <a:lnTo>
                    <a:pt x="2697300" y="589161"/>
                  </a:lnTo>
                </a:path>
                <a:path w="4995544" h="8366125">
                  <a:moveTo>
                    <a:pt x="2733599" y="597538"/>
                  </a:moveTo>
                  <a:lnTo>
                    <a:pt x="2730806" y="605915"/>
                  </a:lnTo>
                </a:path>
                <a:path w="4995544" h="8366125">
                  <a:moveTo>
                    <a:pt x="2728014" y="608707"/>
                  </a:moveTo>
                  <a:lnTo>
                    <a:pt x="2730806" y="622668"/>
                  </a:lnTo>
                </a:path>
                <a:path w="4995544" h="8366125">
                  <a:moveTo>
                    <a:pt x="2730806" y="625460"/>
                  </a:moveTo>
                  <a:lnTo>
                    <a:pt x="2733599" y="631045"/>
                  </a:lnTo>
                  <a:lnTo>
                    <a:pt x="2739183" y="636629"/>
                  </a:lnTo>
                  <a:lnTo>
                    <a:pt x="2753144" y="633837"/>
                  </a:lnTo>
                </a:path>
                <a:path w="4995544" h="8366125">
                  <a:moveTo>
                    <a:pt x="2741975" y="631045"/>
                  </a:moveTo>
                  <a:lnTo>
                    <a:pt x="2736391" y="622668"/>
                  </a:lnTo>
                  <a:lnTo>
                    <a:pt x="2736391" y="614291"/>
                  </a:lnTo>
                </a:path>
                <a:path w="4995544" h="8366125">
                  <a:moveTo>
                    <a:pt x="2736391" y="600330"/>
                  </a:moveTo>
                  <a:lnTo>
                    <a:pt x="2741975" y="594746"/>
                  </a:lnTo>
                </a:path>
                <a:path w="4995544" h="8366125">
                  <a:moveTo>
                    <a:pt x="2755936" y="628253"/>
                  </a:moveTo>
                  <a:lnTo>
                    <a:pt x="2758729" y="608707"/>
                  </a:lnTo>
                </a:path>
                <a:path w="4995544" h="8366125">
                  <a:moveTo>
                    <a:pt x="2758729" y="605915"/>
                  </a:moveTo>
                  <a:lnTo>
                    <a:pt x="2755936" y="597538"/>
                  </a:lnTo>
                  <a:lnTo>
                    <a:pt x="2750352" y="589161"/>
                  </a:lnTo>
                </a:path>
                <a:path w="4995544" h="8366125">
                  <a:moveTo>
                    <a:pt x="36299" y="7421763"/>
                  </a:moveTo>
                  <a:lnTo>
                    <a:pt x="33506" y="7430140"/>
                  </a:lnTo>
                </a:path>
                <a:path w="4995544" h="8366125">
                  <a:moveTo>
                    <a:pt x="30714" y="7432932"/>
                  </a:moveTo>
                  <a:lnTo>
                    <a:pt x="33506" y="7444101"/>
                  </a:lnTo>
                </a:path>
                <a:path w="4995544" h="8366125">
                  <a:moveTo>
                    <a:pt x="44675" y="7458062"/>
                  </a:moveTo>
                  <a:lnTo>
                    <a:pt x="55844" y="7458062"/>
                  </a:lnTo>
                </a:path>
                <a:path w="4995544" h="8366125">
                  <a:moveTo>
                    <a:pt x="39091" y="7446893"/>
                  </a:moveTo>
                  <a:lnTo>
                    <a:pt x="39091" y="7438516"/>
                  </a:lnTo>
                </a:path>
                <a:path w="4995544" h="8366125">
                  <a:moveTo>
                    <a:pt x="39091" y="7432932"/>
                  </a:moveTo>
                  <a:lnTo>
                    <a:pt x="39091" y="7424555"/>
                  </a:lnTo>
                </a:path>
                <a:path w="4995544" h="8366125">
                  <a:moveTo>
                    <a:pt x="50260" y="7413386"/>
                  </a:moveTo>
                  <a:lnTo>
                    <a:pt x="39091" y="7416178"/>
                  </a:lnTo>
                </a:path>
                <a:path w="4995544" h="8366125">
                  <a:moveTo>
                    <a:pt x="50260" y="7416178"/>
                  </a:moveTo>
                  <a:lnTo>
                    <a:pt x="61429" y="7421763"/>
                  </a:lnTo>
                </a:path>
                <a:path w="4995544" h="8366125">
                  <a:moveTo>
                    <a:pt x="61429" y="7416178"/>
                  </a:moveTo>
                  <a:lnTo>
                    <a:pt x="53052" y="7413386"/>
                  </a:lnTo>
                </a:path>
                <a:path w="4995544" h="8366125">
                  <a:moveTo>
                    <a:pt x="120066" y="7418971"/>
                  </a:moveTo>
                  <a:lnTo>
                    <a:pt x="125650" y="7421763"/>
                  </a:lnTo>
                  <a:lnTo>
                    <a:pt x="125650" y="7424555"/>
                  </a:lnTo>
                  <a:lnTo>
                    <a:pt x="125650" y="7430140"/>
                  </a:lnTo>
                  <a:lnTo>
                    <a:pt x="117273" y="7432932"/>
                  </a:lnTo>
                </a:path>
                <a:path w="4995544" h="8366125">
                  <a:moveTo>
                    <a:pt x="240132" y="7435724"/>
                  </a:moveTo>
                  <a:lnTo>
                    <a:pt x="228963" y="7413386"/>
                  </a:lnTo>
                </a:path>
                <a:path w="4995544" h="8366125">
                  <a:moveTo>
                    <a:pt x="550070" y="7413386"/>
                  </a:moveTo>
                  <a:lnTo>
                    <a:pt x="544486" y="7416178"/>
                  </a:lnTo>
                  <a:lnTo>
                    <a:pt x="541693" y="7418971"/>
                  </a:lnTo>
                </a:path>
                <a:path w="4995544" h="8366125">
                  <a:moveTo>
                    <a:pt x="541693" y="7421763"/>
                  </a:moveTo>
                  <a:lnTo>
                    <a:pt x="541693" y="7430140"/>
                  </a:lnTo>
                  <a:lnTo>
                    <a:pt x="547278" y="7432932"/>
                  </a:lnTo>
                </a:path>
                <a:path w="4995544" h="8366125">
                  <a:moveTo>
                    <a:pt x="566823" y="7446893"/>
                  </a:moveTo>
                  <a:lnTo>
                    <a:pt x="566823" y="7438516"/>
                  </a:lnTo>
                  <a:lnTo>
                    <a:pt x="555654" y="7432932"/>
                  </a:lnTo>
                </a:path>
                <a:path w="4995544" h="8366125">
                  <a:moveTo>
                    <a:pt x="603122" y="7418971"/>
                  </a:moveTo>
                  <a:lnTo>
                    <a:pt x="611499" y="7421763"/>
                  </a:lnTo>
                  <a:lnTo>
                    <a:pt x="614291" y="7427347"/>
                  </a:lnTo>
                  <a:lnTo>
                    <a:pt x="611499" y="7432932"/>
                  </a:lnTo>
                  <a:lnTo>
                    <a:pt x="603122" y="7435724"/>
                  </a:lnTo>
                </a:path>
                <a:path w="4995544" h="8366125">
                  <a:moveTo>
                    <a:pt x="617084" y="7435724"/>
                  </a:moveTo>
                  <a:lnTo>
                    <a:pt x="619876" y="7430140"/>
                  </a:lnTo>
                </a:path>
                <a:path w="4995544" h="8366125">
                  <a:moveTo>
                    <a:pt x="603122" y="7441309"/>
                  </a:moveTo>
                  <a:lnTo>
                    <a:pt x="614291" y="7438516"/>
                  </a:lnTo>
                </a:path>
                <a:path w="4995544" h="8366125">
                  <a:moveTo>
                    <a:pt x="706435" y="7421763"/>
                  </a:moveTo>
                  <a:lnTo>
                    <a:pt x="709227" y="7427347"/>
                  </a:lnTo>
                </a:path>
                <a:path w="4995544" h="8366125">
                  <a:moveTo>
                    <a:pt x="725981" y="7441309"/>
                  </a:moveTo>
                  <a:lnTo>
                    <a:pt x="725981" y="7446893"/>
                  </a:lnTo>
                </a:path>
                <a:path w="4995544" h="8366125">
                  <a:moveTo>
                    <a:pt x="871177" y="7413386"/>
                  </a:moveTo>
                  <a:lnTo>
                    <a:pt x="865593" y="7416178"/>
                  </a:lnTo>
                  <a:lnTo>
                    <a:pt x="862800" y="7418971"/>
                  </a:lnTo>
                </a:path>
                <a:path w="4995544" h="8366125">
                  <a:moveTo>
                    <a:pt x="862800" y="7421763"/>
                  </a:moveTo>
                  <a:lnTo>
                    <a:pt x="862800" y="7430140"/>
                  </a:lnTo>
                  <a:lnTo>
                    <a:pt x="868385" y="7432932"/>
                  </a:lnTo>
                </a:path>
                <a:path w="4995544" h="8366125">
                  <a:moveTo>
                    <a:pt x="887931" y="7446893"/>
                  </a:moveTo>
                  <a:lnTo>
                    <a:pt x="885138" y="7438516"/>
                  </a:lnTo>
                  <a:lnTo>
                    <a:pt x="876762" y="7432932"/>
                  </a:lnTo>
                </a:path>
                <a:path w="4995544" h="8366125">
                  <a:moveTo>
                    <a:pt x="954944" y="7413386"/>
                  </a:moveTo>
                  <a:lnTo>
                    <a:pt x="949360" y="7416178"/>
                  </a:lnTo>
                </a:path>
                <a:path w="4995544" h="8366125">
                  <a:moveTo>
                    <a:pt x="1041504" y="7438516"/>
                  </a:moveTo>
                  <a:lnTo>
                    <a:pt x="1038711" y="7446893"/>
                  </a:lnTo>
                </a:path>
                <a:path w="4995544" h="8366125">
                  <a:moveTo>
                    <a:pt x="1035919" y="7449685"/>
                  </a:moveTo>
                  <a:lnTo>
                    <a:pt x="1027542" y="7452477"/>
                  </a:lnTo>
                </a:path>
                <a:path w="4995544" h="8366125">
                  <a:moveTo>
                    <a:pt x="1041504" y="7452477"/>
                  </a:moveTo>
                  <a:lnTo>
                    <a:pt x="1044296" y="7444101"/>
                  </a:lnTo>
                  <a:lnTo>
                    <a:pt x="1047088" y="7435724"/>
                  </a:lnTo>
                  <a:lnTo>
                    <a:pt x="1044296" y="7427347"/>
                  </a:lnTo>
                  <a:lnTo>
                    <a:pt x="1041504" y="7418971"/>
                  </a:lnTo>
                </a:path>
                <a:path w="4995544" h="8366125">
                  <a:moveTo>
                    <a:pt x="1150401" y="7418971"/>
                  </a:moveTo>
                  <a:lnTo>
                    <a:pt x="1155985" y="7421763"/>
                  </a:lnTo>
                  <a:lnTo>
                    <a:pt x="1158777" y="7424555"/>
                  </a:lnTo>
                  <a:lnTo>
                    <a:pt x="1155985" y="7430140"/>
                  </a:lnTo>
                  <a:lnTo>
                    <a:pt x="1150401" y="7432932"/>
                  </a:lnTo>
                </a:path>
                <a:path w="4995544" h="8366125">
                  <a:moveTo>
                    <a:pt x="1195077" y="7416178"/>
                  </a:moveTo>
                  <a:lnTo>
                    <a:pt x="1200661" y="7421763"/>
                  </a:lnTo>
                  <a:lnTo>
                    <a:pt x="1206245" y="7427347"/>
                  </a:lnTo>
                </a:path>
                <a:path w="4995544" h="8366125">
                  <a:moveTo>
                    <a:pt x="1206245" y="7430140"/>
                  </a:moveTo>
                  <a:lnTo>
                    <a:pt x="1203453" y="7444101"/>
                  </a:lnTo>
                </a:path>
                <a:path w="4995544" h="8366125">
                  <a:moveTo>
                    <a:pt x="1203453" y="7449685"/>
                  </a:moveTo>
                  <a:lnTo>
                    <a:pt x="1192284" y="7452477"/>
                  </a:lnTo>
                </a:path>
                <a:path w="4995544" h="8366125">
                  <a:moveTo>
                    <a:pt x="1181115" y="7455270"/>
                  </a:moveTo>
                  <a:lnTo>
                    <a:pt x="1195077" y="7458062"/>
                  </a:lnTo>
                  <a:lnTo>
                    <a:pt x="1200661" y="7455270"/>
                  </a:lnTo>
                  <a:lnTo>
                    <a:pt x="1206245" y="7452477"/>
                  </a:lnTo>
                </a:path>
                <a:path w="4995544" h="8366125">
                  <a:moveTo>
                    <a:pt x="1209038" y="7449685"/>
                  </a:moveTo>
                  <a:lnTo>
                    <a:pt x="1211830" y="7432932"/>
                  </a:lnTo>
                  <a:lnTo>
                    <a:pt x="1209038" y="7418971"/>
                  </a:lnTo>
                </a:path>
                <a:path w="4995544" h="8366125">
                  <a:moveTo>
                    <a:pt x="1189492" y="7413386"/>
                  </a:moveTo>
                  <a:lnTo>
                    <a:pt x="1178323" y="7416178"/>
                  </a:lnTo>
                  <a:lnTo>
                    <a:pt x="1172739" y="7427347"/>
                  </a:lnTo>
                </a:path>
                <a:path w="4995544" h="8366125">
                  <a:moveTo>
                    <a:pt x="1172739" y="7430140"/>
                  </a:moveTo>
                  <a:lnTo>
                    <a:pt x="1172739" y="7441309"/>
                  </a:lnTo>
                  <a:lnTo>
                    <a:pt x="1178323" y="7452477"/>
                  </a:lnTo>
                </a:path>
                <a:path w="4995544" h="8366125">
                  <a:moveTo>
                    <a:pt x="1178323" y="7441309"/>
                  </a:moveTo>
                  <a:lnTo>
                    <a:pt x="1181115" y="7424555"/>
                  </a:lnTo>
                </a:path>
                <a:path w="4995544" h="8366125">
                  <a:moveTo>
                    <a:pt x="1183908" y="7421763"/>
                  </a:moveTo>
                  <a:lnTo>
                    <a:pt x="1192284" y="7416178"/>
                  </a:lnTo>
                </a:path>
                <a:path w="4995544" h="8366125">
                  <a:moveTo>
                    <a:pt x="1206245" y="7416178"/>
                  </a:moveTo>
                  <a:lnTo>
                    <a:pt x="1195077" y="7413386"/>
                  </a:lnTo>
                </a:path>
                <a:path w="4995544" h="8366125">
                  <a:moveTo>
                    <a:pt x="1262090" y="7413386"/>
                  </a:moveTo>
                  <a:lnTo>
                    <a:pt x="1259298" y="7416178"/>
                  </a:lnTo>
                </a:path>
                <a:path w="4995544" h="8366125">
                  <a:moveTo>
                    <a:pt x="53052" y="7497153"/>
                  </a:moveTo>
                  <a:lnTo>
                    <a:pt x="55844" y="7502738"/>
                  </a:lnTo>
                </a:path>
                <a:path w="4995544" h="8366125">
                  <a:moveTo>
                    <a:pt x="72598" y="7516699"/>
                  </a:moveTo>
                  <a:lnTo>
                    <a:pt x="72598" y="7522283"/>
                  </a:lnTo>
                </a:path>
                <a:path w="4995544" h="8366125">
                  <a:moveTo>
                    <a:pt x="134027" y="7497153"/>
                  </a:moveTo>
                  <a:lnTo>
                    <a:pt x="136819" y="7502738"/>
                  </a:lnTo>
                </a:path>
                <a:path w="4995544" h="8366125">
                  <a:moveTo>
                    <a:pt x="153572" y="7516699"/>
                  </a:moveTo>
                  <a:lnTo>
                    <a:pt x="153572" y="7522283"/>
                  </a:lnTo>
                </a:path>
                <a:path w="4995544" h="8366125">
                  <a:moveTo>
                    <a:pt x="178703" y="7488777"/>
                  </a:moveTo>
                  <a:lnTo>
                    <a:pt x="173118" y="7488777"/>
                  </a:lnTo>
                  <a:lnTo>
                    <a:pt x="170326" y="7494361"/>
                  </a:lnTo>
                </a:path>
                <a:path w="4995544" h="8366125">
                  <a:moveTo>
                    <a:pt x="170326" y="7497153"/>
                  </a:moveTo>
                  <a:lnTo>
                    <a:pt x="170326" y="7502738"/>
                  </a:lnTo>
                  <a:lnTo>
                    <a:pt x="175910" y="7508322"/>
                  </a:lnTo>
                </a:path>
                <a:path w="4995544" h="8366125">
                  <a:moveTo>
                    <a:pt x="195456" y="7522283"/>
                  </a:moveTo>
                  <a:lnTo>
                    <a:pt x="192664" y="7513907"/>
                  </a:lnTo>
                  <a:lnTo>
                    <a:pt x="184287" y="7508322"/>
                  </a:lnTo>
                </a:path>
                <a:path w="4995544" h="8366125">
                  <a:moveTo>
                    <a:pt x="251301" y="7491569"/>
                  </a:moveTo>
                  <a:lnTo>
                    <a:pt x="256885" y="7494361"/>
                  </a:lnTo>
                  <a:lnTo>
                    <a:pt x="259677" y="7499945"/>
                  </a:lnTo>
                  <a:lnTo>
                    <a:pt x="256885" y="7505530"/>
                  </a:lnTo>
                  <a:lnTo>
                    <a:pt x="251301" y="7508322"/>
                  </a:lnTo>
                </a:path>
                <a:path w="4995544" h="8366125">
                  <a:moveTo>
                    <a:pt x="276431" y="7516699"/>
                  </a:moveTo>
                  <a:lnTo>
                    <a:pt x="279223" y="7525076"/>
                  </a:lnTo>
                  <a:lnTo>
                    <a:pt x="282015" y="7530660"/>
                  </a:lnTo>
                </a:path>
                <a:path w="4995544" h="8366125">
                  <a:moveTo>
                    <a:pt x="284808" y="7530660"/>
                  </a:moveTo>
                  <a:lnTo>
                    <a:pt x="293184" y="7533452"/>
                  </a:lnTo>
                  <a:lnTo>
                    <a:pt x="304353" y="7530660"/>
                  </a:lnTo>
                </a:path>
                <a:path w="4995544" h="8366125">
                  <a:moveTo>
                    <a:pt x="293184" y="7527868"/>
                  </a:moveTo>
                  <a:lnTo>
                    <a:pt x="287600" y="7525076"/>
                  </a:lnTo>
                </a:path>
                <a:path w="4995544" h="8366125">
                  <a:moveTo>
                    <a:pt x="284808" y="7522283"/>
                  </a:moveTo>
                  <a:lnTo>
                    <a:pt x="282015" y="7516699"/>
                  </a:lnTo>
                </a:path>
                <a:path w="4995544" h="8366125">
                  <a:moveTo>
                    <a:pt x="304353" y="7516699"/>
                  </a:moveTo>
                  <a:lnTo>
                    <a:pt x="304353" y="7522283"/>
                  </a:lnTo>
                </a:path>
                <a:path w="4995544" h="8366125">
                  <a:moveTo>
                    <a:pt x="301561" y="7525076"/>
                  </a:moveTo>
                  <a:lnTo>
                    <a:pt x="295977" y="7527868"/>
                  </a:lnTo>
                </a:path>
                <a:path w="4995544" h="8366125">
                  <a:moveTo>
                    <a:pt x="362990" y="7488777"/>
                  </a:moveTo>
                  <a:lnTo>
                    <a:pt x="360198" y="7491569"/>
                  </a:lnTo>
                </a:path>
                <a:path w="4995544" h="8366125">
                  <a:moveTo>
                    <a:pt x="424419" y="7497153"/>
                  </a:moveTo>
                  <a:lnTo>
                    <a:pt x="427212" y="7502738"/>
                  </a:lnTo>
                </a:path>
                <a:path w="4995544" h="8366125">
                  <a:moveTo>
                    <a:pt x="443965" y="7516699"/>
                  </a:moveTo>
                  <a:lnTo>
                    <a:pt x="443965" y="7522283"/>
                  </a:lnTo>
                </a:path>
                <a:path w="4995544" h="8366125">
                  <a:moveTo>
                    <a:pt x="519355" y="7488777"/>
                  </a:moveTo>
                  <a:lnTo>
                    <a:pt x="513771" y="7488777"/>
                  </a:lnTo>
                  <a:lnTo>
                    <a:pt x="510979" y="7494361"/>
                  </a:lnTo>
                </a:path>
                <a:path w="4995544" h="8366125">
                  <a:moveTo>
                    <a:pt x="510979" y="7497153"/>
                  </a:moveTo>
                  <a:lnTo>
                    <a:pt x="510979" y="7502738"/>
                  </a:lnTo>
                  <a:lnTo>
                    <a:pt x="516563" y="7508322"/>
                  </a:lnTo>
                </a:path>
                <a:path w="4995544" h="8366125">
                  <a:moveTo>
                    <a:pt x="536109" y="7522283"/>
                  </a:moveTo>
                  <a:lnTo>
                    <a:pt x="536109" y="7513907"/>
                  </a:lnTo>
                  <a:lnTo>
                    <a:pt x="524940" y="7508322"/>
                  </a:lnTo>
                </a:path>
                <a:path w="4995544" h="8366125">
                  <a:moveTo>
                    <a:pt x="547278" y="7516699"/>
                  </a:moveTo>
                  <a:lnTo>
                    <a:pt x="547278" y="7525076"/>
                  </a:lnTo>
                  <a:lnTo>
                    <a:pt x="552862" y="7530660"/>
                  </a:lnTo>
                  <a:lnTo>
                    <a:pt x="564031" y="7533452"/>
                  </a:lnTo>
                  <a:lnTo>
                    <a:pt x="572408" y="7530660"/>
                  </a:lnTo>
                </a:path>
                <a:path w="4995544" h="8366125">
                  <a:moveTo>
                    <a:pt x="561239" y="7527868"/>
                  </a:moveTo>
                  <a:lnTo>
                    <a:pt x="555654" y="7525076"/>
                  </a:lnTo>
                </a:path>
                <a:path w="4995544" h="8366125">
                  <a:moveTo>
                    <a:pt x="552862" y="7522283"/>
                  </a:moveTo>
                  <a:lnTo>
                    <a:pt x="552862" y="7516699"/>
                  </a:lnTo>
                </a:path>
                <a:path w="4995544" h="8366125">
                  <a:moveTo>
                    <a:pt x="572408" y="7516699"/>
                  </a:moveTo>
                  <a:lnTo>
                    <a:pt x="572408" y="7522283"/>
                  </a:lnTo>
                </a:path>
                <a:path w="4995544" h="8366125">
                  <a:moveTo>
                    <a:pt x="569616" y="7525076"/>
                  </a:moveTo>
                  <a:lnTo>
                    <a:pt x="566823" y="7527868"/>
                  </a:lnTo>
                </a:path>
                <a:path w="4995544" h="8366125">
                  <a:moveTo>
                    <a:pt x="603122" y="7491569"/>
                  </a:moveTo>
                  <a:lnTo>
                    <a:pt x="608707" y="7494361"/>
                  </a:lnTo>
                  <a:lnTo>
                    <a:pt x="611499" y="7499945"/>
                  </a:lnTo>
                  <a:lnTo>
                    <a:pt x="608707" y="7505530"/>
                  </a:lnTo>
                  <a:lnTo>
                    <a:pt x="603122" y="7508322"/>
                  </a:lnTo>
                </a:path>
                <a:path w="4995544" h="8366125">
                  <a:moveTo>
                    <a:pt x="714812" y="7508322"/>
                  </a:moveTo>
                  <a:lnTo>
                    <a:pt x="706435" y="7488777"/>
                  </a:lnTo>
                </a:path>
                <a:path w="4995544" h="8366125">
                  <a:moveTo>
                    <a:pt x="773449" y="7491569"/>
                  </a:moveTo>
                  <a:lnTo>
                    <a:pt x="779033" y="7494361"/>
                  </a:lnTo>
                  <a:lnTo>
                    <a:pt x="784618" y="7502738"/>
                  </a:lnTo>
                </a:path>
                <a:path w="4995544" h="8366125">
                  <a:moveTo>
                    <a:pt x="784618" y="7505530"/>
                  </a:moveTo>
                  <a:lnTo>
                    <a:pt x="781826" y="7519491"/>
                  </a:lnTo>
                </a:path>
                <a:path w="4995544" h="8366125">
                  <a:moveTo>
                    <a:pt x="781826" y="7525076"/>
                  </a:moveTo>
                  <a:lnTo>
                    <a:pt x="770657" y="7527868"/>
                  </a:lnTo>
                </a:path>
                <a:path w="4995544" h="8366125">
                  <a:moveTo>
                    <a:pt x="759488" y="7530660"/>
                  </a:moveTo>
                  <a:lnTo>
                    <a:pt x="773449" y="7533452"/>
                  </a:lnTo>
                  <a:lnTo>
                    <a:pt x="781826" y="7530660"/>
                  </a:lnTo>
                  <a:lnTo>
                    <a:pt x="787410" y="7527868"/>
                  </a:lnTo>
                </a:path>
                <a:path w="4995544" h="8366125">
                  <a:moveTo>
                    <a:pt x="787410" y="7525076"/>
                  </a:moveTo>
                  <a:lnTo>
                    <a:pt x="790202" y="7508322"/>
                  </a:lnTo>
                  <a:lnTo>
                    <a:pt x="787410" y="7494361"/>
                  </a:lnTo>
                </a:path>
                <a:path w="4995544" h="8366125">
                  <a:moveTo>
                    <a:pt x="770657" y="7485984"/>
                  </a:moveTo>
                  <a:lnTo>
                    <a:pt x="759488" y="7491569"/>
                  </a:lnTo>
                  <a:lnTo>
                    <a:pt x="751111" y="7502738"/>
                  </a:lnTo>
                </a:path>
                <a:path w="4995544" h="8366125">
                  <a:moveTo>
                    <a:pt x="751111" y="7505530"/>
                  </a:moveTo>
                  <a:lnTo>
                    <a:pt x="751111" y="7516699"/>
                  </a:lnTo>
                  <a:lnTo>
                    <a:pt x="756695" y="7527868"/>
                  </a:lnTo>
                </a:path>
                <a:path w="4995544" h="8366125">
                  <a:moveTo>
                    <a:pt x="759488" y="7516699"/>
                  </a:moveTo>
                  <a:lnTo>
                    <a:pt x="759488" y="7499945"/>
                  </a:lnTo>
                </a:path>
                <a:path w="4995544" h="8366125">
                  <a:moveTo>
                    <a:pt x="762280" y="7497153"/>
                  </a:moveTo>
                  <a:lnTo>
                    <a:pt x="770657" y="7491569"/>
                  </a:lnTo>
                </a:path>
                <a:path w="4995544" h="8366125">
                  <a:moveTo>
                    <a:pt x="784618" y="7491569"/>
                  </a:moveTo>
                  <a:lnTo>
                    <a:pt x="773449" y="7488777"/>
                  </a:lnTo>
                </a:path>
                <a:path w="4995544" h="8366125">
                  <a:moveTo>
                    <a:pt x="806956" y="7497153"/>
                  </a:moveTo>
                  <a:lnTo>
                    <a:pt x="809748" y="7502738"/>
                  </a:lnTo>
                </a:path>
                <a:path w="4995544" h="8366125">
                  <a:moveTo>
                    <a:pt x="826501" y="7516699"/>
                  </a:moveTo>
                  <a:lnTo>
                    <a:pt x="826501" y="7522283"/>
                  </a:lnTo>
                </a:path>
                <a:path w="4995544" h="8366125">
                  <a:moveTo>
                    <a:pt x="1013581" y="7525076"/>
                  </a:moveTo>
                  <a:lnTo>
                    <a:pt x="1007997" y="7527868"/>
                  </a:lnTo>
                </a:path>
                <a:path w="4995544" h="8366125">
                  <a:moveTo>
                    <a:pt x="1007997" y="7533452"/>
                  </a:moveTo>
                  <a:lnTo>
                    <a:pt x="1019166" y="7530660"/>
                  </a:lnTo>
                </a:path>
                <a:path w="4995544" h="8366125">
                  <a:moveTo>
                    <a:pt x="1007997" y="7485984"/>
                  </a:moveTo>
                  <a:lnTo>
                    <a:pt x="999620" y="7488777"/>
                  </a:lnTo>
                  <a:lnTo>
                    <a:pt x="991243" y="7494361"/>
                  </a:lnTo>
                  <a:lnTo>
                    <a:pt x="985659" y="7502738"/>
                  </a:lnTo>
                  <a:lnTo>
                    <a:pt x="985659" y="7511114"/>
                  </a:lnTo>
                  <a:lnTo>
                    <a:pt x="988451" y="7522283"/>
                  </a:lnTo>
                  <a:lnTo>
                    <a:pt x="994036" y="7527868"/>
                  </a:lnTo>
                </a:path>
                <a:path w="4995544" h="8366125">
                  <a:moveTo>
                    <a:pt x="994036" y="7522283"/>
                  </a:moveTo>
                  <a:lnTo>
                    <a:pt x="991243" y="7513907"/>
                  </a:lnTo>
                </a:path>
                <a:path w="4995544" h="8366125">
                  <a:moveTo>
                    <a:pt x="1021958" y="7491569"/>
                  </a:moveTo>
                  <a:lnTo>
                    <a:pt x="1010789" y="7488777"/>
                  </a:lnTo>
                </a:path>
                <a:path w="4995544" h="8366125">
                  <a:moveTo>
                    <a:pt x="1044296" y="7491569"/>
                  </a:moveTo>
                  <a:lnTo>
                    <a:pt x="1052672" y="7494361"/>
                  </a:lnTo>
                  <a:lnTo>
                    <a:pt x="1052672" y="7499945"/>
                  </a:lnTo>
                  <a:lnTo>
                    <a:pt x="1049880" y="7505530"/>
                  </a:lnTo>
                  <a:lnTo>
                    <a:pt x="1044296" y="7508322"/>
                  </a:lnTo>
                </a:path>
                <a:path w="4995544" h="8366125">
                  <a:moveTo>
                    <a:pt x="1091764" y="7491569"/>
                  </a:moveTo>
                  <a:lnTo>
                    <a:pt x="1097348" y="7494361"/>
                  </a:lnTo>
                  <a:lnTo>
                    <a:pt x="1100140" y="7502738"/>
                  </a:lnTo>
                </a:path>
                <a:path w="4995544" h="8366125">
                  <a:moveTo>
                    <a:pt x="1100140" y="7505530"/>
                  </a:moveTo>
                  <a:lnTo>
                    <a:pt x="1100140" y="7519491"/>
                  </a:lnTo>
                </a:path>
                <a:path w="4995544" h="8366125">
                  <a:moveTo>
                    <a:pt x="1097348" y="7525076"/>
                  </a:moveTo>
                  <a:lnTo>
                    <a:pt x="1088972" y="7527868"/>
                  </a:lnTo>
                </a:path>
                <a:path w="4995544" h="8366125">
                  <a:moveTo>
                    <a:pt x="1075010" y="7530660"/>
                  </a:moveTo>
                  <a:lnTo>
                    <a:pt x="1088972" y="7533452"/>
                  </a:lnTo>
                  <a:lnTo>
                    <a:pt x="1097348" y="7530660"/>
                  </a:lnTo>
                  <a:lnTo>
                    <a:pt x="1102933" y="7527868"/>
                  </a:lnTo>
                </a:path>
                <a:path w="4995544" h="8366125">
                  <a:moveTo>
                    <a:pt x="1102933" y="7525076"/>
                  </a:moveTo>
                  <a:lnTo>
                    <a:pt x="1108517" y="7508322"/>
                  </a:lnTo>
                  <a:lnTo>
                    <a:pt x="1102933" y="7494361"/>
                  </a:lnTo>
                </a:path>
                <a:path w="4995544" h="8366125">
                  <a:moveTo>
                    <a:pt x="1086179" y="7485984"/>
                  </a:moveTo>
                  <a:lnTo>
                    <a:pt x="1075010" y="7491569"/>
                  </a:lnTo>
                  <a:lnTo>
                    <a:pt x="1069426" y="7502738"/>
                  </a:lnTo>
                </a:path>
                <a:path w="4995544" h="8366125">
                  <a:moveTo>
                    <a:pt x="1069426" y="7505530"/>
                  </a:moveTo>
                  <a:lnTo>
                    <a:pt x="1069426" y="7516699"/>
                  </a:lnTo>
                  <a:lnTo>
                    <a:pt x="1072218" y="7527868"/>
                  </a:lnTo>
                </a:path>
                <a:path w="4995544" h="8366125">
                  <a:moveTo>
                    <a:pt x="1075010" y="7516699"/>
                  </a:moveTo>
                  <a:lnTo>
                    <a:pt x="1075010" y="7499945"/>
                  </a:lnTo>
                </a:path>
                <a:path w="4995544" h="8366125">
                  <a:moveTo>
                    <a:pt x="1077803" y="7497153"/>
                  </a:moveTo>
                  <a:lnTo>
                    <a:pt x="1088972" y="7491569"/>
                  </a:lnTo>
                </a:path>
                <a:path w="4995544" h="8366125">
                  <a:moveTo>
                    <a:pt x="1100140" y="7491569"/>
                  </a:moveTo>
                  <a:lnTo>
                    <a:pt x="1091764" y="7488777"/>
                  </a:lnTo>
                </a:path>
                <a:path w="4995544" h="8366125">
                  <a:moveTo>
                    <a:pt x="1116894" y="7516699"/>
                  </a:moveTo>
                  <a:lnTo>
                    <a:pt x="1116894" y="7525076"/>
                  </a:lnTo>
                  <a:lnTo>
                    <a:pt x="1122478" y="7530660"/>
                  </a:lnTo>
                </a:path>
                <a:path w="4995544" h="8366125">
                  <a:moveTo>
                    <a:pt x="1125271" y="7530660"/>
                  </a:moveTo>
                  <a:lnTo>
                    <a:pt x="1133647" y="7533452"/>
                  </a:lnTo>
                  <a:lnTo>
                    <a:pt x="1142024" y="7530660"/>
                  </a:lnTo>
                </a:path>
                <a:path w="4995544" h="8366125">
                  <a:moveTo>
                    <a:pt x="1133647" y="7527868"/>
                  </a:moveTo>
                  <a:lnTo>
                    <a:pt x="1125271" y="7525076"/>
                  </a:lnTo>
                </a:path>
                <a:path w="4995544" h="8366125">
                  <a:moveTo>
                    <a:pt x="1125271" y="7522283"/>
                  </a:moveTo>
                  <a:lnTo>
                    <a:pt x="1122478" y="7516699"/>
                  </a:lnTo>
                </a:path>
                <a:path w="4995544" h="8366125">
                  <a:moveTo>
                    <a:pt x="1144816" y="7516699"/>
                  </a:moveTo>
                  <a:lnTo>
                    <a:pt x="1142024" y="7522283"/>
                  </a:lnTo>
                </a:path>
                <a:path w="4995544" h="8366125">
                  <a:moveTo>
                    <a:pt x="1142024" y="7525076"/>
                  </a:moveTo>
                  <a:lnTo>
                    <a:pt x="1136440" y="7527868"/>
                  </a:lnTo>
                </a:path>
                <a:path w="4995544" h="8366125">
                  <a:moveTo>
                    <a:pt x="1167154" y="7497153"/>
                  </a:moveTo>
                  <a:lnTo>
                    <a:pt x="1169946" y="7502738"/>
                  </a:lnTo>
                </a:path>
                <a:path w="4995544" h="8366125">
                  <a:moveTo>
                    <a:pt x="1189492" y="7516699"/>
                  </a:moveTo>
                  <a:lnTo>
                    <a:pt x="1189492" y="7522283"/>
                  </a:lnTo>
                </a:path>
                <a:path w="4995544" h="8366125">
                  <a:moveTo>
                    <a:pt x="1234168" y="7513907"/>
                  </a:moveTo>
                  <a:lnTo>
                    <a:pt x="1231376" y="7522283"/>
                  </a:lnTo>
                  <a:lnTo>
                    <a:pt x="1220207" y="7527868"/>
                  </a:lnTo>
                </a:path>
                <a:path w="4995544" h="8366125">
                  <a:moveTo>
                    <a:pt x="1234168" y="7527868"/>
                  </a:moveTo>
                  <a:lnTo>
                    <a:pt x="1239752" y="7519491"/>
                  </a:lnTo>
                  <a:lnTo>
                    <a:pt x="1239752" y="7511114"/>
                  </a:lnTo>
                  <a:lnTo>
                    <a:pt x="1239752" y="7502738"/>
                  </a:lnTo>
                  <a:lnTo>
                    <a:pt x="1234168" y="7494361"/>
                  </a:lnTo>
                </a:path>
                <a:path w="4995544" h="8366125">
                  <a:moveTo>
                    <a:pt x="1284428" y="7491569"/>
                  </a:moveTo>
                  <a:lnTo>
                    <a:pt x="1290013" y="7494361"/>
                  </a:lnTo>
                  <a:lnTo>
                    <a:pt x="1295597" y="7502738"/>
                  </a:lnTo>
                </a:path>
                <a:path w="4995544" h="8366125">
                  <a:moveTo>
                    <a:pt x="1295597" y="7505530"/>
                  </a:moveTo>
                  <a:lnTo>
                    <a:pt x="1292805" y="7519491"/>
                  </a:lnTo>
                </a:path>
                <a:path w="4995544" h="8366125">
                  <a:moveTo>
                    <a:pt x="1292805" y="7525076"/>
                  </a:moveTo>
                  <a:lnTo>
                    <a:pt x="1281636" y="7527868"/>
                  </a:lnTo>
                </a:path>
                <a:path w="4995544" h="8366125">
                  <a:moveTo>
                    <a:pt x="1270467" y="7530660"/>
                  </a:moveTo>
                  <a:lnTo>
                    <a:pt x="1284428" y="7533452"/>
                  </a:lnTo>
                  <a:lnTo>
                    <a:pt x="1292805" y="7530660"/>
                  </a:lnTo>
                  <a:lnTo>
                    <a:pt x="1298389" y="7527868"/>
                  </a:lnTo>
                </a:path>
                <a:path w="4995544" h="8366125">
                  <a:moveTo>
                    <a:pt x="1298389" y="7525076"/>
                  </a:moveTo>
                  <a:lnTo>
                    <a:pt x="1301181" y="7508322"/>
                  </a:lnTo>
                  <a:lnTo>
                    <a:pt x="1298389" y="7494361"/>
                  </a:lnTo>
                </a:path>
                <a:path w="4995544" h="8366125">
                  <a:moveTo>
                    <a:pt x="1281636" y="7485984"/>
                  </a:moveTo>
                  <a:lnTo>
                    <a:pt x="1270467" y="7491569"/>
                  </a:lnTo>
                  <a:lnTo>
                    <a:pt x="1262090" y="7502738"/>
                  </a:lnTo>
                </a:path>
                <a:path w="4995544" h="8366125">
                  <a:moveTo>
                    <a:pt x="1262090" y="7505530"/>
                  </a:moveTo>
                  <a:lnTo>
                    <a:pt x="1262090" y="7516699"/>
                  </a:lnTo>
                  <a:lnTo>
                    <a:pt x="1267675" y="7527868"/>
                  </a:lnTo>
                </a:path>
                <a:path w="4995544" h="8366125">
                  <a:moveTo>
                    <a:pt x="1270467" y="7516699"/>
                  </a:moveTo>
                  <a:lnTo>
                    <a:pt x="1270467" y="7499945"/>
                  </a:lnTo>
                </a:path>
                <a:path w="4995544" h="8366125">
                  <a:moveTo>
                    <a:pt x="1273259" y="7497153"/>
                  </a:moveTo>
                  <a:lnTo>
                    <a:pt x="1281636" y="7491569"/>
                  </a:lnTo>
                </a:path>
                <a:path w="4995544" h="8366125">
                  <a:moveTo>
                    <a:pt x="1295597" y="7491569"/>
                  </a:moveTo>
                  <a:lnTo>
                    <a:pt x="1284428" y="7488777"/>
                  </a:lnTo>
                </a:path>
                <a:path w="4995544" h="8366125">
                  <a:moveTo>
                    <a:pt x="1317935" y="7497153"/>
                  </a:moveTo>
                  <a:lnTo>
                    <a:pt x="1320727" y="7502738"/>
                  </a:lnTo>
                </a:path>
                <a:path w="4995544" h="8366125">
                  <a:moveTo>
                    <a:pt x="1337481" y="7516699"/>
                  </a:moveTo>
                  <a:lnTo>
                    <a:pt x="1337481" y="7522283"/>
                  </a:lnTo>
                </a:path>
                <a:path w="4995544" h="8366125">
                  <a:moveTo>
                    <a:pt x="161949" y="7589297"/>
                  </a:moveTo>
                  <a:lnTo>
                    <a:pt x="159157" y="7597674"/>
                  </a:lnTo>
                  <a:lnTo>
                    <a:pt x="147988" y="7603258"/>
                  </a:lnTo>
                </a:path>
                <a:path w="4995544" h="8366125">
                  <a:moveTo>
                    <a:pt x="161949" y="7603258"/>
                  </a:moveTo>
                  <a:lnTo>
                    <a:pt x="167534" y="7594882"/>
                  </a:lnTo>
                  <a:lnTo>
                    <a:pt x="167534" y="7586505"/>
                  </a:lnTo>
                  <a:lnTo>
                    <a:pt x="167534" y="7575336"/>
                  </a:lnTo>
                  <a:lnTo>
                    <a:pt x="161949" y="7569751"/>
                  </a:lnTo>
                </a:path>
                <a:path w="4995544" h="8366125">
                  <a:moveTo>
                    <a:pt x="323899" y="7566959"/>
                  </a:moveTo>
                  <a:lnTo>
                    <a:pt x="329483" y="7569751"/>
                  </a:lnTo>
                  <a:lnTo>
                    <a:pt x="332276" y="7575336"/>
                  </a:lnTo>
                </a:path>
                <a:path w="4995544" h="8366125">
                  <a:moveTo>
                    <a:pt x="332276" y="7578128"/>
                  </a:moveTo>
                  <a:lnTo>
                    <a:pt x="332276" y="7594882"/>
                  </a:lnTo>
                </a:path>
                <a:path w="4995544" h="8366125">
                  <a:moveTo>
                    <a:pt x="329483" y="7597674"/>
                  </a:moveTo>
                  <a:lnTo>
                    <a:pt x="321107" y="7603258"/>
                  </a:lnTo>
                </a:path>
                <a:path w="4995544" h="8366125">
                  <a:moveTo>
                    <a:pt x="307145" y="7606050"/>
                  </a:moveTo>
                  <a:lnTo>
                    <a:pt x="321107" y="7608843"/>
                  </a:lnTo>
                  <a:lnTo>
                    <a:pt x="329483" y="7606050"/>
                  </a:lnTo>
                  <a:lnTo>
                    <a:pt x="335068" y="7600466"/>
                  </a:lnTo>
                  <a:lnTo>
                    <a:pt x="340652" y="7583713"/>
                  </a:lnTo>
                  <a:lnTo>
                    <a:pt x="335068" y="7569751"/>
                  </a:lnTo>
                </a:path>
                <a:path w="4995544" h="8366125">
                  <a:moveTo>
                    <a:pt x="318314" y="7561375"/>
                  </a:moveTo>
                  <a:lnTo>
                    <a:pt x="307145" y="7566959"/>
                  </a:lnTo>
                  <a:lnTo>
                    <a:pt x="301561" y="7578128"/>
                  </a:lnTo>
                </a:path>
                <a:path w="4995544" h="8366125">
                  <a:moveTo>
                    <a:pt x="301561" y="7580920"/>
                  </a:moveTo>
                  <a:lnTo>
                    <a:pt x="301561" y="7592089"/>
                  </a:lnTo>
                  <a:lnTo>
                    <a:pt x="304353" y="7603258"/>
                  </a:lnTo>
                </a:path>
                <a:path w="4995544" h="8366125">
                  <a:moveTo>
                    <a:pt x="307145" y="7589297"/>
                  </a:moveTo>
                  <a:lnTo>
                    <a:pt x="307145" y="7575336"/>
                  </a:lnTo>
                </a:path>
                <a:path w="4995544" h="8366125">
                  <a:moveTo>
                    <a:pt x="309938" y="7572544"/>
                  </a:moveTo>
                  <a:lnTo>
                    <a:pt x="321107" y="7566959"/>
                  </a:lnTo>
                </a:path>
                <a:path w="4995544" h="8366125">
                  <a:moveTo>
                    <a:pt x="332276" y="7566959"/>
                  </a:moveTo>
                  <a:lnTo>
                    <a:pt x="323899" y="7561375"/>
                  </a:lnTo>
                </a:path>
                <a:path w="4995544" h="8366125">
                  <a:moveTo>
                    <a:pt x="438381" y="7564167"/>
                  </a:moveTo>
                  <a:lnTo>
                    <a:pt x="435588" y="7564167"/>
                  </a:lnTo>
                </a:path>
                <a:path w="4995544" h="8366125">
                  <a:moveTo>
                    <a:pt x="510979" y="7566959"/>
                  </a:moveTo>
                  <a:lnTo>
                    <a:pt x="516563" y="7569751"/>
                  </a:lnTo>
                  <a:lnTo>
                    <a:pt x="519355" y="7575336"/>
                  </a:lnTo>
                  <a:lnTo>
                    <a:pt x="516563" y="7580920"/>
                  </a:lnTo>
                  <a:lnTo>
                    <a:pt x="510979" y="7583713"/>
                  </a:lnTo>
                </a:path>
                <a:path w="4995544" h="8366125">
                  <a:moveTo>
                    <a:pt x="536109" y="7569751"/>
                  </a:moveTo>
                  <a:lnTo>
                    <a:pt x="533317" y="7580920"/>
                  </a:lnTo>
                </a:path>
                <a:path w="4995544" h="8366125">
                  <a:moveTo>
                    <a:pt x="533317" y="7583713"/>
                  </a:moveTo>
                  <a:lnTo>
                    <a:pt x="533317" y="7594882"/>
                  </a:lnTo>
                </a:path>
                <a:path w="4995544" h="8366125">
                  <a:moveTo>
                    <a:pt x="544486" y="7606050"/>
                  </a:moveTo>
                  <a:lnTo>
                    <a:pt x="558447" y="7606050"/>
                  </a:lnTo>
                </a:path>
                <a:path w="4995544" h="8366125">
                  <a:moveTo>
                    <a:pt x="541693" y="7594882"/>
                  </a:moveTo>
                  <a:lnTo>
                    <a:pt x="538901" y="7589297"/>
                  </a:lnTo>
                </a:path>
                <a:path w="4995544" h="8366125">
                  <a:moveTo>
                    <a:pt x="538901" y="7583713"/>
                  </a:moveTo>
                  <a:lnTo>
                    <a:pt x="541693" y="7575336"/>
                  </a:lnTo>
                </a:path>
                <a:path w="4995544" h="8366125">
                  <a:moveTo>
                    <a:pt x="552862" y="7561375"/>
                  </a:moveTo>
                  <a:lnTo>
                    <a:pt x="541693" y="7566959"/>
                  </a:lnTo>
                </a:path>
                <a:path w="4995544" h="8366125">
                  <a:moveTo>
                    <a:pt x="552862" y="7566959"/>
                  </a:moveTo>
                  <a:lnTo>
                    <a:pt x="561239" y="7569751"/>
                  </a:lnTo>
                </a:path>
                <a:path w="4995544" h="8366125">
                  <a:moveTo>
                    <a:pt x="564031" y="7566959"/>
                  </a:moveTo>
                  <a:lnTo>
                    <a:pt x="555654" y="7561375"/>
                  </a:lnTo>
                </a:path>
                <a:path w="4995544" h="8366125">
                  <a:moveTo>
                    <a:pt x="633837" y="7569751"/>
                  </a:moveTo>
                  <a:lnTo>
                    <a:pt x="642214" y="7566959"/>
                  </a:lnTo>
                </a:path>
                <a:path w="4995544" h="8366125">
                  <a:moveTo>
                    <a:pt x="645006" y="7566959"/>
                  </a:moveTo>
                  <a:lnTo>
                    <a:pt x="647798" y="7569751"/>
                  </a:lnTo>
                  <a:lnTo>
                    <a:pt x="650590" y="7572544"/>
                  </a:lnTo>
                  <a:lnTo>
                    <a:pt x="647798" y="7583713"/>
                  </a:lnTo>
                </a:path>
                <a:path w="4995544" h="8366125">
                  <a:moveTo>
                    <a:pt x="647798" y="7586505"/>
                  </a:moveTo>
                  <a:lnTo>
                    <a:pt x="642214" y="7592089"/>
                  </a:lnTo>
                </a:path>
                <a:path w="4995544" h="8366125">
                  <a:moveTo>
                    <a:pt x="631045" y="7600466"/>
                  </a:moveTo>
                  <a:lnTo>
                    <a:pt x="633837" y="7606050"/>
                  </a:lnTo>
                </a:path>
                <a:path w="4995544" h="8366125">
                  <a:moveTo>
                    <a:pt x="645006" y="7594882"/>
                  </a:moveTo>
                  <a:lnTo>
                    <a:pt x="656175" y="7580920"/>
                  </a:lnTo>
                  <a:lnTo>
                    <a:pt x="656175" y="7575336"/>
                  </a:lnTo>
                  <a:lnTo>
                    <a:pt x="656175" y="7566959"/>
                  </a:lnTo>
                </a:path>
                <a:path w="4995544" h="8366125">
                  <a:moveTo>
                    <a:pt x="675721" y="7608843"/>
                  </a:moveTo>
                  <a:lnTo>
                    <a:pt x="686890" y="7606050"/>
                  </a:lnTo>
                </a:path>
                <a:path w="4995544" h="8366125">
                  <a:moveTo>
                    <a:pt x="675721" y="7603258"/>
                  </a:moveTo>
                  <a:lnTo>
                    <a:pt x="670136" y="7603258"/>
                  </a:lnTo>
                </a:path>
                <a:path w="4995544" h="8366125">
                  <a:moveTo>
                    <a:pt x="670136" y="7566959"/>
                  </a:moveTo>
                  <a:lnTo>
                    <a:pt x="667344" y="7578128"/>
                  </a:lnTo>
                  <a:lnTo>
                    <a:pt x="670136" y="7586505"/>
                  </a:lnTo>
                  <a:lnTo>
                    <a:pt x="678513" y="7589297"/>
                  </a:lnTo>
                  <a:lnTo>
                    <a:pt x="689682" y="7589297"/>
                  </a:lnTo>
                </a:path>
                <a:path w="4995544" h="8366125">
                  <a:moveTo>
                    <a:pt x="689682" y="7586505"/>
                  </a:moveTo>
                  <a:lnTo>
                    <a:pt x="686890" y="7594882"/>
                  </a:lnTo>
                  <a:lnTo>
                    <a:pt x="684097" y="7600466"/>
                  </a:lnTo>
                </a:path>
                <a:path w="4995544" h="8366125">
                  <a:moveTo>
                    <a:pt x="689682" y="7603258"/>
                  </a:moveTo>
                  <a:lnTo>
                    <a:pt x="692474" y="7594882"/>
                  </a:lnTo>
                  <a:lnTo>
                    <a:pt x="695266" y="7586505"/>
                  </a:lnTo>
                </a:path>
                <a:path w="4995544" h="8366125">
                  <a:moveTo>
                    <a:pt x="681305" y="7586505"/>
                  </a:moveTo>
                  <a:lnTo>
                    <a:pt x="672928" y="7583713"/>
                  </a:lnTo>
                  <a:lnTo>
                    <a:pt x="672928" y="7578128"/>
                  </a:lnTo>
                  <a:lnTo>
                    <a:pt x="672928" y="7569751"/>
                  </a:lnTo>
                  <a:lnTo>
                    <a:pt x="678513" y="7566959"/>
                  </a:lnTo>
                </a:path>
                <a:path w="4995544" h="8366125">
                  <a:moveTo>
                    <a:pt x="678513" y="7561375"/>
                  </a:moveTo>
                  <a:lnTo>
                    <a:pt x="670136" y="7566959"/>
                  </a:lnTo>
                </a:path>
                <a:path w="4995544" h="8366125">
                  <a:moveTo>
                    <a:pt x="681305" y="7566959"/>
                  </a:moveTo>
                  <a:lnTo>
                    <a:pt x="686890" y="7569751"/>
                  </a:lnTo>
                  <a:lnTo>
                    <a:pt x="689682" y="7575336"/>
                  </a:lnTo>
                </a:path>
                <a:path w="4995544" h="8366125">
                  <a:moveTo>
                    <a:pt x="695266" y="7583713"/>
                  </a:moveTo>
                  <a:lnTo>
                    <a:pt x="692474" y="7569751"/>
                  </a:lnTo>
                  <a:lnTo>
                    <a:pt x="689682" y="7564167"/>
                  </a:lnTo>
                  <a:lnTo>
                    <a:pt x="684097" y="7561375"/>
                  </a:lnTo>
                </a:path>
                <a:path w="4995544" h="8366125">
                  <a:moveTo>
                    <a:pt x="737150" y="7569751"/>
                  </a:moveTo>
                  <a:lnTo>
                    <a:pt x="745527" y="7566959"/>
                  </a:lnTo>
                </a:path>
                <a:path w="4995544" h="8366125">
                  <a:moveTo>
                    <a:pt x="748319" y="7566959"/>
                  </a:moveTo>
                  <a:lnTo>
                    <a:pt x="753903" y="7569751"/>
                  </a:lnTo>
                  <a:lnTo>
                    <a:pt x="756695" y="7572544"/>
                  </a:lnTo>
                  <a:lnTo>
                    <a:pt x="753903" y="7583713"/>
                  </a:lnTo>
                </a:path>
                <a:path w="4995544" h="8366125">
                  <a:moveTo>
                    <a:pt x="751111" y="7586505"/>
                  </a:moveTo>
                  <a:lnTo>
                    <a:pt x="745527" y="7592089"/>
                  </a:lnTo>
                </a:path>
                <a:path w="4995544" h="8366125">
                  <a:moveTo>
                    <a:pt x="737150" y="7600466"/>
                  </a:moveTo>
                  <a:lnTo>
                    <a:pt x="737150" y="7606050"/>
                  </a:lnTo>
                </a:path>
                <a:path w="4995544" h="8366125">
                  <a:moveTo>
                    <a:pt x="751111" y="7594882"/>
                  </a:moveTo>
                  <a:lnTo>
                    <a:pt x="759488" y="7580920"/>
                  </a:lnTo>
                  <a:lnTo>
                    <a:pt x="762280" y="7575336"/>
                  </a:lnTo>
                  <a:lnTo>
                    <a:pt x="759488" y="7566959"/>
                  </a:lnTo>
                </a:path>
                <a:path w="4995544" h="8366125">
                  <a:moveTo>
                    <a:pt x="773449" y="7569751"/>
                  </a:moveTo>
                  <a:lnTo>
                    <a:pt x="770657" y="7578128"/>
                  </a:lnTo>
                </a:path>
                <a:path w="4995544" h="8366125">
                  <a:moveTo>
                    <a:pt x="770657" y="7580920"/>
                  </a:moveTo>
                  <a:lnTo>
                    <a:pt x="770657" y="7594882"/>
                  </a:lnTo>
                </a:path>
                <a:path w="4995544" h="8366125">
                  <a:moveTo>
                    <a:pt x="773449" y="7597674"/>
                  </a:moveTo>
                  <a:lnTo>
                    <a:pt x="776241" y="7603258"/>
                  </a:lnTo>
                  <a:lnTo>
                    <a:pt x="781826" y="7606050"/>
                  </a:lnTo>
                  <a:lnTo>
                    <a:pt x="792995" y="7606050"/>
                  </a:lnTo>
                </a:path>
                <a:path w="4995544" h="8366125">
                  <a:moveTo>
                    <a:pt x="784618" y="7603258"/>
                  </a:moveTo>
                  <a:lnTo>
                    <a:pt x="776241" y="7594882"/>
                  </a:lnTo>
                  <a:lnTo>
                    <a:pt x="776241" y="7586505"/>
                  </a:lnTo>
                </a:path>
                <a:path w="4995544" h="8366125">
                  <a:moveTo>
                    <a:pt x="779033" y="7572544"/>
                  </a:moveTo>
                  <a:lnTo>
                    <a:pt x="781826" y="7566959"/>
                  </a:lnTo>
                </a:path>
                <a:path w="4995544" h="8366125">
                  <a:moveTo>
                    <a:pt x="798579" y="7600466"/>
                  </a:moveTo>
                  <a:lnTo>
                    <a:pt x="801371" y="7580920"/>
                  </a:lnTo>
                </a:path>
                <a:path w="4995544" h="8366125">
                  <a:moveTo>
                    <a:pt x="801371" y="7578128"/>
                  </a:moveTo>
                  <a:lnTo>
                    <a:pt x="798579" y="7569751"/>
                  </a:lnTo>
                  <a:lnTo>
                    <a:pt x="790202" y="7561375"/>
                  </a:lnTo>
                </a:path>
                <a:path w="4995544" h="8366125">
                  <a:moveTo>
                    <a:pt x="809748" y="7569751"/>
                  </a:moveTo>
                  <a:lnTo>
                    <a:pt x="818125" y="7566959"/>
                  </a:lnTo>
                </a:path>
                <a:path w="4995544" h="8366125">
                  <a:moveTo>
                    <a:pt x="820917" y="7566959"/>
                  </a:moveTo>
                  <a:lnTo>
                    <a:pt x="823709" y="7569751"/>
                  </a:lnTo>
                  <a:lnTo>
                    <a:pt x="826501" y="7572544"/>
                  </a:lnTo>
                  <a:lnTo>
                    <a:pt x="823709" y="7583713"/>
                  </a:lnTo>
                </a:path>
                <a:path w="4995544" h="8366125">
                  <a:moveTo>
                    <a:pt x="823709" y="7586505"/>
                  </a:moveTo>
                  <a:lnTo>
                    <a:pt x="818125" y="7592089"/>
                  </a:lnTo>
                </a:path>
                <a:path w="4995544" h="8366125">
                  <a:moveTo>
                    <a:pt x="806956" y="7600466"/>
                  </a:moveTo>
                  <a:lnTo>
                    <a:pt x="809748" y="7606050"/>
                  </a:lnTo>
                </a:path>
                <a:path w="4995544" h="8366125">
                  <a:moveTo>
                    <a:pt x="820917" y="7594882"/>
                  </a:moveTo>
                  <a:lnTo>
                    <a:pt x="832086" y="7580920"/>
                  </a:lnTo>
                  <a:lnTo>
                    <a:pt x="832086" y="7575336"/>
                  </a:lnTo>
                  <a:lnTo>
                    <a:pt x="832086" y="7566959"/>
                  </a:lnTo>
                </a:path>
                <a:path w="4995544" h="8366125">
                  <a:moveTo>
                    <a:pt x="943775" y="7569751"/>
                  </a:moveTo>
                  <a:lnTo>
                    <a:pt x="946568" y="7578128"/>
                  </a:lnTo>
                </a:path>
                <a:path w="4995544" h="8366125">
                  <a:moveTo>
                    <a:pt x="966113" y="7589297"/>
                  </a:moveTo>
                  <a:lnTo>
                    <a:pt x="966113" y="7597674"/>
                  </a:lnTo>
                </a:path>
                <a:path w="4995544" h="8366125">
                  <a:moveTo>
                    <a:pt x="1010789" y="7589297"/>
                  </a:moveTo>
                  <a:lnTo>
                    <a:pt x="1007997" y="7597674"/>
                  </a:lnTo>
                  <a:lnTo>
                    <a:pt x="996828" y="7603258"/>
                  </a:lnTo>
                </a:path>
                <a:path w="4995544" h="8366125">
                  <a:moveTo>
                    <a:pt x="1010789" y="7603258"/>
                  </a:moveTo>
                  <a:lnTo>
                    <a:pt x="1016373" y="7594882"/>
                  </a:lnTo>
                  <a:lnTo>
                    <a:pt x="1016373" y="7586505"/>
                  </a:lnTo>
                  <a:lnTo>
                    <a:pt x="1016373" y="7575336"/>
                  </a:lnTo>
                  <a:lnTo>
                    <a:pt x="1010789" y="7569751"/>
                  </a:lnTo>
                </a:path>
                <a:path w="4995544" h="8366125">
                  <a:moveTo>
                    <a:pt x="11168" y="7636765"/>
                  </a:moveTo>
                  <a:lnTo>
                    <a:pt x="5584" y="7639557"/>
                  </a:lnTo>
                  <a:lnTo>
                    <a:pt x="2792" y="7645142"/>
                  </a:lnTo>
                </a:path>
                <a:path w="4995544" h="8366125">
                  <a:moveTo>
                    <a:pt x="2792" y="7647934"/>
                  </a:moveTo>
                  <a:lnTo>
                    <a:pt x="2792" y="7653518"/>
                  </a:lnTo>
                  <a:lnTo>
                    <a:pt x="5584" y="7659103"/>
                  </a:lnTo>
                </a:path>
                <a:path w="4995544" h="8366125">
                  <a:moveTo>
                    <a:pt x="27922" y="7673064"/>
                  </a:moveTo>
                  <a:lnTo>
                    <a:pt x="25130" y="7661895"/>
                  </a:lnTo>
                  <a:lnTo>
                    <a:pt x="16753" y="7656311"/>
                  </a:lnTo>
                </a:path>
                <a:path w="4995544" h="8366125">
                  <a:moveTo>
                    <a:pt x="83767" y="7642350"/>
                  </a:moveTo>
                  <a:lnTo>
                    <a:pt x="89351" y="7645142"/>
                  </a:lnTo>
                  <a:lnTo>
                    <a:pt x="92143" y="7650726"/>
                  </a:lnTo>
                  <a:lnTo>
                    <a:pt x="89351" y="7656311"/>
                  </a:lnTo>
                  <a:lnTo>
                    <a:pt x="83767" y="7656311"/>
                  </a:lnTo>
                </a:path>
                <a:path w="4995544" h="8366125">
                  <a:moveTo>
                    <a:pt x="108897" y="7667480"/>
                  </a:moveTo>
                  <a:lnTo>
                    <a:pt x="108897" y="7673064"/>
                  </a:lnTo>
                  <a:lnTo>
                    <a:pt x="114481" y="7678649"/>
                  </a:lnTo>
                </a:path>
                <a:path w="4995544" h="8366125">
                  <a:moveTo>
                    <a:pt x="117273" y="7681441"/>
                  </a:moveTo>
                  <a:lnTo>
                    <a:pt x="125650" y="7681441"/>
                  </a:lnTo>
                  <a:lnTo>
                    <a:pt x="136819" y="7681441"/>
                  </a:lnTo>
                </a:path>
                <a:path w="4995544" h="8366125">
                  <a:moveTo>
                    <a:pt x="125650" y="7678649"/>
                  </a:moveTo>
                  <a:lnTo>
                    <a:pt x="120066" y="7675856"/>
                  </a:lnTo>
                </a:path>
                <a:path w="4995544" h="8366125">
                  <a:moveTo>
                    <a:pt x="117273" y="7673064"/>
                  </a:moveTo>
                  <a:lnTo>
                    <a:pt x="114481" y="7664687"/>
                  </a:lnTo>
                </a:path>
                <a:path w="4995544" h="8366125">
                  <a:moveTo>
                    <a:pt x="136819" y="7664687"/>
                  </a:moveTo>
                  <a:lnTo>
                    <a:pt x="134027" y="7673064"/>
                  </a:lnTo>
                </a:path>
                <a:path w="4995544" h="8366125">
                  <a:moveTo>
                    <a:pt x="134027" y="7675856"/>
                  </a:moveTo>
                  <a:lnTo>
                    <a:pt x="128442" y="7678649"/>
                  </a:lnTo>
                </a:path>
                <a:path w="4995544" h="8366125">
                  <a:moveTo>
                    <a:pt x="156365" y="7645142"/>
                  </a:moveTo>
                  <a:lnTo>
                    <a:pt x="150780" y="7653518"/>
                  </a:lnTo>
                </a:path>
                <a:path w="4995544" h="8366125">
                  <a:moveTo>
                    <a:pt x="150780" y="7656311"/>
                  </a:moveTo>
                  <a:lnTo>
                    <a:pt x="153572" y="7667480"/>
                  </a:lnTo>
                </a:path>
                <a:path w="4995544" h="8366125">
                  <a:moveTo>
                    <a:pt x="164741" y="7681441"/>
                  </a:moveTo>
                  <a:lnTo>
                    <a:pt x="175910" y="7681441"/>
                  </a:lnTo>
                </a:path>
                <a:path w="4995544" h="8366125">
                  <a:moveTo>
                    <a:pt x="159157" y="7670272"/>
                  </a:moveTo>
                  <a:lnTo>
                    <a:pt x="159157" y="7661895"/>
                  </a:lnTo>
                </a:path>
                <a:path w="4995544" h="8366125">
                  <a:moveTo>
                    <a:pt x="159157" y="7659103"/>
                  </a:moveTo>
                  <a:lnTo>
                    <a:pt x="159157" y="7650726"/>
                  </a:lnTo>
                </a:path>
                <a:path w="4995544" h="8366125">
                  <a:moveTo>
                    <a:pt x="170326" y="7636765"/>
                  </a:moveTo>
                  <a:lnTo>
                    <a:pt x="159157" y="7642350"/>
                  </a:lnTo>
                </a:path>
                <a:path w="4995544" h="8366125">
                  <a:moveTo>
                    <a:pt x="170326" y="7642350"/>
                  </a:moveTo>
                  <a:lnTo>
                    <a:pt x="181495" y="7645142"/>
                  </a:lnTo>
                </a:path>
                <a:path w="4995544" h="8366125">
                  <a:moveTo>
                    <a:pt x="181495" y="7639557"/>
                  </a:moveTo>
                  <a:lnTo>
                    <a:pt x="173118" y="7636765"/>
                  </a:lnTo>
                </a:path>
                <a:path w="4995544" h="8366125">
                  <a:moveTo>
                    <a:pt x="226171" y="7667480"/>
                  </a:moveTo>
                  <a:lnTo>
                    <a:pt x="226171" y="7673064"/>
                  </a:lnTo>
                  <a:lnTo>
                    <a:pt x="231755" y="7678649"/>
                  </a:lnTo>
                </a:path>
                <a:path w="4995544" h="8366125">
                  <a:moveTo>
                    <a:pt x="234547" y="7681441"/>
                  </a:moveTo>
                  <a:lnTo>
                    <a:pt x="242924" y="7681441"/>
                  </a:lnTo>
                  <a:lnTo>
                    <a:pt x="254093" y="7681441"/>
                  </a:lnTo>
                </a:path>
                <a:path w="4995544" h="8366125">
                  <a:moveTo>
                    <a:pt x="242924" y="7678649"/>
                  </a:moveTo>
                  <a:lnTo>
                    <a:pt x="237340" y="7675856"/>
                  </a:lnTo>
                </a:path>
                <a:path w="4995544" h="8366125">
                  <a:moveTo>
                    <a:pt x="234547" y="7673064"/>
                  </a:moveTo>
                  <a:lnTo>
                    <a:pt x="231755" y="7664687"/>
                  </a:lnTo>
                </a:path>
                <a:path w="4995544" h="8366125">
                  <a:moveTo>
                    <a:pt x="254093" y="7664687"/>
                  </a:moveTo>
                  <a:lnTo>
                    <a:pt x="251301" y="7673064"/>
                  </a:lnTo>
                </a:path>
                <a:path w="4995544" h="8366125">
                  <a:moveTo>
                    <a:pt x="251301" y="7675856"/>
                  </a:moveTo>
                  <a:lnTo>
                    <a:pt x="245716" y="7678649"/>
                  </a:lnTo>
                </a:path>
                <a:path w="4995544" h="8366125">
                  <a:moveTo>
                    <a:pt x="284808" y="7642350"/>
                  </a:moveTo>
                  <a:lnTo>
                    <a:pt x="290392" y="7645142"/>
                  </a:lnTo>
                  <a:lnTo>
                    <a:pt x="293184" y="7650726"/>
                  </a:lnTo>
                  <a:lnTo>
                    <a:pt x="290392" y="7656311"/>
                  </a:lnTo>
                  <a:lnTo>
                    <a:pt x="282015" y="7656311"/>
                  </a:lnTo>
                </a:path>
                <a:path w="4995544" h="8366125">
                  <a:moveTo>
                    <a:pt x="351821" y="7636765"/>
                  </a:moveTo>
                  <a:lnTo>
                    <a:pt x="346237" y="7639557"/>
                  </a:lnTo>
                  <a:lnTo>
                    <a:pt x="343445" y="7645142"/>
                  </a:lnTo>
                </a:path>
                <a:path w="4995544" h="8366125">
                  <a:moveTo>
                    <a:pt x="340652" y="7647934"/>
                  </a:moveTo>
                  <a:lnTo>
                    <a:pt x="343445" y="7653518"/>
                  </a:lnTo>
                  <a:lnTo>
                    <a:pt x="346237" y="7659103"/>
                  </a:lnTo>
                </a:path>
                <a:path w="4995544" h="8366125">
                  <a:moveTo>
                    <a:pt x="368575" y="7673064"/>
                  </a:moveTo>
                  <a:lnTo>
                    <a:pt x="365782" y="7661895"/>
                  </a:lnTo>
                  <a:lnTo>
                    <a:pt x="357406" y="7656311"/>
                  </a:lnTo>
                </a:path>
                <a:path w="4995544" h="8366125">
                  <a:moveTo>
                    <a:pt x="446757" y="7642350"/>
                  </a:moveTo>
                  <a:lnTo>
                    <a:pt x="452342" y="7645142"/>
                  </a:lnTo>
                  <a:lnTo>
                    <a:pt x="455134" y="7650726"/>
                  </a:lnTo>
                  <a:lnTo>
                    <a:pt x="452342" y="7656311"/>
                  </a:lnTo>
                  <a:lnTo>
                    <a:pt x="446757" y="7656311"/>
                  </a:lnTo>
                </a:path>
                <a:path w="4995544" h="8366125">
                  <a:moveTo>
                    <a:pt x="572408" y="7642350"/>
                  </a:moveTo>
                  <a:lnTo>
                    <a:pt x="577992" y="7645142"/>
                  </a:lnTo>
                  <a:lnTo>
                    <a:pt x="583577" y="7650726"/>
                  </a:lnTo>
                </a:path>
                <a:path w="4995544" h="8366125">
                  <a:moveTo>
                    <a:pt x="583577" y="7653518"/>
                  </a:moveTo>
                  <a:lnTo>
                    <a:pt x="580785" y="7670272"/>
                  </a:lnTo>
                </a:path>
                <a:path w="4995544" h="8366125">
                  <a:moveTo>
                    <a:pt x="580785" y="7673064"/>
                  </a:moveTo>
                  <a:lnTo>
                    <a:pt x="569616" y="7678649"/>
                  </a:lnTo>
                </a:path>
                <a:path w="4995544" h="8366125">
                  <a:moveTo>
                    <a:pt x="558447" y="7678649"/>
                  </a:moveTo>
                  <a:lnTo>
                    <a:pt x="572408" y="7681441"/>
                  </a:lnTo>
                  <a:lnTo>
                    <a:pt x="577992" y="7681441"/>
                  </a:lnTo>
                  <a:lnTo>
                    <a:pt x="583577" y="7675856"/>
                  </a:lnTo>
                </a:path>
                <a:path w="4995544" h="8366125">
                  <a:moveTo>
                    <a:pt x="586369" y="7673064"/>
                  </a:moveTo>
                  <a:lnTo>
                    <a:pt x="589161" y="7659103"/>
                  </a:lnTo>
                  <a:lnTo>
                    <a:pt x="586369" y="7645142"/>
                  </a:lnTo>
                </a:path>
                <a:path w="4995544" h="8366125">
                  <a:moveTo>
                    <a:pt x="566823" y="7636765"/>
                  </a:moveTo>
                  <a:lnTo>
                    <a:pt x="555654" y="7642350"/>
                  </a:lnTo>
                  <a:lnTo>
                    <a:pt x="550070" y="7650726"/>
                  </a:lnTo>
                </a:path>
                <a:path w="4995544" h="8366125">
                  <a:moveTo>
                    <a:pt x="550070" y="7653518"/>
                  </a:moveTo>
                  <a:lnTo>
                    <a:pt x="550070" y="7667480"/>
                  </a:lnTo>
                  <a:lnTo>
                    <a:pt x="555654" y="7678649"/>
                  </a:lnTo>
                </a:path>
                <a:path w="4995544" h="8366125">
                  <a:moveTo>
                    <a:pt x="555654" y="7664687"/>
                  </a:moveTo>
                  <a:lnTo>
                    <a:pt x="558447" y="7650726"/>
                  </a:lnTo>
                </a:path>
                <a:path w="4995544" h="8366125">
                  <a:moveTo>
                    <a:pt x="561239" y="7645142"/>
                  </a:moveTo>
                  <a:lnTo>
                    <a:pt x="569616" y="7642350"/>
                  </a:lnTo>
                </a:path>
                <a:path w="4995544" h="8366125">
                  <a:moveTo>
                    <a:pt x="583577" y="7639557"/>
                  </a:moveTo>
                  <a:lnTo>
                    <a:pt x="572408" y="7636765"/>
                  </a:lnTo>
                </a:path>
                <a:path w="4995544" h="8366125">
                  <a:moveTo>
                    <a:pt x="600330" y="7645142"/>
                  </a:moveTo>
                  <a:lnTo>
                    <a:pt x="597538" y="7653518"/>
                  </a:lnTo>
                </a:path>
                <a:path w="4995544" h="8366125">
                  <a:moveTo>
                    <a:pt x="597538" y="7656311"/>
                  </a:moveTo>
                  <a:lnTo>
                    <a:pt x="597538" y="7667480"/>
                  </a:lnTo>
                </a:path>
                <a:path w="4995544" h="8366125">
                  <a:moveTo>
                    <a:pt x="608707" y="7681441"/>
                  </a:moveTo>
                  <a:lnTo>
                    <a:pt x="619876" y="7681441"/>
                  </a:lnTo>
                </a:path>
                <a:path w="4995544" h="8366125">
                  <a:moveTo>
                    <a:pt x="605915" y="7670272"/>
                  </a:moveTo>
                  <a:lnTo>
                    <a:pt x="603122" y="7661895"/>
                  </a:lnTo>
                </a:path>
                <a:path w="4995544" h="8366125">
                  <a:moveTo>
                    <a:pt x="603122" y="7659103"/>
                  </a:moveTo>
                  <a:lnTo>
                    <a:pt x="603122" y="7650726"/>
                  </a:lnTo>
                </a:path>
                <a:path w="4995544" h="8366125">
                  <a:moveTo>
                    <a:pt x="614291" y="7636765"/>
                  </a:moveTo>
                  <a:lnTo>
                    <a:pt x="603122" y="7642350"/>
                  </a:lnTo>
                </a:path>
                <a:path w="4995544" h="8366125">
                  <a:moveTo>
                    <a:pt x="617084" y="7642350"/>
                  </a:moveTo>
                  <a:lnTo>
                    <a:pt x="625460" y="7645142"/>
                  </a:lnTo>
                </a:path>
                <a:path w="4995544" h="8366125">
                  <a:moveTo>
                    <a:pt x="628253" y="7639557"/>
                  </a:moveTo>
                  <a:lnTo>
                    <a:pt x="619876" y="7636765"/>
                  </a:lnTo>
                </a:path>
                <a:path w="4995544" h="8366125">
                  <a:moveTo>
                    <a:pt x="773449" y="7664687"/>
                  </a:moveTo>
                  <a:lnTo>
                    <a:pt x="770657" y="7673064"/>
                  </a:lnTo>
                </a:path>
                <a:path w="4995544" h="8366125">
                  <a:moveTo>
                    <a:pt x="767864" y="7673064"/>
                  </a:moveTo>
                  <a:lnTo>
                    <a:pt x="759488" y="7675856"/>
                  </a:lnTo>
                </a:path>
                <a:path w="4995544" h="8366125">
                  <a:moveTo>
                    <a:pt x="773449" y="7678649"/>
                  </a:moveTo>
                  <a:lnTo>
                    <a:pt x="776241" y="7670272"/>
                  </a:lnTo>
                  <a:lnTo>
                    <a:pt x="779033" y="7661895"/>
                  </a:lnTo>
                  <a:lnTo>
                    <a:pt x="776241" y="7650726"/>
                  </a:lnTo>
                  <a:lnTo>
                    <a:pt x="773449" y="7642350"/>
                  </a:lnTo>
                </a:path>
                <a:path w="4995544" h="8366125">
                  <a:moveTo>
                    <a:pt x="851631" y="7636765"/>
                  </a:moveTo>
                  <a:lnTo>
                    <a:pt x="846047" y="7639557"/>
                  </a:lnTo>
                  <a:lnTo>
                    <a:pt x="843255" y="7645142"/>
                  </a:lnTo>
                </a:path>
                <a:path w="4995544" h="8366125">
                  <a:moveTo>
                    <a:pt x="840463" y="7647934"/>
                  </a:moveTo>
                  <a:lnTo>
                    <a:pt x="843255" y="7653518"/>
                  </a:lnTo>
                  <a:lnTo>
                    <a:pt x="846047" y="7659103"/>
                  </a:lnTo>
                </a:path>
                <a:path w="4995544" h="8366125">
                  <a:moveTo>
                    <a:pt x="868385" y="7673064"/>
                  </a:moveTo>
                  <a:lnTo>
                    <a:pt x="865593" y="7661895"/>
                  </a:lnTo>
                  <a:lnTo>
                    <a:pt x="857216" y="7656311"/>
                  </a:lnTo>
                </a:path>
                <a:path w="4995544" h="8366125">
                  <a:moveTo>
                    <a:pt x="899100" y="7636765"/>
                  </a:moveTo>
                  <a:lnTo>
                    <a:pt x="893515" y="7639557"/>
                  </a:lnTo>
                  <a:lnTo>
                    <a:pt x="890723" y="7645142"/>
                  </a:lnTo>
                </a:path>
                <a:path w="4995544" h="8366125">
                  <a:moveTo>
                    <a:pt x="890723" y="7647934"/>
                  </a:moveTo>
                  <a:lnTo>
                    <a:pt x="890723" y="7653518"/>
                  </a:lnTo>
                  <a:lnTo>
                    <a:pt x="893515" y="7659103"/>
                  </a:lnTo>
                </a:path>
                <a:path w="4995544" h="8366125">
                  <a:moveTo>
                    <a:pt x="915853" y="7673064"/>
                  </a:moveTo>
                  <a:lnTo>
                    <a:pt x="913061" y="7661895"/>
                  </a:lnTo>
                  <a:lnTo>
                    <a:pt x="904684" y="7656311"/>
                  </a:lnTo>
                </a:path>
                <a:path w="4995544" h="8366125">
                  <a:moveTo>
                    <a:pt x="988451" y="7642350"/>
                  </a:moveTo>
                  <a:lnTo>
                    <a:pt x="994036" y="7645142"/>
                  </a:lnTo>
                  <a:lnTo>
                    <a:pt x="996828" y="7650726"/>
                  </a:lnTo>
                </a:path>
                <a:path w="4995544" h="8366125">
                  <a:moveTo>
                    <a:pt x="996828" y="7653518"/>
                  </a:moveTo>
                  <a:lnTo>
                    <a:pt x="996828" y="7670272"/>
                  </a:lnTo>
                </a:path>
                <a:path w="4995544" h="8366125">
                  <a:moveTo>
                    <a:pt x="994036" y="7673064"/>
                  </a:moveTo>
                  <a:lnTo>
                    <a:pt x="985659" y="7678649"/>
                  </a:lnTo>
                </a:path>
                <a:path w="4995544" h="8366125">
                  <a:moveTo>
                    <a:pt x="974490" y="7678649"/>
                  </a:moveTo>
                  <a:lnTo>
                    <a:pt x="985659" y="7681441"/>
                  </a:lnTo>
                  <a:lnTo>
                    <a:pt x="994036" y="7681441"/>
                  </a:lnTo>
                  <a:lnTo>
                    <a:pt x="999620" y="7675856"/>
                  </a:lnTo>
                </a:path>
                <a:path w="4995544" h="8366125">
                  <a:moveTo>
                    <a:pt x="1002412" y="7673064"/>
                  </a:moveTo>
                  <a:lnTo>
                    <a:pt x="1005204" y="7659103"/>
                  </a:lnTo>
                  <a:lnTo>
                    <a:pt x="999620" y="7645142"/>
                  </a:lnTo>
                </a:path>
                <a:path w="4995544" h="8366125">
                  <a:moveTo>
                    <a:pt x="982867" y="7636765"/>
                  </a:moveTo>
                  <a:lnTo>
                    <a:pt x="971698" y="7642350"/>
                  </a:lnTo>
                  <a:lnTo>
                    <a:pt x="966113" y="7650726"/>
                  </a:lnTo>
                </a:path>
                <a:path w="4995544" h="8366125">
                  <a:moveTo>
                    <a:pt x="966113" y="7653518"/>
                  </a:moveTo>
                  <a:lnTo>
                    <a:pt x="966113" y="7667480"/>
                  </a:lnTo>
                  <a:lnTo>
                    <a:pt x="968905" y="7678649"/>
                  </a:lnTo>
                </a:path>
                <a:path w="4995544" h="8366125">
                  <a:moveTo>
                    <a:pt x="971698" y="7664687"/>
                  </a:moveTo>
                  <a:lnTo>
                    <a:pt x="971698" y="7650726"/>
                  </a:lnTo>
                </a:path>
                <a:path w="4995544" h="8366125">
                  <a:moveTo>
                    <a:pt x="974490" y="7645142"/>
                  </a:moveTo>
                  <a:lnTo>
                    <a:pt x="985659" y="7642350"/>
                  </a:lnTo>
                </a:path>
                <a:path w="4995544" h="8366125">
                  <a:moveTo>
                    <a:pt x="996828" y="7639557"/>
                  </a:moveTo>
                  <a:lnTo>
                    <a:pt x="988451" y="7636765"/>
                  </a:lnTo>
                </a:path>
                <a:path w="4995544" h="8366125">
                  <a:moveTo>
                    <a:pt x="1083387" y="7645142"/>
                  </a:moveTo>
                  <a:lnTo>
                    <a:pt x="1086179" y="7653518"/>
                  </a:lnTo>
                </a:path>
                <a:path w="4995544" h="8366125">
                  <a:moveTo>
                    <a:pt x="1102933" y="7664687"/>
                  </a:moveTo>
                  <a:lnTo>
                    <a:pt x="1102933" y="7673064"/>
                  </a:lnTo>
                </a:path>
                <a:path w="4995544" h="8366125">
                  <a:moveTo>
                    <a:pt x="92143" y="7717740"/>
                  </a:moveTo>
                  <a:lnTo>
                    <a:pt x="97728" y="7720532"/>
                  </a:lnTo>
                  <a:lnTo>
                    <a:pt x="100520" y="7726117"/>
                  </a:lnTo>
                  <a:lnTo>
                    <a:pt x="97728" y="7731701"/>
                  </a:lnTo>
                  <a:lnTo>
                    <a:pt x="92143" y="7731701"/>
                  </a:lnTo>
                </a:path>
                <a:path w="4995544" h="8366125">
                  <a:moveTo>
                    <a:pt x="173118" y="7717740"/>
                  </a:moveTo>
                  <a:lnTo>
                    <a:pt x="178703" y="7720532"/>
                  </a:lnTo>
                  <a:lnTo>
                    <a:pt x="181495" y="7726117"/>
                  </a:lnTo>
                </a:path>
                <a:path w="4995544" h="8366125">
                  <a:moveTo>
                    <a:pt x="181495" y="7728909"/>
                  </a:moveTo>
                  <a:lnTo>
                    <a:pt x="181495" y="7745662"/>
                  </a:lnTo>
                </a:path>
                <a:path w="4995544" h="8366125">
                  <a:moveTo>
                    <a:pt x="178703" y="7748454"/>
                  </a:moveTo>
                  <a:lnTo>
                    <a:pt x="170326" y="7751247"/>
                  </a:lnTo>
                </a:path>
                <a:path w="4995544" h="8366125">
                  <a:moveTo>
                    <a:pt x="156365" y="7754039"/>
                  </a:moveTo>
                  <a:lnTo>
                    <a:pt x="170326" y="7756831"/>
                  </a:lnTo>
                  <a:lnTo>
                    <a:pt x="178703" y="7756831"/>
                  </a:lnTo>
                  <a:lnTo>
                    <a:pt x="184287" y="7751247"/>
                  </a:lnTo>
                </a:path>
                <a:path w="4995544" h="8366125">
                  <a:moveTo>
                    <a:pt x="184287" y="7748454"/>
                  </a:moveTo>
                  <a:lnTo>
                    <a:pt x="189872" y="7734493"/>
                  </a:lnTo>
                  <a:lnTo>
                    <a:pt x="184287" y="7717740"/>
                  </a:lnTo>
                </a:path>
                <a:path w="4995544" h="8366125">
                  <a:moveTo>
                    <a:pt x="167534" y="7712155"/>
                  </a:moveTo>
                  <a:lnTo>
                    <a:pt x="156365" y="7717740"/>
                  </a:lnTo>
                  <a:lnTo>
                    <a:pt x="150780" y="7726117"/>
                  </a:lnTo>
                </a:path>
                <a:path w="4995544" h="8366125">
                  <a:moveTo>
                    <a:pt x="150780" y="7728909"/>
                  </a:moveTo>
                  <a:lnTo>
                    <a:pt x="150780" y="7740078"/>
                  </a:lnTo>
                  <a:lnTo>
                    <a:pt x="153572" y="7751247"/>
                  </a:lnTo>
                </a:path>
                <a:path w="4995544" h="8366125">
                  <a:moveTo>
                    <a:pt x="156365" y="7740078"/>
                  </a:moveTo>
                  <a:lnTo>
                    <a:pt x="156365" y="7723324"/>
                  </a:lnTo>
                </a:path>
                <a:path w="4995544" h="8366125">
                  <a:moveTo>
                    <a:pt x="159157" y="7720532"/>
                  </a:moveTo>
                  <a:lnTo>
                    <a:pt x="170326" y="7717740"/>
                  </a:lnTo>
                </a:path>
                <a:path w="4995544" h="8366125">
                  <a:moveTo>
                    <a:pt x="181495" y="7714948"/>
                  </a:moveTo>
                  <a:lnTo>
                    <a:pt x="173118" y="7712155"/>
                  </a:lnTo>
                </a:path>
                <a:path w="4995544" h="8366125">
                  <a:moveTo>
                    <a:pt x="203833" y="7720532"/>
                  </a:moveTo>
                  <a:lnTo>
                    <a:pt x="206625" y="7726117"/>
                  </a:lnTo>
                </a:path>
                <a:path w="4995544" h="8366125">
                  <a:moveTo>
                    <a:pt x="226171" y="7740078"/>
                  </a:moveTo>
                  <a:lnTo>
                    <a:pt x="226171" y="7748454"/>
                  </a:lnTo>
                </a:path>
                <a:path w="4995544" h="8366125">
                  <a:moveTo>
                    <a:pt x="47468" y="7868521"/>
                  </a:moveTo>
                  <a:lnTo>
                    <a:pt x="44675" y="7879690"/>
                  </a:lnTo>
                </a:path>
                <a:path w="4995544" h="8366125">
                  <a:moveTo>
                    <a:pt x="44675" y="7882482"/>
                  </a:moveTo>
                  <a:lnTo>
                    <a:pt x="44675" y="7893651"/>
                  </a:lnTo>
                </a:path>
                <a:path w="4995544" h="8366125">
                  <a:moveTo>
                    <a:pt x="55844" y="7904820"/>
                  </a:moveTo>
                  <a:lnTo>
                    <a:pt x="67013" y="7907612"/>
                  </a:lnTo>
                </a:path>
                <a:path w="4995544" h="8366125">
                  <a:moveTo>
                    <a:pt x="53052" y="7893651"/>
                  </a:moveTo>
                  <a:lnTo>
                    <a:pt x="50260" y="7888066"/>
                  </a:lnTo>
                </a:path>
                <a:path w="4995544" h="8366125">
                  <a:moveTo>
                    <a:pt x="50260" y="7882482"/>
                  </a:moveTo>
                  <a:lnTo>
                    <a:pt x="50260" y="7874105"/>
                  </a:lnTo>
                </a:path>
                <a:path w="4995544" h="8366125">
                  <a:moveTo>
                    <a:pt x="61429" y="7860144"/>
                  </a:moveTo>
                  <a:lnTo>
                    <a:pt x="50260" y="7865728"/>
                  </a:lnTo>
                </a:path>
                <a:path w="4995544" h="8366125">
                  <a:moveTo>
                    <a:pt x="64221" y="7865728"/>
                  </a:moveTo>
                  <a:lnTo>
                    <a:pt x="72598" y="7868521"/>
                  </a:lnTo>
                </a:path>
                <a:path w="4995544" h="8366125">
                  <a:moveTo>
                    <a:pt x="75390" y="7865728"/>
                  </a:moveTo>
                  <a:lnTo>
                    <a:pt x="67013" y="7862936"/>
                  </a:lnTo>
                </a:path>
                <a:path w="4995544" h="8366125">
                  <a:moveTo>
                    <a:pt x="83767" y="7868521"/>
                  </a:moveTo>
                  <a:lnTo>
                    <a:pt x="80974" y="7879690"/>
                  </a:lnTo>
                </a:path>
                <a:path w="4995544" h="8366125">
                  <a:moveTo>
                    <a:pt x="80974" y="7882482"/>
                  </a:moveTo>
                  <a:lnTo>
                    <a:pt x="80974" y="7893651"/>
                  </a:lnTo>
                </a:path>
                <a:path w="4995544" h="8366125">
                  <a:moveTo>
                    <a:pt x="92143" y="7904820"/>
                  </a:moveTo>
                  <a:lnTo>
                    <a:pt x="106104" y="7907612"/>
                  </a:lnTo>
                </a:path>
                <a:path w="4995544" h="8366125">
                  <a:moveTo>
                    <a:pt x="89351" y="7893651"/>
                  </a:moveTo>
                  <a:lnTo>
                    <a:pt x="86559" y="7888066"/>
                  </a:lnTo>
                </a:path>
                <a:path w="4995544" h="8366125">
                  <a:moveTo>
                    <a:pt x="86559" y="7882482"/>
                  </a:moveTo>
                  <a:lnTo>
                    <a:pt x="89351" y="7874105"/>
                  </a:lnTo>
                </a:path>
                <a:path w="4995544" h="8366125">
                  <a:moveTo>
                    <a:pt x="100520" y="7860144"/>
                  </a:moveTo>
                  <a:lnTo>
                    <a:pt x="89351" y="7865728"/>
                  </a:lnTo>
                </a:path>
                <a:path w="4995544" h="8366125">
                  <a:moveTo>
                    <a:pt x="100520" y="7865728"/>
                  </a:moveTo>
                  <a:lnTo>
                    <a:pt x="108897" y="7868521"/>
                  </a:lnTo>
                </a:path>
                <a:path w="4995544" h="8366125">
                  <a:moveTo>
                    <a:pt x="111689" y="7865728"/>
                  </a:moveTo>
                  <a:lnTo>
                    <a:pt x="103312" y="7862936"/>
                  </a:lnTo>
                </a:path>
                <a:path w="4995544" h="8366125">
                  <a:moveTo>
                    <a:pt x="142404" y="7865728"/>
                  </a:moveTo>
                  <a:lnTo>
                    <a:pt x="147988" y="7868521"/>
                  </a:lnTo>
                  <a:lnTo>
                    <a:pt x="150780" y="7876897"/>
                  </a:lnTo>
                </a:path>
                <a:path w="4995544" h="8366125">
                  <a:moveTo>
                    <a:pt x="150780" y="7879690"/>
                  </a:moveTo>
                  <a:lnTo>
                    <a:pt x="150780" y="7893651"/>
                  </a:lnTo>
                </a:path>
                <a:path w="4995544" h="8366125">
                  <a:moveTo>
                    <a:pt x="147988" y="7899235"/>
                  </a:moveTo>
                  <a:lnTo>
                    <a:pt x="139611" y="7902027"/>
                  </a:lnTo>
                </a:path>
                <a:path w="4995544" h="8366125">
                  <a:moveTo>
                    <a:pt x="128442" y="7904820"/>
                  </a:moveTo>
                  <a:lnTo>
                    <a:pt x="139611" y="7907612"/>
                  </a:lnTo>
                  <a:lnTo>
                    <a:pt x="147988" y="7904820"/>
                  </a:lnTo>
                  <a:lnTo>
                    <a:pt x="153572" y="7902027"/>
                  </a:lnTo>
                </a:path>
                <a:path w="4995544" h="8366125">
                  <a:moveTo>
                    <a:pt x="156365" y="7899235"/>
                  </a:moveTo>
                  <a:lnTo>
                    <a:pt x="159157" y="7882482"/>
                  </a:lnTo>
                  <a:lnTo>
                    <a:pt x="153572" y="7868521"/>
                  </a:lnTo>
                </a:path>
                <a:path w="4995544" h="8366125">
                  <a:moveTo>
                    <a:pt x="136819" y="7860144"/>
                  </a:moveTo>
                  <a:lnTo>
                    <a:pt x="125650" y="7865728"/>
                  </a:lnTo>
                  <a:lnTo>
                    <a:pt x="120066" y="7876897"/>
                  </a:lnTo>
                </a:path>
                <a:path w="4995544" h="8366125">
                  <a:moveTo>
                    <a:pt x="120066" y="7879690"/>
                  </a:moveTo>
                  <a:lnTo>
                    <a:pt x="120066" y="7890859"/>
                  </a:lnTo>
                  <a:lnTo>
                    <a:pt x="122858" y="7902027"/>
                  </a:lnTo>
                </a:path>
                <a:path w="4995544" h="8366125">
                  <a:moveTo>
                    <a:pt x="125650" y="7890859"/>
                  </a:moveTo>
                  <a:lnTo>
                    <a:pt x="125650" y="7874105"/>
                  </a:lnTo>
                </a:path>
                <a:path w="4995544" h="8366125">
                  <a:moveTo>
                    <a:pt x="128442" y="7871313"/>
                  </a:moveTo>
                  <a:lnTo>
                    <a:pt x="139611" y="7865728"/>
                  </a:lnTo>
                </a:path>
                <a:path w="4995544" h="8366125">
                  <a:moveTo>
                    <a:pt x="150780" y="7865728"/>
                  </a:moveTo>
                  <a:lnTo>
                    <a:pt x="142404" y="7862936"/>
                  </a:lnTo>
                </a:path>
                <a:path w="4995544" h="8366125">
                  <a:moveTo>
                    <a:pt x="181495" y="7865728"/>
                  </a:moveTo>
                  <a:lnTo>
                    <a:pt x="187079" y="7868521"/>
                  </a:lnTo>
                  <a:lnTo>
                    <a:pt x="189872" y="7874105"/>
                  </a:lnTo>
                  <a:lnTo>
                    <a:pt x="187079" y="7879690"/>
                  </a:lnTo>
                  <a:lnTo>
                    <a:pt x="178703" y="7882482"/>
                  </a:lnTo>
                </a:path>
                <a:path w="4995544" h="8366125">
                  <a:moveTo>
                    <a:pt x="234547" y="7888066"/>
                  </a:moveTo>
                  <a:lnTo>
                    <a:pt x="231755" y="7896443"/>
                  </a:lnTo>
                </a:path>
                <a:path w="4995544" h="8366125">
                  <a:moveTo>
                    <a:pt x="228963" y="7896443"/>
                  </a:moveTo>
                  <a:lnTo>
                    <a:pt x="220586" y="7902027"/>
                  </a:lnTo>
                </a:path>
                <a:path w="4995544" h="8366125">
                  <a:moveTo>
                    <a:pt x="234547" y="7902027"/>
                  </a:moveTo>
                  <a:lnTo>
                    <a:pt x="237340" y="7893651"/>
                  </a:lnTo>
                  <a:lnTo>
                    <a:pt x="240132" y="7885274"/>
                  </a:lnTo>
                  <a:lnTo>
                    <a:pt x="240132" y="7874105"/>
                  </a:lnTo>
                  <a:lnTo>
                    <a:pt x="234547" y="7868521"/>
                  </a:lnTo>
                </a:path>
                <a:path w="4995544" h="8366125">
                  <a:moveTo>
                    <a:pt x="273639" y="7871313"/>
                  </a:moveTo>
                  <a:lnTo>
                    <a:pt x="276431" y="7876897"/>
                  </a:lnTo>
                </a:path>
                <a:path w="4995544" h="8366125">
                  <a:moveTo>
                    <a:pt x="295977" y="7890859"/>
                  </a:moveTo>
                  <a:lnTo>
                    <a:pt x="295977" y="7896443"/>
                  </a:lnTo>
                </a:path>
                <a:path w="4995544" h="8366125">
                  <a:moveTo>
                    <a:pt x="340652" y="7899235"/>
                  </a:moveTo>
                  <a:lnTo>
                    <a:pt x="332276" y="7902027"/>
                  </a:lnTo>
                </a:path>
                <a:path w="4995544" h="8366125">
                  <a:moveTo>
                    <a:pt x="332276" y="7907612"/>
                  </a:moveTo>
                  <a:lnTo>
                    <a:pt x="343445" y="7904820"/>
                  </a:lnTo>
                </a:path>
                <a:path w="4995544" h="8366125">
                  <a:moveTo>
                    <a:pt x="332276" y="7860144"/>
                  </a:moveTo>
                  <a:lnTo>
                    <a:pt x="323899" y="7862936"/>
                  </a:lnTo>
                  <a:lnTo>
                    <a:pt x="315522" y="7868521"/>
                  </a:lnTo>
                  <a:lnTo>
                    <a:pt x="312730" y="7876897"/>
                  </a:lnTo>
                  <a:lnTo>
                    <a:pt x="309938" y="7885274"/>
                  </a:lnTo>
                  <a:lnTo>
                    <a:pt x="312730" y="7896443"/>
                  </a:lnTo>
                  <a:lnTo>
                    <a:pt x="318314" y="7902027"/>
                  </a:lnTo>
                </a:path>
                <a:path w="4995544" h="8366125">
                  <a:moveTo>
                    <a:pt x="321107" y="7896443"/>
                  </a:moveTo>
                  <a:lnTo>
                    <a:pt x="315522" y="7888066"/>
                  </a:lnTo>
                </a:path>
                <a:path w="4995544" h="8366125">
                  <a:moveTo>
                    <a:pt x="346237" y="7865728"/>
                  </a:moveTo>
                  <a:lnTo>
                    <a:pt x="335068" y="7862936"/>
                  </a:lnTo>
                </a:path>
                <a:path w="4995544" h="8366125">
                  <a:moveTo>
                    <a:pt x="430004" y="7865728"/>
                  </a:moveTo>
                  <a:lnTo>
                    <a:pt x="435588" y="7868521"/>
                  </a:lnTo>
                  <a:lnTo>
                    <a:pt x="438381" y="7876897"/>
                  </a:lnTo>
                </a:path>
                <a:path w="4995544" h="8366125">
                  <a:moveTo>
                    <a:pt x="438381" y="7879690"/>
                  </a:moveTo>
                  <a:lnTo>
                    <a:pt x="438381" y="7893651"/>
                  </a:lnTo>
                </a:path>
                <a:path w="4995544" h="8366125">
                  <a:moveTo>
                    <a:pt x="435588" y="7899235"/>
                  </a:moveTo>
                  <a:lnTo>
                    <a:pt x="427212" y="7902027"/>
                  </a:lnTo>
                </a:path>
                <a:path w="4995544" h="8366125">
                  <a:moveTo>
                    <a:pt x="413250" y="7904820"/>
                  </a:moveTo>
                  <a:lnTo>
                    <a:pt x="427212" y="7907612"/>
                  </a:lnTo>
                  <a:lnTo>
                    <a:pt x="435588" y="7904820"/>
                  </a:lnTo>
                  <a:lnTo>
                    <a:pt x="441173" y="7902027"/>
                  </a:lnTo>
                </a:path>
                <a:path w="4995544" h="8366125">
                  <a:moveTo>
                    <a:pt x="441173" y="7899235"/>
                  </a:moveTo>
                  <a:lnTo>
                    <a:pt x="446757" y="7882482"/>
                  </a:lnTo>
                  <a:lnTo>
                    <a:pt x="441173" y="7868521"/>
                  </a:lnTo>
                </a:path>
                <a:path w="4995544" h="8366125">
                  <a:moveTo>
                    <a:pt x="424419" y="7860144"/>
                  </a:moveTo>
                  <a:lnTo>
                    <a:pt x="413250" y="7865728"/>
                  </a:lnTo>
                  <a:lnTo>
                    <a:pt x="407666" y="7876897"/>
                  </a:lnTo>
                </a:path>
                <a:path w="4995544" h="8366125">
                  <a:moveTo>
                    <a:pt x="407666" y="7879690"/>
                  </a:moveTo>
                  <a:lnTo>
                    <a:pt x="407666" y="7890859"/>
                  </a:lnTo>
                  <a:lnTo>
                    <a:pt x="410458" y="7902027"/>
                  </a:lnTo>
                </a:path>
                <a:path w="4995544" h="8366125">
                  <a:moveTo>
                    <a:pt x="413250" y="7890859"/>
                  </a:moveTo>
                  <a:lnTo>
                    <a:pt x="413250" y="7874105"/>
                  </a:lnTo>
                </a:path>
                <a:path w="4995544" h="8366125">
                  <a:moveTo>
                    <a:pt x="416043" y="7871313"/>
                  </a:moveTo>
                  <a:lnTo>
                    <a:pt x="427212" y="7865728"/>
                  </a:lnTo>
                </a:path>
                <a:path w="4995544" h="8366125">
                  <a:moveTo>
                    <a:pt x="438381" y="7865728"/>
                  </a:moveTo>
                  <a:lnTo>
                    <a:pt x="430004" y="7862936"/>
                  </a:lnTo>
                </a:path>
                <a:path w="4995544" h="8366125">
                  <a:moveTo>
                    <a:pt x="695266" y="7888066"/>
                  </a:moveTo>
                  <a:lnTo>
                    <a:pt x="692474" y="7896443"/>
                  </a:lnTo>
                  <a:lnTo>
                    <a:pt x="681305" y="7902027"/>
                  </a:lnTo>
                </a:path>
                <a:path w="4995544" h="8366125">
                  <a:moveTo>
                    <a:pt x="695266" y="7902027"/>
                  </a:moveTo>
                  <a:lnTo>
                    <a:pt x="700851" y="7893651"/>
                  </a:lnTo>
                  <a:lnTo>
                    <a:pt x="700851" y="7885274"/>
                  </a:lnTo>
                  <a:lnTo>
                    <a:pt x="700851" y="7874105"/>
                  </a:lnTo>
                  <a:lnTo>
                    <a:pt x="695266" y="7868521"/>
                  </a:lnTo>
                </a:path>
                <a:path w="4995544" h="8366125">
                  <a:moveTo>
                    <a:pt x="756695" y="7865728"/>
                  </a:moveTo>
                  <a:lnTo>
                    <a:pt x="762280" y="7868521"/>
                  </a:lnTo>
                  <a:lnTo>
                    <a:pt x="765072" y="7874105"/>
                  </a:lnTo>
                  <a:lnTo>
                    <a:pt x="762280" y="7879690"/>
                  </a:lnTo>
                  <a:lnTo>
                    <a:pt x="756695" y="7882482"/>
                  </a:lnTo>
                </a:path>
                <a:path w="4995544" h="8366125">
                  <a:moveTo>
                    <a:pt x="943775" y="7862936"/>
                  </a:moveTo>
                  <a:lnTo>
                    <a:pt x="938191" y="7865728"/>
                  </a:lnTo>
                </a:path>
                <a:path w="4995544" h="8366125">
                  <a:moveTo>
                    <a:pt x="1007997" y="7865728"/>
                  </a:moveTo>
                  <a:lnTo>
                    <a:pt x="1013581" y="7868521"/>
                  </a:lnTo>
                  <a:lnTo>
                    <a:pt x="1016373" y="7874105"/>
                  </a:lnTo>
                  <a:lnTo>
                    <a:pt x="1013581" y="7879690"/>
                  </a:lnTo>
                  <a:lnTo>
                    <a:pt x="1007997" y="7882482"/>
                  </a:lnTo>
                </a:path>
                <a:path w="4995544" h="8366125">
                  <a:moveTo>
                    <a:pt x="1058257" y="7899235"/>
                  </a:moveTo>
                  <a:lnTo>
                    <a:pt x="1052672" y="7902027"/>
                  </a:lnTo>
                </a:path>
                <a:path w="4995544" h="8366125">
                  <a:moveTo>
                    <a:pt x="1052672" y="7907612"/>
                  </a:moveTo>
                  <a:lnTo>
                    <a:pt x="1063841" y="7904820"/>
                  </a:lnTo>
                </a:path>
                <a:path w="4995544" h="8366125">
                  <a:moveTo>
                    <a:pt x="1052672" y="7860144"/>
                  </a:moveTo>
                  <a:lnTo>
                    <a:pt x="1044296" y="7862936"/>
                  </a:lnTo>
                  <a:lnTo>
                    <a:pt x="1035919" y="7868521"/>
                  </a:lnTo>
                  <a:lnTo>
                    <a:pt x="1030335" y="7876897"/>
                  </a:lnTo>
                  <a:lnTo>
                    <a:pt x="1030335" y="7885274"/>
                  </a:lnTo>
                  <a:lnTo>
                    <a:pt x="1033127" y="7896443"/>
                  </a:lnTo>
                  <a:lnTo>
                    <a:pt x="1038711" y="7902027"/>
                  </a:lnTo>
                </a:path>
                <a:path w="4995544" h="8366125">
                  <a:moveTo>
                    <a:pt x="1038711" y="7896443"/>
                  </a:moveTo>
                  <a:lnTo>
                    <a:pt x="1035919" y="7888066"/>
                  </a:lnTo>
                </a:path>
                <a:path w="4995544" h="8366125">
                  <a:moveTo>
                    <a:pt x="1066634" y="7865728"/>
                  </a:moveTo>
                  <a:lnTo>
                    <a:pt x="1055465" y="7862936"/>
                  </a:lnTo>
                </a:path>
                <a:path w="4995544" h="8366125">
                  <a:moveTo>
                    <a:pt x="1116894" y="7871313"/>
                  </a:moveTo>
                  <a:lnTo>
                    <a:pt x="1122478" y="7876897"/>
                  </a:lnTo>
                </a:path>
                <a:path w="4995544" h="8366125">
                  <a:moveTo>
                    <a:pt x="1139232" y="7890859"/>
                  </a:moveTo>
                  <a:lnTo>
                    <a:pt x="1139232" y="7896443"/>
                  </a:lnTo>
                </a:path>
                <a:path w="4995544" h="8366125">
                  <a:moveTo>
                    <a:pt x="1158777" y="7868521"/>
                  </a:moveTo>
                  <a:lnTo>
                    <a:pt x="1153193" y="7879690"/>
                  </a:lnTo>
                </a:path>
                <a:path w="4995544" h="8366125">
                  <a:moveTo>
                    <a:pt x="1153193" y="7882482"/>
                  </a:moveTo>
                  <a:lnTo>
                    <a:pt x="1155985" y="7893651"/>
                  </a:lnTo>
                </a:path>
                <a:path w="4995544" h="8366125">
                  <a:moveTo>
                    <a:pt x="1167154" y="7904820"/>
                  </a:moveTo>
                  <a:lnTo>
                    <a:pt x="1178323" y="7907612"/>
                  </a:lnTo>
                </a:path>
                <a:path w="4995544" h="8366125">
                  <a:moveTo>
                    <a:pt x="1161570" y="7893651"/>
                  </a:moveTo>
                  <a:lnTo>
                    <a:pt x="1161570" y="7888066"/>
                  </a:lnTo>
                </a:path>
                <a:path w="4995544" h="8366125">
                  <a:moveTo>
                    <a:pt x="1161570" y="7882482"/>
                  </a:moveTo>
                  <a:lnTo>
                    <a:pt x="1161570" y="7874105"/>
                  </a:lnTo>
                </a:path>
                <a:path w="4995544" h="8366125">
                  <a:moveTo>
                    <a:pt x="1172739" y="7860144"/>
                  </a:moveTo>
                  <a:lnTo>
                    <a:pt x="1161570" y="7865728"/>
                  </a:lnTo>
                </a:path>
                <a:path w="4995544" h="8366125">
                  <a:moveTo>
                    <a:pt x="1172739" y="7865728"/>
                  </a:moveTo>
                  <a:lnTo>
                    <a:pt x="1183908" y="7868521"/>
                  </a:lnTo>
                </a:path>
                <a:path w="4995544" h="8366125">
                  <a:moveTo>
                    <a:pt x="1183908" y="7865728"/>
                  </a:moveTo>
                  <a:lnTo>
                    <a:pt x="1175531" y="7862936"/>
                  </a:lnTo>
                </a:path>
                <a:path w="4995544" h="8366125">
                  <a:moveTo>
                    <a:pt x="1206245" y="7882482"/>
                  </a:moveTo>
                  <a:lnTo>
                    <a:pt x="1195077" y="7862936"/>
                  </a:lnTo>
                </a:path>
                <a:path w="4995544" h="8366125">
                  <a:moveTo>
                    <a:pt x="41883" y="7941119"/>
                  </a:moveTo>
                  <a:lnTo>
                    <a:pt x="39091" y="7943911"/>
                  </a:lnTo>
                </a:path>
                <a:path w="4995544" h="8366125">
                  <a:moveTo>
                    <a:pt x="108897" y="7949495"/>
                  </a:moveTo>
                  <a:lnTo>
                    <a:pt x="111689" y="7955080"/>
                  </a:lnTo>
                </a:path>
                <a:path w="4995544" h="8366125">
                  <a:moveTo>
                    <a:pt x="128442" y="7969041"/>
                  </a:moveTo>
                  <a:lnTo>
                    <a:pt x="128442" y="7974626"/>
                  </a:lnTo>
                </a:path>
                <a:path w="4995544" h="8366125">
                  <a:moveTo>
                    <a:pt x="215002" y="7977418"/>
                  </a:moveTo>
                  <a:lnTo>
                    <a:pt x="206625" y="7980210"/>
                  </a:lnTo>
                </a:path>
                <a:path w="4995544" h="8366125">
                  <a:moveTo>
                    <a:pt x="206625" y="7985795"/>
                  </a:moveTo>
                  <a:lnTo>
                    <a:pt x="217794" y="7983002"/>
                  </a:lnTo>
                </a:path>
                <a:path w="4995544" h="8366125">
                  <a:moveTo>
                    <a:pt x="206625" y="7938327"/>
                  </a:moveTo>
                  <a:lnTo>
                    <a:pt x="198248" y="7941119"/>
                  </a:lnTo>
                  <a:lnTo>
                    <a:pt x="189872" y="7946703"/>
                  </a:lnTo>
                  <a:lnTo>
                    <a:pt x="187079" y="7955080"/>
                  </a:lnTo>
                  <a:lnTo>
                    <a:pt x="184287" y="7963457"/>
                  </a:lnTo>
                  <a:lnTo>
                    <a:pt x="187079" y="7974626"/>
                  </a:lnTo>
                  <a:lnTo>
                    <a:pt x="192664" y="7980210"/>
                  </a:lnTo>
                </a:path>
                <a:path w="4995544" h="8366125">
                  <a:moveTo>
                    <a:pt x="195456" y="7974626"/>
                  </a:moveTo>
                  <a:lnTo>
                    <a:pt x="189872" y="7966249"/>
                  </a:lnTo>
                </a:path>
                <a:path w="4995544" h="8366125">
                  <a:moveTo>
                    <a:pt x="220586" y="7943911"/>
                  </a:moveTo>
                  <a:lnTo>
                    <a:pt x="209417" y="7941119"/>
                  </a:lnTo>
                </a:path>
                <a:path w="4995544" h="8366125">
                  <a:moveTo>
                    <a:pt x="307145" y="7941119"/>
                  </a:moveTo>
                  <a:lnTo>
                    <a:pt x="304353" y="7943911"/>
                  </a:lnTo>
                </a:path>
                <a:path w="4995544" h="8366125">
                  <a:moveTo>
                    <a:pt x="368575" y="7949495"/>
                  </a:moveTo>
                  <a:lnTo>
                    <a:pt x="371367" y="7955080"/>
                  </a:lnTo>
                </a:path>
                <a:path w="4995544" h="8366125">
                  <a:moveTo>
                    <a:pt x="388120" y="7969041"/>
                  </a:moveTo>
                  <a:lnTo>
                    <a:pt x="388120" y="7974626"/>
                  </a:lnTo>
                </a:path>
                <a:path w="4995544" h="8366125">
                  <a:moveTo>
                    <a:pt x="522148" y="7977418"/>
                  </a:moveTo>
                  <a:lnTo>
                    <a:pt x="516563" y="7980210"/>
                  </a:lnTo>
                </a:path>
                <a:path w="4995544" h="8366125">
                  <a:moveTo>
                    <a:pt x="516563" y="7985795"/>
                  </a:moveTo>
                  <a:lnTo>
                    <a:pt x="527732" y="7983002"/>
                  </a:lnTo>
                </a:path>
                <a:path w="4995544" h="8366125">
                  <a:moveTo>
                    <a:pt x="516563" y="7938327"/>
                  </a:moveTo>
                  <a:lnTo>
                    <a:pt x="508186" y="7941119"/>
                  </a:lnTo>
                  <a:lnTo>
                    <a:pt x="499810" y="7946703"/>
                  </a:lnTo>
                  <a:lnTo>
                    <a:pt x="494225" y="7955080"/>
                  </a:lnTo>
                  <a:lnTo>
                    <a:pt x="494225" y="7963457"/>
                  </a:lnTo>
                  <a:lnTo>
                    <a:pt x="497018" y="7974626"/>
                  </a:lnTo>
                  <a:lnTo>
                    <a:pt x="502602" y="7980210"/>
                  </a:lnTo>
                </a:path>
                <a:path w="4995544" h="8366125">
                  <a:moveTo>
                    <a:pt x="502602" y="7974626"/>
                  </a:moveTo>
                  <a:lnTo>
                    <a:pt x="499810" y="7966249"/>
                  </a:lnTo>
                </a:path>
                <a:path w="4995544" h="8366125">
                  <a:moveTo>
                    <a:pt x="530524" y="7943911"/>
                  </a:moveTo>
                  <a:lnTo>
                    <a:pt x="519355" y="7941119"/>
                  </a:lnTo>
                </a:path>
                <a:path w="4995544" h="8366125">
                  <a:moveTo>
                    <a:pt x="583577" y="7949495"/>
                  </a:moveTo>
                  <a:lnTo>
                    <a:pt x="586369" y="7955080"/>
                  </a:lnTo>
                </a:path>
                <a:path w="4995544" h="8366125">
                  <a:moveTo>
                    <a:pt x="603122" y="7969041"/>
                  </a:moveTo>
                  <a:lnTo>
                    <a:pt x="603122" y="7974626"/>
                  </a:lnTo>
                </a:path>
                <a:path w="4995544" h="8366125">
                  <a:moveTo>
                    <a:pt x="622668" y="7946703"/>
                  </a:moveTo>
                  <a:lnTo>
                    <a:pt x="619876" y="7957872"/>
                  </a:lnTo>
                </a:path>
                <a:path w="4995544" h="8366125">
                  <a:moveTo>
                    <a:pt x="619876" y="7960664"/>
                  </a:moveTo>
                  <a:lnTo>
                    <a:pt x="619876" y="7971833"/>
                  </a:lnTo>
                </a:path>
                <a:path w="4995544" h="8366125">
                  <a:moveTo>
                    <a:pt x="631045" y="7983002"/>
                  </a:moveTo>
                  <a:lnTo>
                    <a:pt x="642214" y="7985795"/>
                  </a:lnTo>
                </a:path>
                <a:path w="4995544" h="8366125">
                  <a:moveTo>
                    <a:pt x="628253" y="7971833"/>
                  </a:moveTo>
                  <a:lnTo>
                    <a:pt x="625460" y="7966249"/>
                  </a:lnTo>
                </a:path>
                <a:path w="4995544" h="8366125">
                  <a:moveTo>
                    <a:pt x="625460" y="7960664"/>
                  </a:moveTo>
                  <a:lnTo>
                    <a:pt x="625460" y="7952288"/>
                  </a:lnTo>
                </a:path>
                <a:path w="4995544" h="8366125">
                  <a:moveTo>
                    <a:pt x="636629" y="7938327"/>
                  </a:moveTo>
                  <a:lnTo>
                    <a:pt x="625460" y="7943911"/>
                  </a:lnTo>
                </a:path>
                <a:path w="4995544" h="8366125">
                  <a:moveTo>
                    <a:pt x="639422" y="7943911"/>
                  </a:moveTo>
                  <a:lnTo>
                    <a:pt x="647798" y="7946703"/>
                  </a:lnTo>
                </a:path>
                <a:path w="4995544" h="8366125">
                  <a:moveTo>
                    <a:pt x="650590" y="7943911"/>
                  </a:moveTo>
                  <a:lnTo>
                    <a:pt x="642214" y="7941119"/>
                  </a:lnTo>
                </a:path>
                <a:path w="4995544" h="8366125">
                  <a:moveTo>
                    <a:pt x="670136" y="7960664"/>
                  </a:moveTo>
                  <a:lnTo>
                    <a:pt x="658967" y="7941119"/>
                  </a:lnTo>
                </a:path>
                <a:path w="4995544" h="8366125">
                  <a:moveTo>
                    <a:pt x="709227" y="7952288"/>
                  </a:moveTo>
                  <a:lnTo>
                    <a:pt x="706435" y="7966249"/>
                  </a:lnTo>
                </a:path>
                <a:path w="4995544" h="8366125">
                  <a:moveTo>
                    <a:pt x="706435" y="7971833"/>
                  </a:moveTo>
                  <a:lnTo>
                    <a:pt x="709227" y="7985795"/>
                  </a:lnTo>
                </a:path>
                <a:path w="4995544" h="8366125">
                  <a:moveTo>
                    <a:pt x="720396" y="7994171"/>
                  </a:moveTo>
                  <a:lnTo>
                    <a:pt x="714812" y="7980210"/>
                  </a:lnTo>
                  <a:lnTo>
                    <a:pt x="714812" y="7966249"/>
                  </a:lnTo>
                  <a:lnTo>
                    <a:pt x="714812" y="7952288"/>
                  </a:lnTo>
                  <a:lnTo>
                    <a:pt x="720396" y="7938327"/>
                  </a:lnTo>
                </a:path>
                <a:path w="4995544" h="8366125">
                  <a:moveTo>
                    <a:pt x="873969" y="7941119"/>
                  </a:moveTo>
                  <a:lnTo>
                    <a:pt x="871177" y="7943911"/>
                  </a:lnTo>
                </a:path>
                <a:path w="4995544" h="8366125">
                  <a:moveTo>
                    <a:pt x="968905" y="7938327"/>
                  </a:moveTo>
                  <a:lnTo>
                    <a:pt x="971698" y="7949495"/>
                  </a:lnTo>
                </a:path>
                <a:path w="4995544" h="8366125">
                  <a:moveTo>
                    <a:pt x="974490" y="7969041"/>
                  </a:moveTo>
                  <a:lnTo>
                    <a:pt x="971698" y="7980210"/>
                  </a:lnTo>
                </a:path>
                <a:path w="4995544" h="8366125">
                  <a:moveTo>
                    <a:pt x="971698" y="7996964"/>
                  </a:moveTo>
                  <a:lnTo>
                    <a:pt x="977282" y="7985795"/>
                  </a:lnTo>
                </a:path>
                <a:path w="4995544" h="8366125">
                  <a:moveTo>
                    <a:pt x="977282" y="7983002"/>
                  </a:moveTo>
                  <a:lnTo>
                    <a:pt x="980074" y="7971833"/>
                  </a:lnTo>
                </a:path>
                <a:path w="4995544" h="8366125">
                  <a:moveTo>
                    <a:pt x="980074" y="7966249"/>
                  </a:moveTo>
                  <a:lnTo>
                    <a:pt x="977282" y="7952288"/>
                  </a:lnTo>
                  <a:lnTo>
                    <a:pt x="971698" y="7935534"/>
                  </a:lnTo>
                </a:path>
                <a:path w="4995544" h="8366125">
                  <a:moveTo>
                    <a:pt x="1047088" y="7941119"/>
                  </a:moveTo>
                  <a:lnTo>
                    <a:pt x="1044296" y="7943911"/>
                  </a:lnTo>
                </a:path>
                <a:path w="4995544" h="8366125">
                  <a:moveTo>
                    <a:pt x="1119686" y="7943911"/>
                  </a:moveTo>
                  <a:lnTo>
                    <a:pt x="1125271" y="7946703"/>
                  </a:lnTo>
                  <a:lnTo>
                    <a:pt x="1128063" y="7955080"/>
                  </a:lnTo>
                  <a:lnTo>
                    <a:pt x="1125271" y="7960664"/>
                  </a:lnTo>
                  <a:lnTo>
                    <a:pt x="1116894" y="7963457"/>
                  </a:lnTo>
                </a:path>
                <a:path w="4995544" h="8366125">
                  <a:moveTo>
                    <a:pt x="1130855" y="7963457"/>
                  </a:moveTo>
                  <a:lnTo>
                    <a:pt x="1133647" y="7957872"/>
                  </a:lnTo>
                </a:path>
                <a:path w="4995544" h="8366125">
                  <a:moveTo>
                    <a:pt x="1116894" y="7969041"/>
                  </a:moveTo>
                  <a:lnTo>
                    <a:pt x="1128063" y="7963457"/>
                  </a:lnTo>
                </a:path>
                <a:path w="4995544" h="8366125">
                  <a:moveTo>
                    <a:pt x="1150401" y="7941119"/>
                  </a:moveTo>
                  <a:lnTo>
                    <a:pt x="1144816" y="7941119"/>
                  </a:lnTo>
                  <a:lnTo>
                    <a:pt x="1142024" y="7946703"/>
                  </a:lnTo>
                </a:path>
                <a:path w="4995544" h="8366125">
                  <a:moveTo>
                    <a:pt x="1142024" y="7949495"/>
                  </a:moveTo>
                  <a:lnTo>
                    <a:pt x="1142024" y="7955080"/>
                  </a:lnTo>
                  <a:lnTo>
                    <a:pt x="1144816" y="7960664"/>
                  </a:lnTo>
                </a:path>
                <a:path w="4995544" h="8366125">
                  <a:moveTo>
                    <a:pt x="1167154" y="7974626"/>
                  </a:moveTo>
                  <a:lnTo>
                    <a:pt x="1164362" y="7966249"/>
                  </a:lnTo>
                  <a:lnTo>
                    <a:pt x="1155985" y="7960664"/>
                  </a:lnTo>
                </a:path>
                <a:path w="4995544" h="8366125">
                  <a:moveTo>
                    <a:pt x="41883" y="8016509"/>
                  </a:moveTo>
                  <a:lnTo>
                    <a:pt x="39091" y="8016509"/>
                  </a:lnTo>
                </a:path>
                <a:path w="4995544" h="8366125">
                  <a:moveTo>
                    <a:pt x="145196" y="8019301"/>
                  </a:moveTo>
                  <a:lnTo>
                    <a:pt x="150780" y="8022094"/>
                  </a:lnTo>
                  <a:lnTo>
                    <a:pt x="153572" y="8027678"/>
                  </a:lnTo>
                </a:path>
                <a:path w="4995544" h="8366125">
                  <a:moveTo>
                    <a:pt x="153572" y="8030470"/>
                  </a:moveTo>
                  <a:lnTo>
                    <a:pt x="153572" y="8047224"/>
                  </a:lnTo>
                </a:path>
                <a:path w="4995544" h="8366125">
                  <a:moveTo>
                    <a:pt x="150780" y="8050016"/>
                  </a:moveTo>
                  <a:lnTo>
                    <a:pt x="142404" y="8055600"/>
                  </a:lnTo>
                </a:path>
                <a:path w="4995544" h="8366125">
                  <a:moveTo>
                    <a:pt x="131235" y="8058393"/>
                  </a:moveTo>
                  <a:lnTo>
                    <a:pt x="142404" y="8061185"/>
                  </a:lnTo>
                  <a:lnTo>
                    <a:pt x="150780" y="8058393"/>
                  </a:lnTo>
                  <a:lnTo>
                    <a:pt x="156365" y="8052808"/>
                  </a:lnTo>
                </a:path>
                <a:path w="4995544" h="8366125">
                  <a:moveTo>
                    <a:pt x="159157" y="8052808"/>
                  </a:moveTo>
                  <a:lnTo>
                    <a:pt x="161949" y="8036055"/>
                  </a:lnTo>
                  <a:lnTo>
                    <a:pt x="156365" y="8022094"/>
                  </a:lnTo>
                </a:path>
                <a:path w="4995544" h="8366125">
                  <a:moveTo>
                    <a:pt x="139611" y="8013717"/>
                  </a:moveTo>
                  <a:lnTo>
                    <a:pt x="128442" y="8019301"/>
                  </a:lnTo>
                  <a:lnTo>
                    <a:pt x="122858" y="8030470"/>
                  </a:lnTo>
                </a:path>
                <a:path w="4995544" h="8366125">
                  <a:moveTo>
                    <a:pt x="122858" y="8033263"/>
                  </a:moveTo>
                  <a:lnTo>
                    <a:pt x="122858" y="8044432"/>
                  </a:lnTo>
                  <a:lnTo>
                    <a:pt x="125650" y="8055600"/>
                  </a:lnTo>
                </a:path>
                <a:path w="4995544" h="8366125">
                  <a:moveTo>
                    <a:pt x="128442" y="8041639"/>
                  </a:moveTo>
                  <a:lnTo>
                    <a:pt x="128442" y="8027678"/>
                  </a:lnTo>
                </a:path>
                <a:path w="4995544" h="8366125">
                  <a:moveTo>
                    <a:pt x="131235" y="8024886"/>
                  </a:moveTo>
                  <a:lnTo>
                    <a:pt x="142404" y="8019301"/>
                  </a:lnTo>
                </a:path>
                <a:path w="4995544" h="8366125">
                  <a:moveTo>
                    <a:pt x="153572" y="8019301"/>
                  </a:moveTo>
                  <a:lnTo>
                    <a:pt x="145196" y="8013717"/>
                  </a:lnTo>
                </a:path>
                <a:path w="4995544" h="8366125">
                  <a:moveTo>
                    <a:pt x="184287" y="8019301"/>
                  </a:moveTo>
                  <a:lnTo>
                    <a:pt x="189872" y="8022094"/>
                  </a:lnTo>
                  <a:lnTo>
                    <a:pt x="189872" y="8027678"/>
                  </a:lnTo>
                  <a:lnTo>
                    <a:pt x="189872" y="8033263"/>
                  </a:lnTo>
                  <a:lnTo>
                    <a:pt x="181495" y="8036055"/>
                  </a:lnTo>
                </a:path>
                <a:path w="4995544" h="8366125">
                  <a:moveTo>
                    <a:pt x="284808" y="8016509"/>
                  </a:moveTo>
                  <a:lnTo>
                    <a:pt x="279223" y="8016509"/>
                  </a:lnTo>
                </a:path>
                <a:path w="4995544" h="8366125">
                  <a:moveTo>
                    <a:pt x="315522" y="8019301"/>
                  </a:moveTo>
                  <a:lnTo>
                    <a:pt x="321107" y="8022094"/>
                  </a:lnTo>
                  <a:lnTo>
                    <a:pt x="323899" y="8030470"/>
                  </a:lnTo>
                  <a:lnTo>
                    <a:pt x="321107" y="8036055"/>
                  </a:lnTo>
                  <a:lnTo>
                    <a:pt x="312730" y="8038847"/>
                  </a:lnTo>
                </a:path>
                <a:path w="4995544" h="8366125">
                  <a:moveTo>
                    <a:pt x="326691" y="8038847"/>
                  </a:moveTo>
                  <a:lnTo>
                    <a:pt x="329483" y="8033263"/>
                  </a:lnTo>
                </a:path>
                <a:path w="4995544" h="8366125">
                  <a:moveTo>
                    <a:pt x="312730" y="8041639"/>
                  </a:moveTo>
                  <a:lnTo>
                    <a:pt x="323899" y="8038847"/>
                  </a:lnTo>
                </a:path>
                <a:path w="4995544" h="8366125">
                  <a:moveTo>
                    <a:pt x="351821" y="8019301"/>
                  </a:moveTo>
                  <a:lnTo>
                    <a:pt x="357406" y="8022094"/>
                  </a:lnTo>
                  <a:lnTo>
                    <a:pt x="360198" y="8027678"/>
                  </a:lnTo>
                  <a:lnTo>
                    <a:pt x="357406" y="8033263"/>
                  </a:lnTo>
                  <a:lnTo>
                    <a:pt x="351821" y="8036055"/>
                  </a:lnTo>
                </a:path>
                <a:path w="4995544" h="8366125">
                  <a:moveTo>
                    <a:pt x="396497" y="8019301"/>
                  </a:moveTo>
                  <a:lnTo>
                    <a:pt x="402081" y="8022094"/>
                  </a:lnTo>
                  <a:lnTo>
                    <a:pt x="407666" y="8027678"/>
                  </a:lnTo>
                </a:path>
                <a:path w="4995544" h="8366125">
                  <a:moveTo>
                    <a:pt x="407666" y="8030470"/>
                  </a:moveTo>
                  <a:lnTo>
                    <a:pt x="404874" y="8047224"/>
                  </a:lnTo>
                </a:path>
                <a:path w="4995544" h="8366125">
                  <a:moveTo>
                    <a:pt x="404874" y="8050016"/>
                  </a:moveTo>
                  <a:lnTo>
                    <a:pt x="393705" y="8055600"/>
                  </a:lnTo>
                </a:path>
                <a:path w="4995544" h="8366125">
                  <a:moveTo>
                    <a:pt x="382536" y="8058393"/>
                  </a:moveTo>
                  <a:lnTo>
                    <a:pt x="396497" y="8061185"/>
                  </a:lnTo>
                  <a:lnTo>
                    <a:pt x="404874" y="8058393"/>
                  </a:lnTo>
                  <a:lnTo>
                    <a:pt x="410458" y="8052808"/>
                  </a:lnTo>
                  <a:lnTo>
                    <a:pt x="413250" y="8036055"/>
                  </a:lnTo>
                  <a:lnTo>
                    <a:pt x="410458" y="8022094"/>
                  </a:lnTo>
                </a:path>
                <a:path w="4995544" h="8366125">
                  <a:moveTo>
                    <a:pt x="393705" y="8013717"/>
                  </a:moveTo>
                  <a:lnTo>
                    <a:pt x="382536" y="8019301"/>
                  </a:lnTo>
                  <a:lnTo>
                    <a:pt x="374159" y="8030470"/>
                  </a:lnTo>
                </a:path>
                <a:path w="4995544" h="8366125">
                  <a:moveTo>
                    <a:pt x="374159" y="8033263"/>
                  </a:moveTo>
                  <a:lnTo>
                    <a:pt x="374159" y="8044432"/>
                  </a:lnTo>
                  <a:lnTo>
                    <a:pt x="379744" y="8055600"/>
                  </a:lnTo>
                </a:path>
                <a:path w="4995544" h="8366125">
                  <a:moveTo>
                    <a:pt x="382536" y="8041639"/>
                  </a:moveTo>
                  <a:lnTo>
                    <a:pt x="382536" y="8027678"/>
                  </a:lnTo>
                </a:path>
                <a:path w="4995544" h="8366125">
                  <a:moveTo>
                    <a:pt x="385328" y="8024886"/>
                  </a:moveTo>
                  <a:lnTo>
                    <a:pt x="393705" y="8019301"/>
                  </a:lnTo>
                </a:path>
                <a:path w="4995544" h="8366125">
                  <a:moveTo>
                    <a:pt x="407666" y="8019301"/>
                  </a:moveTo>
                  <a:lnTo>
                    <a:pt x="396497" y="8013717"/>
                  </a:lnTo>
                </a:path>
                <a:path w="4995544" h="8366125">
                  <a:moveTo>
                    <a:pt x="538901" y="8016509"/>
                  </a:moveTo>
                  <a:lnTo>
                    <a:pt x="536109" y="8016509"/>
                  </a:lnTo>
                </a:path>
                <a:path w="4995544" h="8366125">
                  <a:moveTo>
                    <a:pt x="597538" y="8022094"/>
                  </a:moveTo>
                  <a:lnTo>
                    <a:pt x="603122" y="8030470"/>
                  </a:lnTo>
                </a:path>
                <a:path w="4995544" h="8366125">
                  <a:moveTo>
                    <a:pt x="619876" y="8041639"/>
                  </a:moveTo>
                  <a:lnTo>
                    <a:pt x="619876" y="8050016"/>
                  </a:lnTo>
                </a:path>
                <a:path w="4995544" h="8366125">
                  <a:moveTo>
                    <a:pt x="678513" y="8013717"/>
                  </a:moveTo>
                  <a:lnTo>
                    <a:pt x="672928" y="8016509"/>
                  </a:lnTo>
                  <a:lnTo>
                    <a:pt x="670136" y="8022094"/>
                  </a:lnTo>
                </a:path>
                <a:path w="4995544" h="8366125">
                  <a:moveTo>
                    <a:pt x="670136" y="8024886"/>
                  </a:moveTo>
                  <a:lnTo>
                    <a:pt x="670136" y="8030470"/>
                  </a:lnTo>
                  <a:lnTo>
                    <a:pt x="675721" y="8036055"/>
                  </a:lnTo>
                </a:path>
                <a:path w="4995544" h="8366125">
                  <a:moveTo>
                    <a:pt x="695266" y="8050016"/>
                  </a:moveTo>
                  <a:lnTo>
                    <a:pt x="692474" y="8038847"/>
                  </a:lnTo>
                  <a:lnTo>
                    <a:pt x="684097" y="8033263"/>
                  </a:lnTo>
                </a:path>
                <a:path w="4995544" h="8366125">
                  <a:moveTo>
                    <a:pt x="739942" y="8019301"/>
                  </a:moveTo>
                  <a:lnTo>
                    <a:pt x="745527" y="8022094"/>
                  </a:lnTo>
                  <a:lnTo>
                    <a:pt x="751111" y="8027678"/>
                  </a:lnTo>
                </a:path>
                <a:path w="4995544" h="8366125">
                  <a:moveTo>
                    <a:pt x="751111" y="8030470"/>
                  </a:moveTo>
                  <a:lnTo>
                    <a:pt x="748319" y="8047224"/>
                  </a:lnTo>
                </a:path>
                <a:path w="4995544" h="8366125">
                  <a:moveTo>
                    <a:pt x="748319" y="8050016"/>
                  </a:moveTo>
                  <a:lnTo>
                    <a:pt x="737150" y="8055600"/>
                  </a:lnTo>
                </a:path>
                <a:path w="4995544" h="8366125">
                  <a:moveTo>
                    <a:pt x="725981" y="8058393"/>
                  </a:moveTo>
                  <a:lnTo>
                    <a:pt x="739942" y="8061185"/>
                  </a:lnTo>
                  <a:lnTo>
                    <a:pt x="745527" y="8058393"/>
                  </a:lnTo>
                  <a:lnTo>
                    <a:pt x="751111" y="8052808"/>
                  </a:lnTo>
                </a:path>
                <a:path w="4995544" h="8366125">
                  <a:moveTo>
                    <a:pt x="753903" y="8052808"/>
                  </a:moveTo>
                  <a:lnTo>
                    <a:pt x="756695" y="8036055"/>
                  </a:lnTo>
                  <a:lnTo>
                    <a:pt x="753903" y="8022094"/>
                  </a:lnTo>
                </a:path>
                <a:path w="4995544" h="8366125">
                  <a:moveTo>
                    <a:pt x="734358" y="8013717"/>
                  </a:moveTo>
                  <a:lnTo>
                    <a:pt x="723189" y="8019301"/>
                  </a:lnTo>
                  <a:lnTo>
                    <a:pt x="717604" y="8030470"/>
                  </a:lnTo>
                </a:path>
                <a:path w="4995544" h="8366125">
                  <a:moveTo>
                    <a:pt x="717604" y="8033263"/>
                  </a:moveTo>
                  <a:lnTo>
                    <a:pt x="717604" y="8044432"/>
                  </a:lnTo>
                  <a:lnTo>
                    <a:pt x="723189" y="8055600"/>
                  </a:lnTo>
                </a:path>
                <a:path w="4995544" h="8366125">
                  <a:moveTo>
                    <a:pt x="723189" y="8041639"/>
                  </a:moveTo>
                  <a:lnTo>
                    <a:pt x="725981" y="8027678"/>
                  </a:lnTo>
                </a:path>
                <a:path w="4995544" h="8366125">
                  <a:moveTo>
                    <a:pt x="728773" y="8024886"/>
                  </a:moveTo>
                  <a:lnTo>
                    <a:pt x="737150" y="8019301"/>
                  </a:lnTo>
                </a:path>
                <a:path w="4995544" h="8366125">
                  <a:moveTo>
                    <a:pt x="751111" y="8019301"/>
                  </a:moveTo>
                  <a:lnTo>
                    <a:pt x="739942" y="8013717"/>
                  </a:lnTo>
                </a:path>
                <a:path w="4995544" h="8366125">
                  <a:moveTo>
                    <a:pt x="773449" y="8022094"/>
                  </a:moveTo>
                  <a:lnTo>
                    <a:pt x="776241" y="8030470"/>
                  </a:lnTo>
                </a:path>
                <a:path w="4995544" h="8366125">
                  <a:moveTo>
                    <a:pt x="792995" y="8041639"/>
                  </a:moveTo>
                  <a:lnTo>
                    <a:pt x="792995" y="8050016"/>
                  </a:lnTo>
                </a:path>
                <a:path w="4995544" h="8366125">
                  <a:moveTo>
                    <a:pt x="929814" y="8013717"/>
                  </a:moveTo>
                  <a:lnTo>
                    <a:pt x="924230" y="8016509"/>
                  </a:lnTo>
                  <a:lnTo>
                    <a:pt x="921437" y="8022094"/>
                  </a:lnTo>
                </a:path>
                <a:path w="4995544" h="8366125">
                  <a:moveTo>
                    <a:pt x="921437" y="8024886"/>
                  </a:moveTo>
                  <a:lnTo>
                    <a:pt x="921437" y="8030470"/>
                  </a:lnTo>
                  <a:lnTo>
                    <a:pt x="927022" y="8036055"/>
                  </a:lnTo>
                </a:path>
                <a:path w="4995544" h="8366125">
                  <a:moveTo>
                    <a:pt x="946568" y="8050016"/>
                  </a:moveTo>
                  <a:lnTo>
                    <a:pt x="946568" y="8038847"/>
                  </a:lnTo>
                  <a:lnTo>
                    <a:pt x="935399" y="8033263"/>
                  </a:lnTo>
                </a:path>
                <a:path w="4995544" h="8366125">
                  <a:moveTo>
                    <a:pt x="999620" y="8019301"/>
                  </a:moveTo>
                  <a:lnTo>
                    <a:pt x="1007997" y="8022094"/>
                  </a:lnTo>
                  <a:lnTo>
                    <a:pt x="1007997" y="8030470"/>
                  </a:lnTo>
                  <a:lnTo>
                    <a:pt x="1005204" y="8036055"/>
                  </a:lnTo>
                  <a:lnTo>
                    <a:pt x="999620" y="8038847"/>
                  </a:lnTo>
                </a:path>
                <a:path w="4995544" h="8366125">
                  <a:moveTo>
                    <a:pt x="999620" y="8041639"/>
                  </a:moveTo>
                  <a:lnTo>
                    <a:pt x="1010789" y="8038847"/>
                  </a:lnTo>
                  <a:lnTo>
                    <a:pt x="1013581" y="8033263"/>
                  </a:lnTo>
                </a:path>
                <a:path w="4995544" h="8366125">
                  <a:moveTo>
                    <a:pt x="1038711" y="8019301"/>
                  </a:moveTo>
                  <a:lnTo>
                    <a:pt x="1044296" y="8022094"/>
                  </a:lnTo>
                  <a:lnTo>
                    <a:pt x="1044296" y="8027678"/>
                  </a:lnTo>
                  <a:lnTo>
                    <a:pt x="1044296" y="8033263"/>
                  </a:lnTo>
                  <a:lnTo>
                    <a:pt x="1035919" y="8036055"/>
                  </a:lnTo>
                </a:path>
                <a:path w="4995544" h="8366125">
                  <a:moveTo>
                    <a:pt x="1083387" y="8019301"/>
                  </a:moveTo>
                  <a:lnTo>
                    <a:pt x="1088972" y="8022094"/>
                  </a:lnTo>
                  <a:lnTo>
                    <a:pt x="1091764" y="8027678"/>
                  </a:lnTo>
                </a:path>
                <a:path w="4995544" h="8366125">
                  <a:moveTo>
                    <a:pt x="1091764" y="8030470"/>
                  </a:moveTo>
                  <a:lnTo>
                    <a:pt x="1091764" y="8047224"/>
                  </a:lnTo>
                </a:path>
                <a:path w="4995544" h="8366125">
                  <a:moveTo>
                    <a:pt x="1088972" y="8050016"/>
                  </a:moveTo>
                  <a:lnTo>
                    <a:pt x="1080595" y="8055600"/>
                  </a:lnTo>
                </a:path>
                <a:path w="4995544" h="8366125">
                  <a:moveTo>
                    <a:pt x="1069426" y="8058393"/>
                  </a:moveTo>
                  <a:lnTo>
                    <a:pt x="1080595" y="8061185"/>
                  </a:lnTo>
                  <a:lnTo>
                    <a:pt x="1088972" y="8058393"/>
                  </a:lnTo>
                  <a:lnTo>
                    <a:pt x="1094556" y="8052808"/>
                  </a:lnTo>
                </a:path>
                <a:path w="4995544" h="8366125">
                  <a:moveTo>
                    <a:pt x="1097348" y="8052808"/>
                  </a:moveTo>
                  <a:lnTo>
                    <a:pt x="1100140" y="8036055"/>
                  </a:lnTo>
                  <a:lnTo>
                    <a:pt x="1094556" y="8022094"/>
                  </a:lnTo>
                </a:path>
                <a:path w="4995544" h="8366125">
                  <a:moveTo>
                    <a:pt x="1077803" y="8013717"/>
                  </a:moveTo>
                  <a:lnTo>
                    <a:pt x="1066634" y="8019301"/>
                  </a:lnTo>
                  <a:lnTo>
                    <a:pt x="1061049" y="8030470"/>
                  </a:lnTo>
                </a:path>
                <a:path w="4995544" h="8366125">
                  <a:moveTo>
                    <a:pt x="1061049" y="8033263"/>
                  </a:moveTo>
                  <a:lnTo>
                    <a:pt x="1061049" y="8044432"/>
                  </a:lnTo>
                  <a:lnTo>
                    <a:pt x="1063841" y="8055600"/>
                  </a:lnTo>
                </a:path>
                <a:path w="4995544" h="8366125">
                  <a:moveTo>
                    <a:pt x="1066634" y="8041639"/>
                  </a:moveTo>
                  <a:lnTo>
                    <a:pt x="1066634" y="8027678"/>
                  </a:lnTo>
                </a:path>
                <a:path w="4995544" h="8366125">
                  <a:moveTo>
                    <a:pt x="1069426" y="8024886"/>
                  </a:moveTo>
                  <a:lnTo>
                    <a:pt x="1080595" y="8019301"/>
                  </a:lnTo>
                </a:path>
                <a:path w="4995544" h="8366125">
                  <a:moveTo>
                    <a:pt x="1091764" y="8019301"/>
                  </a:moveTo>
                  <a:lnTo>
                    <a:pt x="1083387" y="8013717"/>
                  </a:lnTo>
                </a:path>
                <a:path w="4995544" h="8366125">
                  <a:moveTo>
                    <a:pt x="1119686" y="8019301"/>
                  </a:moveTo>
                  <a:lnTo>
                    <a:pt x="1128063" y="8022094"/>
                  </a:lnTo>
                  <a:lnTo>
                    <a:pt x="1130855" y="8030470"/>
                  </a:lnTo>
                  <a:lnTo>
                    <a:pt x="1128063" y="8036055"/>
                  </a:lnTo>
                  <a:lnTo>
                    <a:pt x="1119686" y="8038847"/>
                  </a:lnTo>
                </a:path>
                <a:path w="4995544" h="8366125">
                  <a:moveTo>
                    <a:pt x="1133647" y="8038847"/>
                  </a:moveTo>
                  <a:lnTo>
                    <a:pt x="1136440" y="8033263"/>
                  </a:lnTo>
                </a:path>
                <a:path w="4995544" h="8366125">
                  <a:moveTo>
                    <a:pt x="1119686" y="8041639"/>
                  </a:moveTo>
                  <a:lnTo>
                    <a:pt x="1130855" y="8038847"/>
                  </a:lnTo>
                </a:path>
                <a:path w="4995544" h="8366125">
                  <a:moveTo>
                    <a:pt x="1192284" y="8019301"/>
                  </a:moveTo>
                  <a:lnTo>
                    <a:pt x="1197869" y="8022094"/>
                  </a:lnTo>
                  <a:lnTo>
                    <a:pt x="1200661" y="8027678"/>
                  </a:lnTo>
                  <a:lnTo>
                    <a:pt x="1197869" y="8033263"/>
                  </a:lnTo>
                  <a:lnTo>
                    <a:pt x="1192284" y="8036055"/>
                  </a:lnTo>
                </a:path>
                <a:path w="4995544" h="8366125">
                  <a:moveTo>
                    <a:pt x="1262090" y="8036055"/>
                  </a:moveTo>
                  <a:lnTo>
                    <a:pt x="1253713" y="8016509"/>
                  </a:lnTo>
                </a:path>
                <a:path w="4995544" h="8366125">
                  <a:moveTo>
                    <a:pt x="173118" y="8097484"/>
                  </a:moveTo>
                  <a:lnTo>
                    <a:pt x="175910" y="8105861"/>
                  </a:lnTo>
                </a:path>
                <a:path w="4995544" h="8366125">
                  <a:moveTo>
                    <a:pt x="195456" y="8117030"/>
                  </a:moveTo>
                  <a:lnTo>
                    <a:pt x="195456" y="8125406"/>
                  </a:lnTo>
                </a:path>
                <a:path w="4995544" h="8366125">
                  <a:moveTo>
                    <a:pt x="276431" y="8097484"/>
                  </a:moveTo>
                  <a:lnTo>
                    <a:pt x="279223" y="8105861"/>
                  </a:lnTo>
                </a:path>
                <a:path w="4995544" h="8366125">
                  <a:moveTo>
                    <a:pt x="295977" y="8117030"/>
                  </a:moveTo>
                  <a:lnTo>
                    <a:pt x="295977" y="8125406"/>
                  </a:lnTo>
                </a:path>
                <a:path w="4995544" h="8366125">
                  <a:moveTo>
                    <a:pt x="382536" y="8094692"/>
                  </a:moveTo>
                  <a:lnTo>
                    <a:pt x="390913" y="8097484"/>
                  </a:lnTo>
                  <a:lnTo>
                    <a:pt x="390913" y="8103068"/>
                  </a:lnTo>
                  <a:lnTo>
                    <a:pt x="388120" y="8108653"/>
                  </a:lnTo>
                  <a:lnTo>
                    <a:pt x="382536" y="8108653"/>
                  </a:lnTo>
                </a:path>
                <a:path w="4995544" h="8366125">
                  <a:moveTo>
                    <a:pt x="527732" y="8117030"/>
                  </a:moveTo>
                  <a:lnTo>
                    <a:pt x="524940" y="8125406"/>
                  </a:lnTo>
                  <a:lnTo>
                    <a:pt x="513771" y="8128199"/>
                  </a:lnTo>
                </a:path>
                <a:path w="4995544" h="8366125">
                  <a:moveTo>
                    <a:pt x="527732" y="8130991"/>
                  </a:moveTo>
                  <a:lnTo>
                    <a:pt x="533317" y="8122614"/>
                  </a:lnTo>
                  <a:lnTo>
                    <a:pt x="533317" y="8114237"/>
                  </a:lnTo>
                  <a:lnTo>
                    <a:pt x="533317" y="8103068"/>
                  </a:lnTo>
                  <a:lnTo>
                    <a:pt x="527732" y="8094692"/>
                  </a:lnTo>
                </a:path>
                <a:path w="4995544" h="8366125">
                  <a:moveTo>
                    <a:pt x="583577" y="8089107"/>
                  </a:moveTo>
                  <a:lnTo>
                    <a:pt x="577992" y="8091900"/>
                  </a:lnTo>
                  <a:lnTo>
                    <a:pt x="575200" y="8097484"/>
                  </a:lnTo>
                </a:path>
                <a:path w="4995544" h="8366125">
                  <a:moveTo>
                    <a:pt x="575200" y="8100276"/>
                  </a:moveTo>
                  <a:lnTo>
                    <a:pt x="575200" y="8105861"/>
                  </a:lnTo>
                  <a:lnTo>
                    <a:pt x="580785" y="8111445"/>
                  </a:lnTo>
                </a:path>
                <a:path w="4995544" h="8366125">
                  <a:moveTo>
                    <a:pt x="600330" y="8125406"/>
                  </a:moveTo>
                  <a:lnTo>
                    <a:pt x="597538" y="8114237"/>
                  </a:lnTo>
                  <a:lnTo>
                    <a:pt x="589161" y="8108653"/>
                  </a:lnTo>
                </a:path>
                <a:path w="4995544" h="8366125">
                  <a:moveTo>
                    <a:pt x="653383" y="8128199"/>
                  </a:moveTo>
                  <a:lnTo>
                    <a:pt x="647798" y="8130991"/>
                  </a:lnTo>
                </a:path>
                <a:path w="4995544" h="8366125">
                  <a:moveTo>
                    <a:pt x="647798" y="8133783"/>
                  </a:moveTo>
                  <a:lnTo>
                    <a:pt x="658967" y="8133783"/>
                  </a:lnTo>
                </a:path>
                <a:path w="4995544" h="8366125">
                  <a:moveTo>
                    <a:pt x="645006" y="8089107"/>
                  </a:moveTo>
                  <a:lnTo>
                    <a:pt x="636629" y="8091900"/>
                  </a:lnTo>
                  <a:lnTo>
                    <a:pt x="631045" y="8094692"/>
                  </a:lnTo>
                </a:path>
                <a:path w="4995544" h="8366125">
                  <a:moveTo>
                    <a:pt x="631045" y="8097484"/>
                  </a:moveTo>
                  <a:lnTo>
                    <a:pt x="625460" y="8105861"/>
                  </a:lnTo>
                  <a:lnTo>
                    <a:pt x="625460" y="8114237"/>
                  </a:lnTo>
                  <a:lnTo>
                    <a:pt x="625460" y="8122614"/>
                  </a:lnTo>
                  <a:lnTo>
                    <a:pt x="631045" y="8130991"/>
                  </a:lnTo>
                </a:path>
                <a:path w="4995544" h="8366125">
                  <a:moveTo>
                    <a:pt x="633837" y="8122614"/>
                  </a:moveTo>
                  <a:lnTo>
                    <a:pt x="631045" y="8114237"/>
                  </a:lnTo>
                </a:path>
                <a:path w="4995544" h="8366125">
                  <a:moveTo>
                    <a:pt x="658967" y="8094692"/>
                  </a:moveTo>
                  <a:lnTo>
                    <a:pt x="650590" y="8089107"/>
                  </a:lnTo>
                </a:path>
                <a:path w="4995544" h="8366125">
                  <a:moveTo>
                    <a:pt x="678513" y="8097484"/>
                  </a:moveTo>
                  <a:lnTo>
                    <a:pt x="681305" y="8105861"/>
                  </a:lnTo>
                </a:path>
                <a:path w="4995544" h="8366125">
                  <a:moveTo>
                    <a:pt x="700851" y="8117030"/>
                  </a:moveTo>
                  <a:lnTo>
                    <a:pt x="700851" y="8125406"/>
                  </a:lnTo>
                </a:path>
                <a:path w="4995544" h="8366125">
                  <a:moveTo>
                    <a:pt x="854424" y="8117030"/>
                  </a:moveTo>
                  <a:lnTo>
                    <a:pt x="851631" y="8125406"/>
                  </a:lnTo>
                </a:path>
                <a:path w="4995544" h="8366125">
                  <a:moveTo>
                    <a:pt x="848839" y="8125406"/>
                  </a:moveTo>
                  <a:lnTo>
                    <a:pt x="840463" y="8128199"/>
                  </a:lnTo>
                </a:path>
                <a:path w="4995544" h="8366125">
                  <a:moveTo>
                    <a:pt x="854424" y="8130991"/>
                  </a:moveTo>
                  <a:lnTo>
                    <a:pt x="857216" y="8122614"/>
                  </a:lnTo>
                  <a:lnTo>
                    <a:pt x="860008" y="8114237"/>
                  </a:lnTo>
                  <a:lnTo>
                    <a:pt x="860008" y="8103068"/>
                  </a:lnTo>
                  <a:lnTo>
                    <a:pt x="854424" y="8094692"/>
                  </a:lnTo>
                </a:path>
                <a:path w="4995544" h="8366125">
                  <a:moveTo>
                    <a:pt x="932606" y="8089107"/>
                  </a:moveTo>
                  <a:lnTo>
                    <a:pt x="927022" y="8091900"/>
                  </a:lnTo>
                  <a:lnTo>
                    <a:pt x="924230" y="8097484"/>
                  </a:lnTo>
                </a:path>
                <a:path w="4995544" h="8366125">
                  <a:moveTo>
                    <a:pt x="924230" y="8100276"/>
                  </a:moveTo>
                  <a:lnTo>
                    <a:pt x="924230" y="8105861"/>
                  </a:lnTo>
                  <a:lnTo>
                    <a:pt x="927022" y="8111445"/>
                  </a:lnTo>
                </a:path>
                <a:path w="4995544" h="8366125">
                  <a:moveTo>
                    <a:pt x="949360" y="8125406"/>
                  </a:moveTo>
                  <a:lnTo>
                    <a:pt x="946568" y="8114237"/>
                  </a:lnTo>
                  <a:lnTo>
                    <a:pt x="938191" y="8108653"/>
                  </a:lnTo>
                </a:path>
                <a:path w="4995544" h="8366125">
                  <a:moveTo>
                    <a:pt x="58636" y="8170082"/>
                  </a:moveTo>
                  <a:lnTo>
                    <a:pt x="64221" y="8172874"/>
                  </a:lnTo>
                  <a:lnTo>
                    <a:pt x="67013" y="8178459"/>
                  </a:lnTo>
                </a:path>
                <a:path w="4995544" h="8366125">
                  <a:moveTo>
                    <a:pt x="67013" y="8181251"/>
                  </a:moveTo>
                  <a:lnTo>
                    <a:pt x="67013" y="8198004"/>
                  </a:lnTo>
                </a:path>
                <a:path w="4995544" h="8366125">
                  <a:moveTo>
                    <a:pt x="64221" y="8200797"/>
                  </a:moveTo>
                  <a:lnTo>
                    <a:pt x="55844" y="8203589"/>
                  </a:lnTo>
                </a:path>
                <a:path w="4995544" h="8366125">
                  <a:moveTo>
                    <a:pt x="41883" y="8206381"/>
                  </a:moveTo>
                  <a:lnTo>
                    <a:pt x="55844" y="8209173"/>
                  </a:lnTo>
                  <a:lnTo>
                    <a:pt x="64221" y="8209173"/>
                  </a:lnTo>
                  <a:lnTo>
                    <a:pt x="69805" y="8203589"/>
                  </a:lnTo>
                </a:path>
                <a:path w="4995544" h="8366125">
                  <a:moveTo>
                    <a:pt x="69805" y="8200797"/>
                  </a:moveTo>
                  <a:lnTo>
                    <a:pt x="75390" y="8186836"/>
                  </a:lnTo>
                  <a:lnTo>
                    <a:pt x="69805" y="8170082"/>
                  </a:lnTo>
                </a:path>
                <a:path w="4995544" h="8366125">
                  <a:moveTo>
                    <a:pt x="53052" y="8164498"/>
                  </a:moveTo>
                  <a:lnTo>
                    <a:pt x="41883" y="8167290"/>
                  </a:lnTo>
                  <a:lnTo>
                    <a:pt x="36299" y="8178459"/>
                  </a:lnTo>
                </a:path>
                <a:path w="4995544" h="8366125">
                  <a:moveTo>
                    <a:pt x="36299" y="8181251"/>
                  </a:moveTo>
                  <a:lnTo>
                    <a:pt x="36299" y="8192420"/>
                  </a:lnTo>
                  <a:lnTo>
                    <a:pt x="39091" y="8203589"/>
                  </a:lnTo>
                </a:path>
                <a:path w="4995544" h="8366125">
                  <a:moveTo>
                    <a:pt x="41883" y="8192420"/>
                  </a:moveTo>
                  <a:lnTo>
                    <a:pt x="41883" y="8175667"/>
                  </a:lnTo>
                </a:path>
                <a:path w="4995544" h="8366125">
                  <a:moveTo>
                    <a:pt x="44675" y="8172874"/>
                  </a:moveTo>
                  <a:lnTo>
                    <a:pt x="55844" y="8170082"/>
                  </a:lnTo>
                </a:path>
                <a:path w="4995544" h="8366125">
                  <a:moveTo>
                    <a:pt x="67013" y="8167290"/>
                  </a:moveTo>
                  <a:lnTo>
                    <a:pt x="58636" y="8164498"/>
                  </a:lnTo>
                </a:path>
                <a:path w="4995544" h="8366125">
                  <a:moveTo>
                    <a:pt x="89351" y="8172874"/>
                  </a:moveTo>
                  <a:lnTo>
                    <a:pt x="94936" y="8178459"/>
                  </a:lnTo>
                </a:path>
                <a:path w="4995544" h="8366125">
                  <a:moveTo>
                    <a:pt x="111689" y="8192420"/>
                  </a:moveTo>
                  <a:lnTo>
                    <a:pt x="111689" y="8200797"/>
                  </a:lnTo>
                </a:path>
                <a:path w="4995544" h="8366125">
                  <a:moveTo>
                    <a:pt x="2792" y="8248265"/>
                  </a:moveTo>
                  <a:lnTo>
                    <a:pt x="0" y="8256641"/>
                  </a:lnTo>
                </a:path>
                <a:path w="4995544" h="8366125">
                  <a:moveTo>
                    <a:pt x="0" y="8259434"/>
                  </a:moveTo>
                  <a:lnTo>
                    <a:pt x="0" y="8270603"/>
                  </a:lnTo>
                </a:path>
                <a:path w="4995544" h="8366125">
                  <a:moveTo>
                    <a:pt x="11168" y="8284564"/>
                  </a:moveTo>
                  <a:lnTo>
                    <a:pt x="25130" y="8284564"/>
                  </a:lnTo>
                </a:path>
                <a:path w="4995544" h="8366125">
                  <a:moveTo>
                    <a:pt x="8376" y="8273395"/>
                  </a:moveTo>
                  <a:lnTo>
                    <a:pt x="5584" y="8265018"/>
                  </a:lnTo>
                </a:path>
                <a:path w="4995544" h="8366125">
                  <a:moveTo>
                    <a:pt x="5584" y="8259434"/>
                  </a:moveTo>
                  <a:lnTo>
                    <a:pt x="8376" y="8253849"/>
                  </a:lnTo>
                </a:path>
                <a:path w="4995544" h="8366125">
                  <a:moveTo>
                    <a:pt x="19545" y="8239888"/>
                  </a:moveTo>
                  <a:lnTo>
                    <a:pt x="8376" y="8242680"/>
                  </a:lnTo>
                </a:path>
                <a:path w="4995544" h="8366125">
                  <a:moveTo>
                    <a:pt x="19545" y="8245473"/>
                  </a:moveTo>
                  <a:lnTo>
                    <a:pt x="27922" y="8248265"/>
                  </a:lnTo>
                </a:path>
                <a:path w="4995544" h="8366125">
                  <a:moveTo>
                    <a:pt x="30714" y="8242680"/>
                  </a:moveTo>
                  <a:lnTo>
                    <a:pt x="22337" y="8239888"/>
                  </a:lnTo>
                </a:path>
                <a:path w="4995544" h="8366125">
                  <a:moveTo>
                    <a:pt x="61429" y="8245473"/>
                  </a:moveTo>
                  <a:lnTo>
                    <a:pt x="67013" y="8248265"/>
                  </a:lnTo>
                  <a:lnTo>
                    <a:pt x="69805" y="8253849"/>
                  </a:lnTo>
                </a:path>
                <a:path w="4995544" h="8366125">
                  <a:moveTo>
                    <a:pt x="69805" y="8256641"/>
                  </a:moveTo>
                  <a:lnTo>
                    <a:pt x="69805" y="8273395"/>
                  </a:lnTo>
                </a:path>
                <a:path w="4995544" h="8366125">
                  <a:moveTo>
                    <a:pt x="67013" y="8276187"/>
                  </a:moveTo>
                  <a:lnTo>
                    <a:pt x="58636" y="8278979"/>
                  </a:lnTo>
                </a:path>
                <a:path w="4995544" h="8366125">
                  <a:moveTo>
                    <a:pt x="47468" y="8281772"/>
                  </a:moveTo>
                  <a:lnTo>
                    <a:pt x="58636" y="8284564"/>
                  </a:lnTo>
                  <a:lnTo>
                    <a:pt x="67013" y="8281772"/>
                  </a:lnTo>
                  <a:lnTo>
                    <a:pt x="72598" y="8278979"/>
                  </a:lnTo>
                </a:path>
                <a:path w="4995544" h="8366125">
                  <a:moveTo>
                    <a:pt x="75390" y="8276187"/>
                  </a:moveTo>
                  <a:lnTo>
                    <a:pt x="78182" y="8262226"/>
                  </a:lnTo>
                  <a:lnTo>
                    <a:pt x="72598" y="8245473"/>
                  </a:lnTo>
                </a:path>
                <a:path w="4995544" h="8366125">
                  <a:moveTo>
                    <a:pt x="55844" y="8239888"/>
                  </a:moveTo>
                  <a:lnTo>
                    <a:pt x="44675" y="8242680"/>
                  </a:lnTo>
                  <a:lnTo>
                    <a:pt x="39091" y="8253849"/>
                  </a:lnTo>
                </a:path>
                <a:path w="4995544" h="8366125">
                  <a:moveTo>
                    <a:pt x="39091" y="8256641"/>
                  </a:moveTo>
                  <a:lnTo>
                    <a:pt x="39091" y="8267810"/>
                  </a:lnTo>
                  <a:lnTo>
                    <a:pt x="41883" y="8278979"/>
                  </a:lnTo>
                </a:path>
                <a:path w="4995544" h="8366125">
                  <a:moveTo>
                    <a:pt x="44675" y="8267810"/>
                  </a:moveTo>
                  <a:lnTo>
                    <a:pt x="44675" y="8251057"/>
                  </a:lnTo>
                </a:path>
                <a:path w="4995544" h="8366125">
                  <a:moveTo>
                    <a:pt x="47468" y="8248265"/>
                  </a:moveTo>
                  <a:lnTo>
                    <a:pt x="58636" y="8245473"/>
                  </a:lnTo>
                </a:path>
                <a:path w="4995544" h="8366125">
                  <a:moveTo>
                    <a:pt x="69805" y="8242680"/>
                  </a:moveTo>
                  <a:lnTo>
                    <a:pt x="61429" y="8239888"/>
                  </a:lnTo>
                </a:path>
                <a:path w="4995544" h="8366125">
                  <a:moveTo>
                    <a:pt x="128442" y="8239888"/>
                  </a:moveTo>
                  <a:lnTo>
                    <a:pt x="125650" y="8242680"/>
                  </a:lnTo>
                </a:path>
                <a:path w="4995544" h="8366125">
                  <a:moveTo>
                    <a:pt x="189872" y="8239888"/>
                  </a:moveTo>
                  <a:lnTo>
                    <a:pt x="184287" y="8242680"/>
                  </a:lnTo>
                </a:path>
                <a:path w="4995544" h="8366125">
                  <a:moveTo>
                    <a:pt x="206625" y="8267810"/>
                  </a:moveTo>
                  <a:lnTo>
                    <a:pt x="209417" y="8276187"/>
                  </a:lnTo>
                  <a:lnTo>
                    <a:pt x="212209" y="8281772"/>
                  </a:lnTo>
                </a:path>
                <a:path w="4995544" h="8366125">
                  <a:moveTo>
                    <a:pt x="215002" y="8284564"/>
                  </a:moveTo>
                  <a:lnTo>
                    <a:pt x="223378" y="8284564"/>
                  </a:lnTo>
                  <a:lnTo>
                    <a:pt x="234547" y="8281772"/>
                  </a:lnTo>
                </a:path>
                <a:path w="4995544" h="8366125">
                  <a:moveTo>
                    <a:pt x="223378" y="8278979"/>
                  </a:moveTo>
                  <a:lnTo>
                    <a:pt x="217794" y="8278979"/>
                  </a:lnTo>
                </a:path>
                <a:path w="4995544" h="8366125">
                  <a:moveTo>
                    <a:pt x="215002" y="8276187"/>
                  </a:moveTo>
                  <a:lnTo>
                    <a:pt x="212209" y="8267810"/>
                  </a:lnTo>
                </a:path>
                <a:path w="4995544" h="8366125">
                  <a:moveTo>
                    <a:pt x="234547" y="8267810"/>
                  </a:moveTo>
                  <a:lnTo>
                    <a:pt x="234547" y="8273395"/>
                  </a:lnTo>
                </a:path>
                <a:path w="4995544" h="8366125">
                  <a:moveTo>
                    <a:pt x="231755" y="8276187"/>
                  </a:moveTo>
                  <a:lnTo>
                    <a:pt x="226171" y="8278979"/>
                  </a:lnTo>
                </a:path>
                <a:path w="4995544" h="8366125">
                  <a:moveTo>
                    <a:pt x="259677" y="8248265"/>
                  </a:moveTo>
                  <a:lnTo>
                    <a:pt x="262470" y="8253849"/>
                  </a:lnTo>
                </a:path>
                <a:path w="4995544" h="8366125">
                  <a:moveTo>
                    <a:pt x="279223" y="8267810"/>
                  </a:moveTo>
                  <a:lnTo>
                    <a:pt x="279223" y="8276187"/>
                  </a:lnTo>
                </a:path>
                <a:path w="4995544" h="8366125">
                  <a:moveTo>
                    <a:pt x="360198" y="8262226"/>
                  </a:moveTo>
                  <a:lnTo>
                    <a:pt x="351821" y="8239888"/>
                  </a:lnTo>
                </a:path>
                <a:path w="4995544" h="8366125">
                  <a:moveTo>
                    <a:pt x="410458" y="8245473"/>
                  </a:moveTo>
                  <a:lnTo>
                    <a:pt x="418835" y="8248265"/>
                  </a:lnTo>
                  <a:lnTo>
                    <a:pt x="421627" y="8253849"/>
                  </a:lnTo>
                  <a:lnTo>
                    <a:pt x="418835" y="8259434"/>
                  </a:lnTo>
                  <a:lnTo>
                    <a:pt x="410458" y="8262226"/>
                  </a:lnTo>
                </a:path>
                <a:path w="4995544" h="8366125">
                  <a:moveTo>
                    <a:pt x="424419" y="8262226"/>
                  </a:moveTo>
                  <a:lnTo>
                    <a:pt x="427212" y="8256641"/>
                  </a:lnTo>
                </a:path>
                <a:path w="4995544" h="8366125">
                  <a:moveTo>
                    <a:pt x="410458" y="8267810"/>
                  </a:moveTo>
                  <a:lnTo>
                    <a:pt x="421627" y="8265018"/>
                  </a:lnTo>
                </a:path>
                <a:path w="4995544" h="8366125">
                  <a:moveTo>
                    <a:pt x="483056" y="8248265"/>
                  </a:moveTo>
                  <a:lnTo>
                    <a:pt x="485849" y="8253849"/>
                  </a:lnTo>
                </a:path>
                <a:path w="4995544" h="8366125">
                  <a:moveTo>
                    <a:pt x="505394" y="8267810"/>
                  </a:moveTo>
                  <a:lnTo>
                    <a:pt x="505394" y="8276187"/>
                  </a:lnTo>
                </a:path>
                <a:path w="4995544" h="8366125">
                  <a:moveTo>
                    <a:pt x="720396" y="8248265"/>
                  </a:moveTo>
                  <a:lnTo>
                    <a:pt x="728773" y="8245473"/>
                  </a:lnTo>
                </a:path>
                <a:path w="4995544" h="8366125">
                  <a:moveTo>
                    <a:pt x="731565" y="8245473"/>
                  </a:moveTo>
                  <a:lnTo>
                    <a:pt x="737150" y="8245473"/>
                  </a:lnTo>
                  <a:lnTo>
                    <a:pt x="737150" y="8251057"/>
                  </a:lnTo>
                  <a:lnTo>
                    <a:pt x="737150" y="8259434"/>
                  </a:lnTo>
                </a:path>
                <a:path w="4995544" h="8366125">
                  <a:moveTo>
                    <a:pt x="734358" y="8262226"/>
                  </a:moveTo>
                  <a:lnTo>
                    <a:pt x="728773" y="8267810"/>
                  </a:lnTo>
                </a:path>
                <a:path w="4995544" h="8366125">
                  <a:moveTo>
                    <a:pt x="720396" y="8278979"/>
                  </a:moveTo>
                  <a:lnTo>
                    <a:pt x="720396" y="8284564"/>
                  </a:lnTo>
                </a:path>
                <a:path w="4995544" h="8366125">
                  <a:moveTo>
                    <a:pt x="734358" y="8270603"/>
                  </a:moveTo>
                  <a:lnTo>
                    <a:pt x="742734" y="8259434"/>
                  </a:lnTo>
                  <a:lnTo>
                    <a:pt x="745527" y="8251057"/>
                  </a:lnTo>
                  <a:lnTo>
                    <a:pt x="742734" y="8242680"/>
                  </a:lnTo>
                </a:path>
                <a:path w="4995544" h="8366125">
                  <a:moveTo>
                    <a:pt x="765072" y="8278979"/>
                  </a:moveTo>
                  <a:lnTo>
                    <a:pt x="756695" y="8278979"/>
                  </a:lnTo>
                </a:path>
                <a:path w="4995544" h="8366125">
                  <a:moveTo>
                    <a:pt x="765072" y="8262226"/>
                  </a:moveTo>
                  <a:lnTo>
                    <a:pt x="770657" y="8262226"/>
                  </a:lnTo>
                  <a:lnTo>
                    <a:pt x="776241" y="8267810"/>
                  </a:lnTo>
                </a:path>
                <a:path w="4995544" h="8366125">
                  <a:moveTo>
                    <a:pt x="753903" y="8281772"/>
                  </a:moveTo>
                  <a:lnTo>
                    <a:pt x="762280" y="8284564"/>
                  </a:lnTo>
                </a:path>
                <a:path w="4995544" h="8366125">
                  <a:moveTo>
                    <a:pt x="765072" y="8284564"/>
                  </a:moveTo>
                  <a:lnTo>
                    <a:pt x="776241" y="8281772"/>
                  </a:lnTo>
                </a:path>
                <a:path w="4995544" h="8366125">
                  <a:moveTo>
                    <a:pt x="781826" y="8278979"/>
                  </a:moveTo>
                  <a:lnTo>
                    <a:pt x="781826" y="8267810"/>
                  </a:lnTo>
                </a:path>
                <a:path w="4995544" h="8366125">
                  <a:moveTo>
                    <a:pt x="792995" y="8245473"/>
                  </a:moveTo>
                  <a:lnTo>
                    <a:pt x="790202" y="8256641"/>
                  </a:lnTo>
                </a:path>
                <a:path w="4995544" h="8366125">
                  <a:moveTo>
                    <a:pt x="787410" y="8259434"/>
                  </a:moveTo>
                  <a:lnTo>
                    <a:pt x="790202" y="8270603"/>
                  </a:lnTo>
                </a:path>
                <a:path w="4995544" h="8366125">
                  <a:moveTo>
                    <a:pt x="790202" y="8276187"/>
                  </a:moveTo>
                  <a:lnTo>
                    <a:pt x="792995" y="8281772"/>
                  </a:lnTo>
                  <a:lnTo>
                    <a:pt x="798579" y="8284564"/>
                  </a:lnTo>
                  <a:lnTo>
                    <a:pt x="812540" y="8281772"/>
                  </a:lnTo>
                </a:path>
                <a:path w="4995544" h="8366125">
                  <a:moveTo>
                    <a:pt x="801371" y="8278979"/>
                  </a:moveTo>
                  <a:lnTo>
                    <a:pt x="795787" y="8273395"/>
                  </a:lnTo>
                  <a:lnTo>
                    <a:pt x="795787" y="8262226"/>
                  </a:lnTo>
                </a:path>
                <a:path w="4995544" h="8366125">
                  <a:moveTo>
                    <a:pt x="795787" y="8251057"/>
                  </a:moveTo>
                  <a:lnTo>
                    <a:pt x="801371" y="8245473"/>
                  </a:lnTo>
                </a:path>
                <a:path w="4995544" h="8366125">
                  <a:moveTo>
                    <a:pt x="815332" y="8278979"/>
                  </a:moveTo>
                  <a:lnTo>
                    <a:pt x="818125" y="8259434"/>
                  </a:lnTo>
                </a:path>
                <a:path w="4995544" h="8366125">
                  <a:moveTo>
                    <a:pt x="818125" y="8256641"/>
                  </a:moveTo>
                  <a:lnTo>
                    <a:pt x="815332" y="8245473"/>
                  </a:lnTo>
                  <a:lnTo>
                    <a:pt x="809748" y="8239888"/>
                  </a:lnTo>
                </a:path>
                <a:path w="4995544" h="8366125">
                  <a:moveTo>
                    <a:pt x="826501" y="8248265"/>
                  </a:moveTo>
                  <a:lnTo>
                    <a:pt x="837670" y="8245473"/>
                  </a:lnTo>
                  <a:lnTo>
                    <a:pt x="843255" y="8245473"/>
                  </a:lnTo>
                  <a:lnTo>
                    <a:pt x="846047" y="8251057"/>
                  </a:lnTo>
                  <a:lnTo>
                    <a:pt x="843255" y="8259434"/>
                  </a:lnTo>
                </a:path>
                <a:path w="4995544" h="8366125">
                  <a:moveTo>
                    <a:pt x="840463" y="8262226"/>
                  </a:moveTo>
                  <a:lnTo>
                    <a:pt x="837670" y="8267810"/>
                  </a:lnTo>
                </a:path>
                <a:path w="4995544" h="8366125">
                  <a:moveTo>
                    <a:pt x="826501" y="8278979"/>
                  </a:moveTo>
                  <a:lnTo>
                    <a:pt x="826501" y="8284564"/>
                  </a:lnTo>
                </a:path>
                <a:path w="4995544" h="8366125">
                  <a:moveTo>
                    <a:pt x="840463" y="8270603"/>
                  </a:moveTo>
                  <a:lnTo>
                    <a:pt x="848839" y="8259434"/>
                  </a:lnTo>
                  <a:lnTo>
                    <a:pt x="851631" y="8251057"/>
                  </a:lnTo>
                  <a:lnTo>
                    <a:pt x="848839" y="8242680"/>
                  </a:lnTo>
                </a:path>
                <a:path w="4995544" h="8366125">
                  <a:moveTo>
                    <a:pt x="871177" y="8278979"/>
                  </a:moveTo>
                  <a:lnTo>
                    <a:pt x="862800" y="8278979"/>
                  </a:lnTo>
                </a:path>
                <a:path w="4995544" h="8366125">
                  <a:moveTo>
                    <a:pt x="871177" y="8262226"/>
                  </a:moveTo>
                  <a:lnTo>
                    <a:pt x="879554" y="8262226"/>
                  </a:lnTo>
                  <a:lnTo>
                    <a:pt x="882346" y="8267810"/>
                  </a:lnTo>
                </a:path>
                <a:path w="4995544" h="8366125">
                  <a:moveTo>
                    <a:pt x="862800" y="8281772"/>
                  </a:moveTo>
                  <a:lnTo>
                    <a:pt x="868385" y="8284564"/>
                  </a:lnTo>
                </a:path>
                <a:path w="4995544" h="8366125">
                  <a:moveTo>
                    <a:pt x="871177" y="8284564"/>
                  </a:moveTo>
                  <a:lnTo>
                    <a:pt x="882346" y="8281772"/>
                  </a:lnTo>
                </a:path>
                <a:path w="4995544" h="8366125">
                  <a:moveTo>
                    <a:pt x="887931" y="8278979"/>
                  </a:moveTo>
                  <a:lnTo>
                    <a:pt x="887931" y="8267810"/>
                  </a:lnTo>
                </a:path>
                <a:path w="4995544" h="8366125">
                  <a:moveTo>
                    <a:pt x="899100" y="8248265"/>
                  </a:moveTo>
                  <a:lnTo>
                    <a:pt x="896307" y="8256641"/>
                  </a:lnTo>
                </a:path>
                <a:path w="4995544" h="8366125">
                  <a:moveTo>
                    <a:pt x="896307" y="8259434"/>
                  </a:moveTo>
                  <a:lnTo>
                    <a:pt x="896307" y="8270603"/>
                  </a:lnTo>
                </a:path>
                <a:path w="4995544" h="8366125">
                  <a:moveTo>
                    <a:pt x="907476" y="8284564"/>
                  </a:moveTo>
                  <a:lnTo>
                    <a:pt x="921437" y="8284564"/>
                  </a:lnTo>
                </a:path>
                <a:path w="4995544" h="8366125">
                  <a:moveTo>
                    <a:pt x="904684" y="8273395"/>
                  </a:moveTo>
                  <a:lnTo>
                    <a:pt x="901892" y="8265018"/>
                  </a:lnTo>
                </a:path>
                <a:path w="4995544" h="8366125">
                  <a:moveTo>
                    <a:pt x="901892" y="8259434"/>
                  </a:moveTo>
                  <a:lnTo>
                    <a:pt x="904684" y="8253849"/>
                  </a:lnTo>
                </a:path>
                <a:path w="4995544" h="8366125">
                  <a:moveTo>
                    <a:pt x="915853" y="8239888"/>
                  </a:moveTo>
                  <a:lnTo>
                    <a:pt x="904684" y="8242680"/>
                  </a:lnTo>
                </a:path>
                <a:path w="4995544" h="8366125">
                  <a:moveTo>
                    <a:pt x="915853" y="8245473"/>
                  </a:moveTo>
                  <a:lnTo>
                    <a:pt x="924230" y="8248265"/>
                  </a:lnTo>
                </a:path>
                <a:path w="4995544" h="8366125">
                  <a:moveTo>
                    <a:pt x="927022" y="8242680"/>
                  </a:moveTo>
                  <a:lnTo>
                    <a:pt x="918645" y="8239888"/>
                  </a:lnTo>
                </a:path>
                <a:path w="4995544" h="8366125">
                  <a:moveTo>
                    <a:pt x="935399" y="8245473"/>
                  </a:moveTo>
                  <a:lnTo>
                    <a:pt x="932606" y="8256641"/>
                  </a:lnTo>
                </a:path>
                <a:path w="4995544" h="8366125">
                  <a:moveTo>
                    <a:pt x="932606" y="8259434"/>
                  </a:moveTo>
                  <a:lnTo>
                    <a:pt x="932606" y="8270603"/>
                  </a:lnTo>
                </a:path>
                <a:path w="4995544" h="8366125">
                  <a:moveTo>
                    <a:pt x="935399" y="8276187"/>
                  </a:moveTo>
                  <a:lnTo>
                    <a:pt x="938191" y="8281772"/>
                  </a:lnTo>
                  <a:lnTo>
                    <a:pt x="943775" y="8284564"/>
                  </a:lnTo>
                  <a:lnTo>
                    <a:pt x="957736" y="8281772"/>
                  </a:lnTo>
                </a:path>
                <a:path w="4995544" h="8366125">
                  <a:moveTo>
                    <a:pt x="946568" y="8278979"/>
                  </a:moveTo>
                  <a:lnTo>
                    <a:pt x="940983" y="8273395"/>
                  </a:lnTo>
                  <a:lnTo>
                    <a:pt x="938191" y="8262226"/>
                  </a:lnTo>
                </a:path>
                <a:path w="4995544" h="8366125">
                  <a:moveTo>
                    <a:pt x="940983" y="8251057"/>
                  </a:moveTo>
                  <a:lnTo>
                    <a:pt x="943775" y="8245473"/>
                  </a:lnTo>
                </a:path>
                <a:path w="4995544" h="8366125">
                  <a:moveTo>
                    <a:pt x="960529" y="8278979"/>
                  </a:moveTo>
                  <a:lnTo>
                    <a:pt x="963321" y="8259434"/>
                  </a:lnTo>
                </a:path>
                <a:path w="4995544" h="8366125">
                  <a:moveTo>
                    <a:pt x="963321" y="8256641"/>
                  </a:moveTo>
                  <a:lnTo>
                    <a:pt x="960529" y="8245473"/>
                  </a:lnTo>
                  <a:lnTo>
                    <a:pt x="952152" y="8239888"/>
                  </a:lnTo>
                </a:path>
                <a:path w="4995544" h="8366125">
                  <a:moveTo>
                    <a:pt x="971698" y="8245473"/>
                  </a:moveTo>
                  <a:lnTo>
                    <a:pt x="968905" y="8256641"/>
                  </a:lnTo>
                </a:path>
                <a:path w="4995544" h="8366125">
                  <a:moveTo>
                    <a:pt x="968905" y="8259434"/>
                  </a:moveTo>
                  <a:lnTo>
                    <a:pt x="968905" y="8270603"/>
                  </a:lnTo>
                </a:path>
                <a:path w="4995544" h="8366125">
                  <a:moveTo>
                    <a:pt x="971698" y="8276187"/>
                  </a:moveTo>
                  <a:lnTo>
                    <a:pt x="974490" y="8281772"/>
                  </a:lnTo>
                  <a:lnTo>
                    <a:pt x="980074" y="8284564"/>
                  </a:lnTo>
                  <a:lnTo>
                    <a:pt x="991243" y="8281772"/>
                  </a:lnTo>
                </a:path>
                <a:path w="4995544" h="8366125">
                  <a:moveTo>
                    <a:pt x="982867" y="8278979"/>
                  </a:moveTo>
                  <a:lnTo>
                    <a:pt x="974490" y="8273395"/>
                  </a:lnTo>
                  <a:lnTo>
                    <a:pt x="974490" y="8262226"/>
                  </a:lnTo>
                </a:path>
                <a:path w="4995544" h="8366125">
                  <a:moveTo>
                    <a:pt x="977282" y="8251057"/>
                  </a:moveTo>
                  <a:lnTo>
                    <a:pt x="980074" y="8245473"/>
                  </a:lnTo>
                </a:path>
                <a:path w="4995544" h="8366125">
                  <a:moveTo>
                    <a:pt x="996828" y="8278979"/>
                  </a:moveTo>
                  <a:lnTo>
                    <a:pt x="999620" y="8259434"/>
                  </a:lnTo>
                </a:path>
                <a:path w="4995544" h="8366125">
                  <a:moveTo>
                    <a:pt x="999620" y="8256641"/>
                  </a:moveTo>
                  <a:lnTo>
                    <a:pt x="996828" y="8245473"/>
                  </a:lnTo>
                  <a:lnTo>
                    <a:pt x="988451" y="8239888"/>
                  </a:lnTo>
                </a:path>
                <a:path w="4995544" h="8366125">
                  <a:moveTo>
                    <a:pt x="1049880" y="8284564"/>
                  </a:moveTo>
                  <a:lnTo>
                    <a:pt x="1061049" y="8281772"/>
                  </a:lnTo>
                </a:path>
                <a:path w="4995544" h="8366125">
                  <a:moveTo>
                    <a:pt x="1049880" y="8278979"/>
                  </a:moveTo>
                  <a:lnTo>
                    <a:pt x="1044296" y="8278979"/>
                  </a:lnTo>
                </a:path>
                <a:path w="4995544" h="8366125">
                  <a:moveTo>
                    <a:pt x="1044296" y="8245473"/>
                  </a:moveTo>
                  <a:lnTo>
                    <a:pt x="1041504" y="8253849"/>
                  </a:lnTo>
                  <a:lnTo>
                    <a:pt x="1044296" y="8265018"/>
                  </a:lnTo>
                  <a:lnTo>
                    <a:pt x="1052672" y="8267810"/>
                  </a:lnTo>
                  <a:lnTo>
                    <a:pt x="1063841" y="8265018"/>
                  </a:lnTo>
                  <a:lnTo>
                    <a:pt x="1061049" y="8273395"/>
                  </a:lnTo>
                  <a:lnTo>
                    <a:pt x="1058257" y="8278979"/>
                  </a:lnTo>
                </a:path>
                <a:path w="4995544" h="8366125">
                  <a:moveTo>
                    <a:pt x="1063841" y="8278979"/>
                  </a:moveTo>
                  <a:lnTo>
                    <a:pt x="1066634" y="8273395"/>
                  </a:lnTo>
                  <a:lnTo>
                    <a:pt x="1069426" y="8265018"/>
                  </a:lnTo>
                </a:path>
                <a:path w="4995544" h="8366125">
                  <a:moveTo>
                    <a:pt x="1055465" y="8262226"/>
                  </a:moveTo>
                  <a:lnTo>
                    <a:pt x="1047088" y="8259434"/>
                  </a:lnTo>
                  <a:lnTo>
                    <a:pt x="1047088" y="8253849"/>
                  </a:lnTo>
                  <a:lnTo>
                    <a:pt x="1047088" y="8248265"/>
                  </a:lnTo>
                  <a:lnTo>
                    <a:pt x="1052672" y="8245473"/>
                  </a:lnTo>
                </a:path>
                <a:path w="4995544" h="8366125">
                  <a:moveTo>
                    <a:pt x="1052672" y="8239888"/>
                  </a:moveTo>
                  <a:lnTo>
                    <a:pt x="1044296" y="8242680"/>
                  </a:lnTo>
                </a:path>
                <a:path w="4995544" h="8366125">
                  <a:moveTo>
                    <a:pt x="1055465" y="8242680"/>
                  </a:moveTo>
                  <a:lnTo>
                    <a:pt x="1061049" y="8245473"/>
                  </a:lnTo>
                  <a:lnTo>
                    <a:pt x="1063841" y="8251057"/>
                  </a:lnTo>
                </a:path>
                <a:path w="4995544" h="8366125">
                  <a:moveTo>
                    <a:pt x="1069426" y="8262226"/>
                  </a:moveTo>
                  <a:lnTo>
                    <a:pt x="1066634" y="8248265"/>
                  </a:lnTo>
                  <a:lnTo>
                    <a:pt x="1063841" y="8242680"/>
                  </a:lnTo>
                  <a:lnTo>
                    <a:pt x="1058257" y="8239888"/>
                  </a:lnTo>
                </a:path>
                <a:path w="4995544" h="8366125">
                  <a:moveTo>
                    <a:pt x="134027" y="8329240"/>
                  </a:moveTo>
                  <a:lnTo>
                    <a:pt x="131235" y="8337616"/>
                  </a:lnTo>
                </a:path>
                <a:path w="4995544" h="8366125">
                  <a:moveTo>
                    <a:pt x="131235" y="8340409"/>
                  </a:moveTo>
                  <a:lnTo>
                    <a:pt x="131235" y="8351577"/>
                  </a:lnTo>
                </a:path>
                <a:path w="4995544" h="8366125">
                  <a:moveTo>
                    <a:pt x="142404" y="8365539"/>
                  </a:moveTo>
                  <a:lnTo>
                    <a:pt x="153572" y="8365539"/>
                  </a:lnTo>
                </a:path>
                <a:path w="4995544" h="8366125">
                  <a:moveTo>
                    <a:pt x="139611" y="8354370"/>
                  </a:moveTo>
                  <a:lnTo>
                    <a:pt x="136819" y="8345993"/>
                  </a:lnTo>
                </a:path>
                <a:path w="4995544" h="8366125">
                  <a:moveTo>
                    <a:pt x="136819" y="8340409"/>
                  </a:moveTo>
                  <a:lnTo>
                    <a:pt x="139611" y="8332032"/>
                  </a:lnTo>
                </a:path>
                <a:path w="4995544" h="8366125">
                  <a:moveTo>
                    <a:pt x="147988" y="8320863"/>
                  </a:moveTo>
                  <a:lnTo>
                    <a:pt x="139611" y="8323655"/>
                  </a:lnTo>
                </a:path>
                <a:path w="4995544" h="8366125">
                  <a:moveTo>
                    <a:pt x="150780" y="8323655"/>
                  </a:moveTo>
                  <a:lnTo>
                    <a:pt x="159157" y="8329240"/>
                  </a:lnTo>
                </a:path>
                <a:path w="4995544" h="8366125">
                  <a:moveTo>
                    <a:pt x="161949" y="8323655"/>
                  </a:moveTo>
                  <a:lnTo>
                    <a:pt x="153572" y="8320863"/>
                  </a:lnTo>
                </a:path>
                <a:path w="4995544" h="8366125">
                  <a:moveTo>
                    <a:pt x="340652" y="8345993"/>
                  </a:moveTo>
                  <a:lnTo>
                    <a:pt x="337860" y="8354370"/>
                  </a:lnTo>
                </a:path>
                <a:path w="4995544" h="8366125">
                  <a:moveTo>
                    <a:pt x="337860" y="8357162"/>
                  </a:moveTo>
                  <a:lnTo>
                    <a:pt x="329483" y="8359954"/>
                  </a:lnTo>
                </a:path>
                <a:path w="4995544" h="8366125">
                  <a:moveTo>
                    <a:pt x="340652" y="8359954"/>
                  </a:moveTo>
                  <a:lnTo>
                    <a:pt x="346237" y="8351577"/>
                  </a:lnTo>
                  <a:lnTo>
                    <a:pt x="346237" y="8343201"/>
                  </a:lnTo>
                  <a:lnTo>
                    <a:pt x="346237" y="8334824"/>
                  </a:lnTo>
                  <a:lnTo>
                    <a:pt x="340652" y="8326447"/>
                  </a:lnTo>
                </a:path>
                <a:path w="4995544" h="8366125">
                  <a:moveTo>
                    <a:pt x="720396" y="8326447"/>
                  </a:moveTo>
                  <a:lnTo>
                    <a:pt x="717604" y="8337616"/>
                  </a:lnTo>
                </a:path>
                <a:path w="4995544" h="8366125">
                  <a:moveTo>
                    <a:pt x="717604" y="8340409"/>
                  </a:moveTo>
                  <a:lnTo>
                    <a:pt x="717604" y="8351577"/>
                  </a:lnTo>
                </a:path>
                <a:path w="4995544" h="8366125">
                  <a:moveTo>
                    <a:pt x="720396" y="8357162"/>
                  </a:moveTo>
                  <a:lnTo>
                    <a:pt x="723189" y="8362746"/>
                  </a:lnTo>
                  <a:lnTo>
                    <a:pt x="728773" y="8365539"/>
                  </a:lnTo>
                  <a:lnTo>
                    <a:pt x="739942" y="8362746"/>
                  </a:lnTo>
                </a:path>
                <a:path w="4995544" h="8366125">
                  <a:moveTo>
                    <a:pt x="731565" y="8359954"/>
                  </a:moveTo>
                  <a:lnTo>
                    <a:pt x="723189" y="8354370"/>
                  </a:lnTo>
                  <a:lnTo>
                    <a:pt x="723189" y="8343201"/>
                  </a:lnTo>
                </a:path>
                <a:path w="4995544" h="8366125">
                  <a:moveTo>
                    <a:pt x="725981" y="8332032"/>
                  </a:moveTo>
                  <a:lnTo>
                    <a:pt x="728773" y="8326447"/>
                  </a:lnTo>
                </a:path>
                <a:path w="4995544" h="8366125">
                  <a:moveTo>
                    <a:pt x="745527" y="8359954"/>
                  </a:moveTo>
                  <a:lnTo>
                    <a:pt x="748319" y="8340409"/>
                  </a:lnTo>
                </a:path>
                <a:path w="4995544" h="8366125">
                  <a:moveTo>
                    <a:pt x="748319" y="8337616"/>
                  </a:moveTo>
                  <a:lnTo>
                    <a:pt x="745527" y="8326447"/>
                  </a:lnTo>
                  <a:lnTo>
                    <a:pt x="737150" y="8320863"/>
                  </a:lnTo>
                </a:path>
                <a:path w="4995544" h="8366125">
                  <a:moveTo>
                    <a:pt x="756695" y="8362746"/>
                  </a:moveTo>
                  <a:lnTo>
                    <a:pt x="765072" y="8365539"/>
                  </a:lnTo>
                </a:path>
                <a:path w="4995544" h="8366125">
                  <a:moveTo>
                    <a:pt x="767864" y="8359954"/>
                  </a:moveTo>
                  <a:lnTo>
                    <a:pt x="756695" y="8357162"/>
                  </a:lnTo>
                </a:path>
                <a:path w="4995544" h="8366125">
                  <a:moveTo>
                    <a:pt x="767864" y="8323655"/>
                  </a:moveTo>
                  <a:lnTo>
                    <a:pt x="773449" y="8329240"/>
                  </a:lnTo>
                  <a:lnTo>
                    <a:pt x="773449" y="8334824"/>
                  </a:lnTo>
                </a:path>
                <a:path w="4995544" h="8366125">
                  <a:moveTo>
                    <a:pt x="779033" y="8359954"/>
                  </a:moveTo>
                  <a:lnTo>
                    <a:pt x="781826" y="8354370"/>
                  </a:lnTo>
                  <a:lnTo>
                    <a:pt x="781826" y="8348785"/>
                  </a:lnTo>
                  <a:lnTo>
                    <a:pt x="779033" y="8343201"/>
                  </a:lnTo>
                  <a:lnTo>
                    <a:pt x="773449" y="8340409"/>
                  </a:lnTo>
                  <a:lnTo>
                    <a:pt x="776241" y="8337616"/>
                  </a:lnTo>
                  <a:lnTo>
                    <a:pt x="779033" y="8332032"/>
                  </a:lnTo>
                  <a:lnTo>
                    <a:pt x="779033" y="8326447"/>
                  </a:lnTo>
                  <a:lnTo>
                    <a:pt x="776241" y="8323655"/>
                  </a:lnTo>
                </a:path>
                <a:path w="4995544" h="8366125">
                  <a:moveTo>
                    <a:pt x="851631" y="8343201"/>
                  </a:moveTo>
                  <a:lnTo>
                    <a:pt x="854424" y="8351577"/>
                  </a:lnTo>
                  <a:lnTo>
                    <a:pt x="857216" y="8359954"/>
                  </a:lnTo>
                </a:path>
                <a:path w="4995544" h="8366125">
                  <a:moveTo>
                    <a:pt x="868385" y="8337616"/>
                  </a:moveTo>
                  <a:lnTo>
                    <a:pt x="860008" y="8340409"/>
                  </a:lnTo>
                </a:path>
                <a:path w="4995544" h="8366125">
                  <a:moveTo>
                    <a:pt x="854424" y="8332032"/>
                  </a:moveTo>
                  <a:lnTo>
                    <a:pt x="854424" y="8337616"/>
                  </a:lnTo>
                </a:path>
                <a:path w="4995544" h="8366125">
                  <a:moveTo>
                    <a:pt x="868385" y="8343201"/>
                  </a:moveTo>
                  <a:lnTo>
                    <a:pt x="873969" y="8345993"/>
                  </a:lnTo>
                  <a:lnTo>
                    <a:pt x="876762" y="8351577"/>
                  </a:lnTo>
                </a:path>
                <a:path w="4995544" h="8366125">
                  <a:moveTo>
                    <a:pt x="857216" y="8362746"/>
                  </a:moveTo>
                  <a:lnTo>
                    <a:pt x="865593" y="8365539"/>
                  </a:lnTo>
                  <a:lnTo>
                    <a:pt x="871177" y="8365539"/>
                  </a:lnTo>
                </a:path>
                <a:path w="4995544" h="8366125">
                  <a:moveTo>
                    <a:pt x="882346" y="8351577"/>
                  </a:moveTo>
                  <a:lnTo>
                    <a:pt x="879554" y="8340409"/>
                  </a:lnTo>
                </a:path>
                <a:path w="4995544" h="8366125">
                  <a:moveTo>
                    <a:pt x="860008" y="8340409"/>
                  </a:moveTo>
                  <a:lnTo>
                    <a:pt x="860008" y="8329240"/>
                  </a:lnTo>
                  <a:lnTo>
                    <a:pt x="868385" y="8323655"/>
                  </a:lnTo>
                </a:path>
                <a:path w="4995544" h="8366125">
                  <a:moveTo>
                    <a:pt x="871177" y="8323655"/>
                  </a:moveTo>
                  <a:lnTo>
                    <a:pt x="876762" y="8326447"/>
                  </a:lnTo>
                </a:path>
                <a:path w="4995544" h="8366125">
                  <a:moveTo>
                    <a:pt x="918645" y="8329240"/>
                  </a:moveTo>
                  <a:lnTo>
                    <a:pt x="927022" y="8326447"/>
                  </a:lnTo>
                </a:path>
                <a:path w="4995544" h="8366125">
                  <a:moveTo>
                    <a:pt x="929814" y="8323655"/>
                  </a:moveTo>
                  <a:lnTo>
                    <a:pt x="932606" y="8326447"/>
                  </a:lnTo>
                  <a:lnTo>
                    <a:pt x="935399" y="8332032"/>
                  </a:lnTo>
                  <a:lnTo>
                    <a:pt x="932606" y="8340409"/>
                  </a:lnTo>
                </a:path>
                <a:path w="4995544" h="8366125">
                  <a:moveTo>
                    <a:pt x="929814" y="8343201"/>
                  </a:moveTo>
                  <a:lnTo>
                    <a:pt x="927022" y="8348785"/>
                  </a:lnTo>
                </a:path>
                <a:path w="4995544" h="8366125">
                  <a:moveTo>
                    <a:pt x="915853" y="8359954"/>
                  </a:moveTo>
                  <a:lnTo>
                    <a:pt x="915853" y="8365539"/>
                  </a:lnTo>
                </a:path>
                <a:path w="4995544" h="8366125">
                  <a:moveTo>
                    <a:pt x="929814" y="8351577"/>
                  </a:moveTo>
                  <a:lnTo>
                    <a:pt x="940983" y="8340409"/>
                  </a:lnTo>
                  <a:lnTo>
                    <a:pt x="940983" y="8332032"/>
                  </a:lnTo>
                  <a:lnTo>
                    <a:pt x="938191" y="8323655"/>
                  </a:lnTo>
                </a:path>
                <a:path w="4995544" h="8366125">
                  <a:moveTo>
                    <a:pt x="952152" y="8326447"/>
                  </a:moveTo>
                  <a:lnTo>
                    <a:pt x="949360" y="8337616"/>
                  </a:lnTo>
                </a:path>
                <a:path w="4995544" h="8366125">
                  <a:moveTo>
                    <a:pt x="949360" y="8340409"/>
                  </a:moveTo>
                  <a:lnTo>
                    <a:pt x="952152" y="8351577"/>
                  </a:lnTo>
                </a:path>
                <a:path w="4995544" h="8366125">
                  <a:moveTo>
                    <a:pt x="952152" y="8357162"/>
                  </a:moveTo>
                  <a:lnTo>
                    <a:pt x="954944" y="8362746"/>
                  </a:lnTo>
                  <a:lnTo>
                    <a:pt x="960529" y="8365539"/>
                  </a:lnTo>
                  <a:lnTo>
                    <a:pt x="974490" y="8362746"/>
                  </a:lnTo>
                </a:path>
                <a:path w="4995544" h="8366125">
                  <a:moveTo>
                    <a:pt x="963321" y="8359954"/>
                  </a:moveTo>
                  <a:lnTo>
                    <a:pt x="957736" y="8354370"/>
                  </a:lnTo>
                  <a:lnTo>
                    <a:pt x="954944" y="8343201"/>
                  </a:lnTo>
                </a:path>
                <a:path w="4995544" h="8366125">
                  <a:moveTo>
                    <a:pt x="957736" y="8332032"/>
                  </a:moveTo>
                  <a:lnTo>
                    <a:pt x="960529" y="8326447"/>
                  </a:lnTo>
                </a:path>
                <a:path w="4995544" h="8366125">
                  <a:moveTo>
                    <a:pt x="977282" y="8359954"/>
                  </a:moveTo>
                  <a:lnTo>
                    <a:pt x="980074" y="8340409"/>
                  </a:lnTo>
                </a:path>
                <a:path w="4995544" h="8366125">
                  <a:moveTo>
                    <a:pt x="980074" y="8337616"/>
                  </a:moveTo>
                  <a:lnTo>
                    <a:pt x="977282" y="8326447"/>
                  </a:lnTo>
                  <a:lnTo>
                    <a:pt x="971698" y="8320863"/>
                  </a:lnTo>
                </a:path>
                <a:path w="4995544" h="8366125">
                  <a:moveTo>
                    <a:pt x="1021958" y="8343201"/>
                  </a:moveTo>
                  <a:lnTo>
                    <a:pt x="1021958" y="8351577"/>
                  </a:lnTo>
                  <a:lnTo>
                    <a:pt x="1024750" y="8359954"/>
                  </a:lnTo>
                </a:path>
                <a:path w="4995544" h="8366125">
                  <a:moveTo>
                    <a:pt x="1038711" y="8337616"/>
                  </a:moveTo>
                  <a:lnTo>
                    <a:pt x="1030335" y="8340409"/>
                  </a:lnTo>
                </a:path>
                <a:path w="4995544" h="8366125">
                  <a:moveTo>
                    <a:pt x="1024750" y="8332032"/>
                  </a:moveTo>
                  <a:lnTo>
                    <a:pt x="1021958" y="8337616"/>
                  </a:lnTo>
                </a:path>
                <a:path w="4995544" h="8366125">
                  <a:moveTo>
                    <a:pt x="1038711" y="8343201"/>
                  </a:moveTo>
                  <a:lnTo>
                    <a:pt x="1044296" y="8345993"/>
                  </a:lnTo>
                  <a:lnTo>
                    <a:pt x="1044296" y="8351577"/>
                  </a:lnTo>
                </a:path>
                <a:path w="4995544" h="8366125">
                  <a:moveTo>
                    <a:pt x="1027542" y="8362746"/>
                  </a:moveTo>
                  <a:lnTo>
                    <a:pt x="1033127" y="8365539"/>
                  </a:lnTo>
                  <a:lnTo>
                    <a:pt x="1041504" y="8365539"/>
                  </a:lnTo>
                </a:path>
                <a:path w="4995544" h="8366125">
                  <a:moveTo>
                    <a:pt x="1052672" y="8351577"/>
                  </a:moveTo>
                  <a:lnTo>
                    <a:pt x="1049880" y="8340409"/>
                  </a:lnTo>
                </a:path>
                <a:path w="4995544" h="8366125">
                  <a:moveTo>
                    <a:pt x="1027542" y="8340409"/>
                  </a:moveTo>
                  <a:lnTo>
                    <a:pt x="1030335" y="8329240"/>
                  </a:lnTo>
                  <a:lnTo>
                    <a:pt x="1038711" y="8323655"/>
                  </a:lnTo>
                </a:path>
                <a:path w="4995544" h="8366125">
                  <a:moveTo>
                    <a:pt x="1041504" y="8323655"/>
                  </a:moveTo>
                  <a:lnTo>
                    <a:pt x="1047088" y="8326447"/>
                  </a:lnTo>
                </a:path>
                <a:path w="4995544" h="8366125">
                  <a:moveTo>
                    <a:pt x="22337" y="13961"/>
                  </a:moveTo>
                  <a:lnTo>
                    <a:pt x="19545" y="19545"/>
                  </a:lnTo>
                  <a:lnTo>
                    <a:pt x="13961" y="22337"/>
                  </a:lnTo>
                </a:path>
                <a:path w="4995544" h="8366125">
                  <a:moveTo>
                    <a:pt x="27922" y="22337"/>
                  </a:moveTo>
                  <a:lnTo>
                    <a:pt x="30714" y="16753"/>
                  </a:lnTo>
                  <a:lnTo>
                    <a:pt x="30714" y="8376"/>
                  </a:lnTo>
                </a:path>
                <a:path w="4995544" h="8366125">
                  <a:moveTo>
                    <a:pt x="13961" y="30714"/>
                  </a:moveTo>
                  <a:lnTo>
                    <a:pt x="19545" y="27922"/>
                  </a:lnTo>
                  <a:lnTo>
                    <a:pt x="27922" y="25130"/>
                  </a:lnTo>
                </a:path>
                <a:path w="4995544" h="8366125">
                  <a:moveTo>
                    <a:pt x="53052" y="27922"/>
                  </a:moveTo>
                  <a:lnTo>
                    <a:pt x="58636" y="33506"/>
                  </a:lnTo>
                </a:path>
                <a:path w="4995544" h="8366125">
                  <a:moveTo>
                    <a:pt x="67013" y="19545"/>
                  </a:moveTo>
                  <a:lnTo>
                    <a:pt x="67013" y="8376"/>
                  </a:lnTo>
                </a:path>
                <a:path w="4995544" h="8366125">
                  <a:moveTo>
                    <a:pt x="67013" y="5584"/>
                  </a:moveTo>
                  <a:lnTo>
                    <a:pt x="61429" y="2792"/>
                  </a:lnTo>
                  <a:lnTo>
                    <a:pt x="55844" y="0"/>
                  </a:lnTo>
                </a:path>
                <a:path w="4995544" h="8366125">
                  <a:moveTo>
                    <a:pt x="100520" y="25130"/>
                  </a:moveTo>
                  <a:lnTo>
                    <a:pt x="100520" y="19545"/>
                  </a:lnTo>
                </a:path>
                <a:path w="4995544" h="8366125">
                  <a:moveTo>
                    <a:pt x="131235" y="13961"/>
                  </a:moveTo>
                  <a:lnTo>
                    <a:pt x="131235" y="19545"/>
                  </a:lnTo>
                  <a:lnTo>
                    <a:pt x="125650" y="22337"/>
                  </a:lnTo>
                </a:path>
                <a:path w="4995544" h="8366125">
                  <a:moveTo>
                    <a:pt x="139611" y="22337"/>
                  </a:moveTo>
                  <a:lnTo>
                    <a:pt x="142404" y="16753"/>
                  </a:lnTo>
                  <a:lnTo>
                    <a:pt x="142404" y="8376"/>
                  </a:lnTo>
                </a:path>
                <a:path w="4995544" h="8366125">
                  <a:moveTo>
                    <a:pt x="125650" y="30714"/>
                  </a:moveTo>
                  <a:lnTo>
                    <a:pt x="131235" y="27922"/>
                  </a:lnTo>
                  <a:lnTo>
                    <a:pt x="139611" y="25130"/>
                  </a:lnTo>
                </a:path>
                <a:path w="4995544" h="8366125">
                  <a:moveTo>
                    <a:pt x="206625" y="27922"/>
                  </a:moveTo>
                  <a:lnTo>
                    <a:pt x="212209" y="33506"/>
                  </a:lnTo>
                </a:path>
                <a:path w="4995544" h="8366125">
                  <a:moveTo>
                    <a:pt x="220586" y="19545"/>
                  </a:moveTo>
                  <a:lnTo>
                    <a:pt x="220586" y="8376"/>
                  </a:lnTo>
                </a:path>
                <a:path w="4995544" h="8366125">
                  <a:moveTo>
                    <a:pt x="220586" y="5584"/>
                  </a:moveTo>
                  <a:lnTo>
                    <a:pt x="215002" y="2792"/>
                  </a:lnTo>
                  <a:lnTo>
                    <a:pt x="209417" y="0"/>
                  </a:lnTo>
                </a:path>
                <a:path w="4995544" h="8366125">
                  <a:moveTo>
                    <a:pt x="254093" y="25130"/>
                  </a:moveTo>
                  <a:lnTo>
                    <a:pt x="254093" y="19545"/>
                  </a:lnTo>
                </a:path>
                <a:path w="4995544" h="8366125">
                  <a:moveTo>
                    <a:pt x="298769" y="36299"/>
                  </a:moveTo>
                  <a:lnTo>
                    <a:pt x="301561" y="25130"/>
                  </a:lnTo>
                </a:path>
                <a:path w="4995544" h="8366125">
                  <a:moveTo>
                    <a:pt x="301561" y="22337"/>
                  </a:moveTo>
                  <a:lnTo>
                    <a:pt x="298769" y="11168"/>
                  </a:lnTo>
                </a:path>
                <a:path w="4995544" h="8366125">
                  <a:moveTo>
                    <a:pt x="268054" y="44675"/>
                  </a:moveTo>
                  <a:lnTo>
                    <a:pt x="284808" y="44675"/>
                  </a:lnTo>
                </a:path>
                <a:path w="4995544" h="8366125">
                  <a:moveTo>
                    <a:pt x="287600" y="44675"/>
                  </a:moveTo>
                  <a:lnTo>
                    <a:pt x="295977" y="39091"/>
                  </a:lnTo>
                </a:path>
                <a:path w="4995544" h="8366125">
                  <a:moveTo>
                    <a:pt x="357406" y="8376"/>
                  </a:moveTo>
                  <a:lnTo>
                    <a:pt x="354613" y="25130"/>
                  </a:lnTo>
                  <a:lnTo>
                    <a:pt x="360198" y="39091"/>
                  </a:lnTo>
                </a:path>
                <a:path w="4995544" h="8366125">
                  <a:moveTo>
                    <a:pt x="360198" y="41883"/>
                  </a:moveTo>
                  <a:lnTo>
                    <a:pt x="368575" y="44675"/>
                  </a:lnTo>
                  <a:lnTo>
                    <a:pt x="376951" y="44675"/>
                  </a:lnTo>
                  <a:lnTo>
                    <a:pt x="385328" y="44675"/>
                  </a:lnTo>
                  <a:lnTo>
                    <a:pt x="390913" y="39091"/>
                  </a:lnTo>
                </a:path>
                <a:path w="4995544" h="8366125">
                  <a:moveTo>
                    <a:pt x="374159" y="39091"/>
                  </a:moveTo>
                  <a:lnTo>
                    <a:pt x="365782" y="33506"/>
                  </a:lnTo>
                  <a:lnTo>
                    <a:pt x="365782" y="25130"/>
                  </a:lnTo>
                </a:path>
                <a:path w="4995544" h="8366125">
                  <a:moveTo>
                    <a:pt x="365782" y="22337"/>
                  </a:moveTo>
                  <a:lnTo>
                    <a:pt x="365782" y="13961"/>
                  </a:lnTo>
                  <a:lnTo>
                    <a:pt x="374159" y="8376"/>
                  </a:lnTo>
                </a:path>
                <a:path w="4995544" h="8366125">
                  <a:moveTo>
                    <a:pt x="376951" y="0"/>
                  </a:moveTo>
                  <a:lnTo>
                    <a:pt x="368575" y="0"/>
                  </a:lnTo>
                  <a:lnTo>
                    <a:pt x="360198" y="5584"/>
                  </a:lnTo>
                </a:path>
                <a:path w="4995544" h="8366125">
                  <a:moveTo>
                    <a:pt x="385328" y="11168"/>
                  </a:moveTo>
                  <a:lnTo>
                    <a:pt x="388120" y="19545"/>
                  </a:lnTo>
                </a:path>
                <a:path w="4995544" h="8366125">
                  <a:moveTo>
                    <a:pt x="388120" y="22337"/>
                  </a:moveTo>
                  <a:lnTo>
                    <a:pt x="385328" y="30714"/>
                  </a:lnTo>
                  <a:lnTo>
                    <a:pt x="379744" y="39091"/>
                  </a:lnTo>
                </a:path>
                <a:path w="4995544" h="8366125">
                  <a:moveTo>
                    <a:pt x="393705" y="36299"/>
                  </a:moveTo>
                  <a:lnTo>
                    <a:pt x="396497" y="25130"/>
                  </a:lnTo>
                  <a:lnTo>
                    <a:pt x="396497" y="13961"/>
                  </a:lnTo>
                </a:path>
                <a:path w="4995544" h="8366125">
                  <a:moveTo>
                    <a:pt x="396497" y="11168"/>
                  </a:moveTo>
                  <a:lnTo>
                    <a:pt x="390913" y="2792"/>
                  </a:lnTo>
                  <a:lnTo>
                    <a:pt x="382536" y="0"/>
                  </a:lnTo>
                </a:path>
                <a:path w="4995544" h="8366125">
                  <a:moveTo>
                    <a:pt x="418835" y="27922"/>
                  </a:moveTo>
                  <a:lnTo>
                    <a:pt x="424419" y="33506"/>
                  </a:lnTo>
                </a:path>
                <a:path w="4995544" h="8366125">
                  <a:moveTo>
                    <a:pt x="432796" y="19545"/>
                  </a:moveTo>
                  <a:lnTo>
                    <a:pt x="435588" y="8376"/>
                  </a:lnTo>
                </a:path>
                <a:path w="4995544" h="8366125">
                  <a:moveTo>
                    <a:pt x="432796" y="5584"/>
                  </a:moveTo>
                  <a:lnTo>
                    <a:pt x="430004" y="2792"/>
                  </a:lnTo>
                  <a:lnTo>
                    <a:pt x="421627" y="0"/>
                  </a:lnTo>
                </a:path>
                <a:path w="4995544" h="8366125">
                  <a:moveTo>
                    <a:pt x="22337" y="80974"/>
                  </a:moveTo>
                  <a:lnTo>
                    <a:pt x="27922" y="83767"/>
                  </a:lnTo>
                  <a:lnTo>
                    <a:pt x="33506" y="89351"/>
                  </a:lnTo>
                </a:path>
                <a:path w="4995544" h="8366125">
                  <a:moveTo>
                    <a:pt x="33506" y="92143"/>
                  </a:moveTo>
                  <a:lnTo>
                    <a:pt x="30714" y="108897"/>
                  </a:lnTo>
                </a:path>
                <a:path w="4995544" h="8366125">
                  <a:moveTo>
                    <a:pt x="30714" y="111689"/>
                  </a:moveTo>
                  <a:lnTo>
                    <a:pt x="19545" y="114481"/>
                  </a:lnTo>
                </a:path>
                <a:path w="4995544" h="8366125">
                  <a:moveTo>
                    <a:pt x="8376" y="117273"/>
                  </a:moveTo>
                  <a:lnTo>
                    <a:pt x="22337" y="120066"/>
                  </a:lnTo>
                  <a:lnTo>
                    <a:pt x="30714" y="117273"/>
                  </a:lnTo>
                  <a:lnTo>
                    <a:pt x="36299" y="114481"/>
                  </a:lnTo>
                </a:path>
                <a:path w="4995544" h="8366125">
                  <a:moveTo>
                    <a:pt x="36299" y="111689"/>
                  </a:moveTo>
                  <a:lnTo>
                    <a:pt x="39091" y="97728"/>
                  </a:lnTo>
                  <a:lnTo>
                    <a:pt x="36299" y="80974"/>
                  </a:lnTo>
                </a:path>
                <a:path w="4995544" h="8366125">
                  <a:moveTo>
                    <a:pt x="19545" y="75390"/>
                  </a:moveTo>
                  <a:lnTo>
                    <a:pt x="8376" y="78182"/>
                  </a:lnTo>
                  <a:lnTo>
                    <a:pt x="0" y="89351"/>
                  </a:lnTo>
                </a:path>
                <a:path w="4995544" h="8366125">
                  <a:moveTo>
                    <a:pt x="0" y="92143"/>
                  </a:moveTo>
                  <a:lnTo>
                    <a:pt x="0" y="103312"/>
                  </a:lnTo>
                  <a:lnTo>
                    <a:pt x="5584" y="114481"/>
                  </a:lnTo>
                </a:path>
                <a:path w="4995544" h="8366125">
                  <a:moveTo>
                    <a:pt x="8376" y="103312"/>
                  </a:moveTo>
                  <a:lnTo>
                    <a:pt x="8376" y="86559"/>
                  </a:lnTo>
                </a:path>
                <a:path w="4995544" h="8366125">
                  <a:moveTo>
                    <a:pt x="11168" y="83767"/>
                  </a:moveTo>
                  <a:lnTo>
                    <a:pt x="19545" y="80974"/>
                  </a:lnTo>
                </a:path>
                <a:path w="4995544" h="8366125">
                  <a:moveTo>
                    <a:pt x="33506" y="78182"/>
                  </a:moveTo>
                  <a:lnTo>
                    <a:pt x="22337" y="75390"/>
                  </a:lnTo>
                </a:path>
                <a:path w="4995544" h="8366125">
                  <a:moveTo>
                    <a:pt x="120066" y="83767"/>
                  </a:moveTo>
                  <a:lnTo>
                    <a:pt x="122858" y="89351"/>
                  </a:lnTo>
                </a:path>
                <a:path w="4995544" h="8366125">
                  <a:moveTo>
                    <a:pt x="139611" y="103312"/>
                  </a:moveTo>
                  <a:lnTo>
                    <a:pt x="139611" y="111689"/>
                  </a:lnTo>
                </a:path>
                <a:path w="4995544" h="8366125">
                  <a:moveTo>
                    <a:pt x="203833" y="80974"/>
                  </a:moveTo>
                  <a:lnTo>
                    <a:pt x="212209" y="83767"/>
                  </a:lnTo>
                  <a:lnTo>
                    <a:pt x="212209" y="89351"/>
                  </a:lnTo>
                  <a:lnTo>
                    <a:pt x="209417" y="92143"/>
                  </a:lnTo>
                  <a:lnTo>
                    <a:pt x="203833" y="94936"/>
                  </a:lnTo>
                </a:path>
                <a:path w="4995544" h="8366125">
                  <a:moveTo>
                    <a:pt x="268054" y="80974"/>
                  </a:moveTo>
                  <a:lnTo>
                    <a:pt x="273639" y="83767"/>
                  </a:lnTo>
                  <a:lnTo>
                    <a:pt x="276431" y="89351"/>
                  </a:lnTo>
                </a:path>
                <a:path w="4995544" h="8366125">
                  <a:moveTo>
                    <a:pt x="276431" y="92143"/>
                  </a:moveTo>
                  <a:lnTo>
                    <a:pt x="276431" y="108897"/>
                  </a:lnTo>
                </a:path>
                <a:path w="4995544" h="8366125">
                  <a:moveTo>
                    <a:pt x="273639" y="111689"/>
                  </a:moveTo>
                  <a:lnTo>
                    <a:pt x="265262" y="114481"/>
                  </a:lnTo>
                </a:path>
                <a:path w="4995544" h="8366125">
                  <a:moveTo>
                    <a:pt x="251301" y="117273"/>
                  </a:moveTo>
                  <a:lnTo>
                    <a:pt x="265262" y="120066"/>
                  </a:lnTo>
                  <a:lnTo>
                    <a:pt x="273639" y="117273"/>
                  </a:lnTo>
                  <a:lnTo>
                    <a:pt x="279223" y="114481"/>
                  </a:lnTo>
                </a:path>
                <a:path w="4995544" h="8366125">
                  <a:moveTo>
                    <a:pt x="279223" y="111689"/>
                  </a:moveTo>
                  <a:lnTo>
                    <a:pt x="284808" y="97728"/>
                  </a:lnTo>
                  <a:lnTo>
                    <a:pt x="279223" y="80974"/>
                  </a:lnTo>
                </a:path>
                <a:path w="4995544" h="8366125">
                  <a:moveTo>
                    <a:pt x="262470" y="75390"/>
                  </a:moveTo>
                  <a:lnTo>
                    <a:pt x="251301" y="78182"/>
                  </a:lnTo>
                  <a:lnTo>
                    <a:pt x="245716" y="89351"/>
                  </a:lnTo>
                </a:path>
                <a:path w="4995544" h="8366125">
                  <a:moveTo>
                    <a:pt x="245716" y="92143"/>
                  </a:moveTo>
                  <a:lnTo>
                    <a:pt x="245716" y="103312"/>
                  </a:lnTo>
                  <a:lnTo>
                    <a:pt x="248509" y="114481"/>
                  </a:lnTo>
                </a:path>
                <a:path w="4995544" h="8366125">
                  <a:moveTo>
                    <a:pt x="251301" y="103312"/>
                  </a:moveTo>
                  <a:lnTo>
                    <a:pt x="251301" y="86559"/>
                  </a:lnTo>
                </a:path>
                <a:path w="4995544" h="8366125">
                  <a:moveTo>
                    <a:pt x="254093" y="83767"/>
                  </a:moveTo>
                  <a:lnTo>
                    <a:pt x="265262" y="80974"/>
                  </a:lnTo>
                </a:path>
                <a:path w="4995544" h="8366125">
                  <a:moveTo>
                    <a:pt x="276431" y="78182"/>
                  </a:moveTo>
                  <a:lnTo>
                    <a:pt x="268054" y="75390"/>
                  </a:lnTo>
                </a:path>
                <a:path w="4995544" h="8366125">
                  <a:moveTo>
                    <a:pt x="354613" y="80974"/>
                  </a:moveTo>
                  <a:lnTo>
                    <a:pt x="360198" y="83767"/>
                  </a:lnTo>
                  <a:lnTo>
                    <a:pt x="362990" y="89351"/>
                  </a:lnTo>
                  <a:lnTo>
                    <a:pt x="360198" y="92143"/>
                  </a:lnTo>
                  <a:lnTo>
                    <a:pt x="354613" y="94936"/>
                  </a:lnTo>
                </a:path>
                <a:path w="4995544" h="8366125">
                  <a:moveTo>
                    <a:pt x="416043" y="83767"/>
                  </a:moveTo>
                  <a:lnTo>
                    <a:pt x="413250" y="92143"/>
                  </a:lnTo>
                </a:path>
                <a:path w="4995544" h="8366125">
                  <a:moveTo>
                    <a:pt x="410458" y="94936"/>
                  </a:moveTo>
                  <a:lnTo>
                    <a:pt x="413250" y="106104"/>
                  </a:lnTo>
                </a:path>
                <a:path w="4995544" h="8366125">
                  <a:moveTo>
                    <a:pt x="424419" y="120066"/>
                  </a:moveTo>
                  <a:lnTo>
                    <a:pt x="435588" y="120066"/>
                  </a:lnTo>
                </a:path>
                <a:path w="4995544" h="8366125">
                  <a:moveTo>
                    <a:pt x="418835" y="108897"/>
                  </a:moveTo>
                  <a:lnTo>
                    <a:pt x="418835" y="100520"/>
                  </a:lnTo>
                </a:path>
                <a:path w="4995544" h="8366125">
                  <a:moveTo>
                    <a:pt x="418835" y="94936"/>
                  </a:moveTo>
                  <a:lnTo>
                    <a:pt x="418835" y="89351"/>
                  </a:lnTo>
                </a:path>
                <a:path w="4995544" h="8366125">
                  <a:moveTo>
                    <a:pt x="430004" y="75390"/>
                  </a:moveTo>
                  <a:lnTo>
                    <a:pt x="418835" y="78182"/>
                  </a:lnTo>
                </a:path>
                <a:path w="4995544" h="8366125">
                  <a:moveTo>
                    <a:pt x="430004" y="80974"/>
                  </a:moveTo>
                  <a:lnTo>
                    <a:pt x="441173" y="83767"/>
                  </a:lnTo>
                </a:path>
                <a:path w="4995544" h="8366125">
                  <a:moveTo>
                    <a:pt x="441173" y="78182"/>
                  </a:moveTo>
                  <a:lnTo>
                    <a:pt x="432796" y="75390"/>
                  </a:lnTo>
                </a:path>
                <a:path w="4995544" h="8366125">
                  <a:moveTo>
                    <a:pt x="471887" y="80974"/>
                  </a:moveTo>
                  <a:lnTo>
                    <a:pt x="477472" y="83767"/>
                  </a:lnTo>
                  <a:lnTo>
                    <a:pt x="480264" y="89351"/>
                  </a:lnTo>
                </a:path>
                <a:path w="4995544" h="8366125">
                  <a:moveTo>
                    <a:pt x="483056" y="92143"/>
                  </a:moveTo>
                  <a:lnTo>
                    <a:pt x="480264" y="108897"/>
                  </a:lnTo>
                </a:path>
                <a:path w="4995544" h="8366125">
                  <a:moveTo>
                    <a:pt x="477472" y="111689"/>
                  </a:moveTo>
                  <a:lnTo>
                    <a:pt x="469095" y="114481"/>
                  </a:lnTo>
                </a:path>
                <a:path w="4995544" h="8366125">
                  <a:moveTo>
                    <a:pt x="457926" y="117273"/>
                  </a:moveTo>
                  <a:lnTo>
                    <a:pt x="471887" y="120066"/>
                  </a:lnTo>
                  <a:lnTo>
                    <a:pt x="477472" y="117273"/>
                  </a:lnTo>
                  <a:lnTo>
                    <a:pt x="483056" y="114481"/>
                  </a:lnTo>
                </a:path>
                <a:path w="4995544" h="8366125">
                  <a:moveTo>
                    <a:pt x="485849" y="111689"/>
                  </a:moveTo>
                  <a:lnTo>
                    <a:pt x="488641" y="97728"/>
                  </a:lnTo>
                  <a:lnTo>
                    <a:pt x="485849" y="80974"/>
                  </a:lnTo>
                </a:path>
                <a:path w="4995544" h="8366125">
                  <a:moveTo>
                    <a:pt x="466303" y="75390"/>
                  </a:moveTo>
                  <a:lnTo>
                    <a:pt x="455134" y="78182"/>
                  </a:lnTo>
                  <a:lnTo>
                    <a:pt x="449550" y="89351"/>
                  </a:lnTo>
                </a:path>
                <a:path w="4995544" h="8366125">
                  <a:moveTo>
                    <a:pt x="449550" y="92143"/>
                  </a:moveTo>
                  <a:lnTo>
                    <a:pt x="449550" y="103312"/>
                  </a:lnTo>
                  <a:lnTo>
                    <a:pt x="455134" y="114481"/>
                  </a:lnTo>
                </a:path>
                <a:path w="4995544" h="8366125">
                  <a:moveTo>
                    <a:pt x="455134" y="103312"/>
                  </a:moveTo>
                  <a:lnTo>
                    <a:pt x="457926" y="86559"/>
                  </a:lnTo>
                </a:path>
                <a:path w="4995544" h="8366125">
                  <a:moveTo>
                    <a:pt x="457926" y="83767"/>
                  </a:moveTo>
                  <a:lnTo>
                    <a:pt x="469095" y="80974"/>
                  </a:lnTo>
                </a:path>
                <a:path w="4995544" h="8366125">
                  <a:moveTo>
                    <a:pt x="480264" y="78182"/>
                  </a:moveTo>
                  <a:lnTo>
                    <a:pt x="471887" y="75390"/>
                  </a:lnTo>
                </a:path>
                <a:path w="4995544" h="8366125">
                  <a:moveTo>
                    <a:pt x="510979" y="80974"/>
                  </a:moveTo>
                  <a:lnTo>
                    <a:pt x="516563" y="83767"/>
                  </a:lnTo>
                  <a:lnTo>
                    <a:pt x="519355" y="89351"/>
                  </a:lnTo>
                  <a:lnTo>
                    <a:pt x="516563" y="92143"/>
                  </a:lnTo>
                  <a:lnTo>
                    <a:pt x="508186" y="94936"/>
                  </a:lnTo>
                </a:path>
                <a:path w="4995544" h="8366125">
                  <a:moveTo>
                    <a:pt x="564031" y="100520"/>
                  </a:moveTo>
                  <a:lnTo>
                    <a:pt x="561239" y="108897"/>
                  </a:lnTo>
                </a:path>
                <a:path w="4995544" h="8366125">
                  <a:moveTo>
                    <a:pt x="558447" y="111689"/>
                  </a:moveTo>
                  <a:lnTo>
                    <a:pt x="550070" y="114481"/>
                  </a:lnTo>
                </a:path>
                <a:path w="4995544" h="8366125">
                  <a:moveTo>
                    <a:pt x="564031" y="114481"/>
                  </a:moveTo>
                  <a:lnTo>
                    <a:pt x="566823" y="108897"/>
                  </a:lnTo>
                  <a:lnTo>
                    <a:pt x="569616" y="97728"/>
                  </a:lnTo>
                  <a:lnTo>
                    <a:pt x="566823" y="89351"/>
                  </a:lnTo>
                  <a:lnTo>
                    <a:pt x="564031" y="80974"/>
                  </a:lnTo>
                </a:path>
                <a:path w="4995544" h="8366125">
                  <a:moveTo>
                    <a:pt x="583577" y="94936"/>
                  </a:moveTo>
                  <a:lnTo>
                    <a:pt x="586369" y="94936"/>
                  </a:lnTo>
                  <a:lnTo>
                    <a:pt x="586369" y="89351"/>
                  </a:lnTo>
                </a:path>
                <a:path w="4995544" h="8366125">
                  <a:moveTo>
                    <a:pt x="36299" y="192664"/>
                  </a:moveTo>
                  <a:lnTo>
                    <a:pt x="44675" y="195456"/>
                  </a:lnTo>
                </a:path>
                <a:path w="4995544" h="8366125">
                  <a:moveTo>
                    <a:pt x="47468" y="189872"/>
                  </a:moveTo>
                  <a:lnTo>
                    <a:pt x="36299" y="187079"/>
                  </a:lnTo>
                </a:path>
                <a:path w="4995544" h="8366125">
                  <a:moveTo>
                    <a:pt x="47468" y="153572"/>
                  </a:moveTo>
                  <a:lnTo>
                    <a:pt x="53052" y="159157"/>
                  </a:lnTo>
                  <a:lnTo>
                    <a:pt x="53052" y="164741"/>
                  </a:lnTo>
                </a:path>
                <a:path w="4995544" h="8366125">
                  <a:moveTo>
                    <a:pt x="58636" y="189872"/>
                  </a:moveTo>
                  <a:lnTo>
                    <a:pt x="61429" y="184287"/>
                  </a:lnTo>
                  <a:lnTo>
                    <a:pt x="61429" y="178703"/>
                  </a:lnTo>
                  <a:lnTo>
                    <a:pt x="58636" y="173118"/>
                  </a:lnTo>
                  <a:lnTo>
                    <a:pt x="53052" y="170326"/>
                  </a:lnTo>
                  <a:lnTo>
                    <a:pt x="55844" y="167534"/>
                  </a:lnTo>
                  <a:lnTo>
                    <a:pt x="58636" y="161949"/>
                  </a:lnTo>
                  <a:lnTo>
                    <a:pt x="58636" y="156365"/>
                  </a:lnTo>
                  <a:lnTo>
                    <a:pt x="55844" y="153572"/>
                  </a:lnTo>
                </a:path>
                <a:path w="4995544" h="8366125">
                  <a:moveTo>
                    <a:pt x="89351" y="178703"/>
                  </a:moveTo>
                  <a:lnTo>
                    <a:pt x="89351" y="187079"/>
                  </a:lnTo>
                  <a:lnTo>
                    <a:pt x="94936" y="192664"/>
                  </a:lnTo>
                  <a:lnTo>
                    <a:pt x="106104" y="195456"/>
                  </a:lnTo>
                  <a:lnTo>
                    <a:pt x="114481" y="192664"/>
                  </a:lnTo>
                </a:path>
                <a:path w="4995544" h="8366125">
                  <a:moveTo>
                    <a:pt x="103312" y="189872"/>
                  </a:moveTo>
                  <a:lnTo>
                    <a:pt x="97728" y="187079"/>
                  </a:lnTo>
                </a:path>
                <a:path w="4995544" h="8366125">
                  <a:moveTo>
                    <a:pt x="94936" y="187079"/>
                  </a:moveTo>
                  <a:lnTo>
                    <a:pt x="94936" y="178703"/>
                  </a:lnTo>
                </a:path>
                <a:path w="4995544" h="8366125">
                  <a:moveTo>
                    <a:pt x="114481" y="178703"/>
                  </a:moveTo>
                  <a:lnTo>
                    <a:pt x="114481" y="184287"/>
                  </a:lnTo>
                </a:path>
                <a:path w="4995544" h="8366125">
                  <a:moveTo>
                    <a:pt x="111689" y="187079"/>
                  </a:moveTo>
                  <a:lnTo>
                    <a:pt x="108897" y="189872"/>
                  </a:lnTo>
                </a:path>
                <a:path w="4995544" h="8366125">
                  <a:moveTo>
                    <a:pt x="145196" y="156365"/>
                  </a:moveTo>
                  <a:lnTo>
                    <a:pt x="150780" y="159157"/>
                  </a:lnTo>
                  <a:lnTo>
                    <a:pt x="153572" y="164741"/>
                  </a:lnTo>
                  <a:lnTo>
                    <a:pt x="150780" y="170326"/>
                  </a:lnTo>
                  <a:lnTo>
                    <a:pt x="145196" y="173118"/>
                  </a:lnTo>
                </a:path>
                <a:path w="4995544" h="8366125">
                  <a:moveTo>
                    <a:pt x="156365" y="173118"/>
                  </a:moveTo>
                  <a:lnTo>
                    <a:pt x="159157" y="167534"/>
                  </a:lnTo>
                </a:path>
                <a:path w="4995544" h="8366125">
                  <a:moveTo>
                    <a:pt x="142404" y="178703"/>
                  </a:moveTo>
                  <a:lnTo>
                    <a:pt x="153572" y="175910"/>
                  </a:lnTo>
                </a:path>
                <a:path w="4995544" h="8366125">
                  <a:moveTo>
                    <a:pt x="223378" y="153572"/>
                  </a:moveTo>
                  <a:lnTo>
                    <a:pt x="228963" y="159157"/>
                  </a:lnTo>
                  <a:lnTo>
                    <a:pt x="234547" y="164741"/>
                  </a:lnTo>
                </a:path>
                <a:path w="4995544" h="8366125">
                  <a:moveTo>
                    <a:pt x="234547" y="167534"/>
                  </a:moveTo>
                  <a:lnTo>
                    <a:pt x="231755" y="181495"/>
                  </a:lnTo>
                </a:path>
                <a:path w="4995544" h="8366125">
                  <a:moveTo>
                    <a:pt x="231755" y="187079"/>
                  </a:moveTo>
                  <a:lnTo>
                    <a:pt x="220586" y="189872"/>
                  </a:lnTo>
                </a:path>
                <a:path w="4995544" h="8366125">
                  <a:moveTo>
                    <a:pt x="209417" y="192664"/>
                  </a:moveTo>
                  <a:lnTo>
                    <a:pt x="223378" y="195456"/>
                  </a:lnTo>
                  <a:lnTo>
                    <a:pt x="228963" y="192664"/>
                  </a:lnTo>
                  <a:lnTo>
                    <a:pt x="234547" y="189872"/>
                  </a:lnTo>
                </a:path>
                <a:path w="4995544" h="8366125">
                  <a:moveTo>
                    <a:pt x="237340" y="187079"/>
                  </a:moveTo>
                  <a:lnTo>
                    <a:pt x="240132" y="170326"/>
                  </a:lnTo>
                  <a:lnTo>
                    <a:pt x="237340" y="156365"/>
                  </a:lnTo>
                </a:path>
                <a:path w="4995544" h="8366125">
                  <a:moveTo>
                    <a:pt x="217794" y="150780"/>
                  </a:moveTo>
                  <a:lnTo>
                    <a:pt x="206625" y="153572"/>
                  </a:lnTo>
                  <a:lnTo>
                    <a:pt x="201040" y="164741"/>
                  </a:lnTo>
                </a:path>
                <a:path w="4995544" h="8366125">
                  <a:moveTo>
                    <a:pt x="201040" y="167534"/>
                  </a:moveTo>
                  <a:lnTo>
                    <a:pt x="201040" y="178703"/>
                  </a:lnTo>
                  <a:lnTo>
                    <a:pt x="206625" y="189872"/>
                  </a:lnTo>
                </a:path>
                <a:path w="4995544" h="8366125">
                  <a:moveTo>
                    <a:pt x="206625" y="178703"/>
                  </a:moveTo>
                  <a:lnTo>
                    <a:pt x="209417" y="161949"/>
                  </a:lnTo>
                </a:path>
                <a:path w="4995544" h="8366125">
                  <a:moveTo>
                    <a:pt x="212209" y="159157"/>
                  </a:moveTo>
                  <a:lnTo>
                    <a:pt x="220586" y="153572"/>
                  </a:lnTo>
                </a:path>
                <a:path w="4995544" h="8366125">
                  <a:moveTo>
                    <a:pt x="234547" y="153572"/>
                  </a:moveTo>
                  <a:lnTo>
                    <a:pt x="223378" y="150780"/>
                  </a:lnTo>
                </a:path>
                <a:path w="4995544" h="8366125">
                  <a:moveTo>
                    <a:pt x="256885" y="159157"/>
                  </a:moveTo>
                  <a:lnTo>
                    <a:pt x="259677" y="164741"/>
                  </a:lnTo>
                </a:path>
                <a:path w="4995544" h="8366125">
                  <a:moveTo>
                    <a:pt x="276431" y="178703"/>
                  </a:moveTo>
                  <a:lnTo>
                    <a:pt x="276431" y="184287"/>
                  </a:lnTo>
                </a:path>
                <a:path w="4995544" h="8366125">
                  <a:moveTo>
                    <a:pt x="318314" y="150780"/>
                  </a:moveTo>
                  <a:lnTo>
                    <a:pt x="312730" y="153572"/>
                  </a:lnTo>
                  <a:lnTo>
                    <a:pt x="309938" y="156365"/>
                  </a:lnTo>
                </a:path>
                <a:path w="4995544" h="8366125">
                  <a:moveTo>
                    <a:pt x="309938" y="159157"/>
                  </a:moveTo>
                  <a:lnTo>
                    <a:pt x="309938" y="164741"/>
                  </a:lnTo>
                  <a:lnTo>
                    <a:pt x="315522" y="170326"/>
                  </a:lnTo>
                </a:path>
                <a:path w="4995544" h="8366125">
                  <a:moveTo>
                    <a:pt x="335068" y="184287"/>
                  </a:moveTo>
                  <a:lnTo>
                    <a:pt x="332276" y="175910"/>
                  </a:lnTo>
                  <a:lnTo>
                    <a:pt x="323899" y="170326"/>
                  </a:lnTo>
                </a:path>
                <a:path w="4995544" h="8366125">
                  <a:moveTo>
                    <a:pt x="390913" y="156365"/>
                  </a:moveTo>
                  <a:lnTo>
                    <a:pt x="396497" y="156365"/>
                  </a:lnTo>
                  <a:lnTo>
                    <a:pt x="399289" y="161949"/>
                  </a:lnTo>
                  <a:lnTo>
                    <a:pt x="396497" y="167534"/>
                  </a:lnTo>
                  <a:lnTo>
                    <a:pt x="390913" y="170326"/>
                  </a:lnTo>
                </a:path>
                <a:path w="4995544" h="8366125">
                  <a:moveTo>
                    <a:pt x="536109" y="159157"/>
                  </a:moveTo>
                  <a:lnTo>
                    <a:pt x="533317" y="167534"/>
                  </a:lnTo>
                </a:path>
                <a:path w="4995544" h="8366125">
                  <a:moveTo>
                    <a:pt x="530524" y="170326"/>
                  </a:moveTo>
                  <a:lnTo>
                    <a:pt x="533317" y="181495"/>
                  </a:lnTo>
                </a:path>
                <a:path w="4995544" h="8366125">
                  <a:moveTo>
                    <a:pt x="544486" y="195456"/>
                  </a:moveTo>
                  <a:lnTo>
                    <a:pt x="555654" y="195456"/>
                  </a:lnTo>
                </a:path>
                <a:path w="4995544" h="8366125">
                  <a:moveTo>
                    <a:pt x="538901" y="184287"/>
                  </a:moveTo>
                  <a:lnTo>
                    <a:pt x="538901" y="175910"/>
                  </a:lnTo>
                </a:path>
                <a:path w="4995544" h="8366125">
                  <a:moveTo>
                    <a:pt x="538901" y="170326"/>
                  </a:moveTo>
                  <a:lnTo>
                    <a:pt x="538901" y="161949"/>
                  </a:lnTo>
                </a:path>
                <a:path w="4995544" h="8366125">
                  <a:moveTo>
                    <a:pt x="550070" y="150780"/>
                  </a:moveTo>
                  <a:lnTo>
                    <a:pt x="538901" y="153572"/>
                  </a:lnTo>
                </a:path>
                <a:path w="4995544" h="8366125">
                  <a:moveTo>
                    <a:pt x="550070" y="153572"/>
                  </a:moveTo>
                  <a:lnTo>
                    <a:pt x="561239" y="159157"/>
                  </a:lnTo>
                </a:path>
                <a:path w="4995544" h="8366125">
                  <a:moveTo>
                    <a:pt x="561239" y="153572"/>
                  </a:moveTo>
                  <a:lnTo>
                    <a:pt x="552862" y="150780"/>
                  </a:lnTo>
                </a:path>
                <a:path w="4995544" h="8366125">
                  <a:moveTo>
                    <a:pt x="591954" y="153572"/>
                  </a:moveTo>
                  <a:lnTo>
                    <a:pt x="597538" y="159157"/>
                  </a:lnTo>
                  <a:lnTo>
                    <a:pt x="603122" y="164741"/>
                  </a:lnTo>
                </a:path>
                <a:path w="4995544" h="8366125">
                  <a:moveTo>
                    <a:pt x="603122" y="167534"/>
                  </a:moveTo>
                  <a:lnTo>
                    <a:pt x="600330" y="181495"/>
                  </a:lnTo>
                </a:path>
                <a:path w="4995544" h="8366125">
                  <a:moveTo>
                    <a:pt x="600330" y="187079"/>
                  </a:moveTo>
                  <a:lnTo>
                    <a:pt x="589161" y="189872"/>
                  </a:lnTo>
                </a:path>
                <a:path w="4995544" h="8366125">
                  <a:moveTo>
                    <a:pt x="577992" y="192664"/>
                  </a:moveTo>
                  <a:lnTo>
                    <a:pt x="591954" y="195456"/>
                  </a:lnTo>
                  <a:lnTo>
                    <a:pt x="597538" y="192664"/>
                  </a:lnTo>
                  <a:lnTo>
                    <a:pt x="603122" y="189872"/>
                  </a:lnTo>
                </a:path>
                <a:path w="4995544" h="8366125">
                  <a:moveTo>
                    <a:pt x="605915" y="187079"/>
                  </a:moveTo>
                  <a:lnTo>
                    <a:pt x="608707" y="170326"/>
                  </a:lnTo>
                  <a:lnTo>
                    <a:pt x="605915" y="156365"/>
                  </a:lnTo>
                </a:path>
                <a:path w="4995544" h="8366125">
                  <a:moveTo>
                    <a:pt x="586369" y="150780"/>
                  </a:moveTo>
                  <a:lnTo>
                    <a:pt x="575200" y="153572"/>
                  </a:lnTo>
                  <a:lnTo>
                    <a:pt x="569616" y="164741"/>
                  </a:lnTo>
                </a:path>
                <a:path w="4995544" h="8366125">
                  <a:moveTo>
                    <a:pt x="569616" y="167534"/>
                  </a:moveTo>
                  <a:lnTo>
                    <a:pt x="569616" y="178703"/>
                  </a:lnTo>
                  <a:lnTo>
                    <a:pt x="575200" y="189872"/>
                  </a:lnTo>
                </a:path>
                <a:path w="4995544" h="8366125">
                  <a:moveTo>
                    <a:pt x="575200" y="178703"/>
                  </a:moveTo>
                  <a:lnTo>
                    <a:pt x="577992" y="161949"/>
                  </a:lnTo>
                </a:path>
                <a:path w="4995544" h="8366125">
                  <a:moveTo>
                    <a:pt x="580785" y="159157"/>
                  </a:moveTo>
                  <a:lnTo>
                    <a:pt x="589161" y="153572"/>
                  </a:lnTo>
                </a:path>
                <a:path w="4995544" h="8366125">
                  <a:moveTo>
                    <a:pt x="603122" y="153572"/>
                  </a:moveTo>
                  <a:lnTo>
                    <a:pt x="591954" y="150780"/>
                  </a:lnTo>
                </a:path>
                <a:path w="4995544" h="8366125">
                  <a:moveTo>
                    <a:pt x="625460" y="159157"/>
                  </a:moveTo>
                  <a:lnTo>
                    <a:pt x="628253" y="164741"/>
                  </a:lnTo>
                </a:path>
                <a:path w="4995544" h="8366125">
                  <a:moveTo>
                    <a:pt x="645006" y="178703"/>
                  </a:moveTo>
                  <a:lnTo>
                    <a:pt x="645006" y="184287"/>
                  </a:lnTo>
                </a:path>
                <a:path w="4995544" h="8366125">
                  <a:moveTo>
                    <a:pt x="692474" y="175910"/>
                  </a:moveTo>
                  <a:lnTo>
                    <a:pt x="689682" y="184287"/>
                  </a:lnTo>
                </a:path>
                <a:path w="4995544" h="8366125">
                  <a:moveTo>
                    <a:pt x="686890" y="187079"/>
                  </a:moveTo>
                  <a:lnTo>
                    <a:pt x="678513" y="189872"/>
                  </a:lnTo>
                </a:path>
                <a:path w="4995544" h="8366125">
                  <a:moveTo>
                    <a:pt x="692474" y="189872"/>
                  </a:moveTo>
                  <a:lnTo>
                    <a:pt x="695266" y="181495"/>
                  </a:lnTo>
                  <a:lnTo>
                    <a:pt x="698059" y="173118"/>
                  </a:lnTo>
                  <a:lnTo>
                    <a:pt x="695266" y="164741"/>
                  </a:lnTo>
                  <a:lnTo>
                    <a:pt x="692474" y="156365"/>
                  </a:lnTo>
                </a:path>
                <a:path w="4995544" h="8366125">
                  <a:moveTo>
                    <a:pt x="725981" y="153572"/>
                  </a:moveTo>
                  <a:lnTo>
                    <a:pt x="731565" y="159157"/>
                  </a:lnTo>
                  <a:lnTo>
                    <a:pt x="737150" y="164741"/>
                  </a:lnTo>
                </a:path>
                <a:path w="4995544" h="8366125">
                  <a:moveTo>
                    <a:pt x="737150" y="167534"/>
                  </a:moveTo>
                  <a:lnTo>
                    <a:pt x="734358" y="181495"/>
                  </a:lnTo>
                </a:path>
                <a:path w="4995544" h="8366125">
                  <a:moveTo>
                    <a:pt x="734358" y="187079"/>
                  </a:moveTo>
                  <a:lnTo>
                    <a:pt x="723189" y="189872"/>
                  </a:lnTo>
                </a:path>
                <a:path w="4995544" h="8366125">
                  <a:moveTo>
                    <a:pt x="712020" y="192664"/>
                  </a:moveTo>
                  <a:lnTo>
                    <a:pt x="725981" y="195456"/>
                  </a:lnTo>
                  <a:lnTo>
                    <a:pt x="734358" y="192664"/>
                  </a:lnTo>
                  <a:lnTo>
                    <a:pt x="739942" y="189872"/>
                  </a:lnTo>
                </a:path>
                <a:path w="4995544" h="8366125">
                  <a:moveTo>
                    <a:pt x="739942" y="187079"/>
                  </a:moveTo>
                  <a:lnTo>
                    <a:pt x="742734" y="170326"/>
                  </a:lnTo>
                  <a:lnTo>
                    <a:pt x="739942" y="156365"/>
                  </a:lnTo>
                </a:path>
                <a:path w="4995544" h="8366125">
                  <a:moveTo>
                    <a:pt x="723189" y="150780"/>
                  </a:moveTo>
                  <a:lnTo>
                    <a:pt x="712020" y="153572"/>
                  </a:lnTo>
                  <a:lnTo>
                    <a:pt x="703643" y="164741"/>
                  </a:lnTo>
                </a:path>
                <a:path w="4995544" h="8366125">
                  <a:moveTo>
                    <a:pt x="703643" y="167534"/>
                  </a:moveTo>
                  <a:lnTo>
                    <a:pt x="703643" y="178703"/>
                  </a:lnTo>
                  <a:lnTo>
                    <a:pt x="709227" y="189872"/>
                  </a:lnTo>
                </a:path>
                <a:path w="4995544" h="8366125">
                  <a:moveTo>
                    <a:pt x="712020" y="178703"/>
                  </a:moveTo>
                  <a:lnTo>
                    <a:pt x="712020" y="161949"/>
                  </a:lnTo>
                </a:path>
                <a:path w="4995544" h="8366125">
                  <a:moveTo>
                    <a:pt x="714812" y="159157"/>
                  </a:moveTo>
                  <a:lnTo>
                    <a:pt x="723189" y="153572"/>
                  </a:lnTo>
                </a:path>
                <a:path w="4995544" h="8366125">
                  <a:moveTo>
                    <a:pt x="737150" y="153572"/>
                  </a:moveTo>
                  <a:lnTo>
                    <a:pt x="725981" y="150780"/>
                  </a:lnTo>
                </a:path>
                <a:path w="4995544" h="8366125">
                  <a:moveTo>
                    <a:pt x="795787" y="150780"/>
                  </a:moveTo>
                  <a:lnTo>
                    <a:pt x="790202" y="153572"/>
                  </a:lnTo>
                </a:path>
                <a:path w="4995544" h="8366125">
                  <a:moveTo>
                    <a:pt x="837670" y="159157"/>
                  </a:moveTo>
                  <a:lnTo>
                    <a:pt x="840463" y="164741"/>
                  </a:lnTo>
                </a:path>
                <a:path w="4995544" h="8366125">
                  <a:moveTo>
                    <a:pt x="860008" y="178703"/>
                  </a:moveTo>
                  <a:lnTo>
                    <a:pt x="860008" y="184287"/>
                  </a:lnTo>
                </a:path>
                <a:path w="4995544" h="8366125">
                  <a:moveTo>
                    <a:pt x="893515" y="178703"/>
                  </a:moveTo>
                  <a:lnTo>
                    <a:pt x="896307" y="187079"/>
                  </a:lnTo>
                  <a:lnTo>
                    <a:pt x="899100" y="192664"/>
                  </a:lnTo>
                </a:path>
                <a:path w="4995544" h="8366125">
                  <a:moveTo>
                    <a:pt x="901892" y="192664"/>
                  </a:moveTo>
                  <a:lnTo>
                    <a:pt x="913061" y="195456"/>
                  </a:lnTo>
                  <a:lnTo>
                    <a:pt x="921437" y="192664"/>
                  </a:lnTo>
                </a:path>
                <a:path w="4995544" h="8366125">
                  <a:moveTo>
                    <a:pt x="910268" y="189872"/>
                  </a:moveTo>
                  <a:lnTo>
                    <a:pt x="904684" y="187079"/>
                  </a:lnTo>
                </a:path>
                <a:path w="4995544" h="8366125">
                  <a:moveTo>
                    <a:pt x="901892" y="187079"/>
                  </a:moveTo>
                  <a:lnTo>
                    <a:pt x="899100" y="178703"/>
                  </a:lnTo>
                </a:path>
                <a:path w="4995544" h="8366125">
                  <a:moveTo>
                    <a:pt x="921437" y="178703"/>
                  </a:moveTo>
                  <a:lnTo>
                    <a:pt x="921437" y="184287"/>
                  </a:lnTo>
                </a:path>
                <a:path w="4995544" h="8366125">
                  <a:moveTo>
                    <a:pt x="918645" y="187079"/>
                  </a:moveTo>
                  <a:lnTo>
                    <a:pt x="913061" y="189872"/>
                  </a:lnTo>
                </a:path>
                <a:path w="4995544" h="8366125">
                  <a:moveTo>
                    <a:pt x="980074" y="150780"/>
                  </a:moveTo>
                  <a:lnTo>
                    <a:pt x="977282" y="153572"/>
                  </a:lnTo>
                </a:path>
                <a:path w="4995544" h="8366125">
                  <a:moveTo>
                    <a:pt x="36299" y="268054"/>
                  </a:moveTo>
                  <a:lnTo>
                    <a:pt x="44675" y="270846"/>
                  </a:lnTo>
                </a:path>
                <a:path w="4995544" h="8366125">
                  <a:moveTo>
                    <a:pt x="47468" y="265262"/>
                  </a:moveTo>
                  <a:lnTo>
                    <a:pt x="36299" y="262470"/>
                  </a:lnTo>
                </a:path>
                <a:path w="4995544" h="8366125">
                  <a:moveTo>
                    <a:pt x="47468" y="228963"/>
                  </a:moveTo>
                  <a:lnTo>
                    <a:pt x="53052" y="234547"/>
                  </a:lnTo>
                  <a:lnTo>
                    <a:pt x="53052" y="240132"/>
                  </a:lnTo>
                </a:path>
                <a:path w="4995544" h="8366125">
                  <a:moveTo>
                    <a:pt x="58636" y="265262"/>
                  </a:moveTo>
                  <a:lnTo>
                    <a:pt x="61429" y="259677"/>
                  </a:lnTo>
                  <a:lnTo>
                    <a:pt x="61429" y="254093"/>
                  </a:lnTo>
                  <a:lnTo>
                    <a:pt x="58636" y="248509"/>
                  </a:lnTo>
                  <a:lnTo>
                    <a:pt x="53052" y="245716"/>
                  </a:lnTo>
                  <a:lnTo>
                    <a:pt x="55844" y="242924"/>
                  </a:lnTo>
                  <a:lnTo>
                    <a:pt x="58636" y="237340"/>
                  </a:lnTo>
                  <a:lnTo>
                    <a:pt x="58636" y="231755"/>
                  </a:lnTo>
                  <a:lnTo>
                    <a:pt x="55844" y="228963"/>
                  </a:lnTo>
                </a:path>
                <a:path w="4995544" h="8366125">
                  <a:moveTo>
                    <a:pt x="89351" y="254093"/>
                  </a:moveTo>
                  <a:lnTo>
                    <a:pt x="89351" y="262470"/>
                  </a:lnTo>
                  <a:lnTo>
                    <a:pt x="94936" y="268054"/>
                  </a:lnTo>
                </a:path>
                <a:path w="4995544" h="8366125">
                  <a:moveTo>
                    <a:pt x="97728" y="268054"/>
                  </a:moveTo>
                  <a:lnTo>
                    <a:pt x="106104" y="270846"/>
                  </a:lnTo>
                  <a:lnTo>
                    <a:pt x="114481" y="268054"/>
                  </a:lnTo>
                </a:path>
                <a:path w="4995544" h="8366125">
                  <a:moveTo>
                    <a:pt x="106104" y="265262"/>
                  </a:moveTo>
                  <a:lnTo>
                    <a:pt x="97728" y="262470"/>
                  </a:lnTo>
                </a:path>
                <a:path w="4995544" h="8366125">
                  <a:moveTo>
                    <a:pt x="94936" y="259677"/>
                  </a:moveTo>
                  <a:lnTo>
                    <a:pt x="94936" y="254093"/>
                  </a:lnTo>
                </a:path>
                <a:path w="4995544" h="8366125">
                  <a:moveTo>
                    <a:pt x="117273" y="254093"/>
                  </a:moveTo>
                  <a:lnTo>
                    <a:pt x="114481" y="259677"/>
                  </a:lnTo>
                </a:path>
                <a:path w="4995544" h="8366125">
                  <a:moveTo>
                    <a:pt x="114481" y="262470"/>
                  </a:moveTo>
                  <a:lnTo>
                    <a:pt x="108897" y="265262"/>
                  </a:lnTo>
                </a:path>
                <a:path w="4995544" h="8366125">
                  <a:moveTo>
                    <a:pt x="145196" y="228963"/>
                  </a:moveTo>
                  <a:lnTo>
                    <a:pt x="153572" y="231755"/>
                  </a:lnTo>
                  <a:lnTo>
                    <a:pt x="153572" y="240132"/>
                  </a:lnTo>
                  <a:lnTo>
                    <a:pt x="150780" y="245716"/>
                  </a:lnTo>
                  <a:lnTo>
                    <a:pt x="145196" y="248509"/>
                  </a:lnTo>
                </a:path>
                <a:path w="4995544" h="8366125">
                  <a:moveTo>
                    <a:pt x="145196" y="254093"/>
                  </a:moveTo>
                  <a:lnTo>
                    <a:pt x="156365" y="248509"/>
                  </a:lnTo>
                  <a:lnTo>
                    <a:pt x="159157" y="242924"/>
                  </a:lnTo>
                </a:path>
                <a:path w="4995544" h="8366125">
                  <a:moveTo>
                    <a:pt x="226171" y="228963"/>
                  </a:moveTo>
                  <a:lnTo>
                    <a:pt x="231755" y="231755"/>
                  </a:lnTo>
                  <a:lnTo>
                    <a:pt x="234547" y="240132"/>
                  </a:lnTo>
                </a:path>
                <a:path w="4995544" h="8366125">
                  <a:moveTo>
                    <a:pt x="234547" y="242924"/>
                  </a:moveTo>
                  <a:lnTo>
                    <a:pt x="234547" y="256885"/>
                  </a:lnTo>
                </a:path>
                <a:path w="4995544" h="8366125">
                  <a:moveTo>
                    <a:pt x="231755" y="262470"/>
                  </a:moveTo>
                  <a:lnTo>
                    <a:pt x="223378" y="265262"/>
                  </a:lnTo>
                </a:path>
                <a:path w="4995544" h="8366125">
                  <a:moveTo>
                    <a:pt x="209417" y="268054"/>
                  </a:moveTo>
                  <a:lnTo>
                    <a:pt x="223378" y="270846"/>
                  </a:lnTo>
                  <a:lnTo>
                    <a:pt x="231755" y="268054"/>
                  </a:lnTo>
                  <a:lnTo>
                    <a:pt x="237340" y="265262"/>
                  </a:lnTo>
                </a:path>
                <a:path w="4995544" h="8366125">
                  <a:moveTo>
                    <a:pt x="237340" y="262470"/>
                  </a:moveTo>
                  <a:lnTo>
                    <a:pt x="242924" y="245716"/>
                  </a:lnTo>
                  <a:lnTo>
                    <a:pt x="237340" y="231755"/>
                  </a:lnTo>
                </a:path>
                <a:path w="4995544" h="8366125">
                  <a:moveTo>
                    <a:pt x="220586" y="223378"/>
                  </a:moveTo>
                  <a:lnTo>
                    <a:pt x="209417" y="228963"/>
                  </a:lnTo>
                  <a:lnTo>
                    <a:pt x="203833" y="240132"/>
                  </a:lnTo>
                </a:path>
                <a:path w="4995544" h="8366125">
                  <a:moveTo>
                    <a:pt x="203833" y="242924"/>
                  </a:moveTo>
                  <a:lnTo>
                    <a:pt x="203833" y="254093"/>
                  </a:lnTo>
                  <a:lnTo>
                    <a:pt x="206625" y="265262"/>
                  </a:lnTo>
                </a:path>
                <a:path w="4995544" h="8366125">
                  <a:moveTo>
                    <a:pt x="209417" y="254093"/>
                  </a:moveTo>
                  <a:lnTo>
                    <a:pt x="209417" y="237340"/>
                  </a:lnTo>
                </a:path>
                <a:path w="4995544" h="8366125">
                  <a:moveTo>
                    <a:pt x="212209" y="234547"/>
                  </a:moveTo>
                  <a:lnTo>
                    <a:pt x="223378" y="228963"/>
                  </a:lnTo>
                </a:path>
                <a:path w="4995544" h="8366125">
                  <a:moveTo>
                    <a:pt x="234547" y="228963"/>
                  </a:moveTo>
                  <a:lnTo>
                    <a:pt x="226171" y="226171"/>
                  </a:lnTo>
                </a:path>
                <a:path w="4995544" h="8366125">
                  <a:moveTo>
                    <a:pt x="256885" y="234547"/>
                  </a:moveTo>
                  <a:lnTo>
                    <a:pt x="262470" y="240132"/>
                  </a:lnTo>
                </a:path>
                <a:path w="4995544" h="8366125">
                  <a:moveTo>
                    <a:pt x="279223" y="254093"/>
                  </a:moveTo>
                  <a:lnTo>
                    <a:pt x="279223" y="259677"/>
                  </a:lnTo>
                </a:path>
                <a:path w="4995544" h="8366125">
                  <a:moveTo>
                    <a:pt x="321107" y="226171"/>
                  </a:moveTo>
                  <a:lnTo>
                    <a:pt x="315522" y="226171"/>
                  </a:lnTo>
                  <a:lnTo>
                    <a:pt x="309938" y="231755"/>
                  </a:lnTo>
                </a:path>
                <a:path w="4995544" h="8366125">
                  <a:moveTo>
                    <a:pt x="309938" y="234547"/>
                  </a:moveTo>
                  <a:lnTo>
                    <a:pt x="312730" y="240132"/>
                  </a:lnTo>
                  <a:lnTo>
                    <a:pt x="315522" y="245716"/>
                  </a:lnTo>
                </a:path>
                <a:path w="4995544" h="8366125">
                  <a:moveTo>
                    <a:pt x="335068" y="259677"/>
                  </a:moveTo>
                  <a:lnTo>
                    <a:pt x="335068" y="251301"/>
                  </a:lnTo>
                  <a:lnTo>
                    <a:pt x="326691" y="245716"/>
                  </a:lnTo>
                </a:path>
                <a:path w="4995544" h="8366125">
                  <a:moveTo>
                    <a:pt x="390913" y="228963"/>
                  </a:moveTo>
                  <a:lnTo>
                    <a:pt x="396497" y="231755"/>
                  </a:lnTo>
                  <a:lnTo>
                    <a:pt x="399289" y="237340"/>
                  </a:lnTo>
                  <a:lnTo>
                    <a:pt x="396497" y="242924"/>
                  </a:lnTo>
                  <a:lnTo>
                    <a:pt x="390913" y="245716"/>
                  </a:lnTo>
                </a:path>
                <a:path w="4995544" h="8366125">
                  <a:moveTo>
                    <a:pt x="27922" y="340652"/>
                  </a:moveTo>
                  <a:lnTo>
                    <a:pt x="30714" y="332276"/>
                  </a:lnTo>
                  <a:lnTo>
                    <a:pt x="27922" y="326691"/>
                  </a:lnTo>
                </a:path>
                <a:path w="4995544" h="8366125">
                  <a:moveTo>
                    <a:pt x="16753" y="304353"/>
                  </a:moveTo>
                  <a:lnTo>
                    <a:pt x="19545" y="309938"/>
                  </a:lnTo>
                </a:path>
                <a:path w="4995544" h="8366125">
                  <a:moveTo>
                    <a:pt x="19545" y="312730"/>
                  </a:moveTo>
                  <a:lnTo>
                    <a:pt x="19545" y="318314"/>
                  </a:lnTo>
                  <a:lnTo>
                    <a:pt x="13961" y="318314"/>
                  </a:lnTo>
                </a:path>
                <a:path w="4995544" h="8366125">
                  <a:moveTo>
                    <a:pt x="2792" y="343445"/>
                  </a:moveTo>
                  <a:lnTo>
                    <a:pt x="13961" y="343445"/>
                  </a:lnTo>
                  <a:lnTo>
                    <a:pt x="19545" y="343445"/>
                  </a:lnTo>
                  <a:lnTo>
                    <a:pt x="25130" y="340652"/>
                  </a:lnTo>
                </a:path>
                <a:path w="4995544" h="8366125">
                  <a:moveTo>
                    <a:pt x="22337" y="304353"/>
                  </a:moveTo>
                  <a:lnTo>
                    <a:pt x="16753" y="301561"/>
                  </a:lnTo>
                </a:path>
                <a:path w="4995544" h="8366125">
                  <a:moveTo>
                    <a:pt x="58636" y="304353"/>
                  </a:moveTo>
                  <a:lnTo>
                    <a:pt x="64221" y="307145"/>
                  </a:lnTo>
                  <a:lnTo>
                    <a:pt x="69805" y="312730"/>
                  </a:lnTo>
                </a:path>
                <a:path w="4995544" h="8366125">
                  <a:moveTo>
                    <a:pt x="69805" y="315522"/>
                  </a:moveTo>
                  <a:lnTo>
                    <a:pt x="67013" y="332276"/>
                  </a:lnTo>
                </a:path>
                <a:path w="4995544" h="8366125">
                  <a:moveTo>
                    <a:pt x="67013" y="335068"/>
                  </a:moveTo>
                  <a:lnTo>
                    <a:pt x="55844" y="340652"/>
                  </a:lnTo>
                </a:path>
                <a:path w="4995544" h="8366125">
                  <a:moveTo>
                    <a:pt x="44675" y="343445"/>
                  </a:moveTo>
                  <a:lnTo>
                    <a:pt x="58636" y="346237"/>
                  </a:lnTo>
                  <a:lnTo>
                    <a:pt x="67013" y="343445"/>
                  </a:lnTo>
                  <a:lnTo>
                    <a:pt x="72598" y="337860"/>
                  </a:lnTo>
                  <a:lnTo>
                    <a:pt x="75390" y="321107"/>
                  </a:lnTo>
                  <a:lnTo>
                    <a:pt x="72598" y="307145"/>
                  </a:lnTo>
                </a:path>
                <a:path w="4995544" h="8366125">
                  <a:moveTo>
                    <a:pt x="55844" y="298769"/>
                  </a:moveTo>
                  <a:lnTo>
                    <a:pt x="44675" y="304353"/>
                  </a:lnTo>
                  <a:lnTo>
                    <a:pt x="36299" y="315522"/>
                  </a:lnTo>
                </a:path>
                <a:path w="4995544" h="8366125">
                  <a:moveTo>
                    <a:pt x="36299" y="318314"/>
                  </a:moveTo>
                  <a:lnTo>
                    <a:pt x="36299" y="329483"/>
                  </a:lnTo>
                  <a:lnTo>
                    <a:pt x="41883" y="340652"/>
                  </a:lnTo>
                </a:path>
                <a:path w="4995544" h="8366125">
                  <a:moveTo>
                    <a:pt x="44675" y="326691"/>
                  </a:moveTo>
                  <a:lnTo>
                    <a:pt x="44675" y="312730"/>
                  </a:lnTo>
                </a:path>
                <a:path w="4995544" h="8366125">
                  <a:moveTo>
                    <a:pt x="47468" y="309938"/>
                  </a:moveTo>
                  <a:lnTo>
                    <a:pt x="55844" y="304353"/>
                  </a:lnTo>
                </a:path>
                <a:path w="4995544" h="8366125">
                  <a:moveTo>
                    <a:pt x="69805" y="304353"/>
                  </a:moveTo>
                  <a:lnTo>
                    <a:pt x="58636" y="298769"/>
                  </a:lnTo>
                </a:path>
                <a:path w="4995544" h="8366125">
                  <a:moveTo>
                    <a:pt x="92143" y="298769"/>
                  </a:moveTo>
                  <a:lnTo>
                    <a:pt x="86559" y="301561"/>
                  </a:lnTo>
                  <a:lnTo>
                    <a:pt x="83767" y="307145"/>
                  </a:lnTo>
                </a:path>
                <a:path w="4995544" h="8366125">
                  <a:moveTo>
                    <a:pt x="83767" y="309938"/>
                  </a:moveTo>
                  <a:lnTo>
                    <a:pt x="83767" y="315522"/>
                  </a:lnTo>
                  <a:lnTo>
                    <a:pt x="89351" y="321107"/>
                  </a:lnTo>
                </a:path>
                <a:path w="4995544" h="8366125">
                  <a:moveTo>
                    <a:pt x="108897" y="335068"/>
                  </a:moveTo>
                  <a:lnTo>
                    <a:pt x="106104" y="323899"/>
                  </a:lnTo>
                  <a:lnTo>
                    <a:pt x="97728" y="318314"/>
                  </a:lnTo>
                </a:path>
                <a:path w="4995544" h="8366125">
                  <a:moveTo>
                    <a:pt x="173118" y="304353"/>
                  </a:moveTo>
                  <a:lnTo>
                    <a:pt x="178703" y="307145"/>
                  </a:lnTo>
                  <a:lnTo>
                    <a:pt x="181495" y="312730"/>
                  </a:lnTo>
                </a:path>
                <a:path w="4995544" h="8366125">
                  <a:moveTo>
                    <a:pt x="181495" y="315522"/>
                  </a:moveTo>
                  <a:lnTo>
                    <a:pt x="181495" y="332276"/>
                  </a:lnTo>
                </a:path>
                <a:path w="4995544" h="8366125">
                  <a:moveTo>
                    <a:pt x="178703" y="335068"/>
                  </a:moveTo>
                  <a:lnTo>
                    <a:pt x="170326" y="340652"/>
                  </a:lnTo>
                </a:path>
                <a:path w="4995544" h="8366125">
                  <a:moveTo>
                    <a:pt x="156365" y="343445"/>
                  </a:moveTo>
                  <a:lnTo>
                    <a:pt x="170326" y="346237"/>
                  </a:lnTo>
                  <a:lnTo>
                    <a:pt x="178703" y="343445"/>
                  </a:lnTo>
                  <a:lnTo>
                    <a:pt x="184287" y="337860"/>
                  </a:lnTo>
                  <a:lnTo>
                    <a:pt x="189872" y="321107"/>
                  </a:lnTo>
                  <a:lnTo>
                    <a:pt x="184287" y="307145"/>
                  </a:lnTo>
                </a:path>
                <a:path w="4995544" h="8366125">
                  <a:moveTo>
                    <a:pt x="167534" y="298769"/>
                  </a:moveTo>
                  <a:lnTo>
                    <a:pt x="156365" y="304353"/>
                  </a:lnTo>
                  <a:lnTo>
                    <a:pt x="150780" y="315522"/>
                  </a:lnTo>
                </a:path>
                <a:path w="4995544" h="8366125">
                  <a:moveTo>
                    <a:pt x="150780" y="318314"/>
                  </a:moveTo>
                  <a:lnTo>
                    <a:pt x="150780" y="329483"/>
                  </a:lnTo>
                  <a:lnTo>
                    <a:pt x="153572" y="340652"/>
                  </a:lnTo>
                </a:path>
                <a:path w="4995544" h="8366125">
                  <a:moveTo>
                    <a:pt x="156365" y="326691"/>
                  </a:moveTo>
                  <a:lnTo>
                    <a:pt x="156365" y="312730"/>
                  </a:lnTo>
                </a:path>
                <a:path w="4995544" h="8366125">
                  <a:moveTo>
                    <a:pt x="159157" y="309938"/>
                  </a:moveTo>
                  <a:lnTo>
                    <a:pt x="170326" y="304353"/>
                  </a:lnTo>
                </a:path>
                <a:path w="4995544" h="8366125">
                  <a:moveTo>
                    <a:pt x="181495" y="304353"/>
                  </a:moveTo>
                  <a:lnTo>
                    <a:pt x="173118" y="298769"/>
                  </a:lnTo>
                </a:path>
                <a:path w="4995544" h="8366125">
                  <a:moveTo>
                    <a:pt x="203833" y="307145"/>
                  </a:moveTo>
                  <a:lnTo>
                    <a:pt x="209417" y="315522"/>
                  </a:lnTo>
                </a:path>
                <a:path w="4995544" h="8366125">
                  <a:moveTo>
                    <a:pt x="226171" y="326691"/>
                  </a:moveTo>
                  <a:lnTo>
                    <a:pt x="226171" y="335068"/>
                  </a:lnTo>
                </a:path>
                <a:path w="4995544" h="8366125">
                  <a:moveTo>
                    <a:pt x="318314" y="301561"/>
                  </a:moveTo>
                  <a:lnTo>
                    <a:pt x="315522" y="301561"/>
                  </a:lnTo>
                </a:path>
                <a:path w="4995544" h="8366125">
                  <a:moveTo>
                    <a:pt x="393705" y="307145"/>
                  </a:moveTo>
                  <a:lnTo>
                    <a:pt x="390913" y="315522"/>
                  </a:lnTo>
                </a:path>
                <a:path w="4995544" h="8366125">
                  <a:moveTo>
                    <a:pt x="390913" y="318314"/>
                  </a:moveTo>
                  <a:lnTo>
                    <a:pt x="390913" y="332276"/>
                  </a:lnTo>
                </a:path>
                <a:path w="4995544" h="8366125">
                  <a:moveTo>
                    <a:pt x="393705" y="335068"/>
                  </a:moveTo>
                  <a:lnTo>
                    <a:pt x="396497" y="340652"/>
                  </a:lnTo>
                  <a:lnTo>
                    <a:pt x="402081" y="343445"/>
                  </a:lnTo>
                  <a:lnTo>
                    <a:pt x="413250" y="343445"/>
                  </a:lnTo>
                </a:path>
                <a:path w="4995544" h="8366125">
                  <a:moveTo>
                    <a:pt x="404874" y="340652"/>
                  </a:moveTo>
                  <a:lnTo>
                    <a:pt x="396497" y="332276"/>
                  </a:lnTo>
                  <a:lnTo>
                    <a:pt x="396497" y="323899"/>
                  </a:lnTo>
                </a:path>
                <a:path w="4995544" h="8366125">
                  <a:moveTo>
                    <a:pt x="399289" y="309938"/>
                  </a:moveTo>
                  <a:lnTo>
                    <a:pt x="402081" y="304353"/>
                  </a:lnTo>
                </a:path>
                <a:path w="4995544" h="8366125">
                  <a:moveTo>
                    <a:pt x="418835" y="337860"/>
                  </a:moveTo>
                  <a:lnTo>
                    <a:pt x="421627" y="318314"/>
                  </a:lnTo>
                </a:path>
                <a:path w="4995544" h="8366125">
                  <a:moveTo>
                    <a:pt x="421627" y="315522"/>
                  </a:moveTo>
                  <a:lnTo>
                    <a:pt x="418835" y="307145"/>
                  </a:lnTo>
                  <a:lnTo>
                    <a:pt x="410458" y="298769"/>
                  </a:lnTo>
                </a:path>
                <a:path w="4995544" h="8366125">
                  <a:moveTo>
                    <a:pt x="430004" y="307145"/>
                  </a:moveTo>
                  <a:lnTo>
                    <a:pt x="438381" y="304353"/>
                  </a:lnTo>
                </a:path>
                <a:path w="4995544" h="8366125">
                  <a:moveTo>
                    <a:pt x="441173" y="304353"/>
                  </a:moveTo>
                  <a:lnTo>
                    <a:pt x="443965" y="307145"/>
                  </a:lnTo>
                  <a:lnTo>
                    <a:pt x="446757" y="309938"/>
                  </a:lnTo>
                  <a:lnTo>
                    <a:pt x="443965" y="321107"/>
                  </a:lnTo>
                </a:path>
                <a:path w="4995544" h="8366125">
                  <a:moveTo>
                    <a:pt x="443965" y="323899"/>
                  </a:moveTo>
                  <a:lnTo>
                    <a:pt x="438381" y="329483"/>
                  </a:lnTo>
                </a:path>
                <a:path w="4995544" h="8366125">
                  <a:moveTo>
                    <a:pt x="427212" y="337860"/>
                  </a:moveTo>
                  <a:lnTo>
                    <a:pt x="430004" y="343445"/>
                  </a:lnTo>
                </a:path>
                <a:path w="4995544" h="8366125">
                  <a:moveTo>
                    <a:pt x="441173" y="332276"/>
                  </a:moveTo>
                  <a:lnTo>
                    <a:pt x="452342" y="318314"/>
                  </a:lnTo>
                  <a:lnTo>
                    <a:pt x="452342" y="312730"/>
                  </a:lnTo>
                  <a:lnTo>
                    <a:pt x="452342" y="304353"/>
                  </a:lnTo>
                </a:path>
                <a:path w="4995544" h="8366125">
                  <a:moveTo>
                    <a:pt x="561239" y="340652"/>
                  </a:moveTo>
                  <a:lnTo>
                    <a:pt x="564031" y="332276"/>
                  </a:lnTo>
                  <a:lnTo>
                    <a:pt x="558447" y="326691"/>
                  </a:lnTo>
                </a:path>
                <a:path w="4995544" h="8366125">
                  <a:moveTo>
                    <a:pt x="536109" y="315522"/>
                  </a:moveTo>
                  <a:lnTo>
                    <a:pt x="538901" y="318314"/>
                  </a:lnTo>
                </a:path>
                <a:path w="4995544" h="8366125">
                  <a:moveTo>
                    <a:pt x="544486" y="315522"/>
                  </a:moveTo>
                  <a:lnTo>
                    <a:pt x="541693" y="309938"/>
                  </a:lnTo>
                  <a:lnTo>
                    <a:pt x="547278" y="304353"/>
                  </a:lnTo>
                </a:path>
                <a:path w="4995544" h="8366125">
                  <a:moveTo>
                    <a:pt x="547278" y="298769"/>
                  </a:moveTo>
                  <a:lnTo>
                    <a:pt x="538901" y="304353"/>
                  </a:lnTo>
                </a:path>
                <a:path w="4995544" h="8366125">
                  <a:moveTo>
                    <a:pt x="541693" y="323899"/>
                  </a:moveTo>
                  <a:lnTo>
                    <a:pt x="533317" y="329483"/>
                  </a:lnTo>
                  <a:lnTo>
                    <a:pt x="536109" y="340652"/>
                  </a:lnTo>
                </a:path>
                <a:path w="4995544" h="8366125">
                  <a:moveTo>
                    <a:pt x="547278" y="340652"/>
                  </a:moveTo>
                  <a:lnTo>
                    <a:pt x="538901" y="337860"/>
                  </a:lnTo>
                  <a:lnTo>
                    <a:pt x="538901" y="329483"/>
                  </a:lnTo>
                </a:path>
                <a:path w="4995544" h="8366125">
                  <a:moveTo>
                    <a:pt x="541693" y="329483"/>
                  </a:moveTo>
                  <a:lnTo>
                    <a:pt x="547278" y="323899"/>
                  </a:lnTo>
                </a:path>
                <a:path w="4995544" h="8366125">
                  <a:moveTo>
                    <a:pt x="555654" y="321107"/>
                  </a:moveTo>
                  <a:lnTo>
                    <a:pt x="561239" y="312730"/>
                  </a:lnTo>
                  <a:lnTo>
                    <a:pt x="561239" y="307145"/>
                  </a:lnTo>
                  <a:lnTo>
                    <a:pt x="558447" y="301561"/>
                  </a:lnTo>
                </a:path>
                <a:path w="4995544" h="8366125">
                  <a:moveTo>
                    <a:pt x="13961" y="477472"/>
                  </a:moveTo>
                  <a:lnTo>
                    <a:pt x="19545" y="483056"/>
                  </a:lnTo>
                </a:path>
                <a:path w="4995544" h="8366125">
                  <a:moveTo>
                    <a:pt x="27922" y="469095"/>
                  </a:moveTo>
                  <a:lnTo>
                    <a:pt x="30714" y="457926"/>
                  </a:lnTo>
                </a:path>
                <a:path w="4995544" h="8366125">
                  <a:moveTo>
                    <a:pt x="27922" y="455134"/>
                  </a:moveTo>
                  <a:lnTo>
                    <a:pt x="25130" y="449550"/>
                  </a:lnTo>
                  <a:lnTo>
                    <a:pt x="16753" y="449550"/>
                  </a:lnTo>
                </a:path>
                <a:path w="4995544" h="8366125">
                  <a:moveTo>
                    <a:pt x="64221" y="474680"/>
                  </a:moveTo>
                  <a:lnTo>
                    <a:pt x="64221" y="469095"/>
                  </a:lnTo>
                </a:path>
                <a:path w="4995544" h="8366125">
                  <a:moveTo>
                    <a:pt x="131235" y="474680"/>
                  </a:moveTo>
                  <a:lnTo>
                    <a:pt x="131235" y="469095"/>
                  </a:lnTo>
                </a:path>
                <a:path w="4995544" h="8366125">
                  <a:moveTo>
                    <a:pt x="156365" y="477472"/>
                  </a:moveTo>
                  <a:lnTo>
                    <a:pt x="159157" y="483056"/>
                  </a:lnTo>
                </a:path>
                <a:path w="4995544" h="8366125">
                  <a:moveTo>
                    <a:pt x="170326" y="469095"/>
                  </a:moveTo>
                  <a:lnTo>
                    <a:pt x="170326" y="457926"/>
                  </a:lnTo>
                </a:path>
                <a:path w="4995544" h="8366125">
                  <a:moveTo>
                    <a:pt x="170326" y="455134"/>
                  </a:moveTo>
                  <a:lnTo>
                    <a:pt x="164741" y="449550"/>
                  </a:lnTo>
                  <a:lnTo>
                    <a:pt x="159157" y="449550"/>
                  </a:lnTo>
                </a:path>
                <a:path w="4995544" h="8366125">
                  <a:moveTo>
                    <a:pt x="203833" y="474680"/>
                  </a:moveTo>
                  <a:lnTo>
                    <a:pt x="203833" y="469095"/>
                  </a:lnTo>
                </a:path>
                <a:path w="4995544" h="8366125">
                  <a:moveTo>
                    <a:pt x="223378" y="460718"/>
                  </a:moveTo>
                  <a:lnTo>
                    <a:pt x="226171" y="466303"/>
                  </a:lnTo>
                </a:path>
                <a:path w="4995544" h="8366125">
                  <a:moveTo>
                    <a:pt x="215002" y="494225"/>
                  </a:moveTo>
                  <a:lnTo>
                    <a:pt x="220586" y="494225"/>
                  </a:lnTo>
                </a:path>
                <a:path w="4995544" h="8366125">
                  <a:moveTo>
                    <a:pt x="242924" y="449550"/>
                  </a:moveTo>
                  <a:lnTo>
                    <a:pt x="242924" y="483056"/>
                  </a:lnTo>
                </a:path>
                <a:path w="4995544" h="8366125">
                  <a:moveTo>
                    <a:pt x="276431" y="449550"/>
                  </a:moveTo>
                  <a:lnTo>
                    <a:pt x="268054" y="452342"/>
                  </a:lnTo>
                  <a:lnTo>
                    <a:pt x="262470" y="460718"/>
                  </a:lnTo>
                  <a:lnTo>
                    <a:pt x="259677" y="469095"/>
                  </a:lnTo>
                  <a:lnTo>
                    <a:pt x="259677" y="480264"/>
                  </a:lnTo>
                </a:path>
                <a:path w="4995544" h="8366125">
                  <a:moveTo>
                    <a:pt x="262470" y="485849"/>
                  </a:moveTo>
                  <a:lnTo>
                    <a:pt x="268054" y="491433"/>
                  </a:lnTo>
                  <a:lnTo>
                    <a:pt x="273639" y="494225"/>
                  </a:lnTo>
                </a:path>
                <a:path w="4995544" h="8366125">
                  <a:moveTo>
                    <a:pt x="268054" y="471887"/>
                  </a:moveTo>
                  <a:lnTo>
                    <a:pt x="270846" y="460718"/>
                  </a:lnTo>
                  <a:lnTo>
                    <a:pt x="279223" y="457926"/>
                  </a:lnTo>
                </a:path>
                <a:path w="4995544" h="8366125">
                  <a:moveTo>
                    <a:pt x="321107" y="474680"/>
                  </a:moveTo>
                  <a:lnTo>
                    <a:pt x="321107" y="469095"/>
                  </a:lnTo>
                </a:path>
                <a:path w="4995544" h="8366125">
                  <a:moveTo>
                    <a:pt x="343445" y="488641"/>
                  </a:moveTo>
                  <a:lnTo>
                    <a:pt x="335068" y="485849"/>
                  </a:lnTo>
                </a:path>
                <a:path w="4995544" h="8366125">
                  <a:moveTo>
                    <a:pt x="340652" y="449550"/>
                  </a:moveTo>
                  <a:lnTo>
                    <a:pt x="332276" y="455134"/>
                  </a:lnTo>
                </a:path>
                <a:path w="4995544" h="8366125">
                  <a:moveTo>
                    <a:pt x="349029" y="477472"/>
                  </a:moveTo>
                  <a:lnTo>
                    <a:pt x="349029" y="483056"/>
                  </a:lnTo>
                  <a:lnTo>
                    <a:pt x="346237" y="485849"/>
                  </a:lnTo>
                </a:path>
                <a:path w="4995544" h="8366125">
                  <a:moveTo>
                    <a:pt x="346237" y="494225"/>
                  </a:moveTo>
                  <a:lnTo>
                    <a:pt x="354613" y="491433"/>
                  </a:lnTo>
                  <a:lnTo>
                    <a:pt x="357406" y="485849"/>
                  </a:lnTo>
                </a:path>
                <a:path w="4995544" h="8366125">
                  <a:moveTo>
                    <a:pt x="360198" y="480264"/>
                  </a:moveTo>
                  <a:lnTo>
                    <a:pt x="354613" y="471887"/>
                  </a:lnTo>
                  <a:lnTo>
                    <a:pt x="349029" y="469095"/>
                  </a:lnTo>
                </a:path>
                <a:path w="4995544" h="8366125">
                  <a:moveTo>
                    <a:pt x="340652" y="460718"/>
                  </a:moveTo>
                  <a:lnTo>
                    <a:pt x="340652" y="457926"/>
                  </a:lnTo>
                </a:path>
                <a:path w="4995544" h="8366125">
                  <a:moveTo>
                    <a:pt x="27922" y="550070"/>
                  </a:moveTo>
                  <a:lnTo>
                    <a:pt x="25130" y="558447"/>
                  </a:lnTo>
                  <a:lnTo>
                    <a:pt x="16753" y="564031"/>
                  </a:lnTo>
                </a:path>
                <a:path w="4995544" h="8366125">
                  <a:moveTo>
                    <a:pt x="27922" y="564031"/>
                  </a:moveTo>
                  <a:lnTo>
                    <a:pt x="33506" y="555654"/>
                  </a:lnTo>
                  <a:lnTo>
                    <a:pt x="33506" y="547278"/>
                  </a:lnTo>
                  <a:lnTo>
                    <a:pt x="33506" y="538901"/>
                  </a:lnTo>
                  <a:lnTo>
                    <a:pt x="27922" y="530524"/>
                  </a:lnTo>
                </a:path>
                <a:path w="4995544" h="8366125">
                  <a:moveTo>
                    <a:pt x="139611" y="550070"/>
                  </a:moveTo>
                  <a:lnTo>
                    <a:pt x="136819" y="558447"/>
                  </a:lnTo>
                  <a:lnTo>
                    <a:pt x="128442" y="564031"/>
                  </a:lnTo>
                </a:path>
                <a:path w="4995544" h="8366125">
                  <a:moveTo>
                    <a:pt x="139611" y="564031"/>
                  </a:moveTo>
                  <a:lnTo>
                    <a:pt x="145196" y="555654"/>
                  </a:lnTo>
                  <a:lnTo>
                    <a:pt x="147988" y="547278"/>
                  </a:lnTo>
                  <a:lnTo>
                    <a:pt x="145196" y="538901"/>
                  </a:lnTo>
                  <a:lnTo>
                    <a:pt x="142404" y="530524"/>
                  </a:lnTo>
                </a:path>
                <a:path w="4995544" h="8366125">
                  <a:moveTo>
                    <a:pt x="159157" y="561239"/>
                  </a:moveTo>
                  <a:lnTo>
                    <a:pt x="156365" y="561239"/>
                  </a:lnTo>
                  <a:lnTo>
                    <a:pt x="156365" y="566823"/>
                  </a:lnTo>
                </a:path>
                <a:path w="4995544" h="8366125">
                  <a:moveTo>
                    <a:pt x="159157" y="544486"/>
                  </a:moveTo>
                  <a:lnTo>
                    <a:pt x="161949" y="544486"/>
                  </a:lnTo>
                  <a:lnTo>
                    <a:pt x="161949" y="538901"/>
                  </a:lnTo>
                </a:path>
                <a:path w="4995544" h="8366125">
                  <a:moveTo>
                    <a:pt x="390913" y="564031"/>
                  </a:moveTo>
                  <a:lnTo>
                    <a:pt x="393705" y="558447"/>
                  </a:lnTo>
                  <a:lnTo>
                    <a:pt x="390913" y="550070"/>
                  </a:lnTo>
                </a:path>
                <a:path w="4995544" h="8366125">
                  <a:moveTo>
                    <a:pt x="379744" y="527732"/>
                  </a:moveTo>
                  <a:lnTo>
                    <a:pt x="382536" y="533317"/>
                  </a:lnTo>
                </a:path>
                <a:path w="4995544" h="8366125">
                  <a:moveTo>
                    <a:pt x="382536" y="536109"/>
                  </a:moveTo>
                  <a:lnTo>
                    <a:pt x="382536" y="541693"/>
                  </a:lnTo>
                  <a:lnTo>
                    <a:pt x="376951" y="544486"/>
                  </a:lnTo>
                </a:path>
                <a:path w="4995544" h="8366125">
                  <a:moveTo>
                    <a:pt x="365782" y="566823"/>
                  </a:moveTo>
                  <a:lnTo>
                    <a:pt x="376951" y="569616"/>
                  </a:lnTo>
                  <a:lnTo>
                    <a:pt x="382536" y="566823"/>
                  </a:lnTo>
                  <a:lnTo>
                    <a:pt x="388120" y="564031"/>
                  </a:lnTo>
                </a:path>
                <a:path w="4995544" h="8366125">
                  <a:moveTo>
                    <a:pt x="385328" y="527732"/>
                  </a:moveTo>
                  <a:lnTo>
                    <a:pt x="379744" y="524940"/>
                  </a:lnTo>
                </a:path>
                <a:path w="4995544" h="8366125">
                  <a:moveTo>
                    <a:pt x="488641" y="530524"/>
                  </a:moveTo>
                  <a:lnTo>
                    <a:pt x="485849" y="541693"/>
                  </a:lnTo>
                </a:path>
                <a:path w="4995544" h="8366125">
                  <a:moveTo>
                    <a:pt x="485849" y="544486"/>
                  </a:moveTo>
                  <a:lnTo>
                    <a:pt x="488641" y="555654"/>
                  </a:lnTo>
                </a:path>
                <a:path w="4995544" h="8366125">
                  <a:moveTo>
                    <a:pt x="488641" y="558447"/>
                  </a:moveTo>
                  <a:lnTo>
                    <a:pt x="491433" y="566823"/>
                  </a:lnTo>
                  <a:lnTo>
                    <a:pt x="497018" y="569616"/>
                  </a:lnTo>
                  <a:lnTo>
                    <a:pt x="510979" y="566823"/>
                  </a:lnTo>
                </a:path>
                <a:path w="4995544" h="8366125">
                  <a:moveTo>
                    <a:pt x="499810" y="564031"/>
                  </a:moveTo>
                  <a:lnTo>
                    <a:pt x="494225" y="558447"/>
                  </a:lnTo>
                  <a:lnTo>
                    <a:pt x="491433" y="547278"/>
                  </a:lnTo>
                </a:path>
                <a:path w="4995544" h="8366125">
                  <a:moveTo>
                    <a:pt x="494225" y="533317"/>
                  </a:moveTo>
                  <a:lnTo>
                    <a:pt x="497018" y="530524"/>
                  </a:lnTo>
                </a:path>
                <a:path w="4995544" h="8366125">
                  <a:moveTo>
                    <a:pt x="513771" y="564031"/>
                  </a:moveTo>
                  <a:lnTo>
                    <a:pt x="516563" y="544486"/>
                  </a:lnTo>
                </a:path>
                <a:path w="4995544" h="8366125">
                  <a:moveTo>
                    <a:pt x="516563" y="541693"/>
                  </a:moveTo>
                  <a:lnTo>
                    <a:pt x="513771" y="530524"/>
                  </a:lnTo>
                  <a:lnTo>
                    <a:pt x="508186" y="524940"/>
                  </a:lnTo>
                </a:path>
                <a:path w="4995544" h="8366125">
                  <a:moveTo>
                    <a:pt x="533317" y="569616"/>
                  </a:moveTo>
                  <a:lnTo>
                    <a:pt x="544486" y="566823"/>
                  </a:lnTo>
                </a:path>
                <a:path w="4995544" h="8366125">
                  <a:moveTo>
                    <a:pt x="533317" y="564031"/>
                  </a:moveTo>
                  <a:lnTo>
                    <a:pt x="527732" y="564031"/>
                  </a:lnTo>
                </a:path>
                <a:path w="4995544" h="8366125">
                  <a:moveTo>
                    <a:pt x="527732" y="550070"/>
                  </a:moveTo>
                  <a:lnTo>
                    <a:pt x="536109" y="552862"/>
                  </a:lnTo>
                  <a:lnTo>
                    <a:pt x="544486" y="550070"/>
                  </a:lnTo>
                </a:path>
                <a:path w="4995544" h="8366125">
                  <a:moveTo>
                    <a:pt x="524940" y="527732"/>
                  </a:moveTo>
                  <a:lnTo>
                    <a:pt x="522148" y="538901"/>
                  </a:lnTo>
                  <a:lnTo>
                    <a:pt x="524940" y="547278"/>
                  </a:lnTo>
                </a:path>
                <a:path w="4995544" h="8366125">
                  <a:moveTo>
                    <a:pt x="544486" y="550070"/>
                  </a:moveTo>
                  <a:lnTo>
                    <a:pt x="544486" y="555654"/>
                  </a:lnTo>
                  <a:lnTo>
                    <a:pt x="538901" y="561239"/>
                  </a:lnTo>
                </a:path>
                <a:path w="4995544" h="8366125">
                  <a:moveTo>
                    <a:pt x="544486" y="564031"/>
                  </a:moveTo>
                  <a:lnTo>
                    <a:pt x="550070" y="558447"/>
                  </a:lnTo>
                  <a:lnTo>
                    <a:pt x="550070" y="550070"/>
                  </a:lnTo>
                </a:path>
                <a:path w="4995544" h="8366125">
                  <a:moveTo>
                    <a:pt x="536109" y="547278"/>
                  </a:moveTo>
                  <a:lnTo>
                    <a:pt x="530524" y="544486"/>
                  </a:lnTo>
                  <a:lnTo>
                    <a:pt x="527732" y="538901"/>
                  </a:lnTo>
                  <a:lnTo>
                    <a:pt x="530524" y="530524"/>
                  </a:lnTo>
                  <a:lnTo>
                    <a:pt x="536109" y="527732"/>
                  </a:lnTo>
                </a:path>
                <a:path w="4995544" h="8366125">
                  <a:moveTo>
                    <a:pt x="536109" y="522148"/>
                  </a:moveTo>
                  <a:lnTo>
                    <a:pt x="527732" y="527732"/>
                  </a:lnTo>
                </a:path>
                <a:path w="4995544" h="8366125">
                  <a:moveTo>
                    <a:pt x="538901" y="527732"/>
                  </a:moveTo>
                  <a:lnTo>
                    <a:pt x="541693" y="530524"/>
                  </a:lnTo>
                  <a:lnTo>
                    <a:pt x="544486" y="536109"/>
                  </a:lnTo>
                </a:path>
                <a:path w="4995544" h="8366125">
                  <a:moveTo>
                    <a:pt x="552862" y="547278"/>
                  </a:moveTo>
                  <a:lnTo>
                    <a:pt x="550070" y="533317"/>
                  </a:lnTo>
                  <a:lnTo>
                    <a:pt x="547278" y="527732"/>
                  </a:lnTo>
                  <a:lnTo>
                    <a:pt x="538901" y="524940"/>
                  </a:lnTo>
                </a:path>
                <a:path w="4995544" h="8366125">
                  <a:moveTo>
                    <a:pt x="561239" y="530524"/>
                  </a:moveTo>
                  <a:lnTo>
                    <a:pt x="558447" y="541693"/>
                  </a:lnTo>
                </a:path>
                <a:path w="4995544" h="8366125">
                  <a:moveTo>
                    <a:pt x="558447" y="544486"/>
                  </a:moveTo>
                  <a:lnTo>
                    <a:pt x="558447" y="555654"/>
                  </a:lnTo>
                </a:path>
                <a:path w="4995544" h="8366125">
                  <a:moveTo>
                    <a:pt x="558447" y="558447"/>
                  </a:moveTo>
                  <a:lnTo>
                    <a:pt x="561239" y="566823"/>
                  </a:lnTo>
                  <a:lnTo>
                    <a:pt x="566823" y="569616"/>
                  </a:lnTo>
                  <a:lnTo>
                    <a:pt x="580785" y="566823"/>
                  </a:lnTo>
                </a:path>
                <a:path w="4995544" h="8366125">
                  <a:moveTo>
                    <a:pt x="569616" y="564031"/>
                  </a:moveTo>
                  <a:lnTo>
                    <a:pt x="564031" y="558447"/>
                  </a:lnTo>
                  <a:lnTo>
                    <a:pt x="564031" y="547278"/>
                  </a:lnTo>
                </a:path>
                <a:path w="4995544" h="8366125">
                  <a:moveTo>
                    <a:pt x="564031" y="533317"/>
                  </a:moveTo>
                  <a:lnTo>
                    <a:pt x="569616" y="530524"/>
                  </a:lnTo>
                </a:path>
                <a:path w="4995544" h="8366125">
                  <a:moveTo>
                    <a:pt x="583577" y="564031"/>
                  </a:moveTo>
                  <a:lnTo>
                    <a:pt x="589161" y="544486"/>
                  </a:lnTo>
                </a:path>
                <a:path w="4995544" h="8366125">
                  <a:moveTo>
                    <a:pt x="589161" y="541693"/>
                  </a:moveTo>
                  <a:lnTo>
                    <a:pt x="586369" y="530524"/>
                  </a:lnTo>
                  <a:lnTo>
                    <a:pt x="577992" y="524940"/>
                  </a:lnTo>
                </a:path>
                <a:path w="4995544" h="8366125">
                  <a:moveTo>
                    <a:pt x="594746" y="547278"/>
                  </a:moveTo>
                  <a:lnTo>
                    <a:pt x="594746" y="555654"/>
                  </a:lnTo>
                  <a:lnTo>
                    <a:pt x="597538" y="564031"/>
                  </a:lnTo>
                </a:path>
                <a:path w="4995544" h="8366125">
                  <a:moveTo>
                    <a:pt x="611499" y="541693"/>
                  </a:moveTo>
                  <a:lnTo>
                    <a:pt x="600330" y="544486"/>
                  </a:lnTo>
                </a:path>
                <a:path w="4995544" h="8366125">
                  <a:moveTo>
                    <a:pt x="594746" y="536109"/>
                  </a:moveTo>
                  <a:lnTo>
                    <a:pt x="594746" y="541693"/>
                  </a:lnTo>
                </a:path>
                <a:path w="4995544" h="8366125">
                  <a:moveTo>
                    <a:pt x="611499" y="547278"/>
                  </a:moveTo>
                  <a:lnTo>
                    <a:pt x="617084" y="550070"/>
                  </a:lnTo>
                  <a:lnTo>
                    <a:pt x="617084" y="555654"/>
                  </a:lnTo>
                </a:path>
                <a:path w="4995544" h="8366125">
                  <a:moveTo>
                    <a:pt x="600330" y="566823"/>
                  </a:moveTo>
                  <a:lnTo>
                    <a:pt x="605915" y="569616"/>
                  </a:lnTo>
                  <a:lnTo>
                    <a:pt x="614291" y="569616"/>
                  </a:lnTo>
                </a:path>
                <a:path w="4995544" h="8366125">
                  <a:moveTo>
                    <a:pt x="622668" y="552862"/>
                  </a:moveTo>
                  <a:lnTo>
                    <a:pt x="619876" y="544486"/>
                  </a:lnTo>
                </a:path>
                <a:path w="4995544" h="8366125">
                  <a:moveTo>
                    <a:pt x="600330" y="544486"/>
                  </a:moveTo>
                  <a:lnTo>
                    <a:pt x="603122" y="533317"/>
                  </a:lnTo>
                  <a:lnTo>
                    <a:pt x="611499" y="527732"/>
                  </a:lnTo>
                  <a:lnTo>
                    <a:pt x="619876" y="530524"/>
                  </a:lnTo>
                </a:path>
                <a:path w="4995544" h="8366125">
                  <a:moveTo>
                    <a:pt x="636629" y="544486"/>
                  </a:moveTo>
                  <a:lnTo>
                    <a:pt x="639422" y="544486"/>
                  </a:lnTo>
                  <a:lnTo>
                    <a:pt x="639422" y="538901"/>
                  </a:lnTo>
                </a:path>
                <a:path w="4995544" h="8366125">
                  <a:moveTo>
                    <a:pt x="678513" y="527732"/>
                  </a:moveTo>
                  <a:lnTo>
                    <a:pt x="686890" y="533317"/>
                  </a:lnTo>
                  <a:lnTo>
                    <a:pt x="686890" y="538901"/>
                  </a:lnTo>
                  <a:lnTo>
                    <a:pt x="684097" y="544486"/>
                  </a:lnTo>
                  <a:lnTo>
                    <a:pt x="678513" y="547278"/>
                  </a:lnTo>
                </a:path>
                <a:path w="4995544" h="8366125">
                  <a:moveTo>
                    <a:pt x="678513" y="552862"/>
                  </a:moveTo>
                  <a:lnTo>
                    <a:pt x="689682" y="547278"/>
                  </a:lnTo>
                  <a:lnTo>
                    <a:pt x="692474" y="541693"/>
                  </a:lnTo>
                </a:path>
                <a:path w="4995544" h="8366125">
                  <a:moveTo>
                    <a:pt x="728773" y="561239"/>
                  </a:moveTo>
                  <a:lnTo>
                    <a:pt x="723189" y="564031"/>
                  </a:lnTo>
                </a:path>
                <a:path w="4995544" h="8366125">
                  <a:moveTo>
                    <a:pt x="723189" y="569616"/>
                  </a:moveTo>
                  <a:lnTo>
                    <a:pt x="734358" y="566823"/>
                  </a:lnTo>
                </a:path>
                <a:path w="4995544" h="8366125">
                  <a:moveTo>
                    <a:pt x="720396" y="522148"/>
                  </a:moveTo>
                  <a:lnTo>
                    <a:pt x="712020" y="524940"/>
                  </a:lnTo>
                  <a:lnTo>
                    <a:pt x="706435" y="530524"/>
                  </a:lnTo>
                  <a:lnTo>
                    <a:pt x="700851" y="538901"/>
                  </a:lnTo>
                  <a:lnTo>
                    <a:pt x="700851" y="547278"/>
                  </a:lnTo>
                  <a:lnTo>
                    <a:pt x="703643" y="558447"/>
                  </a:lnTo>
                  <a:lnTo>
                    <a:pt x="709227" y="564031"/>
                  </a:lnTo>
                </a:path>
                <a:path w="4995544" h="8366125">
                  <a:moveTo>
                    <a:pt x="709227" y="558447"/>
                  </a:moveTo>
                  <a:lnTo>
                    <a:pt x="706435" y="550070"/>
                  </a:lnTo>
                </a:path>
                <a:path w="4995544" h="8366125">
                  <a:moveTo>
                    <a:pt x="737150" y="527732"/>
                  </a:moveTo>
                  <a:lnTo>
                    <a:pt x="725981" y="524940"/>
                  </a:lnTo>
                </a:path>
                <a:path w="4995544" h="8366125">
                  <a:moveTo>
                    <a:pt x="762280" y="533317"/>
                  </a:moveTo>
                  <a:lnTo>
                    <a:pt x="773449" y="527732"/>
                  </a:lnTo>
                  <a:lnTo>
                    <a:pt x="779033" y="530524"/>
                  </a:lnTo>
                  <a:lnTo>
                    <a:pt x="781826" y="533317"/>
                  </a:lnTo>
                  <a:lnTo>
                    <a:pt x="779033" y="544486"/>
                  </a:lnTo>
                </a:path>
                <a:path w="4995544" h="8366125">
                  <a:moveTo>
                    <a:pt x="776241" y="547278"/>
                  </a:moveTo>
                  <a:lnTo>
                    <a:pt x="773449" y="552862"/>
                  </a:lnTo>
                </a:path>
                <a:path w="4995544" h="8366125">
                  <a:moveTo>
                    <a:pt x="762280" y="564031"/>
                  </a:moveTo>
                  <a:lnTo>
                    <a:pt x="762280" y="569616"/>
                  </a:lnTo>
                </a:path>
                <a:path w="4995544" h="8366125">
                  <a:moveTo>
                    <a:pt x="776241" y="555654"/>
                  </a:moveTo>
                  <a:lnTo>
                    <a:pt x="784618" y="544486"/>
                  </a:lnTo>
                  <a:lnTo>
                    <a:pt x="787410" y="536109"/>
                  </a:lnTo>
                  <a:lnTo>
                    <a:pt x="784618" y="527732"/>
                  </a:lnTo>
                </a:path>
                <a:path w="4995544" h="8366125">
                  <a:moveTo>
                    <a:pt x="11168" y="603122"/>
                  </a:moveTo>
                  <a:lnTo>
                    <a:pt x="19545" y="605915"/>
                  </a:lnTo>
                  <a:lnTo>
                    <a:pt x="22337" y="614291"/>
                  </a:lnTo>
                  <a:lnTo>
                    <a:pt x="19545" y="619876"/>
                  </a:lnTo>
                  <a:lnTo>
                    <a:pt x="11168" y="622668"/>
                  </a:lnTo>
                </a:path>
                <a:path w="4995544" h="8366125">
                  <a:moveTo>
                    <a:pt x="25130" y="622668"/>
                  </a:moveTo>
                  <a:lnTo>
                    <a:pt x="27922" y="617084"/>
                  </a:lnTo>
                </a:path>
                <a:path w="4995544" h="8366125">
                  <a:moveTo>
                    <a:pt x="11168" y="625460"/>
                  </a:moveTo>
                  <a:lnTo>
                    <a:pt x="22337" y="622668"/>
                  </a:lnTo>
                </a:path>
                <a:path w="4995544" h="8366125">
                  <a:moveTo>
                    <a:pt x="114481" y="605915"/>
                  </a:moveTo>
                  <a:lnTo>
                    <a:pt x="117273" y="614291"/>
                  </a:lnTo>
                </a:path>
                <a:path w="4995544" h="8366125">
                  <a:moveTo>
                    <a:pt x="134027" y="625460"/>
                  </a:moveTo>
                  <a:lnTo>
                    <a:pt x="134027" y="633837"/>
                  </a:lnTo>
                </a:path>
                <a:path w="4995544" h="8366125">
                  <a:moveTo>
                    <a:pt x="156365" y="619876"/>
                  </a:moveTo>
                  <a:lnTo>
                    <a:pt x="159157" y="617084"/>
                  </a:lnTo>
                  <a:lnTo>
                    <a:pt x="159157" y="614291"/>
                  </a:lnTo>
                </a:path>
                <a:path w="4995544" h="8366125">
                  <a:moveTo>
                    <a:pt x="390913" y="639422"/>
                  </a:moveTo>
                  <a:lnTo>
                    <a:pt x="393705" y="631045"/>
                  </a:lnTo>
                  <a:lnTo>
                    <a:pt x="390913" y="625460"/>
                  </a:lnTo>
                </a:path>
                <a:path w="4995544" h="8366125">
                  <a:moveTo>
                    <a:pt x="379744" y="603122"/>
                  </a:moveTo>
                  <a:lnTo>
                    <a:pt x="382536" y="608707"/>
                  </a:lnTo>
                </a:path>
                <a:path w="4995544" h="8366125">
                  <a:moveTo>
                    <a:pt x="382536" y="611499"/>
                  </a:moveTo>
                  <a:lnTo>
                    <a:pt x="382536" y="617084"/>
                  </a:lnTo>
                  <a:lnTo>
                    <a:pt x="376951" y="617084"/>
                  </a:lnTo>
                </a:path>
                <a:path w="4995544" h="8366125">
                  <a:moveTo>
                    <a:pt x="365782" y="642214"/>
                  </a:moveTo>
                  <a:lnTo>
                    <a:pt x="376951" y="645006"/>
                  </a:lnTo>
                  <a:lnTo>
                    <a:pt x="382536" y="642214"/>
                  </a:lnTo>
                  <a:lnTo>
                    <a:pt x="388120" y="639422"/>
                  </a:lnTo>
                </a:path>
                <a:path w="4995544" h="8366125">
                  <a:moveTo>
                    <a:pt x="385328" y="603122"/>
                  </a:moveTo>
                  <a:lnTo>
                    <a:pt x="379744" y="600330"/>
                  </a:lnTo>
                </a:path>
                <a:path w="4995544" h="8366125">
                  <a:moveTo>
                    <a:pt x="488641" y="605915"/>
                  </a:moveTo>
                  <a:lnTo>
                    <a:pt x="485849" y="614291"/>
                  </a:lnTo>
                </a:path>
                <a:path w="4995544" h="8366125">
                  <a:moveTo>
                    <a:pt x="485849" y="617084"/>
                  </a:moveTo>
                  <a:lnTo>
                    <a:pt x="488641" y="631045"/>
                  </a:lnTo>
                </a:path>
                <a:path w="4995544" h="8366125">
                  <a:moveTo>
                    <a:pt x="488641" y="633837"/>
                  </a:moveTo>
                  <a:lnTo>
                    <a:pt x="491433" y="639422"/>
                  </a:lnTo>
                  <a:lnTo>
                    <a:pt x="497018" y="645006"/>
                  </a:lnTo>
                  <a:lnTo>
                    <a:pt x="510979" y="642214"/>
                  </a:lnTo>
                </a:path>
                <a:path w="4995544" h="8366125">
                  <a:moveTo>
                    <a:pt x="499810" y="639422"/>
                  </a:moveTo>
                  <a:lnTo>
                    <a:pt x="494225" y="631045"/>
                  </a:lnTo>
                  <a:lnTo>
                    <a:pt x="491433" y="622668"/>
                  </a:lnTo>
                </a:path>
                <a:path w="4995544" h="8366125">
                  <a:moveTo>
                    <a:pt x="494225" y="608707"/>
                  </a:moveTo>
                  <a:lnTo>
                    <a:pt x="497018" y="603122"/>
                  </a:lnTo>
                </a:path>
                <a:path w="4995544" h="8366125">
                  <a:moveTo>
                    <a:pt x="513771" y="636629"/>
                  </a:moveTo>
                  <a:lnTo>
                    <a:pt x="516563" y="617084"/>
                  </a:lnTo>
                </a:path>
                <a:path w="4995544" h="8366125">
                  <a:moveTo>
                    <a:pt x="516563" y="614291"/>
                  </a:moveTo>
                  <a:lnTo>
                    <a:pt x="513771" y="605915"/>
                  </a:lnTo>
                  <a:lnTo>
                    <a:pt x="508186" y="597538"/>
                  </a:lnTo>
                </a:path>
                <a:path w="4995544" h="8366125">
                  <a:moveTo>
                    <a:pt x="533317" y="645006"/>
                  </a:moveTo>
                  <a:lnTo>
                    <a:pt x="544486" y="642214"/>
                  </a:lnTo>
                </a:path>
                <a:path w="4995544" h="8366125">
                  <a:moveTo>
                    <a:pt x="533317" y="639422"/>
                  </a:moveTo>
                  <a:lnTo>
                    <a:pt x="527732" y="639422"/>
                  </a:lnTo>
                </a:path>
                <a:path w="4995544" h="8366125">
                  <a:moveTo>
                    <a:pt x="527732" y="622668"/>
                  </a:moveTo>
                  <a:lnTo>
                    <a:pt x="536109" y="625460"/>
                  </a:lnTo>
                  <a:lnTo>
                    <a:pt x="544486" y="625460"/>
                  </a:lnTo>
                </a:path>
                <a:path w="4995544" h="8366125">
                  <a:moveTo>
                    <a:pt x="524940" y="603122"/>
                  </a:moveTo>
                  <a:lnTo>
                    <a:pt x="522148" y="614291"/>
                  </a:lnTo>
                  <a:lnTo>
                    <a:pt x="524940" y="622668"/>
                  </a:lnTo>
                </a:path>
                <a:path w="4995544" h="8366125">
                  <a:moveTo>
                    <a:pt x="544486" y="622668"/>
                  </a:moveTo>
                  <a:lnTo>
                    <a:pt x="544486" y="631045"/>
                  </a:lnTo>
                  <a:lnTo>
                    <a:pt x="538901" y="636629"/>
                  </a:lnTo>
                </a:path>
                <a:path w="4995544" h="8366125">
                  <a:moveTo>
                    <a:pt x="544486" y="639422"/>
                  </a:moveTo>
                  <a:lnTo>
                    <a:pt x="550070" y="631045"/>
                  </a:lnTo>
                  <a:lnTo>
                    <a:pt x="550070" y="622668"/>
                  </a:lnTo>
                </a:path>
                <a:path w="4995544" h="8366125">
                  <a:moveTo>
                    <a:pt x="536109" y="622668"/>
                  </a:moveTo>
                  <a:lnTo>
                    <a:pt x="530524" y="619876"/>
                  </a:lnTo>
                  <a:lnTo>
                    <a:pt x="527732" y="614291"/>
                  </a:lnTo>
                  <a:lnTo>
                    <a:pt x="530524" y="605915"/>
                  </a:lnTo>
                  <a:lnTo>
                    <a:pt x="536109" y="603122"/>
                  </a:lnTo>
                </a:path>
                <a:path w="4995544" h="8366125">
                  <a:moveTo>
                    <a:pt x="536109" y="597538"/>
                  </a:moveTo>
                  <a:lnTo>
                    <a:pt x="527732" y="603122"/>
                  </a:lnTo>
                </a:path>
                <a:path w="4995544" h="8366125">
                  <a:moveTo>
                    <a:pt x="538901" y="603122"/>
                  </a:moveTo>
                  <a:lnTo>
                    <a:pt x="541693" y="605915"/>
                  </a:lnTo>
                  <a:lnTo>
                    <a:pt x="544486" y="611499"/>
                  </a:lnTo>
                </a:path>
                <a:path w="4995544" h="8366125">
                  <a:moveTo>
                    <a:pt x="552862" y="619876"/>
                  </a:moveTo>
                  <a:lnTo>
                    <a:pt x="550070" y="605915"/>
                  </a:lnTo>
                  <a:lnTo>
                    <a:pt x="547278" y="600330"/>
                  </a:lnTo>
                  <a:lnTo>
                    <a:pt x="538901" y="597538"/>
                  </a:lnTo>
                </a:path>
                <a:path w="4995544" h="8366125">
                  <a:moveTo>
                    <a:pt x="561239" y="605915"/>
                  </a:moveTo>
                  <a:lnTo>
                    <a:pt x="558447" y="614291"/>
                  </a:lnTo>
                </a:path>
                <a:path w="4995544" h="8366125">
                  <a:moveTo>
                    <a:pt x="558447" y="617084"/>
                  </a:moveTo>
                  <a:lnTo>
                    <a:pt x="558447" y="631045"/>
                  </a:lnTo>
                </a:path>
                <a:path w="4995544" h="8366125">
                  <a:moveTo>
                    <a:pt x="558447" y="633837"/>
                  </a:moveTo>
                  <a:lnTo>
                    <a:pt x="561239" y="639422"/>
                  </a:lnTo>
                  <a:lnTo>
                    <a:pt x="566823" y="645006"/>
                  </a:lnTo>
                  <a:lnTo>
                    <a:pt x="580785" y="642214"/>
                  </a:lnTo>
                </a:path>
                <a:path w="4995544" h="8366125">
                  <a:moveTo>
                    <a:pt x="569616" y="639422"/>
                  </a:moveTo>
                  <a:lnTo>
                    <a:pt x="564031" y="631045"/>
                  </a:lnTo>
                  <a:lnTo>
                    <a:pt x="564031" y="622668"/>
                  </a:lnTo>
                </a:path>
                <a:path w="4995544" h="8366125">
                  <a:moveTo>
                    <a:pt x="564031" y="608707"/>
                  </a:moveTo>
                  <a:lnTo>
                    <a:pt x="569616" y="603122"/>
                  </a:lnTo>
                </a:path>
                <a:path w="4995544" h="8366125">
                  <a:moveTo>
                    <a:pt x="583577" y="636629"/>
                  </a:moveTo>
                  <a:lnTo>
                    <a:pt x="589161" y="617084"/>
                  </a:lnTo>
                </a:path>
                <a:path w="4995544" h="8366125">
                  <a:moveTo>
                    <a:pt x="589161" y="614291"/>
                  </a:moveTo>
                  <a:lnTo>
                    <a:pt x="586369" y="605915"/>
                  </a:lnTo>
                  <a:lnTo>
                    <a:pt x="577992" y="597538"/>
                  </a:lnTo>
                </a:path>
                <a:path w="4995544" h="8366125">
                  <a:moveTo>
                    <a:pt x="594746" y="622668"/>
                  </a:moveTo>
                  <a:lnTo>
                    <a:pt x="594746" y="631045"/>
                  </a:lnTo>
                  <a:lnTo>
                    <a:pt x="597538" y="639422"/>
                  </a:lnTo>
                </a:path>
                <a:path w="4995544" h="8366125">
                  <a:moveTo>
                    <a:pt x="611499" y="617084"/>
                  </a:moveTo>
                  <a:lnTo>
                    <a:pt x="600330" y="617084"/>
                  </a:lnTo>
                </a:path>
                <a:path w="4995544" h="8366125">
                  <a:moveTo>
                    <a:pt x="594746" y="611499"/>
                  </a:moveTo>
                  <a:lnTo>
                    <a:pt x="594746" y="617084"/>
                  </a:lnTo>
                </a:path>
                <a:path w="4995544" h="8366125">
                  <a:moveTo>
                    <a:pt x="611499" y="619876"/>
                  </a:moveTo>
                  <a:lnTo>
                    <a:pt x="617084" y="622668"/>
                  </a:lnTo>
                  <a:lnTo>
                    <a:pt x="617084" y="628253"/>
                  </a:lnTo>
                </a:path>
                <a:path w="4995544" h="8366125">
                  <a:moveTo>
                    <a:pt x="600330" y="639422"/>
                  </a:moveTo>
                  <a:lnTo>
                    <a:pt x="605915" y="645006"/>
                  </a:lnTo>
                  <a:lnTo>
                    <a:pt x="614291" y="642214"/>
                  </a:lnTo>
                </a:path>
                <a:path w="4995544" h="8366125">
                  <a:moveTo>
                    <a:pt x="622668" y="628253"/>
                  </a:moveTo>
                  <a:lnTo>
                    <a:pt x="619876" y="619876"/>
                  </a:lnTo>
                </a:path>
                <a:path w="4995544" h="8366125">
                  <a:moveTo>
                    <a:pt x="600330" y="619876"/>
                  </a:moveTo>
                  <a:lnTo>
                    <a:pt x="603122" y="608707"/>
                  </a:lnTo>
                  <a:lnTo>
                    <a:pt x="611499" y="603122"/>
                  </a:lnTo>
                  <a:lnTo>
                    <a:pt x="619876" y="603122"/>
                  </a:lnTo>
                </a:path>
                <a:path w="4995544" h="8366125">
                  <a:moveTo>
                    <a:pt x="636629" y="619876"/>
                  </a:moveTo>
                  <a:lnTo>
                    <a:pt x="639422" y="617084"/>
                  </a:lnTo>
                  <a:lnTo>
                    <a:pt x="639422" y="614291"/>
                  </a:lnTo>
                </a:path>
                <a:path w="4995544" h="8366125">
                  <a:moveTo>
                    <a:pt x="678513" y="603122"/>
                  </a:moveTo>
                  <a:lnTo>
                    <a:pt x="686890" y="605915"/>
                  </a:lnTo>
                  <a:lnTo>
                    <a:pt x="686890" y="614291"/>
                  </a:lnTo>
                  <a:lnTo>
                    <a:pt x="684097" y="619876"/>
                  </a:lnTo>
                  <a:lnTo>
                    <a:pt x="678513" y="622668"/>
                  </a:lnTo>
                </a:path>
                <a:path w="4995544" h="8366125">
                  <a:moveTo>
                    <a:pt x="678513" y="625460"/>
                  </a:moveTo>
                  <a:lnTo>
                    <a:pt x="689682" y="622668"/>
                  </a:lnTo>
                  <a:lnTo>
                    <a:pt x="692474" y="617084"/>
                  </a:lnTo>
                </a:path>
                <a:path w="4995544" h="8366125">
                  <a:moveTo>
                    <a:pt x="728773" y="636629"/>
                  </a:moveTo>
                  <a:lnTo>
                    <a:pt x="723189" y="639422"/>
                  </a:lnTo>
                </a:path>
                <a:path w="4995544" h="8366125">
                  <a:moveTo>
                    <a:pt x="723189" y="645006"/>
                  </a:moveTo>
                  <a:lnTo>
                    <a:pt x="734358" y="642214"/>
                  </a:lnTo>
                </a:path>
                <a:path w="4995544" h="8366125">
                  <a:moveTo>
                    <a:pt x="720396" y="597538"/>
                  </a:moveTo>
                  <a:lnTo>
                    <a:pt x="712020" y="600330"/>
                  </a:lnTo>
                  <a:lnTo>
                    <a:pt x="706435" y="605915"/>
                  </a:lnTo>
                  <a:lnTo>
                    <a:pt x="700851" y="614291"/>
                  </a:lnTo>
                  <a:lnTo>
                    <a:pt x="700851" y="622668"/>
                  </a:lnTo>
                  <a:lnTo>
                    <a:pt x="703643" y="633837"/>
                  </a:lnTo>
                  <a:lnTo>
                    <a:pt x="709227" y="639422"/>
                  </a:lnTo>
                </a:path>
                <a:path w="4995544" h="8366125">
                  <a:moveTo>
                    <a:pt x="709227" y="633837"/>
                  </a:moveTo>
                  <a:lnTo>
                    <a:pt x="706435" y="625460"/>
                  </a:lnTo>
                </a:path>
                <a:path w="4995544" h="8366125">
                  <a:moveTo>
                    <a:pt x="737150" y="603122"/>
                  </a:moveTo>
                  <a:lnTo>
                    <a:pt x="725981" y="597538"/>
                  </a:lnTo>
                </a:path>
                <a:path w="4995544" h="8366125">
                  <a:moveTo>
                    <a:pt x="762280" y="605915"/>
                  </a:moveTo>
                  <a:lnTo>
                    <a:pt x="773449" y="603122"/>
                  </a:lnTo>
                  <a:lnTo>
                    <a:pt x="779033" y="605915"/>
                  </a:lnTo>
                  <a:lnTo>
                    <a:pt x="781826" y="608707"/>
                  </a:lnTo>
                  <a:lnTo>
                    <a:pt x="779033" y="619876"/>
                  </a:lnTo>
                </a:path>
                <a:path w="4995544" h="8366125">
                  <a:moveTo>
                    <a:pt x="776241" y="622668"/>
                  </a:moveTo>
                  <a:lnTo>
                    <a:pt x="773449" y="628253"/>
                  </a:lnTo>
                </a:path>
                <a:path w="4995544" h="8366125">
                  <a:moveTo>
                    <a:pt x="762280" y="636629"/>
                  </a:moveTo>
                  <a:lnTo>
                    <a:pt x="762280" y="642214"/>
                  </a:lnTo>
                </a:path>
                <a:path w="4995544" h="8366125">
                  <a:moveTo>
                    <a:pt x="776241" y="631045"/>
                  </a:moveTo>
                  <a:lnTo>
                    <a:pt x="784618" y="617084"/>
                  </a:lnTo>
                  <a:lnTo>
                    <a:pt x="787410" y="611499"/>
                  </a:lnTo>
                  <a:lnTo>
                    <a:pt x="784618" y="603122"/>
                  </a:lnTo>
                </a:path>
                <a:path w="4995544" h="8366125">
                  <a:moveTo>
                    <a:pt x="374159" y="695266"/>
                  </a:moveTo>
                  <a:lnTo>
                    <a:pt x="365782" y="675721"/>
                  </a:lnTo>
                </a:path>
                <a:path w="4995544" h="8366125">
                  <a:moveTo>
                    <a:pt x="399289" y="703643"/>
                  </a:moveTo>
                  <a:lnTo>
                    <a:pt x="399289" y="709227"/>
                  </a:lnTo>
                  <a:lnTo>
                    <a:pt x="404874" y="714812"/>
                  </a:lnTo>
                </a:path>
                <a:path w="4995544" h="8366125">
                  <a:moveTo>
                    <a:pt x="404874" y="717604"/>
                  </a:moveTo>
                  <a:lnTo>
                    <a:pt x="416043" y="720396"/>
                  </a:lnTo>
                  <a:lnTo>
                    <a:pt x="424419" y="717604"/>
                  </a:lnTo>
                </a:path>
                <a:path w="4995544" h="8366125">
                  <a:moveTo>
                    <a:pt x="413250" y="714812"/>
                  </a:moveTo>
                  <a:lnTo>
                    <a:pt x="407666" y="712020"/>
                  </a:lnTo>
                </a:path>
                <a:path w="4995544" h="8366125">
                  <a:moveTo>
                    <a:pt x="404874" y="709227"/>
                  </a:moveTo>
                  <a:lnTo>
                    <a:pt x="404874" y="700851"/>
                  </a:lnTo>
                </a:path>
                <a:path w="4995544" h="8366125">
                  <a:moveTo>
                    <a:pt x="424419" y="700851"/>
                  </a:moveTo>
                  <a:lnTo>
                    <a:pt x="424419" y="709227"/>
                  </a:lnTo>
                </a:path>
                <a:path w="4995544" h="8366125">
                  <a:moveTo>
                    <a:pt x="421627" y="712020"/>
                  </a:moveTo>
                  <a:lnTo>
                    <a:pt x="418835" y="714812"/>
                  </a:lnTo>
                </a:path>
                <a:path w="4995544" h="8366125">
                  <a:moveTo>
                    <a:pt x="449550" y="681305"/>
                  </a:moveTo>
                  <a:lnTo>
                    <a:pt x="452342" y="689682"/>
                  </a:lnTo>
                </a:path>
                <a:path w="4995544" h="8366125">
                  <a:moveTo>
                    <a:pt x="469095" y="700851"/>
                  </a:moveTo>
                  <a:lnTo>
                    <a:pt x="469095" y="709227"/>
                  </a:lnTo>
                </a:path>
                <a:path w="4995544" h="8366125">
                  <a:moveTo>
                    <a:pt x="547278" y="672928"/>
                  </a:moveTo>
                  <a:lnTo>
                    <a:pt x="541693" y="675721"/>
                  </a:lnTo>
                  <a:lnTo>
                    <a:pt x="538901" y="681305"/>
                  </a:lnTo>
                </a:path>
                <a:path w="4995544" h="8366125">
                  <a:moveTo>
                    <a:pt x="538901" y="684097"/>
                  </a:moveTo>
                  <a:lnTo>
                    <a:pt x="538901" y="689682"/>
                  </a:lnTo>
                  <a:lnTo>
                    <a:pt x="544486" y="695266"/>
                  </a:lnTo>
                </a:path>
                <a:path w="4995544" h="8366125">
                  <a:moveTo>
                    <a:pt x="564031" y="709227"/>
                  </a:moveTo>
                  <a:lnTo>
                    <a:pt x="561239" y="698059"/>
                  </a:lnTo>
                  <a:lnTo>
                    <a:pt x="552862" y="692474"/>
                  </a:lnTo>
                </a:path>
                <a:path w="4995544" h="8366125">
                  <a:moveTo>
                    <a:pt x="614291" y="672928"/>
                  </a:moveTo>
                  <a:lnTo>
                    <a:pt x="608707" y="675721"/>
                  </a:lnTo>
                  <a:lnTo>
                    <a:pt x="603122" y="681305"/>
                  </a:lnTo>
                </a:path>
                <a:path w="4995544" h="8366125">
                  <a:moveTo>
                    <a:pt x="603122" y="684097"/>
                  </a:moveTo>
                  <a:lnTo>
                    <a:pt x="605915" y="689682"/>
                  </a:lnTo>
                  <a:lnTo>
                    <a:pt x="608707" y="695266"/>
                  </a:lnTo>
                </a:path>
                <a:path w="4995544" h="8366125">
                  <a:moveTo>
                    <a:pt x="628253" y="709227"/>
                  </a:moveTo>
                  <a:lnTo>
                    <a:pt x="628253" y="698059"/>
                  </a:lnTo>
                  <a:lnTo>
                    <a:pt x="619876" y="692474"/>
                  </a:lnTo>
                </a:path>
                <a:path w="4995544" h="8366125">
                  <a:moveTo>
                    <a:pt x="837670" y="717604"/>
                  </a:moveTo>
                  <a:lnTo>
                    <a:pt x="846047" y="717604"/>
                  </a:lnTo>
                </a:path>
                <a:path w="4995544" h="8366125">
                  <a:moveTo>
                    <a:pt x="846047" y="714812"/>
                  </a:moveTo>
                  <a:lnTo>
                    <a:pt x="837670" y="712020"/>
                  </a:lnTo>
                </a:path>
                <a:path w="4995544" h="8366125">
                  <a:moveTo>
                    <a:pt x="848839" y="678513"/>
                  </a:moveTo>
                  <a:lnTo>
                    <a:pt x="851631" y="681305"/>
                  </a:lnTo>
                  <a:lnTo>
                    <a:pt x="851631" y="689682"/>
                  </a:lnTo>
                </a:path>
                <a:path w="4995544" h="8366125">
                  <a:moveTo>
                    <a:pt x="857216" y="714812"/>
                  </a:moveTo>
                  <a:lnTo>
                    <a:pt x="860008" y="709227"/>
                  </a:lnTo>
                  <a:lnTo>
                    <a:pt x="860008" y="703643"/>
                  </a:lnTo>
                  <a:lnTo>
                    <a:pt x="857216" y="698059"/>
                  </a:lnTo>
                  <a:lnTo>
                    <a:pt x="851631" y="695266"/>
                  </a:lnTo>
                  <a:lnTo>
                    <a:pt x="857216" y="692474"/>
                  </a:lnTo>
                  <a:lnTo>
                    <a:pt x="860008" y="686890"/>
                  </a:lnTo>
                  <a:lnTo>
                    <a:pt x="860008" y="681305"/>
                  </a:lnTo>
                  <a:lnTo>
                    <a:pt x="857216" y="675721"/>
                  </a:lnTo>
                </a:path>
                <a:path w="4995544" h="8366125">
                  <a:moveTo>
                    <a:pt x="8376" y="834878"/>
                  </a:moveTo>
                  <a:lnTo>
                    <a:pt x="11168" y="840463"/>
                  </a:lnTo>
                </a:path>
                <a:path w="4995544" h="8366125">
                  <a:moveTo>
                    <a:pt x="0" y="868385"/>
                  </a:moveTo>
                  <a:lnTo>
                    <a:pt x="5584" y="868385"/>
                  </a:lnTo>
                </a:path>
                <a:path w="4995544" h="8366125">
                  <a:moveTo>
                    <a:pt x="27922" y="823709"/>
                  </a:moveTo>
                  <a:lnTo>
                    <a:pt x="27922" y="854424"/>
                  </a:lnTo>
                </a:path>
                <a:path w="4995544" h="8366125">
                  <a:moveTo>
                    <a:pt x="47468" y="832086"/>
                  </a:moveTo>
                  <a:lnTo>
                    <a:pt x="44675" y="848839"/>
                  </a:lnTo>
                  <a:lnTo>
                    <a:pt x="50260" y="862800"/>
                  </a:lnTo>
                  <a:lnTo>
                    <a:pt x="55844" y="868385"/>
                  </a:lnTo>
                  <a:lnTo>
                    <a:pt x="64221" y="868385"/>
                  </a:lnTo>
                  <a:lnTo>
                    <a:pt x="72598" y="868385"/>
                  </a:lnTo>
                  <a:lnTo>
                    <a:pt x="80974" y="862800"/>
                  </a:lnTo>
                </a:path>
                <a:path w="4995544" h="8366125">
                  <a:moveTo>
                    <a:pt x="64221" y="860008"/>
                  </a:moveTo>
                  <a:lnTo>
                    <a:pt x="55844" y="857216"/>
                  </a:lnTo>
                  <a:lnTo>
                    <a:pt x="53052" y="846047"/>
                  </a:lnTo>
                  <a:lnTo>
                    <a:pt x="55844" y="834878"/>
                  </a:lnTo>
                  <a:lnTo>
                    <a:pt x="64221" y="829294"/>
                  </a:lnTo>
                </a:path>
                <a:path w="4995544" h="8366125">
                  <a:moveTo>
                    <a:pt x="75390" y="834878"/>
                  </a:moveTo>
                  <a:lnTo>
                    <a:pt x="78182" y="843255"/>
                  </a:lnTo>
                </a:path>
                <a:path w="4995544" h="8366125">
                  <a:moveTo>
                    <a:pt x="78182" y="846047"/>
                  </a:moveTo>
                  <a:lnTo>
                    <a:pt x="75390" y="854424"/>
                  </a:lnTo>
                  <a:lnTo>
                    <a:pt x="69805" y="860008"/>
                  </a:lnTo>
                </a:path>
                <a:path w="4995544" h="8366125">
                  <a:moveTo>
                    <a:pt x="83767" y="860008"/>
                  </a:moveTo>
                  <a:lnTo>
                    <a:pt x="86559" y="848839"/>
                  </a:lnTo>
                  <a:lnTo>
                    <a:pt x="86559" y="837670"/>
                  </a:lnTo>
                </a:path>
                <a:path w="4995544" h="8366125">
                  <a:moveTo>
                    <a:pt x="86559" y="834878"/>
                  </a:moveTo>
                  <a:lnTo>
                    <a:pt x="80974" y="826501"/>
                  </a:lnTo>
                  <a:lnTo>
                    <a:pt x="69805" y="823709"/>
                  </a:lnTo>
                </a:path>
                <a:path w="4995544" h="8366125">
                  <a:moveTo>
                    <a:pt x="103312" y="868385"/>
                  </a:moveTo>
                  <a:lnTo>
                    <a:pt x="111689" y="868385"/>
                  </a:lnTo>
                </a:path>
                <a:path w="4995544" h="8366125">
                  <a:moveTo>
                    <a:pt x="153572" y="846047"/>
                  </a:moveTo>
                  <a:lnTo>
                    <a:pt x="153572" y="843255"/>
                  </a:lnTo>
                </a:path>
                <a:path w="4995544" h="8366125">
                  <a:moveTo>
                    <a:pt x="173118" y="860008"/>
                  </a:moveTo>
                  <a:lnTo>
                    <a:pt x="164741" y="860008"/>
                  </a:lnTo>
                </a:path>
                <a:path w="4995544" h="8366125">
                  <a:moveTo>
                    <a:pt x="173118" y="823709"/>
                  </a:moveTo>
                  <a:lnTo>
                    <a:pt x="161949" y="829294"/>
                  </a:lnTo>
                </a:path>
                <a:path w="4995544" h="8366125">
                  <a:moveTo>
                    <a:pt x="178703" y="851631"/>
                  </a:moveTo>
                  <a:lnTo>
                    <a:pt x="181495" y="857216"/>
                  </a:lnTo>
                  <a:lnTo>
                    <a:pt x="175910" y="860008"/>
                  </a:lnTo>
                </a:path>
                <a:path w="4995544" h="8366125">
                  <a:moveTo>
                    <a:pt x="178703" y="868385"/>
                  </a:moveTo>
                  <a:lnTo>
                    <a:pt x="184287" y="865593"/>
                  </a:lnTo>
                  <a:lnTo>
                    <a:pt x="189872" y="860008"/>
                  </a:lnTo>
                </a:path>
                <a:path w="4995544" h="8366125">
                  <a:moveTo>
                    <a:pt x="189872" y="854424"/>
                  </a:moveTo>
                  <a:lnTo>
                    <a:pt x="187079" y="846047"/>
                  </a:lnTo>
                  <a:lnTo>
                    <a:pt x="178703" y="840463"/>
                  </a:lnTo>
                </a:path>
                <a:path w="4995544" h="8366125">
                  <a:moveTo>
                    <a:pt x="170326" y="834878"/>
                  </a:moveTo>
                  <a:lnTo>
                    <a:pt x="173118" y="829294"/>
                  </a:lnTo>
                </a:path>
                <a:path w="4995544" h="8366125">
                  <a:moveTo>
                    <a:pt x="11168" y="901892"/>
                  </a:moveTo>
                  <a:lnTo>
                    <a:pt x="19545" y="907476"/>
                  </a:lnTo>
                  <a:lnTo>
                    <a:pt x="22337" y="913061"/>
                  </a:lnTo>
                  <a:lnTo>
                    <a:pt x="19545" y="918645"/>
                  </a:lnTo>
                  <a:lnTo>
                    <a:pt x="11168" y="921437"/>
                  </a:lnTo>
                </a:path>
                <a:path w="4995544" h="8366125">
                  <a:moveTo>
                    <a:pt x="25130" y="921437"/>
                  </a:moveTo>
                  <a:lnTo>
                    <a:pt x="27922" y="915853"/>
                  </a:lnTo>
                </a:path>
                <a:path w="4995544" h="8366125">
                  <a:moveTo>
                    <a:pt x="11168" y="927022"/>
                  </a:moveTo>
                  <a:lnTo>
                    <a:pt x="22337" y="921437"/>
                  </a:lnTo>
                </a:path>
                <a:path w="4995544" h="8366125">
                  <a:moveTo>
                    <a:pt x="89351" y="901892"/>
                  </a:moveTo>
                  <a:lnTo>
                    <a:pt x="97728" y="904684"/>
                  </a:lnTo>
                  <a:lnTo>
                    <a:pt x="97728" y="910268"/>
                  </a:lnTo>
                  <a:lnTo>
                    <a:pt x="94936" y="915853"/>
                  </a:lnTo>
                  <a:lnTo>
                    <a:pt x="89351" y="918645"/>
                  </a:lnTo>
                </a:path>
                <a:path w="4995544" h="8366125">
                  <a:moveTo>
                    <a:pt x="117273" y="904684"/>
                  </a:moveTo>
                  <a:lnTo>
                    <a:pt x="114481" y="915853"/>
                  </a:lnTo>
                </a:path>
                <a:path w="4995544" h="8366125">
                  <a:moveTo>
                    <a:pt x="114481" y="918645"/>
                  </a:moveTo>
                  <a:lnTo>
                    <a:pt x="114481" y="929814"/>
                  </a:lnTo>
                </a:path>
                <a:path w="4995544" h="8366125">
                  <a:moveTo>
                    <a:pt x="125650" y="940983"/>
                  </a:moveTo>
                  <a:lnTo>
                    <a:pt x="136819" y="943775"/>
                  </a:lnTo>
                </a:path>
                <a:path w="4995544" h="8366125">
                  <a:moveTo>
                    <a:pt x="122858" y="929814"/>
                  </a:moveTo>
                  <a:lnTo>
                    <a:pt x="120066" y="924230"/>
                  </a:lnTo>
                </a:path>
                <a:path w="4995544" h="8366125">
                  <a:moveTo>
                    <a:pt x="120066" y="918645"/>
                  </a:moveTo>
                  <a:lnTo>
                    <a:pt x="120066" y="910268"/>
                  </a:lnTo>
                </a:path>
                <a:path w="4995544" h="8366125">
                  <a:moveTo>
                    <a:pt x="131235" y="896307"/>
                  </a:moveTo>
                  <a:lnTo>
                    <a:pt x="120066" y="901892"/>
                  </a:lnTo>
                </a:path>
                <a:path w="4995544" h="8366125">
                  <a:moveTo>
                    <a:pt x="134027" y="901892"/>
                  </a:moveTo>
                  <a:lnTo>
                    <a:pt x="142404" y="904684"/>
                  </a:lnTo>
                </a:path>
                <a:path w="4995544" h="8366125">
                  <a:moveTo>
                    <a:pt x="145196" y="901892"/>
                  </a:moveTo>
                  <a:lnTo>
                    <a:pt x="136819" y="899100"/>
                  </a:lnTo>
                </a:path>
                <a:path w="4995544" h="8366125">
                  <a:moveTo>
                    <a:pt x="279223" y="924230"/>
                  </a:moveTo>
                  <a:lnTo>
                    <a:pt x="276431" y="932606"/>
                  </a:lnTo>
                </a:path>
                <a:path w="4995544" h="8366125">
                  <a:moveTo>
                    <a:pt x="273639" y="932606"/>
                  </a:moveTo>
                  <a:lnTo>
                    <a:pt x="265262" y="938191"/>
                  </a:lnTo>
                </a:path>
                <a:path w="4995544" h="8366125">
                  <a:moveTo>
                    <a:pt x="279223" y="938191"/>
                  </a:moveTo>
                  <a:lnTo>
                    <a:pt x="282015" y="929814"/>
                  </a:lnTo>
                  <a:lnTo>
                    <a:pt x="284808" y="921437"/>
                  </a:lnTo>
                  <a:lnTo>
                    <a:pt x="284808" y="913061"/>
                  </a:lnTo>
                  <a:lnTo>
                    <a:pt x="279223" y="904684"/>
                  </a:lnTo>
                </a:path>
                <a:path w="4995544" h="8366125">
                  <a:moveTo>
                    <a:pt x="298769" y="935399"/>
                  </a:moveTo>
                  <a:lnTo>
                    <a:pt x="293184" y="935399"/>
                  </a:lnTo>
                  <a:lnTo>
                    <a:pt x="293184" y="940983"/>
                  </a:lnTo>
                </a:path>
                <a:path w="4995544" h="8366125">
                  <a:moveTo>
                    <a:pt x="362990" y="904684"/>
                  </a:moveTo>
                  <a:lnTo>
                    <a:pt x="360198" y="915853"/>
                  </a:lnTo>
                </a:path>
                <a:path w="4995544" h="8366125">
                  <a:moveTo>
                    <a:pt x="360198" y="918645"/>
                  </a:moveTo>
                  <a:lnTo>
                    <a:pt x="360198" y="929814"/>
                  </a:lnTo>
                </a:path>
                <a:path w="4995544" h="8366125">
                  <a:moveTo>
                    <a:pt x="362990" y="932606"/>
                  </a:moveTo>
                  <a:lnTo>
                    <a:pt x="365782" y="940983"/>
                  </a:lnTo>
                  <a:lnTo>
                    <a:pt x="371367" y="943775"/>
                  </a:lnTo>
                  <a:lnTo>
                    <a:pt x="382536" y="940983"/>
                  </a:lnTo>
                </a:path>
                <a:path w="4995544" h="8366125">
                  <a:moveTo>
                    <a:pt x="374159" y="938191"/>
                  </a:moveTo>
                  <a:lnTo>
                    <a:pt x="365782" y="932606"/>
                  </a:lnTo>
                  <a:lnTo>
                    <a:pt x="365782" y="921437"/>
                  </a:lnTo>
                </a:path>
                <a:path w="4995544" h="8366125">
                  <a:moveTo>
                    <a:pt x="368575" y="907476"/>
                  </a:moveTo>
                  <a:lnTo>
                    <a:pt x="371367" y="904684"/>
                  </a:lnTo>
                </a:path>
                <a:path w="4995544" h="8366125">
                  <a:moveTo>
                    <a:pt x="388120" y="938191"/>
                  </a:moveTo>
                  <a:lnTo>
                    <a:pt x="390913" y="918645"/>
                  </a:lnTo>
                </a:path>
                <a:path w="4995544" h="8366125">
                  <a:moveTo>
                    <a:pt x="390913" y="915853"/>
                  </a:moveTo>
                  <a:lnTo>
                    <a:pt x="388120" y="904684"/>
                  </a:lnTo>
                  <a:lnTo>
                    <a:pt x="379744" y="899100"/>
                  </a:lnTo>
                </a:path>
                <a:path w="4995544" h="8366125">
                  <a:moveTo>
                    <a:pt x="399289" y="940983"/>
                  </a:moveTo>
                  <a:lnTo>
                    <a:pt x="407666" y="943775"/>
                  </a:lnTo>
                </a:path>
                <a:path w="4995544" h="8366125">
                  <a:moveTo>
                    <a:pt x="410458" y="938191"/>
                  </a:moveTo>
                  <a:lnTo>
                    <a:pt x="399289" y="935399"/>
                  </a:lnTo>
                </a:path>
                <a:path w="4995544" h="8366125">
                  <a:moveTo>
                    <a:pt x="410458" y="901892"/>
                  </a:moveTo>
                  <a:lnTo>
                    <a:pt x="416043" y="907476"/>
                  </a:lnTo>
                  <a:lnTo>
                    <a:pt x="416043" y="913061"/>
                  </a:lnTo>
                </a:path>
                <a:path w="4995544" h="8366125">
                  <a:moveTo>
                    <a:pt x="421627" y="938191"/>
                  </a:moveTo>
                  <a:lnTo>
                    <a:pt x="424419" y="932606"/>
                  </a:lnTo>
                  <a:lnTo>
                    <a:pt x="424419" y="927022"/>
                  </a:lnTo>
                  <a:lnTo>
                    <a:pt x="421627" y="921437"/>
                  </a:lnTo>
                  <a:lnTo>
                    <a:pt x="416043" y="918645"/>
                  </a:lnTo>
                  <a:lnTo>
                    <a:pt x="418835" y="915853"/>
                  </a:lnTo>
                  <a:lnTo>
                    <a:pt x="421627" y="910268"/>
                  </a:lnTo>
                  <a:lnTo>
                    <a:pt x="421627" y="904684"/>
                  </a:lnTo>
                  <a:lnTo>
                    <a:pt x="418835" y="901892"/>
                  </a:lnTo>
                </a:path>
                <a:path w="4995544" h="8366125">
                  <a:moveTo>
                    <a:pt x="435588" y="904684"/>
                  </a:moveTo>
                  <a:lnTo>
                    <a:pt x="432796" y="915853"/>
                  </a:lnTo>
                </a:path>
                <a:path w="4995544" h="8366125">
                  <a:moveTo>
                    <a:pt x="432796" y="918645"/>
                  </a:moveTo>
                  <a:lnTo>
                    <a:pt x="432796" y="929814"/>
                  </a:lnTo>
                </a:path>
                <a:path w="4995544" h="8366125">
                  <a:moveTo>
                    <a:pt x="432796" y="932606"/>
                  </a:moveTo>
                  <a:lnTo>
                    <a:pt x="435588" y="940983"/>
                  </a:lnTo>
                  <a:lnTo>
                    <a:pt x="441173" y="943775"/>
                  </a:lnTo>
                  <a:lnTo>
                    <a:pt x="455134" y="940983"/>
                  </a:lnTo>
                </a:path>
                <a:path w="4995544" h="8366125">
                  <a:moveTo>
                    <a:pt x="443965" y="938191"/>
                  </a:moveTo>
                  <a:lnTo>
                    <a:pt x="438381" y="932606"/>
                  </a:lnTo>
                  <a:lnTo>
                    <a:pt x="438381" y="921437"/>
                  </a:lnTo>
                </a:path>
                <a:path w="4995544" h="8366125">
                  <a:moveTo>
                    <a:pt x="438381" y="907476"/>
                  </a:moveTo>
                  <a:lnTo>
                    <a:pt x="443965" y="904684"/>
                  </a:lnTo>
                </a:path>
                <a:path w="4995544" h="8366125">
                  <a:moveTo>
                    <a:pt x="457926" y="938191"/>
                  </a:moveTo>
                  <a:lnTo>
                    <a:pt x="463511" y="918645"/>
                  </a:lnTo>
                </a:path>
                <a:path w="4995544" h="8366125">
                  <a:moveTo>
                    <a:pt x="463511" y="915853"/>
                  </a:moveTo>
                  <a:lnTo>
                    <a:pt x="460718" y="904684"/>
                  </a:lnTo>
                  <a:lnTo>
                    <a:pt x="452342" y="899100"/>
                  </a:lnTo>
                </a:path>
                <a:path w="4995544" h="8366125">
                  <a:moveTo>
                    <a:pt x="469095" y="921437"/>
                  </a:moveTo>
                  <a:lnTo>
                    <a:pt x="469095" y="929814"/>
                  </a:lnTo>
                  <a:lnTo>
                    <a:pt x="471887" y="938191"/>
                  </a:lnTo>
                </a:path>
                <a:path w="4995544" h="8366125">
                  <a:moveTo>
                    <a:pt x="485849" y="915853"/>
                  </a:moveTo>
                  <a:lnTo>
                    <a:pt x="474680" y="918645"/>
                  </a:lnTo>
                </a:path>
                <a:path w="4995544" h="8366125">
                  <a:moveTo>
                    <a:pt x="469095" y="910268"/>
                  </a:moveTo>
                  <a:lnTo>
                    <a:pt x="469095" y="915853"/>
                  </a:lnTo>
                </a:path>
                <a:path w="4995544" h="8366125">
                  <a:moveTo>
                    <a:pt x="485849" y="921437"/>
                  </a:moveTo>
                  <a:lnTo>
                    <a:pt x="491433" y="924230"/>
                  </a:lnTo>
                  <a:lnTo>
                    <a:pt x="491433" y="929814"/>
                  </a:lnTo>
                </a:path>
                <a:path w="4995544" h="8366125">
                  <a:moveTo>
                    <a:pt x="474680" y="940983"/>
                  </a:moveTo>
                  <a:lnTo>
                    <a:pt x="480264" y="943775"/>
                  </a:lnTo>
                  <a:lnTo>
                    <a:pt x="488641" y="943775"/>
                  </a:lnTo>
                </a:path>
                <a:path w="4995544" h="8366125">
                  <a:moveTo>
                    <a:pt x="497018" y="927022"/>
                  </a:moveTo>
                  <a:lnTo>
                    <a:pt x="494225" y="918645"/>
                  </a:lnTo>
                </a:path>
                <a:path w="4995544" h="8366125">
                  <a:moveTo>
                    <a:pt x="474680" y="918645"/>
                  </a:moveTo>
                  <a:lnTo>
                    <a:pt x="477472" y="907476"/>
                  </a:lnTo>
                  <a:lnTo>
                    <a:pt x="485849" y="901892"/>
                  </a:lnTo>
                  <a:lnTo>
                    <a:pt x="494225" y="904684"/>
                  </a:lnTo>
                </a:path>
                <a:path w="4995544" h="8366125">
                  <a:moveTo>
                    <a:pt x="513771" y="943775"/>
                  </a:moveTo>
                  <a:lnTo>
                    <a:pt x="524940" y="940983"/>
                  </a:lnTo>
                </a:path>
                <a:path w="4995544" h="8366125">
                  <a:moveTo>
                    <a:pt x="513771" y="938191"/>
                  </a:moveTo>
                  <a:lnTo>
                    <a:pt x="508186" y="938191"/>
                  </a:lnTo>
                </a:path>
                <a:path w="4995544" h="8366125">
                  <a:moveTo>
                    <a:pt x="508186" y="924230"/>
                  </a:moveTo>
                  <a:lnTo>
                    <a:pt x="516563" y="924230"/>
                  </a:lnTo>
                  <a:lnTo>
                    <a:pt x="524940" y="924230"/>
                  </a:lnTo>
                </a:path>
                <a:path w="4995544" h="8366125">
                  <a:moveTo>
                    <a:pt x="505394" y="901892"/>
                  </a:moveTo>
                  <a:lnTo>
                    <a:pt x="502602" y="913061"/>
                  </a:lnTo>
                  <a:lnTo>
                    <a:pt x="508186" y="921437"/>
                  </a:lnTo>
                </a:path>
                <a:path w="4995544" h="8366125">
                  <a:moveTo>
                    <a:pt x="527732" y="924230"/>
                  </a:moveTo>
                  <a:lnTo>
                    <a:pt x="524940" y="929814"/>
                  </a:lnTo>
                  <a:lnTo>
                    <a:pt x="522148" y="935399"/>
                  </a:lnTo>
                </a:path>
                <a:path w="4995544" h="8366125">
                  <a:moveTo>
                    <a:pt x="527732" y="938191"/>
                  </a:moveTo>
                  <a:lnTo>
                    <a:pt x="530524" y="932606"/>
                  </a:lnTo>
                  <a:lnTo>
                    <a:pt x="533317" y="924230"/>
                  </a:lnTo>
                </a:path>
                <a:path w="4995544" h="8366125">
                  <a:moveTo>
                    <a:pt x="516563" y="921437"/>
                  </a:moveTo>
                  <a:lnTo>
                    <a:pt x="510979" y="918645"/>
                  </a:lnTo>
                  <a:lnTo>
                    <a:pt x="508186" y="913061"/>
                  </a:lnTo>
                  <a:lnTo>
                    <a:pt x="510979" y="904684"/>
                  </a:lnTo>
                  <a:lnTo>
                    <a:pt x="516563" y="901892"/>
                  </a:lnTo>
                </a:path>
                <a:path w="4995544" h="8366125">
                  <a:moveTo>
                    <a:pt x="516563" y="896307"/>
                  </a:moveTo>
                  <a:lnTo>
                    <a:pt x="508186" y="901892"/>
                  </a:lnTo>
                </a:path>
                <a:path w="4995544" h="8366125">
                  <a:moveTo>
                    <a:pt x="519355" y="901892"/>
                  </a:moveTo>
                  <a:lnTo>
                    <a:pt x="524940" y="904684"/>
                  </a:lnTo>
                  <a:lnTo>
                    <a:pt x="527732" y="910268"/>
                  </a:lnTo>
                </a:path>
                <a:path w="4995544" h="8366125">
                  <a:moveTo>
                    <a:pt x="533317" y="921437"/>
                  </a:moveTo>
                  <a:lnTo>
                    <a:pt x="530524" y="907476"/>
                  </a:lnTo>
                  <a:lnTo>
                    <a:pt x="527732" y="901892"/>
                  </a:lnTo>
                  <a:lnTo>
                    <a:pt x="522148" y="899100"/>
                  </a:lnTo>
                </a:path>
                <a:path w="4995544" h="8366125">
                  <a:moveTo>
                    <a:pt x="550070" y="938191"/>
                  </a:moveTo>
                  <a:lnTo>
                    <a:pt x="544486" y="935399"/>
                  </a:lnTo>
                </a:path>
                <a:path w="4995544" h="8366125">
                  <a:moveTo>
                    <a:pt x="552862" y="921437"/>
                  </a:moveTo>
                  <a:lnTo>
                    <a:pt x="558447" y="921437"/>
                  </a:lnTo>
                  <a:lnTo>
                    <a:pt x="561239" y="927022"/>
                  </a:lnTo>
                </a:path>
                <a:path w="4995544" h="8366125">
                  <a:moveTo>
                    <a:pt x="541693" y="940983"/>
                  </a:moveTo>
                  <a:lnTo>
                    <a:pt x="550070" y="943775"/>
                  </a:lnTo>
                </a:path>
                <a:path w="4995544" h="8366125">
                  <a:moveTo>
                    <a:pt x="552862" y="943775"/>
                  </a:moveTo>
                  <a:lnTo>
                    <a:pt x="564031" y="940983"/>
                  </a:lnTo>
                </a:path>
                <a:path w="4995544" h="8366125">
                  <a:moveTo>
                    <a:pt x="566823" y="935399"/>
                  </a:moveTo>
                  <a:lnTo>
                    <a:pt x="566823" y="927022"/>
                  </a:lnTo>
                </a:path>
                <a:path w="4995544" h="8366125">
                  <a:moveTo>
                    <a:pt x="614291" y="904684"/>
                  </a:moveTo>
                  <a:lnTo>
                    <a:pt x="611499" y="915853"/>
                  </a:lnTo>
                </a:path>
                <a:path w="4995544" h="8366125">
                  <a:moveTo>
                    <a:pt x="608707" y="918645"/>
                  </a:moveTo>
                  <a:lnTo>
                    <a:pt x="611499" y="929814"/>
                  </a:lnTo>
                </a:path>
                <a:path w="4995544" h="8366125">
                  <a:moveTo>
                    <a:pt x="611499" y="932606"/>
                  </a:moveTo>
                  <a:lnTo>
                    <a:pt x="614291" y="940983"/>
                  </a:lnTo>
                  <a:lnTo>
                    <a:pt x="619876" y="943775"/>
                  </a:lnTo>
                  <a:lnTo>
                    <a:pt x="633837" y="940983"/>
                  </a:lnTo>
                </a:path>
                <a:path w="4995544" h="8366125">
                  <a:moveTo>
                    <a:pt x="622668" y="938191"/>
                  </a:moveTo>
                  <a:lnTo>
                    <a:pt x="617084" y="932606"/>
                  </a:lnTo>
                  <a:lnTo>
                    <a:pt x="617084" y="921437"/>
                  </a:lnTo>
                </a:path>
                <a:path w="4995544" h="8366125">
                  <a:moveTo>
                    <a:pt x="617084" y="907476"/>
                  </a:moveTo>
                  <a:lnTo>
                    <a:pt x="622668" y="904684"/>
                  </a:lnTo>
                </a:path>
                <a:path w="4995544" h="8366125">
                  <a:moveTo>
                    <a:pt x="636629" y="938191"/>
                  </a:moveTo>
                  <a:lnTo>
                    <a:pt x="639422" y="918645"/>
                  </a:lnTo>
                </a:path>
                <a:path w="4995544" h="8366125">
                  <a:moveTo>
                    <a:pt x="639422" y="915853"/>
                  </a:moveTo>
                  <a:lnTo>
                    <a:pt x="636629" y="904684"/>
                  </a:lnTo>
                  <a:lnTo>
                    <a:pt x="631045" y="899100"/>
                  </a:lnTo>
                </a:path>
                <a:path w="4995544" h="8366125">
                  <a:moveTo>
                    <a:pt x="647798" y="904684"/>
                  </a:moveTo>
                  <a:lnTo>
                    <a:pt x="645006" y="915853"/>
                  </a:lnTo>
                </a:path>
                <a:path w="4995544" h="8366125">
                  <a:moveTo>
                    <a:pt x="645006" y="918645"/>
                  </a:moveTo>
                  <a:lnTo>
                    <a:pt x="645006" y="929814"/>
                  </a:lnTo>
                </a:path>
                <a:path w="4995544" h="8366125">
                  <a:moveTo>
                    <a:pt x="647798" y="932606"/>
                  </a:moveTo>
                  <a:lnTo>
                    <a:pt x="650590" y="940983"/>
                  </a:lnTo>
                  <a:lnTo>
                    <a:pt x="656175" y="943775"/>
                  </a:lnTo>
                  <a:lnTo>
                    <a:pt x="670136" y="940983"/>
                  </a:lnTo>
                </a:path>
                <a:path w="4995544" h="8366125">
                  <a:moveTo>
                    <a:pt x="658967" y="938191"/>
                  </a:moveTo>
                  <a:lnTo>
                    <a:pt x="653383" y="932606"/>
                  </a:lnTo>
                  <a:lnTo>
                    <a:pt x="650590" y="921437"/>
                  </a:lnTo>
                </a:path>
                <a:path w="4995544" h="8366125">
                  <a:moveTo>
                    <a:pt x="653383" y="907476"/>
                  </a:moveTo>
                  <a:lnTo>
                    <a:pt x="656175" y="904684"/>
                  </a:lnTo>
                </a:path>
                <a:path w="4995544" h="8366125">
                  <a:moveTo>
                    <a:pt x="672928" y="938191"/>
                  </a:moveTo>
                  <a:lnTo>
                    <a:pt x="675721" y="918645"/>
                  </a:lnTo>
                </a:path>
                <a:path w="4995544" h="8366125">
                  <a:moveTo>
                    <a:pt x="675721" y="915853"/>
                  </a:moveTo>
                  <a:lnTo>
                    <a:pt x="672928" y="904684"/>
                  </a:lnTo>
                  <a:lnTo>
                    <a:pt x="664552" y="899100"/>
                  </a:lnTo>
                </a:path>
                <a:path w="4995544" h="8366125">
                  <a:moveTo>
                    <a:pt x="684097" y="904684"/>
                  </a:moveTo>
                  <a:lnTo>
                    <a:pt x="681305" y="915853"/>
                  </a:lnTo>
                </a:path>
                <a:path w="4995544" h="8366125">
                  <a:moveTo>
                    <a:pt x="681305" y="918645"/>
                  </a:moveTo>
                  <a:lnTo>
                    <a:pt x="681305" y="929814"/>
                  </a:lnTo>
                </a:path>
                <a:path w="4995544" h="8366125">
                  <a:moveTo>
                    <a:pt x="681305" y="932606"/>
                  </a:moveTo>
                  <a:lnTo>
                    <a:pt x="684097" y="940983"/>
                  </a:lnTo>
                  <a:lnTo>
                    <a:pt x="692474" y="943775"/>
                  </a:lnTo>
                  <a:lnTo>
                    <a:pt x="703643" y="940983"/>
                  </a:lnTo>
                </a:path>
                <a:path w="4995544" h="8366125">
                  <a:moveTo>
                    <a:pt x="695266" y="938191"/>
                  </a:moveTo>
                  <a:lnTo>
                    <a:pt x="686890" y="932606"/>
                  </a:lnTo>
                  <a:lnTo>
                    <a:pt x="686890" y="921437"/>
                  </a:lnTo>
                </a:path>
                <a:path w="4995544" h="8366125">
                  <a:moveTo>
                    <a:pt x="686890" y="907476"/>
                  </a:moveTo>
                  <a:lnTo>
                    <a:pt x="692474" y="904684"/>
                  </a:lnTo>
                </a:path>
                <a:path w="4995544" h="8366125">
                  <a:moveTo>
                    <a:pt x="709227" y="938191"/>
                  </a:moveTo>
                  <a:lnTo>
                    <a:pt x="712020" y="918645"/>
                  </a:lnTo>
                </a:path>
                <a:path w="4995544" h="8366125">
                  <a:moveTo>
                    <a:pt x="712020" y="915853"/>
                  </a:moveTo>
                  <a:lnTo>
                    <a:pt x="709227" y="904684"/>
                  </a:lnTo>
                  <a:lnTo>
                    <a:pt x="700851" y="899100"/>
                  </a:lnTo>
                </a:path>
                <a:path w="4995544" h="8366125">
                  <a:moveTo>
                    <a:pt x="4252575" y="483056"/>
                  </a:moveTo>
                  <a:lnTo>
                    <a:pt x="4252575" y="488641"/>
                  </a:lnTo>
                  <a:lnTo>
                    <a:pt x="4258159" y="494225"/>
                  </a:lnTo>
                </a:path>
                <a:path w="4995544" h="8366125">
                  <a:moveTo>
                    <a:pt x="4258159" y="497018"/>
                  </a:moveTo>
                  <a:lnTo>
                    <a:pt x="4269328" y="497018"/>
                  </a:lnTo>
                  <a:lnTo>
                    <a:pt x="4277705" y="497018"/>
                  </a:lnTo>
                </a:path>
                <a:path w="4995544" h="8366125">
                  <a:moveTo>
                    <a:pt x="4266536" y="494225"/>
                  </a:moveTo>
                  <a:lnTo>
                    <a:pt x="4260952" y="491433"/>
                  </a:lnTo>
                </a:path>
                <a:path w="4995544" h="8366125">
                  <a:moveTo>
                    <a:pt x="4258159" y="488641"/>
                  </a:moveTo>
                  <a:lnTo>
                    <a:pt x="4258159" y="480264"/>
                  </a:lnTo>
                </a:path>
                <a:path w="4995544" h="8366125">
                  <a:moveTo>
                    <a:pt x="4277705" y="480264"/>
                  </a:moveTo>
                  <a:lnTo>
                    <a:pt x="4277705" y="488641"/>
                  </a:lnTo>
                </a:path>
                <a:path w="4995544" h="8366125">
                  <a:moveTo>
                    <a:pt x="4274913" y="491433"/>
                  </a:moveTo>
                  <a:lnTo>
                    <a:pt x="4272121" y="494225"/>
                  </a:lnTo>
                </a:path>
                <a:path w="4995544" h="8366125">
                  <a:moveTo>
                    <a:pt x="4302835" y="460718"/>
                  </a:moveTo>
                  <a:lnTo>
                    <a:pt x="4305627" y="469095"/>
                  </a:lnTo>
                </a:path>
                <a:path w="4995544" h="8366125">
                  <a:moveTo>
                    <a:pt x="4325173" y="480264"/>
                  </a:moveTo>
                  <a:lnTo>
                    <a:pt x="4325173" y="488641"/>
                  </a:lnTo>
                </a:path>
                <a:path w="4995544" h="8366125">
                  <a:moveTo>
                    <a:pt x="4411732" y="460718"/>
                  </a:moveTo>
                  <a:lnTo>
                    <a:pt x="4406148" y="469095"/>
                  </a:lnTo>
                </a:path>
                <a:path w="4995544" h="8366125">
                  <a:moveTo>
                    <a:pt x="4406148" y="471887"/>
                  </a:moveTo>
                  <a:lnTo>
                    <a:pt x="4408940" y="483056"/>
                  </a:lnTo>
                </a:path>
                <a:path w="4995544" h="8366125">
                  <a:moveTo>
                    <a:pt x="4420109" y="497018"/>
                  </a:moveTo>
                  <a:lnTo>
                    <a:pt x="4431278" y="497018"/>
                  </a:lnTo>
                </a:path>
                <a:path w="4995544" h="8366125">
                  <a:moveTo>
                    <a:pt x="4414525" y="485849"/>
                  </a:moveTo>
                  <a:lnTo>
                    <a:pt x="4414525" y="477472"/>
                  </a:lnTo>
                </a:path>
                <a:path w="4995544" h="8366125">
                  <a:moveTo>
                    <a:pt x="4414525" y="474680"/>
                  </a:moveTo>
                  <a:lnTo>
                    <a:pt x="4414525" y="466303"/>
                  </a:lnTo>
                </a:path>
                <a:path w="4995544" h="8366125">
                  <a:moveTo>
                    <a:pt x="4425694" y="452342"/>
                  </a:moveTo>
                  <a:lnTo>
                    <a:pt x="4414525" y="457926"/>
                  </a:lnTo>
                </a:path>
                <a:path w="4995544" h="8366125">
                  <a:moveTo>
                    <a:pt x="4425694" y="457926"/>
                  </a:moveTo>
                  <a:lnTo>
                    <a:pt x="4436863" y="460718"/>
                  </a:lnTo>
                </a:path>
                <a:path w="4995544" h="8366125">
                  <a:moveTo>
                    <a:pt x="4436863" y="455134"/>
                  </a:moveTo>
                  <a:lnTo>
                    <a:pt x="4428486" y="452342"/>
                  </a:lnTo>
                </a:path>
                <a:path w="4995544" h="8366125">
                  <a:moveTo>
                    <a:pt x="4526214" y="452342"/>
                  </a:moveTo>
                  <a:lnTo>
                    <a:pt x="4520630" y="455134"/>
                  </a:lnTo>
                  <a:lnTo>
                    <a:pt x="4517837" y="460718"/>
                  </a:lnTo>
                </a:path>
                <a:path w="4995544" h="8366125">
                  <a:moveTo>
                    <a:pt x="4517837" y="463511"/>
                  </a:moveTo>
                  <a:lnTo>
                    <a:pt x="4517837" y="469095"/>
                  </a:lnTo>
                  <a:lnTo>
                    <a:pt x="4523422" y="474680"/>
                  </a:lnTo>
                </a:path>
                <a:path w="4995544" h="8366125">
                  <a:moveTo>
                    <a:pt x="4542968" y="488641"/>
                  </a:moveTo>
                  <a:lnTo>
                    <a:pt x="4540175" y="477472"/>
                  </a:lnTo>
                  <a:lnTo>
                    <a:pt x="4531799" y="471887"/>
                  </a:lnTo>
                </a:path>
                <a:path w="4995544" h="8366125">
                  <a:moveTo>
                    <a:pt x="4626735" y="457926"/>
                  </a:moveTo>
                  <a:lnTo>
                    <a:pt x="4632319" y="460718"/>
                  </a:lnTo>
                  <a:lnTo>
                    <a:pt x="4635111" y="466303"/>
                  </a:lnTo>
                  <a:lnTo>
                    <a:pt x="4632319" y="474680"/>
                  </a:lnTo>
                  <a:lnTo>
                    <a:pt x="4623942" y="474680"/>
                  </a:lnTo>
                </a:path>
                <a:path w="4995544" h="8366125">
                  <a:moveTo>
                    <a:pt x="4637904" y="474680"/>
                  </a:moveTo>
                  <a:lnTo>
                    <a:pt x="4640696" y="471887"/>
                  </a:lnTo>
                </a:path>
                <a:path w="4995544" h="8366125">
                  <a:moveTo>
                    <a:pt x="4623942" y="480264"/>
                  </a:moveTo>
                  <a:lnTo>
                    <a:pt x="4635111" y="477472"/>
                  </a:lnTo>
                </a:path>
                <a:path w="4995544" h="8366125">
                  <a:moveTo>
                    <a:pt x="4763554" y="474680"/>
                  </a:moveTo>
                  <a:lnTo>
                    <a:pt x="4755177" y="455134"/>
                  </a:lnTo>
                </a:path>
                <a:path w="4995544" h="8366125">
                  <a:moveTo>
                    <a:pt x="4816607" y="457926"/>
                  </a:moveTo>
                  <a:lnTo>
                    <a:pt x="4822191" y="460718"/>
                  </a:lnTo>
                  <a:lnTo>
                    <a:pt x="4824983" y="466303"/>
                  </a:lnTo>
                  <a:lnTo>
                    <a:pt x="4822191" y="474680"/>
                  </a:lnTo>
                  <a:lnTo>
                    <a:pt x="4813814" y="474680"/>
                  </a:lnTo>
                </a:path>
                <a:path w="4995544" h="8366125">
                  <a:moveTo>
                    <a:pt x="4827776" y="474680"/>
                  </a:moveTo>
                  <a:lnTo>
                    <a:pt x="4830568" y="471887"/>
                  </a:lnTo>
                </a:path>
                <a:path w="4995544" h="8366125">
                  <a:moveTo>
                    <a:pt x="4813814" y="480264"/>
                  </a:moveTo>
                  <a:lnTo>
                    <a:pt x="4824983" y="477472"/>
                  </a:lnTo>
                </a:path>
                <a:path w="4995544" h="8366125">
                  <a:moveTo>
                    <a:pt x="4911543" y="460718"/>
                  </a:moveTo>
                  <a:lnTo>
                    <a:pt x="4908750" y="469095"/>
                  </a:lnTo>
                </a:path>
                <a:path w="4995544" h="8366125">
                  <a:moveTo>
                    <a:pt x="4908750" y="471887"/>
                  </a:moveTo>
                  <a:lnTo>
                    <a:pt x="4908750" y="483056"/>
                  </a:lnTo>
                </a:path>
                <a:path w="4995544" h="8366125">
                  <a:moveTo>
                    <a:pt x="4919919" y="497018"/>
                  </a:moveTo>
                  <a:lnTo>
                    <a:pt x="4931088" y="497018"/>
                  </a:lnTo>
                </a:path>
                <a:path w="4995544" h="8366125">
                  <a:moveTo>
                    <a:pt x="4917127" y="485849"/>
                  </a:moveTo>
                  <a:lnTo>
                    <a:pt x="4914335" y="477472"/>
                  </a:lnTo>
                </a:path>
                <a:path w="4995544" h="8366125">
                  <a:moveTo>
                    <a:pt x="4914335" y="474680"/>
                  </a:moveTo>
                  <a:lnTo>
                    <a:pt x="4914335" y="466303"/>
                  </a:lnTo>
                </a:path>
                <a:path w="4995544" h="8366125">
                  <a:moveTo>
                    <a:pt x="4925504" y="452342"/>
                  </a:moveTo>
                  <a:lnTo>
                    <a:pt x="4914335" y="457926"/>
                  </a:lnTo>
                </a:path>
                <a:path w="4995544" h="8366125">
                  <a:moveTo>
                    <a:pt x="4928296" y="457926"/>
                  </a:moveTo>
                  <a:lnTo>
                    <a:pt x="4936673" y="460718"/>
                  </a:lnTo>
                </a:path>
                <a:path w="4995544" h="8366125">
                  <a:moveTo>
                    <a:pt x="4939465" y="455134"/>
                  </a:moveTo>
                  <a:lnTo>
                    <a:pt x="4931088" y="452342"/>
                  </a:lnTo>
                </a:path>
                <a:path w="4995544" h="8366125">
                  <a:moveTo>
                    <a:pt x="4233029" y="536109"/>
                  </a:moveTo>
                  <a:lnTo>
                    <a:pt x="4230237" y="544486"/>
                  </a:lnTo>
                </a:path>
                <a:path w="4995544" h="8366125">
                  <a:moveTo>
                    <a:pt x="4227445" y="547278"/>
                  </a:moveTo>
                  <a:lnTo>
                    <a:pt x="4230237" y="558447"/>
                  </a:lnTo>
                </a:path>
                <a:path w="4995544" h="8366125">
                  <a:moveTo>
                    <a:pt x="4241406" y="572408"/>
                  </a:moveTo>
                  <a:lnTo>
                    <a:pt x="4252575" y="572408"/>
                  </a:lnTo>
                </a:path>
                <a:path w="4995544" h="8366125">
                  <a:moveTo>
                    <a:pt x="4235822" y="561239"/>
                  </a:moveTo>
                  <a:lnTo>
                    <a:pt x="4235822" y="552862"/>
                  </a:lnTo>
                </a:path>
                <a:path w="4995544" h="8366125">
                  <a:moveTo>
                    <a:pt x="4235822" y="547278"/>
                  </a:moveTo>
                  <a:lnTo>
                    <a:pt x="4235822" y="541693"/>
                  </a:lnTo>
                </a:path>
                <a:path w="4995544" h="8366125">
                  <a:moveTo>
                    <a:pt x="4246991" y="527732"/>
                  </a:moveTo>
                  <a:lnTo>
                    <a:pt x="4235822" y="530524"/>
                  </a:lnTo>
                </a:path>
                <a:path w="4995544" h="8366125">
                  <a:moveTo>
                    <a:pt x="4246991" y="533317"/>
                  </a:moveTo>
                  <a:lnTo>
                    <a:pt x="4258159" y="536109"/>
                  </a:lnTo>
                </a:path>
                <a:path w="4995544" h="8366125">
                  <a:moveTo>
                    <a:pt x="4258159" y="530524"/>
                  </a:moveTo>
                  <a:lnTo>
                    <a:pt x="4249783" y="527732"/>
                  </a:lnTo>
                </a:path>
                <a:path w="4995544" h="8366125">
                  <a:moveTo>
                    <a:pt x="4367057" y="533317"/>
                  </a:moveTo>
                  <a:lnTo>
                    <a:pt x="4372641" y="536109"/>
                  </a:lnTo>
                  <a:lnTo>
                    <a:pt x="4375433" y="541693"/>
                  </a:lnTo>
                  <a:lnTo>
                    <a:pt x="4372641" y="544486"/>
                  </a:lnTo>
                  <a:lnTo>
                    <a:pt x="4364264" y="547278"/>
                  </a:lnTo>
                </a:path>
                <a:path w="4995544" h="8366125">
                  <a:moveTo>
                    <a:pt x="4461993" y="527732"/>
                  </a:moveTo>
                  <a:lnTo>
                    <a:pt x="4456408" y="530524"/>
                  </a:lnTo>
                  <a:lnTo>
                    <a:pt x="4453616" y="533317"/>
                  </a:lnTo>
                </a:path>
                <a:path w="4995544" h="8366125">
                  <a:moveTo>
                    <a:pt x="4453616" y="536109"/>
                  </a:moveTo>
                  <a:lnTo>
                    <a:pt x="4453616" y="544486"/>
                  </a:lnTo>
                  <a:lnTo>
                    <a:pt x="4459200" y="547278"/>
                  </a:lnTo>
                </a:path>
                <a:path w="4995544" h="8366125">
                  <a:moveTo>
                    <a:pt x="4478746" y="561239"/>
                  </a:moveTo>
                  <a:lnTo>
                    <a:pt x="4475954" y="552862"/>
                  </a:lnTo>
                  <a:lnTo>
                    <a:pt x="4467577" y="547278"/>
                  </a:lnTo>
                </a:path>
                <a:path w="4995544" h="8366125">
                  <a:moveTo>
                    <a:pt x="4542968" y="533317"/>
                  </a:moveTo>
                  <a:lnTo>
                    <a:pt x="4548552" y="536109"/>
                  </a:lnTo>
                  <a:lnTo>
                    <a:pt x="4551344" y="541693"/>
                  </a:lnTo>
                </a:path>
                <a:path w="4995544" h="8366125">
                  <a:moveTo>
                    <a:pt x="4551344" y="544486"/>
                  </a:moveTo>
                  <a:lnTo>
                    <a:pt x="4551344" y="561239"/>
                  </a:lnTo>
                </a:path>
                <a:path w="4995544" h="8366125">
                  <a:moveTo>
                    <a:pt x="4548552" y="564031"/>
                  </a:moveTo>
                  <a:lnTo>
                    <a:pt x="4540175" y="566823"/>
                  </a:lnTo>
                </a:path>
                <a:path w="4995544" h="8366125">
                  <a:moveTo>
                    <a:pt x="4526214" y="569616"/>
                  </a:moveTo>
                  <a:lnTo>
                    <a:pt x="4540175" y="572408"/>
                  </a:lnTo>
                  <a:lnTo>
                    <a:pt x="4548552" y="569616"/>
                  </a:lnTo>
                  <a:lnTo>
                    <a:pt x="4554136" y="566823"/>
                  </a:lnTo>
                </a:path>
                <a:path w="4995544" h="8366125">
                  <a:moveTo>
                    <a:pt x="4554136" y="564031"/>
                  </a:moveTo>
                  <a:lnTo>
                    <a:pt x="4559721" y="550070"/>
                  </a:lnTo>
                  <a:lnTo>
                    <a:pt x="4554136" y="533317"/>
                  </a:lnTo>
                </a:path>
                <a:path w="4995544" h="8366125">
                  <a:moveTo>
                    <a:pt x="4537383" y="527732"/>
                  </a:moveTo>
                  <a:lnTo>
                    <a:pt x="4526214" y="530524"/>
                  </a:lnTo>
                  <a:lnTo>
                    <a:pt x="4520630" y="541693"/>
                  </a:lnTo>
                </a:path>
                <a:path w="4995544" h="8366125">
                  <a:moveTo>
                    <a:pt x="4520630" y="544486"/>
                  </a:moveTo>
                  <a:lnTo>
                    <a:pt x="4520630" y="555654"/>
                  </a:lnTo>
                  <a:lnTo>
                    <a:pt x="4523422" y="566823"/>
                  </a:lnTo>
                </a:path>
                <a:path w="4995544" h="8366125">
                  <a:moveTo>
                    <a:pt x="4526214" y="555654"/>
                  </a:moveTo>
                  <a:lnTo>
                    <a:pt x="4526214" y="538901"/>
                  </a:lnTo>
                </a:path>
                <a:path w="4995544" h="8366125">
                  <a:moveTo>
                    <a:pt x="4529006" y="536109"/>
                  </a:moveTo>
                  <a:lnTo>
                    <a:pt x="4540175" y="533317"/>
                  </a:lnTo>
                </a:path>
                <a:path w="4995544" h="8366125">
                  <a:moveTo>
                    <a:pt x="4551344" y="530524"/>
                  </a:moveTo>
                  <a:lnTo>
                    <a:pt x="4542968" y="527732"/>
                  </a:lnTo>
                </a:path>
                <a:path w="4995544" h="8366125">
                  <a:moveTo>
                    <a:pt x="4637904" y="536109"/>
                  </a:moveTo>
                  <a:lnTo>
                    <a:pt x="4640696" y="541693"/>
                  </a:lnTo>
                </a:path>
                <a:path w="4995544" h="8366125">
                  <a:moveTo>
                    <a:pt x="4657449" y="555654"/>
                  </a:moveTo>
                  <a:lnTo>
                    <a:pt x="4657449" y="564031"/>
                  </a:lnTo>
                </a:path>
                <a:path w="4995544" h="8366125">
                  <a:moveTo>
                    <a:pt x="4752385" y="527732"/>
                  </a:moveTo>
                  <a:lnTo>
                    <a:pt x="4746801" y="530524"/>
                  </a:lnTo>
                </a:path>
                <a:path w="4995544" h="8366125">
                  <a:moveTo>
                    <a:pt x="4824983" y="533317"/>
                  </a:moveTo>
                  <a:lnTo>
                    <a:pt x="4822191" y="544486"/>
                  </a:lnTo>
                </a:path>
                <a:path w="4995544" h="8366125">
                  <a:moveTo>
                    <a:pt x="4822191" y="547278"/>
                  </a:moveTo>
                  <a:lnTo>
                    <a:pt x="4824983" y="558447"/>
                  </a:lnTo>
                </a:path>
                <a:path w="4995544" h="8366125">
                  <a:moveTo>
                    <a:pt x="4824983" y="564031"/>
                  </a:moveTo>
                  <a:lnTo>
                    <a:pt x="4827776" y="569616"/>
                  </a:lnTo>
                  <a:lnTo>
                    <a:pt x="4833360" y="572408"/>
                  </a:lnTo>
                  <a:lnTo>
                    <a:pt x="4847321" y="569616"/>
                  </a:lnTo>
                </a:path>
                <a:path w="4995544" h="8366125">
                  <a:moveTo>
                    <a:pt x="4836152" y="566823"/>
                  </a:moveTo>
                  <a:lnTo>
                    <a:pt x="4830568" y="561239"/>
                  </a:lnTo>
                  <a:lnTo>
                    <a:pt x="4827776" y="550070"/>
                  </a:lnTo>
                </a:path>
                <a:path w="4995544" h="8366125">
                  <a:moveTo>
                    <a:pt x="4830568" y="538901"/>
                  </a:moveTo>
                  <a:lnTo>
                    <a:pt x="4833360" y="533317"/>
                  </a:lnTo>
                </a:path>
                <a:path w="4995544" h="8366125">
                  <a:moveTo>
                    <a:pt x="4850113" y="566823"/>
                  </a:moveTo>
                  <a:lnTo>
                    <a:pt x="4852906" y="547278"/>
                  </a:lnTo>
                </a:path>
                <a:path w="4995544" h="8366125">
                  <a:moveTo>
                    <a:pt x="4852906" y="544486"/>
                  </a:moveTo>
                  <a:lnTo>
                    <a:pt x="4850113" y="533317"/>
                  </a:lnTo>
                  <a:lnTo>
                    <a:pt x="4844529" y="527732"/>
                  </a:lnTo>
                </a:path>
                <a:path w="4995544" h="8366125">
                  <a:moveTo>
                    <a:pt x="4861282" y="536109"/>
                  </a:moveTo>
                  <a:lnTo>
                    <a:pt x="4869659" y="533317"/>
                  </a:lnTo>
                </a:path>
                <a:path w="4995544" h="8366125">
                  <a:moveTo>
                    <a:pt x="4872451" y="533317"/>
                  </a:moveTo>
                  <a:lnTo>
                    <a:pt x="4878036" y="533317"/>
                  </a:lnTo>
                  <a:lnTo>
                    <a:pt x="4880828" y="538901"/>
                  </a:lnTo>
                  <a:lnTo>
                    <a:pt x="4878036" y="547278"/>
                  </a:lnTo>
                </a:path>
                <a:path w="4995544" h="8366125">
                  <a:moveTo>
                    <a:pt x="4875244" y="550070"/>
                  </a:moveTo>
                  <a:lnTo>
                    <a:pt x="4869659" y="555654"/>
                  </a:lnTo>
                </a:path>
                <a:path w="4995544" h="8366125">
                  <a:moveTo>
                    <a:pt x="4861282" y="566823"/>
                  </a:moveTo>
                  <a:lnTo>
                    <a:pt x="4861282" y="572408"/>
                  </a:lnTo>
                </a:path>
                <a:path w="4995544" h="8366125">
                  <a:moveTo>
                    <a:pt x="4875244" y="558447"/>
                  </a:moveTo>
                  <a:lnTo>
                    <a:pt x="4883620" y="547278"/>
                  </a:lnTo>
                  <a:lnTo>
                    <a:pt x="4886413" y="538901"/>
                  </a:lnTo>
                  <a:lnTo>
                    <a:pt x="4883620" y="530524"/>
                  </a:lnTo>
                </a:path>
                <a:path w="4995544" h="8366125">
                  <a:moveTo>
                    <a:pt x="4933881" y="536109"/>
                  </a:moveTo>
                  <a:lnTo>
                    <a:pt x="4942257" y="533317"/>
                  </a:lnTo>
                </a:path>
                <a:path w="4995544" h="8366125">
                  <a:moveTo>
                    <a:pt x="4945050" y="533317"/>
                  </a:moveTo>
                  <a:lnTo>
                    <a:pt x="4947842" y="533317"/>
                  </a:lnTo>
                  <a:lnTo>
                    <a:pt x="4950634" y="538901"/>
                  </a:lnTo>
                  <a:lnTo>
                    <a:pt x="4947842" y="547278"/>
                  </a:lnTo>
                </a:path>
                <a:path w="4995544" h="8366125">
                  <a:moveTo>
                    <a:pt x="4947842" y="550070"/>
                  </a:moveTo>
                  <a:lnTo>
                    <a:pt x="4942257" y="555654"/>
                  </a:lnTo>
                </a:path>
                <a:path w="4995544" h="8366125">
                  <a:moveTo>
                    <a:pt x="4931088" y="566823"/>
                  </a:moveTo>
                  <a:lnTo>
                    <a:pt x="4933881" y="572408"/>
                  </a:lnTo>
                </a:path>
                <a:path w="4995544" h="8366125">
                  <a:moveTo>
                    <a:pt x="4945050" y="558447"/>
                  </a:moveTo>
                  <a:lnTo>
                    <a:pt x="4956218" y="547278"/>
                  </a:lnTo>
                  <a:lnTo>
                    <a:pt x="4956218" y="538901"/>
                  </a:lnTo>
                  <a:lnTo>
                    <a:pt x="4956218" y="530524"/>
                  </a:lnTo>
                </a:path>
                <a:path w="4995544" h="8366125">
                  <a:moveTo>
                    <a:pt x="4975764" y="572408"/>
                  </a:moveTo>
                  <a:lnTo>
                    <a:pt x="4986933" y="569616"/>
                  </a:lnTo>
                </a:path>
                <a:path w="4995544" h="8366125">
                  <a:moveTo>
                    <a:pt x="4975764" y="566823"/>
                  </a:moveTo>
                  <a:lnTo>
                    <a:pt x="4970180" y="566823"/>
                  </a:lnTo>
                </a:path>
                <a:path w="4995544" h="8366125">
                  <a:moveTo>
                    <a:pt x="4967387" y="533317"/>
                  </a:moveTo>
                  <a:lnTo>
                    <a:pt x="4964595" y="541693"/>
                  </a:lnTo>
                  <a:lnTo>
                    <a:pt x="4970180" y="552862"/>
                  </a:lnTo>
                  <a:lnTo>
                    <a:pt x="4978556" y="555654"/>
                  </a:lnTo>
                  <a:lnTo>
                    <a:pt x="4986933" y="552862"/>
                  </a:lnTo>
                </a:path>
                <a:path w="4995544" h="8366125">
                  <a:moveTo>
                    <a:pt x="4989725" y="552862"/>
                  </a:moveTo>
                  <a:lnTo>
                    <a:pt x="4986933" y="561239"/>
                  </a:lnTo>
                  <a:lnTo>
                    <a:pt x="4984141" y="566823"/>
                  </a:lnTo>
                </a:path>
                <a:path w="4995544" h="8366125">
                  <a:moveTo>
                    <a:pt x="4989725" y="566823"/>
                  </a:moveTo>
                  <a:lnTo>
                    <a:pt x="4992518" y="561239"/>
                  </a:lnTo>
                  <a:lnTo>
                    <a:pt x="4995310" y="552862"/>
                  </a:lnTo>
                </a:path>
                <a:path w="4995544" h="8366125">
                  <a:moveTo>
                    <a:pt x="4978556" y="550070"/>
                  </a:moveTo>
                  <a:lnTo>
                    <a:pt x="4972972" y="547278"/>
                  </a:lnTo>
                  <a:lnTo>
                    <a:pt x="4970180" y="541693"/>
                  </a:lnTo>
                  <a:lnTo>
                    <a:pt x="4972972" y="536109"/>
                  </a:lnTo>
                  <a:lnTo>
                    <a:pt x="4978556" y="533317"/>
                  </a:lnTo>
                </a:path>
                <a:path w="4995544" h="8366125">
                  <a:moveTo>
                    <a:pt x="4978556" y="527732"/>
                  </a:moveTo>
                  <a:lnTo>
                    <a:pt x="4970180" y="530524"/>
                  </a:lnTo>
                </a:path>
                <a:path w="4995544" h="8366125">
                  <a:moveTo>
                    <a:pt x="4981349" y="530524"/>
                  </a:moveTo>
                  <a:lnTo>
                    <a:pt x="4986933" y="536109"/>
                  </a:lnTo>
                  <a:lnTo>
                    <a:pt x="4989725" y="538901"/>
                  </a:lnTo>
                </a:path>
                <a:path w="4995544" h="8366125">
                  <a:moveTo>
                    <a:pt x="4995310" y="550070"/>
                  </a:moveTo>
                  <a:lnTo>
                    <a:pt x="4992518" y="536109"/>
                  </a:lnTo>
                  <a:lnTo>
                    <a:pt x="4989725" y="530524"/>
                  </a:lnTo>
                  <a:lnTo>
                    <a:pt x="4984141" y="527732"/>
                  </a:lnTo>
                </a:path>
                <a:path w="4995544" h="8366125">
                  <a:moveTo>
                    <a:pt x="4400563" y="617084"/>
                  </a:moveTo>
                  <a:lnTo>
                    <a:pt x="4397771" y="631045"/>
                  </a:lnTo>
                </a:path>
                <a:path w="4995544" h="8366125">
                  <a:moveTo>
                    <a:pt x="4397771" y="636629"/>
                  </a:moveTo>
                  <a:lnTo>
                    <a:pt x="4400563" y="650590"/>
                  </a:lnTo>
                </a:path>
                <a:path w="4995544" h="8366125">
                  <a:moveTo>
                    <a:pt x="4411732" y="658967"/>
                  </a:moveTo>
                  <a:lnTo>
                    <a:pt x="4406148" y="647798"/>
                  </a:lnTo>
                  <a:lnTo>
                    <a:pt x="4403356" y="633837"/>
                  </a:lnTo>
                </a:path>
                <a:path w="4995544" h="8366125">
                  <a:moveTo>
                    <a:pt x="4403356" y="631045"/>
                  </a:moveTo>
                  <a:lnTo>
                    <a:pt x="4406148" y="617084"/>
                  </a:lnTo>
                  <a:lnTo>
                    <a:pt x="4408940" y="605915"/>
                  </a:lnTo>
                </a:path>
                <a:path w="4995544" h="8366125">
                  <a:moveTo>
                    <a:pt x="4420109" y="628253"/>
                  </a:moveTo>
                  <a:lnTo>
                    <a:pt x="4420109" y="639422"/>
                  </a:lnTo>
                  <a:lnTo>
                    <a:pt x="4422901" y="647798"/>
                  </a:lnTo>
                </a:path>
                <a:path w="4995544" h="8366125">
                  <a:moveTo>
                    <a:pt x="4434070" y="622668"/>
                  </a:moveTo>
                  <a:lnTo>
                    <a:pt x="4425694" y="625460"/>
                  </a:lnTo>
                </a:path>
                <a:path w="4995544" h="8366125">
                  <a:moveTo>
                    <a:pt x="4420109" y="619876"/>
                  </a:moveTo>
                  <a:lnTo>
                    <a:pt x="4420109" y="625460"/>
                  </a:lnTo>
                </a:path>
                <a:path w="4995544" h="8366125">
                  <a:moveTo>
                    <a:pt x="4434070" y="628253"/>
                  </a:moveTo>
                  <a:lnTo>
                    <a:pt x="4439655" y="631045"/>
                  </a:lnTo>
                  <a:lnTo>
                    <a:pt x="4442447" y="636629"/>
                  </a:lnTo>
                </a:path>
                <a:path w="4995544" h="8366125">
                  <a:moveTo>
                    <a:pt x="4422901" y="647798"/>
                  </a:moveTo>
                  <a:lnTo>
                    <a:pt x="4431278" y="650590"/>
                  </a:lnTo>
                  <a:lnTo>
                    <a:pt x="4439655" y="650590"/>
                  </a:lnTo>
                </a:path>
                <a:path w="4995544" h="8366125">
                  <a:moveTo>
                    <a:pt x="4448032" y="636629"/>
                  </a:moveTo>
                  <a:lnTo>
                    <a:pt x="4445239" y="628253"/>
                  </a:lnTo>
                </a:path>
                <a:path w="4995544" h="8366125">
                  <a:moveTo>
                    <a:pt x="4425694" y="625460"/>
                  </a:moveTo>
                  <a:lnTo>
                    <a:pt x="4428486" y="617084"/>
                  </a:lnTo>
                  <a:lnTo>
                    <a:pt x="4436863" y="611499"/>
                  </a:lnTo>
                  <a:lnTo>
                    <a:pt x="4445239" y="611499"/>
                  </a:lnTo>
                </a:path>
                <a:path w="4995544" h="8366125">
                  <a:moveTo>
                    <a:pt x="4526214" y="603122"/>
                  </a:moveTo>
                  <a:lnTo>
                    <a:pt x="4531799" y="614291"/>
                  </a:lnTo>
                </a:path>
                <a:path w="4995544" h="8366125">
                  <a:moveTo>
                    <a:pt x="4534591" y="633837"/>
                  </a:moveTo>
                  <a:lnTo>
                    <a:pt x="4531799" y="647798"/>
                  </a:lnTo>
                </a:path>
                <a:path w="4995544" h="8366125">
                  <a:moveTo>
                    <a:pt x="4531799" y="661759"/>
                  </a:moveTo>
                  <a:lnTo>
                    <a:pt x="4534591" y="653383"/>
                  </a:lnTo>
                </a:path>
                <a:path w="4995544" h="8366125">
                  <a:moveTo>
                    <a:pt x="4537383" y="650590"/>
                  </a:moveTo>
                  <a:lnTo>
                    <a:pt x="4540175" y="639422"/>
                  </a:lnTo>
                </a:path>
                <a:path w="4995544" h="8366125">
                  <a:moveTo>
                    <a:pt x="4540175" y="633837"/>
                  </a:moveTo>
                  <a:lnTo>
                    <a:pt x="4537383" y="617084"/>
                  </a:lnTo>
                  <a:lnTo>
                    <a:pt x="4531799" y="603122"/>
                  </a:lnTo>
                </a:path>
                <a:path w="4995544" h="8366125">
                  <a:moveTo>
                    <a:pt x="4565305" y="614291"/>
                  </a:moveTo>
                  <a:lnTo>
                    <a:pt x="4573682" y="611499"/>
                  </a:lnTo>
                </a:path>
                <a:path w="4995544" h="8366125">
                  <a:moveTo>
                    <a:pt x="4576474" y="611499"/>
                  </a:moveTo>
                  <a:lnTo>
                    <a:pt x="4582059" y="614291"/>
                  </a:lnTo>
                  <a:lnTo>
                    <a:pt x="4584851" y="617084"/>
                  </a:lnTo>
                  <a:lnTo>
                    <a:pt x="4582059" y="625460"/>
                  </a:lnTo>
                </a:path>
                <a:path w="4995544" h="8366125">
                  <a:moveTo>
                    <a:pt x="4579267" y="631045"/>
                  </a:moveTo>
                  <a:lnTo>
                    <a:pt x="4573682" y="636629"/>
                  </a:lnTo>
                </a:path>
                <a:path w="4995544" h="8366125">
                  <a:moveTo>
                    <a:pt x="4565305" y="645006"/>
                  </a:moveTo>
                  <a:lnTo>
                    <a:pt x="4565305" y="650590"/>
                  </a:lnTo>
                </a:path>
                <a:path w="4995544" h="8366125">
                  <a:moveTo>
                    <a:pt x="4579267" y="639422"/>
                  </a:moveTo>
                  <a:lnTo>
                    <a:pt x="4587643" y="625460"/>
                  </a:lnTo>
                  <a:lnTo>
                    <a:pt x="4590436" y="617084"/>
                  </a:lnTo>
                  <a:lnTo>
                    <a:pt x="4587643" y="611499"/>
                  </a:lnTo>
                </a:path>
                <a:path w="4995544" h="8366125">
                  <a:moveTo>
                    <a:pt x="4637904" y="614291"/>
                  </a:moveTo>
                  <a:lnTo>
                    <a:pt x="4646280" y="611499"/>
                  </a:lnTo>
                </a:path>
                <a:path w="4995544" h="8366125">
                  <a:moveTo>
                    <a:pt x="4649072" y="611499"/>
                  </a:moveTo>
                  <a:lnTo>
                    <a:pt x="4651865" y="614291"/>
                  </a:lnTo>
                  <a:lnTo>
                    <a:pt x="4654657" y="617084"/>
                  </a:lnTo>
                  <a:lnTo>
                    <a:pt x="4651865" y="625460"/>
                  </a:lnTo>
                </a:path>
                <a:path w="4995544" h="8366125">
                  <a:moveTo>
                    <a:pt x="4651865" y="631045"/>
                  </a:moveTo>
                  <a:lnTo>
                    <a:pt x="4646280" y="636629"/>
                  </a:lnTo>
                </a:path>
                <a:path w="4995544" h="8366125">
                  <a:moveTo>
                    <a:pt x="4635111" y="645006"/>
                  </a:moveTo>
                  <a:lnTo>
                    <a:pt x="4637904" y="650590"/>
                  </a:lnTo>
                </a:path>
                <a:path w="4995544" h="8366125">
                  <a:moveTo>
                    <a:pt x="4649072" y="639422"/>
                  </a:moveTo>
                  <a:lnTo>
                    <a:pt x="4660241" y="625460"/>
                  </a:lnTo>
                  <a:lnTo>
                    <a:pt x="4660241" y="617084"/>
                  </a:lnTo>
                  <a:lnTo>
                    <a:pt x="4660241" y="611499"/>
                  </a:lnTo>
                </a:path>
                <a:path w="4995544" h="8366125">
                  <a:moveTo>
                    <a:pt x="4730047" y="650590"/>
                  </a:moveTo>
                  <a:lnTo>
                    <a:pt x="4738424" y="650590"/>
                  </a:lnTo>
                </a:path>
                <a:path w="4995544" h="8366125">
                  <a:moveTo>
                    <a:pt x="4738424" y="647798"/>
                  </a:moveTo>
                  <a:lnTo>
                    <a:pt x="4730047" y="645006"/>
                  </a:lnTo>
                </a:path>
                <a:path w="4995544" h="8366125">
                  <a:moveTo>
                    <a:pt x="4741216" y="611499"/>
                  </a:moveTo>
                  <a:lnTo>
                    <a:pt x="4746801" y="614291"/>
                  </a:lnTo>
                  <a:lnTo>
                    <a:pt x="4746801" y="619876"/>
                  </a:lnTo>
                </a:path>
                <a:path w="4995544" h="8366125">
                  <a:moveTo>
                    <a:pt x="4752385" y="647798"/>
                  </a:moveTo>
                  <a:lnTo>
                    <a:pt x="4755177" y="642214"/>
                  </a:lnTo>
                  <a:lnTo>
                    <a:pt x="4755177" y="636629"/>
                  </a:lnTo>
                  <a:lnTo>
                    <a:pt x="4752385" y="631045"/>
                  </a:lnTo>
                  <a:lnTo>
                    <a:pt x="4746801" y="628253"/>
                  </a:lnTo>
                  <a:lnTo>
                    <a:pt x="4749593" y="625460"/>
                  </a:lnTo>
                  <a:lnTo>
                    <a:pt x="4752385" y="619876"/>
                  </a:lnTo>
                  <a:lnTo>
                    <a:pt x="4752385" y="614291"/>
                  </a:lnTo>
                  <a:lnTo>
                    <a:pt x="4749593" y="608707"/>
                  </a:lnTo>
                </a:path>
                <a:path w="4995544" h="8366125">
                  <a:moveTo>
                    <a:pt x="4799853" y="650590"/>
                  </a:moveTo>
                  <a:lnTo>
                    <a:pt x="4808230" y="650590"/>
                  </a:lnTo>
                </a:path>
                <a:path w="4995544" h="8366125">
                  <a:moveTo>
                    <a:pt x="4811022" y="647798"/>
                  </a:moveTo>
                  <a:lnTo>
                    <a:pt x="4802645" y="645006"/>
                  </a:lnTo>
                </a:path>
                <a:path w="4995544" h="8366125">
                  <a:moveTo>
                    <a:pt x="4811022" y="611499"/>
                  </a:moveTo>
                  <a:lnTo>
                    <a:pt x="4816607" y="614291"/>
                  </a:lnTo>
                  <a:lnTo>
                    <a:pt x="4816607" y="619876"/>
                  </a:lnTo>
                </a:path>
                <a:path w="4995544" h="8366125">
                  <a:moveTo>
                    <a:pt x="4822191" y="647798"/>
                  </a:moveTo>
                  <a:lnTo>
                    <a:pt x="4824983" y="642214"/>
                  </a:lnTo>
                  <a:lnTo>
                    <a:pt x="4824983" y="636629"/>
                  </a:lnTo>
                  <a:lnTo>
                    <a:pt x="4822191" y="631045"/>
                  </a:lnTo>
                  <a:lnTo>
                    <a:pt x="4816607" y="628253"/>
                  </a:lnTo>
                  <a:lnTo>
                    <a:pt x="4822191" y="625460"/>
                  </a:lnTo>
                  <a:lnTo>
                    <a:pt x="4822191" y="619876"/>
                  </a:lnTo>
                  <a:lnTo>
                    <a:pt x="4822191" y="614291"/>
                  </a:lnTo>
                  <a:lnTo>
                    <a:pt x="4819399" y="60870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622939" y="2496258"/>
              <a:ext cx="175910" cy="8935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868656" y="2496258"/>
              <a:ext cx="75390" cy="89351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4477743" y="2501843"/>
              <a:ext cx="634365" cy="262890"/>
            </a:xfrm>
            <a:custGeom>
              <a:avLst/>
              <a:gdLst/>
              <a:ahLst/>
              <a:cxnLst/>
              <a:rect l="l" t="t" r="r" b="b"/>
              <a:pathLst>
                <a:path w="634365" h="262889">
                  <a:moveTo>
                    <a:pt x="491433" y="11168"/>
                  </a:moveTo>
                  <a:lnTo>
                    <a:pt x="497018" y="25130"/>
                  </a:lnTo>
                </a:path>
                <a:path w="634365" h="262889">
                  <a:moveTo>
                    <a:pt x="530524" y="0"/>
                  </a:moveTo>
                  <a:lnTo>
                    <a:pt x="530524" y="64221"/>
                  </a:lnTo>
                </a:path>
                <a:path w="634365" h="262889">
                  <a:moveTo>
                    <a:pt x="19545" y="254093"/>
                  </a:moveTo>
                  <a:lnTo>
                    <a:pt x="2792" y="248509"/>
                  </a:lnTo>
                </a:path>
                <a:path w="634365" h="262889">
                  <a:moveTo>
                    <a:pt x="16753" y="226171"/>
                  </a:moveTo>
                  <a:lnTo>
                    <a:pt x="27922" y="228963"/>
                  </a:lnTo>
                  <a:lnTo>
                    <a:pt x="33506" y="237340"/>
                  </a:lnTo>
                </a:path>
                <a:path w="634365" h="262889">
                  <a:moveTo>
                    <a:pt x="0" y="256885"/>
                  </a:moveTo>
                  <a:lnTo>
                    <a:pt x="13961" y="262470"/>
                  </a:lnTo>
                  <a:lnTo>
                    <a:pt x="30714" y="262470"/>
                  </a:lnTo>
                  <a:lnTo>
                    <a:pt x="41883" y="254093"/>
                  </a:lnTo>
                  <a:lnTo>
                    <a:pt x="44675" y="245716"/>
                  </a:lnTo>
                  <a:lnTo>
                    <a:pt x="47468" y="237340"/>
                  </a:lnTo>
                </a:path>
                <a:path w="634365" h="262889">
                  <a:moveTo>
                    <a:pt x="11168" y="198248"/>
                  </a:moveTo>
                  <a:lnTo>
                    <a:pt x="13961" y="195456"/>
                  </a:lnTo>
                  <a:lnTo>
                    <a:pt x="16753" y="189872"/>
                  </a:lnTo>
                </a:path>
                <a:path w="634365" h="262889">
                  <a:moveTo>
                    <a:pt x="61429" y="184287"/>
                  </a:moveTo>
                  <a:lnTo>
                    <a:pt x="61429" y="240132"/>
                  </a:lnTo>
                </a:path>
                <a:path w="634365" h="262889">
                  <a:moveTo>
                    <a:pt x="64221" y="245716"/>
                  </a:moveTo>
                  <a:lnTo>
                    <a:pt x="69805" y="256885"/>
                  </a:lnTo>
                </a:path>
                <a:path w="634365" h="262889">
                  <a:moveTo>
                    <a:pt x="75390" y="259677"/>
                  </a:moveTo>
                  <a:lnTo>
                    <a:pt x="92143" y="262470"/>
                  </a:lnTo>
                  <a:lnTo>
                    <a:pt x="108897" y="259677"/>
                  </a:lnTo>
                </a:path>
                <a:path w="634365" h="262889">
                  <a:moveTo>
                    <a:pt x="92143" y="254093"/>
                  </a:moveTo>
                  <a:lnTo>
                    <a:pt x="83767" y="254093"/>
                  </a:lnTo>
                  <a:lnTo>
                    <a:pt x="78182" y="248509"/>
                  </a:lnTo>
                </a:path>
                <a:path w="634365" h="262889">
                  <a:moveTo>
                    <a:pt x="108897" y="245716"/>
                  </a:moveTo>
                  <a:lnTo>
                    <a:pt x="103312" y="251301"/>
                  </a:lnTo>
                  <a:lnTo>
                    <a:pt x="94936" y="254093"/>
                  </a:lnTo>
                </a:path>
                <a:path w="634365" h="262889">
                  <a:moveTo>
                    <a:pt x="122858" y="240132"/>
                  </a:moveTo>
                  <a:lnTo>
                    <a:pt x="122858" y="184287"/>
                  </a:lnTo>
                </a:path>
                <a:path w="634365" h="262889">
                  <a:moveTo>
                    <a:pt x="175910" y="234547"/>
                  </a:moveTo>
                  <a:lnTo>
                    <a:pt x="187079" y="262470"/>
                  </a:lnTo>
                </a:path>
                <a:path w="634365" h="262889">
                  <a:moveTo>
                    <a:pt x="195456" y="259677"/>
                  </a:moveTo>
                  <a:lnTo>
                    <a:pt x="187079" y="234547"/>
                  </a:lnTo>
                </a:path>
                <a:path w="634365" h="262889">
                  <a:moveTo>
                    <a:pt x="181495" y="206625"/>
                  </a:moveTo>
                  <a:lnTo>
                    <a:pt x="175910" y="215002"/>
                  </a:lnTo>
                  <a:lnTo>
                    <a:pt x="167534" y="217794"/>
                  </a:lnTo>
                </a:path>
                <a:path w="634365" h="262889">
                  <a:moveTo>
                    <a:pt x="184287" y="220586"/>
                  </a:moveTo>
                  <a:lnTo>
                    <a:pt x="189872" y="215002"/>
                  </a:lnTo>
                  <a:lnTo>
                    <a:pt x="192664" y="209417"/>
                  </a:lnTo>
                  <a:lnTo>
                    <a:pt x="189872" y="195456"/>
                  </a:lnTo>
                </a:path>
                <a:path w="634365" h="262889">
                  <a:moveTo>
                    <a:pt x="184287" y="189872"/>
                  </a:moveTo>
                  <a:lnTo>
                    <a:pt x="170326" y="181495"/>
                  </a:lnTo>
                </a:path>
                <a:path w="634365" h="262889">
                  <a:moveTo>
                    <a:pt x="418835" y="262470"/>
                  </a:moveTo>
                  <a:lnTo>
                    <a:pt x="421627" y="251301"/>
                  </a:lnTo>
                </a:path>
                <a:path w="634365" h="262889">
                  <a:moveTo>
                    <a:pt x="510979" y="195456"/>
                  </a:moveTo>
                  <a:lnTo>
                    <a:pt x="516563" y="209417"/>
                  </a:lnTo>
                </a:path>
                <a:path w="634365" h="262889">
                  <a:moveTo>
                    <a:pt x="550070" y="184287"/>
                  </a:moveTo>
                  <a:lnTo>
                    <a:pt x="550070" y="248509"/>
                  </a:lnTo>
                </a:path>
                <a:path w="634365" h="262889">
                  <a:moveTo>
                    <a:pt x="631045" y="248509"/>
                  </a:moveTo>
                  <a:lnTo>
                    <a:pt x="614291" y="254093"/>
                  </a:lnTo>
                </a:path>
                <a:path w="634365" h="262889">
                  <a:moveTo>
                    <a:pt x="583577" y="195456"/>
                  </a:moveTo>
                  <a:lnTo>
                    <a:pt x="577992" y="206625"/>
                  </a:lnTo>
                  <a:lnTo>
                    <a:pt x="577992" y="220586"/>
                  </a:lnTo>
                  <a:lnTo>
                    <a:pt x="577992" y="237340"/>
                  </a:lnTo>
                  <a:lnTo>
                    <a:pt x="583577" y="248509"/>
                  </a:lnTo>
                </a:path>
                <a:path w="634365" h="262889">
                  <a:moveTo>
                    <a:pt x="586369" y="254093"/>
                  </a:moveTo>
                  <a:lnTo>
                    <a:pt x="597538" y="259677"/>
                  </a:lnTo>
                  <a:lnTo>
                    <a:pt x="608707" y="262470"/>
                  </a:lnTo>
                  <a:lnTo>
                    <a:pt x="622668" y="262470"/>
                  </a:lnTo>
                  <a:lnTo>
                    <a:pt x="633837" y="256885"/>
                  </a:lnTo>
                </a:path>
                <a:path w="634365" h="262889">
                  <a:moveTo>
                    <a:pt x="611499" y="254093"/>
                  </a:moveTo>
                  <a:lnTo>
                    <a:pt x="600330" y="251301"/>
                  </a:lnTo>
                  <a:lnTo>
                    <a:pt x="594746" y="245716"/>
                  </a:lnTo>
                  <a:lnTo>
                    <a:pt x="589161" y="234547"/>
                  </a:lnTo>
                  <a:lnTo>
                    <a:pt x="586369" y="223378"/>
                  </a:lnTo>
                  <a:lnTo>
                    <a:pt x="589161" y="212209"/>
                  </a:lnTo>
                  <a:lnTo>
                    <a:pt x="591954" y="201040"/>
                  </a:lnTo>
                  <a:lnTo>
                    <a:pt x="600330" y="195456"/>
                  </a:lnTo>
                  <a:lnTo>
                    <a:pt x="608707" y="189872"/>
                  </a:lnTo>
                </a:path>
                <a:path w="634365" h="262889">
                  <a:moveTo>
                    <a:pt x="608707" y="181495"/>
                  </a:moveTo>
                  <a:lnTo>
                    <a:pt x="600330" y="184287"/>
                  </a:lnTo>
                  <a:lnTo>
                    <a:pt x="589161" y="189872"/>
                  </a:lnTo>
                </a:path>
                <a:path w="634365" h="262889">
                  <a:moveTo>
                    <a:pt x="611499" y="189872"/>
                  </a:moveTo>
                  <a:lnTo>
                    <a:pt x="622668" y="192664"/>
                  </a:lnTo>
                  <a:lnTo>
                    <a:pt x="631045" y="198248"/>
                  </a:lnTo>
                </a:path>
                <a:path w="634365" h="262889">
                  <a:moveTo>
                    <a:pt x="633837" y="198248"/>
                  </a:moveTo>
                  <a:lnTo>
                    <a:pt x="633837" y="189872"/>
                  </a:lnTo>
                  <a:lnTo>
                    <a:pt x="631045" y="187079"/>
                  </a:lnTo>
                  <a:lnTo>
                    <a:pt x="617084" y="18149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950254" y="2362231"/>
              <a:ext cx="678513" cy="11168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09743" y="2362231"/>
              <a:ext cx="756696" cy="11168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65728" y="9951529"/>
              <a:ext cx="159157" cy="4467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865728" y="10091140"/>
              <a:ext cx="195456" cy="4467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62936" y="10230752"/>
              <a:ext cx="198248" cy="4467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229478" y="2538142"/>
              <a:ext cx="960529" cy="34902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231511" y="10091140"/>
              <a:ext cx="108897" cy="4467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234303" y="10233544"/>
              <a:ext cx="108897" cy="41883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860144" y="10928811"/>
              <a:ext cx="153573" cy="4467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077938" y="10928811"/>
              <a:ext cx="262470" cy="4467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676236" y="3174772"/>
              <a:ext cx="58637" cy="4467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6137326" y="3174774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60" h="45085">
                  <a:moveTo>
                    <a:pt x="2794" y="11176"/>
                  </a:moveTo>
                  <a:lnTo>
                    <a:pt x="0" y="13970"/>
                  </a:lnTo>
                  <a:lnTo>
                    <a:pt x="2794" y="13970"/>
                  </a:lnTo>
                  <a:lnTo>
                    <a:pt x="2794" y="11176"/>
                  </a:lnTo>
                  <a:close/>
                </a:path>
                <a:path w="22860" h="45085">
                  <a:moveTo>
                    <a:pt x="11176" y="0"/>
                  </a:moveTo>
                  <a:lnTo>
                    <a:pt x="5588" y="0"/>
                  </a:lnTo>
                  <a:lnTo>
                    <a:pt x="2794" y="2794"/>
                  </a:lnTo>
                  <a:lnTo>
                    <a:pt x="0" y="2794"/>
                  </a:lnTo>
                  <a:lnTo>
                    <a:pt x="0" y="5588"/>
                  </a:lnTo>
                  <a:lnTo>
                    <a:pt x="11176" y="5588"/>
                  </a:lnTo>
                  <a:lnTo>
                    <a:pt x="11176" y="2794"/>
                  </a:lnTo>
                  <a:lnTo>
                    <a:pt x="11176" y="0"/>
                  </a:lnTo>
                  <a:close/>
                </a:path>
                <a:path w="22860" h="45085">
                  <a:moveTo>
                    <a:pt x="13957" y="5588"/>
                  </a:moveTo>
                  <a:lnTo>
                    <a:pt x="11176" y="5588"/>
                  </a:lnTo>
                  <a:lnTo>
                    <a:pt x="11176" y="8382"/>
                  </a:lnTo>
                  <a:lnTo>
                    <a:pt x="13957" y="8382"/>
                  </a:lnTo>
                  <a:lnTo>
                    <a:pt x="13957" y="5588"/>
                  </a:lnTo>
                  <a:close/>
                </a:path>
                <a:path w="22860" h="45085">
                  <a:moveTo>
                    <a:pt x="19545" y="13970"/>
                  </a:moveTo>
                  <a:lnTo>
                    <a:pt x="16751" y="13970"/>
                  </a:lnTo>
                  <a:lnTo>
                    <a:pt x="16751" y="11176"/>
                  </a:lnTo>
                  <a:lnTo>
                    <a:pt x="16751" y="8382"/>
                  </a:lnTo>
                  <a:lnTo>
                    <a:pt x="13957" y="8382"/>
                  </a:lnTo>
                  <a:lnTo>
                    <a:pt x="13957" y="11176"/>
                  </a:lnTo>
                  <a:lnTo>
                    <a:pt x="13957" y="13970"/>
                  </a:lnTo>
                  <a:lnTo>
                    <a:pt x="13957" y="16751"/>
                  </a:lnTo>
                  <a:lnTo>
                    <a:pt x="19545" y="30721"/>
                  </a:lnTo>
                  <a:lnTo>
                    <a:pt x="19545" y="16751"/>
                  </a:lnTo>
                  <a:lnTo>
                    <a:pt x="19545" y="13970"/>
                  </a:lnTo>
                  <a:close/>
                </a:path>
                <a:path w="22860" h="45085">
                  <a:moveTo>
                    <a:pt x="22339" y="39090"/>
                  </a:moveTo>
                  <a:lnTo>
                    <a:pt x="19545" y="36296"/>
                  </a:lnTo>
                  <a:lnTo>
                    <a:pt x="19545" y="33515"/>
                  </a:lnTo>
                  <a:lnTo>
                    <a:pt x="16751" y="33515"/>
                  </a:lnTo>
                  <a:lnTo>
                    <a:pt x="16751" y="36296"/>
                  </a:lnTo>
                  <a:lnTo>
                    <a:pt x="16751" y="39090"/>
                  </a:lnTo>
                  <a:lnTo>
                    <a:pt x="13957" y="39090"/>
                  </a:lnTo>
                  <a:lnTo>
                    <a:pt x="13957" y="41884"/>
                  </a:lnTo>
                  <a:lnTo>
                    <a:pt x="16751" y="41884"/>
                  </a:lnTo>
                  <a:lnTo>
                    <a:pt x="16751" y="44678"/>
                  </a:lnTo>
                  <a:lnTo>
                    <a:pt x="19545" y="41884"/>
                  </a:lnTo>
                  <a:lnTo>
                    <a:pt x="22339" y="39090"/>
                  </a:lnTo>
                  <a:close/>
                </a:path>
              </a:pathLst>
            </a:custGeom>
            <a:solidFill>
              <a:srgbClr val="000000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231891" y="3174772"/>
              <a:ext cx="61429" cy="4467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865728" y="10783615"/>
              <a:ext cx="474680" cy="6142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209173" y="9951529"/>
              <a:ext cx="128443" cy="4467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191146" y="9775618"/>
              <a:ext cx="1345858" cy="34344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191146" y="10225168"/>
              <a:ext cx="1312351" cy="51097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191146" y="2362231"/>
              <a:ext cx="988451" cy="35461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191146" y="2811781"/>
              <a:ext cx="862801" cy="27922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145711" y="2951393"/>
              <a:ext cx="1116894" cy="156365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91146" y="3185941"/>
              <a:ext cx="709227" cy="12006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519491" y="3713673"/>
              <a:ext cx="636630" cy="61708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013717" y="2423660"/>
              <a:ext cx="1197869" cy="60033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5869267" y="4481540"/>
              <a:ext cx="598170" cy="4132579"/>
            </a:xfrm>
            <a:custGeom>
              <a:avLst/>
              <a:gdLst/>
              <a:ahLst/>
              <a:cxnLst/>
              <a:rect l="l" t="t" r="r" b="b"/>
              <a:pathLst>
                <a:path w="598170" h="4132579">
                  <a:moveTo>
                    <a:pt x="19558" y="4073880"/>
                  </a:moveTo>
                  <a:lnTo>
                    <a:pt x="0" y="4073880"/>
                  </a:lnTo>
                  <a:lnTo>
                    <a:pt x="8382" y="4129722"/>
                  </a:lnTo>
                  <a:lnTo>
                    <a:pt x="19558" y="4073880"/>
                  </a:lnTo>
                  <a:close/>
                </a:path>
                <a:path w="598170" h="4132579">
                  <a:moveTo>
                    <a:pt x="19558" y="3610368"/>
                  </a:moveTo>
                  <a:lnTo>
                    <a:pt x="11176" y="3554514"/>
                  </a:lnTo>
                  <a:lnTo>
                    <a:pt x="2794" y="3610368"/>
                  </a:lnTo>
                  <a:lnTo>
                    <a:pt x="19558" y="3610368"/>
                  </a:lnTo>
                  <a:close/>
                </a:path>
                <a:path w="598170" h="4132579">
                  <a:moveTo>
                    <a:pt x="27927" y="1242542"/>
                  </a:moveTo>
                  <a:lnTo>
                    <a:pt x="11176" y="1242542"/>
                  </a:lnTo>
                  <a:lnTo>
                    <a:pt x="19558" y="1298397"/>
                  </a:lnTo>
                  <a:lnTo>
                    <a:pt x="27927" y="1242542"/>
                  </a:lnTo>
                  <a:close/>
                </a:path>
                <a:path w="598170" h="4132579">
                  <a:moveTo>
                    <a:pt x="33515" y="55841"/>
                  </a:moveTo>
                  <a:lnTo>
                    <a:pt x="22339" y="0"/>
                  </a:lnTo>
                  <a:lnTo>
                    <a:pt x="13970" y="53060"/>
                  </a:lnTo>
                  <a:lnTo>
                    <a:pt x="33515" y="55841"/>
                  </a:lnTo>
                  <a:close/>
                </a:path>
                <a:path w="598170" h="4132579">
                  <a:moveTo>
                    <a:pt x="251307" y="678510"/>
                  </a:moveTo>
                  <a:lnTo>
                    <a:pt x="234556" y="678510"/>
                  </a:lnTo>
                  <a:lnTo>
                    <a:pt x="242925" y="734364"/>
                  </a:lnTo>
                  <a:lnTo>
                    <a:pt x="251307" y="678510"/>
                  </a:lnTo>
                  <a:close/>
                </a:path>
                <a:path w="598170" h="4132579">
                  <a:moveTo>
                    <a:pt x="254101" y="55841"/>
                  </a:moveTo>
                  <a:lnTo>
                    <a:pt x="245719" y="0"/>
                  </a:lnTo>
                  <a:lnTo>
                    <a:pt x="237350" y="55841"/>
                  </a:lnTo>
                  <a:lnTo>
                    <a:pt x="254101" y="55841"/>
                  </a:lnTo>
                  <a:close/>
                </a:path>
                <a:path w="598170" h="4132579">
                  <a:moveTo>
                    <a:pt x="594753" y="4076662"/>
                  </a:moveTo>
                  <a:lnTo>
                    <a:pt x="578002" y="4076662"/>
                  </a:lnTo>
                  <a:lnTo>
                    <a:pt x="586371" y="4132516"/>
                  </a:lnTo>
                  <a:lnTo>
                    <a:pt x="594753" y="4076662"/>
                  </a:lnTo>
                  <a:close/>
                </a:path>
                <a:path w="598170" h="4132579">
                  <a:moveTo>
                    <a:pt x="597547" y="3794645"/>
                  </a:moveTo>
                  <a:lnTo>
                    <a:pt x="586371" y="3738803"/>
                  </a:lnTo>
                  <a:lnTo>
                    <a:pt x="578002" y="3794645"/>
                  </a:lnTo>
                  <a:lnTo>
                    <a:pt x="597547" y="3794645"/>
                  </a:lnTo>
                  <a:close/>
                </a:path>
              </a:pathLst>
            </a:custGeom>
            <a:solidFill>
              <a:srgbClr val="000000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463267" y="9962698"/>
              <a:ext cx="904684" cy="9074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243818" y="5779928"/>
              <a:ext cx="3390265" cy="2443480"/>
            </a:xfrm>
            <a:custGeom>
              <a:avLst/>
              <a:gdLst/>
              <a:ahLst/>
              <a:cxnLst/>
              <a:rect l="l" t="t" r="r" b="b"/>
              <a:pathLst>
                <a:path w="3390265" h="2443479">
                  <a:moveTo>
                    <a:pt x="427212" y="11168"/>
                  </a:moveTo>
                  <a:lnTo>
                    <a:pt x="438381" y="0"/>
                  </a:lnTo>
                </a:path>
                <a:path w="3390265" h="2443479">
                  <a:moveTo>
                    <a:pt x="427212" y="50260"/>
                  </a:moveTo>
                  <a:lnTo>
                    <a:pt x="477472" y="0"/>
                  </a:lnTo>
                </a:path>
                <a:path w="3390265" h="2443479">
                  <a:moveTo>
                    <a:pt x="427212" y="89351"/>
                  </a:moveTo>
                  <a:lnTo>
                    <a:pt x="519355" y="0"/>
                  </a:lnTo>
                </a:path>
                <a:path w="3390265" h="2443479">
                  <a:moveTo>
                    <a:pt x="443965" y="111689"/>
                  </a:moveTo>
                  <a:lnTo>
                    <a:pt x="558447" y="0"/>
                  </a:lnTo>
                </a:path>
                <a:path w="3390265" h="2443479">
                  <a:moveTo>
                    <a:pt x="485849" y="111689"/>
                  </a:moveTo>
                  <a:lnTo>
                    <a:pt x="597538" y="0"/>
                  </a:lnTo>
                </a:path>
                <a:path w="3390265" h="2443479">
                  <a:moveTo>
                    <a:pt x="524940" y="111689"/>
                  </a:moveTo>
                  <a:lnTo>
                    <a:pt x="636629" y="0"/>
                  </a:lnTo>
                </a:path>
                <a:path w="3390265" h="2443479">
                  <a:moveTo>
                    <a:pt x="564031" y="111689"/>
                  </a:moveTo>
                  <a:lnTo>
                    <a:pt x="678513" y="0"/>
                  </a:lnTo>
                </a:path>
                <a:path w="3390265" h="2443479">
                  <a:moveTo>
                    <a:pt x="603122" y="111689"/>
                  </a:moveTo>
                  <a:lnTo>
                    <a:pt x="717604" y="0"/>
                  </a:lnTo>
                </a:path>
                <a:path w="3390265" h="2443479">
                  <a:moveTo>
                    <a:pt x="645006" y="111689"/>
                  </a:moveTo>
                  <a:lnTo>
                    <a:pt x="756695" y="0"/>
                  </a:lnTo>
                </a:path>
                <a:path w="3390265" h="2443479">
                  <a:moveTo>
                    <a:pt x="684097" y="111689"/>
                  </a:moveTo>
                  <a:lnTo>
                    <a:pt x="795787" y="0"/>
                  </a:lnTo>
                </a:path>
                <a:path w="3390265" h="2443479">
                  <a:moveTo>
                    <a:pt x="723189" y="111689"/>
                  </a:moveTo>
                  <a:lnTo>
                    <a:pt x="837670" y="0"/>
                  </a:lnTo>
                </a:path>
                <a:path w="3390265" h="2443479">
                  <a:moveTo>
                    <a:pt x="762280" y="111689"/>
                  </a:moveTo>
                  <a:lnTo>
                    <a:pt x="876762" y="0"/>
                  </a:lnTo>
                </a:path>
                <a:path w="3390265" h="2443479">
                  <a:moveTo>
                    <a:pt x="804163" y="111689"/>
                  </a:moveTo>
                  <a:lnTo>
                    <a:pt x="915853" y="0"/>
                  </a:lnTo>
                </a:path>
                <a:path w="3390265" h="2443479">
                  <a:moveTo>
                    <a:pt x="843255" y="111689"/>
                  </a:moveTo>
                  <a:lnTo>
                    <a:pt x="954944" y="0"/>
                  </a:lnTo>
                </a:path>
                <a:path w="3390265" h="2443479">
                  <a:moveTo>
                    <a:pt x="882346" y="111689"/>
                  </a:moveTo>
                  <a:lnTo>
                    <a:pt x="996828" y="0"/>
                  </a:lnTo>
                </a:path>
                <a:path w="3390265" h="2443479">
                  <a:moveTo>
                    <a:pt x="921437" y="111689"/>
                  </a:moveTo>
                  <a:lnTo>
                    <a:pt x="1035919" y="0"/>
                  </a:lnTo>
                </a:path>
                <a:path w="3390265" h="2443479">
                  <a:moveTo>
                    <a:pt x="963321" y="111689"/>
                  </a:moveTo>
                  <a:lnTo>
                    <a:pt x="1075010" y="0"/>
                  </a:lnTo>
                </a:path>
                <a:path w="3390265" h="2443479">
                  <a:moveTo>
                    <a:pt x="1002412" y="111689"/>
                  </a:moveTo>
                  <a:lnTo>
                    <a:pt x="1114102" y="0"/>
                  </a:lnTo>
                </a:path>
                <a:path w="3390265" h="2443479">
                  <a:moveTo>
                    <a:pt x="1041504" y="111689"/>
                  </a:moveTo>
                  <a:lnTo>
                    <a:pt x="1155985" y="0"/>
                  </a:lnTo>
                </a:path>
                <a:path w="3390265" h="2443479">
                  <a:moveTo>
                    <a:pt x="1080595" y="111689"/>
                  </a:moveTo>
                  <a:lnTo>
                    <a:pt x="1195077" y="0"/>
                  </a:lnTo>
                </a:path>
                <a:path w="3390265" h="2443479">
                  <a:moveTo>
                    <a:pt x="1122478" y="111689"/>
                  </a:moveTo>
                  <a:lnTo>
                    <a:pt x="1234168" y="0"/>
                  </a:lnTo>
                </a:path>
                <a:path w="3390265" h="2443479">
                  <a:moveTo>
                    <a:pt x="1161570" y="111689"/>
                  </a:moveTo>
                  <a:lnTo>
                    <a:pt x="1273259" y="0"/>
                  </a:lnTo>
                </a:path>
                <a:path w="3390265" h="2443479">
                  <a:moveTo>
                    <a:pt x="1200661" y="111689"/>
                  </a:moveTo>
                  <a:lnTo>
                    <a:pt x="1315143" y="0"/>
                  </a:lnTo>
                </a:path>
                <a:path w="3390265" h="2443479">
                  <a:moveTo>
                    <a:pt x="1239752" y="111689"/>
                  </a:moveTo>
                  <a:lnTo>
                    <a:pt x="1354234" y="0"/>
                  </a:lnTo>
                </a:path>
                <a:path w="3390265" h="2443479">
                  <a:moveTo>
                    <a:pt x="1281636" y="111689"/>
                  </a:moveTo>
                  <a:lnTo>
                    <a:pt x="1393325" y="0"/>
                  </a:lnTo>
                </a:path>
                <a:path w="3390265" h="2443479">
                  <a:moveTo>
                    <a:pt x="1320727" y="111689"/>
                  </a:moveTo>
                  <a:lnTo>
                    <a:pt x="1432417" y="0"/>
                  </a:lnTo>
                </a:path>
                <a:path w="3390265" h="2443479">
                  <a:moveTo>
                    <a:pt x="1359818" y="111689"/>
                  </a:moveTo>
                  <a:lnTo>
                    <a:pt x="1474300" y="0"/>
                  </a:lnTo>
                </a:path>
                <a:path w="3390265" h="2443479">
                  <a:moveTo>
                    <a:pt x="1398910" y="111689"/>
                  </a:moveTo>
                  <a:lnTo>
                    <a:pt x="1513391" y="0"/>
                  </a:lnTo>
                </a:path>
                <a:path w="3390265" h="2443479">
                  <a:moveTo>
                    <a:pt x="1440793" y="111689"/>
                  </a:moveTo>
                  <a:lnTo>
                    <a:pt x="1552483" y="0"/>
                  </a:lnTo>
                </a:path>
                <a:path w="3390265" h="2443479">
                  <a:moveTo>
                    <a:pt x="1479885" y="111689"/>
                  </a:moveTo>
                  <a:lnTo>
                    <a:pt x="1591574" y="0"/>
                  </a:lnTo>
                </a:path>
                <a:path w="3390265" h="2443479">
                  <a:moveTo>
                    <a:pt x="1518976" y="111689"/>
                  </a:moveTo>
                  <a:lnTo>
                    <a:pt x="1633458" y="0"/>
                  </a:lnTo>
                </a:path>
                <a:path w="3390265" h="2443479">
                  <a:moveTo>
                    <a:pt x="1558067" y="111689"/>
                  </a:moveTo>
                  <a:lnTo>
                    <a:pt x="1672549" y="0"/>
                  </a:lnTo>
                </a:path>
                <a:path w="3390265" h="2443479">
                  <a:moveTo>
                    <a:pt x="1599951" y="111689"/>
                  </a:moveTo>
                  <a:lnTo>
                    <a:pt x="1711640" y="0"/>
                  </a:lnTo>
                </a:path>
                <a:path w="3390265" h="2443479">
                  <a:moveTo>
                    <a:pt x="1639042" y="111689"/>
                  </a:moveTo>
                  <a:lnTo>
                    <a:pt x="1750731" y="0"/>
                  </a:lnTo>
                </a:path>
                <a:path w="3390265" h="2443479">
                  <a:moveTo>
                    <a:pt x="1678133" y="111689"/>
                  </a:moveTo>
                  <a:lnTo>
                    <a:pt x="1792615" y="0"/>
                  </a:lnTo>
                </a:path>
                <a:path w="3390265" h="2443479">
                  <a:moveTo>
                    <a:pt x="1717225" y="111689"/>
                  </a:moveTo>
                  <a:lnTo>
                    <a:pt x="1831706" y="2792"/>
                  </a:lnTo>
                </a:path>
                <a:path w="3390265" h="2443479">
                  <a:moveTo>
                    <a:pt x="1759108" y="111689"/>
                  </a:moveTo>
                  <a:lnTo>
                    <a:pt x="1870798" y="2792"/>
                  </a:lnTo>
                </a:path>
                <a:path w="3390265" h="2443479">
                  <a:moveTo>
                    <a:pt x="1798200" y="111689"/>
                  </a:moveTo>
                  <a:lnTo>
                    <a:pt x="1909889" y="2792"/>
                  </a:lnTo>
                </a:path>
                <a:path w="3390265" h="2443479">
                  <a:moveTo>
                    <a:pt x="1837291" y="114481"/>
                  </a:moveTo>
                  <a:lnTo>
                    <a:pt x="1951772" y="2792"/>
                  </a:lnTo>
                </a:path>
                <a:path w="3390265" h="2443479">
                  <a:moveTo>
                    <a:pt x="1876382" y="114481"/>
                  </a:moveTo>
                  <a:lnTo>
                    <a:pt x="1990864" y="2792"/>
                  </a:lnTo>
                </a:path>
                <a:path w="3390265" h="2443479">
                  <a:moveTo>
                    <a:pt x="1918266" y="114481"/>
                  </a:moveTo>
                  <a:lnTo>
                    <a:pt x="2029955" y="2792"/>
                  </a:lnTo>
                </a:path>
                <a:path w="3390265" h="2443479">
                  <a:moveTo>
                    <a:pt x="1957357" y="114481"/>
                  </a:moveTo>
                  <a:lnTo>
                    <a:pt x="2069046" y="2792"/>
                  </a:lnTo>
                </a:path>
                <a:path w="3390265" h="2443479">
                  <a:moveTo>
                    <a:pt x="1996448" y="114481"/>
                  </a:moveTo>
                  <a:lnTo>
                    <a:pt x="2110930" y="2792"/>
                  </a:lnTo>
                </a:path>
                <a:path w="3390265" h="2443479">
                  <a:moveTo>
                    <a:pt x="2035540" y="114481"/>
                  </a:moveTo>
                  <a:lnTo>
                    <a:pt x="2150021" y="2792"/>
                  </a:lnTo>
                </a:path>
                <a:path w="3390265" h="2443479">
                  <a:moveTo>
                    <a:pt x="2074631" y="114481"/>
                  </a:moveTo>
                  <a:lnTo>
                    <a:pt x="2189113" y="2792"/>
                  </a:lnTo>
                </a:path>
                <a:path w="3390265" h="2443479">
                  <a:moveTo>
                    <a:pt x="2116514" y="114481"/>
                  </a:moveTo>
                  <a:lnTo>
                    <a:pt x="2228204" y="2792"/>
                  </a:lnTo>
                </a:path>
                <a:path w="3390265" h="2443479">
                  <a:moveTo>
                    <a:pt x="2155606" y="114481"/>
                  </a:moveTo>
                  <a:lnTo>
                    <a:pt x="2270087" y="2792"/>
                  </a:lnTo>
                </a:path>
                <a:path w="3390265" h="2443479">
                  <a:moveTo>
                    <a:pt x="2194697" y="114481"/>
                  </a:moveTo>
                  <a:lnTo>
                    <a:pt x="2309179" y="2792"/>
                  </a:lnTo>
                </a:path>
                <a:path w="3390265" h="2443479">
                  <a:moveTo>
                    <a:pt x="2233788" y="114481"/>
                  </a:moveTo>
                  <a:lnTo>
                    <a:pt x="2348270" y="2792"/>
                  </a:lnTo>
                </a:path>
                <a:path w="3390265" h="2443479">
                  <a:moveTo>
                    <a:pt x="2275672" y="114481"/>
                  </a:moveTo>
                  <a:lnTo>
                    <a:pt x="2387361" y="2792"/>
                  </a:lnTo>
                </a:path>
                <a:path w="3390265" h="2443479">
                  <a:moveTo>
                    <a:pt x="2314763" y="114481"/>
                  </a:moveTo>
                  <a:lnTo>
                    <a:pt x="2429245" y="2792"/>
                  </a:lnTo>
                </a:path>
                <a:path w="3390265" h="2443479">
                  <a:moveTo>
                    <a:pt x="2353854" y="114481"/>
                  </a:moveTo>
                  <a:lnTo>
                    <a:pt x="2468336" y="2792"/>
                  </a:lnTo>
                </a:path>
                <a:path w="3390265" h="2443479">
                  <a:moveTo>
                    <a:pt x="2392946" y="114481"/>
                  </a:moveTo>
                  <a:lnTo>
                    <a:pt x="2507427" y="2792"/>
                  </a:lnTo>
                </a:path>
                <a:path w="3390265" h="2443479">
                  <a:moveTo>
                    <a:pt x="2434829" y="114481"/>
                  </a:moveTo>
                  <a:lnTo>
                    <a:pt x="2546519" y="2792"/>
                  </a:lnTo>
                </a:path>
                <a:path w="3390265" h="2443479">
                  <a:moveTo>
                    <a:pt x="2473921" y="114481"/>
                  </a:moveTo>
                  <a:lnTo>
                    <a:pt x="2588402" y="2792"/>
                  </a:lnTo>
                </a:path>
                <a:path w="3390265" h="2443479">
                  <a:moveTo>
                    <a:pt x="2513012" y="114481"/>
                  </a:moveTo>
                  <a:lnTo>
                    <a:pt x="2627494" y="2792"/>
                  </a:lnTo>
                </a:path>
                <a:path w="3390265" h="2443479">
                  <a:moveTo>
                    <a:pt x="2552103" y="114481"/>
                  </a:moveTo>
                  <a:lnTo>
                    <a:pt x="2666585" y="2792"/>
                  </a:lnTo>
                </a:path>
                <a:path w="3390265" h="2443479">
                  <a:moveTo>
                    <a:pt x="2593987" y="114481"/>
                  </a:moveTo>
                  <a:lnTo>
                    <a:pt x="2705676" y="2792"/>
                  </a:lnTo>
                </a:path>
                <a:path w="3390265" h="2443479">
                  <a:moveTo>
                    <a:pt x="2633078" y="114481"/>
                  </a:moveTo>
                  <a:lnTo>
                    <a:pt x="2747560" y="2792"/>
                  </a:lnTo>
                </a:path>
                <a:path w="3390265" h="2443479">
                  <a:moveTo>
                    <a:pt x="2672169" y="114481"/>
                  </a:moveTo>
                  <a:lnTo>
                    <a:pt x="2786651" y="2792"/>
                  </a:lnTo>
                </a:path>
                <a:path w="3390265" h="2443479">
                  <a:moveTo>
                    <a:pt x="2711261" y="114481"/>
                  </a:moveTo>
                  <a:lnTo>
                    <a:pt x="2825742" y="2792"/>
                  </a:lnTo>
                </a:path>
                <a:path w="3390265" h="2443479">
                  <a:moveTo>
                    <a:pt x="2753144" y="114481"/>
                  </a:moveTo>
                  <a:lnTo>
                    <a:pt x="2864834" y="2792"/>
                  </a:lnTo>
                </a:path>
                <a:path w="3390265" h="2443479">
                  <a:moveTo>
                    <a:pt x="2792236" y="114481"/>
                  </a:moveTo>
                  <a:lnTo>
                    <a:pt x="2906717" y="2792"/>
                  </a:lnTo>
                </a:path>
                <a:path w="3390265" h="2443479">
                  <a:moveTo>
                    <a:pt x="2831327" y="114481"/>
                  </a:moveTo>
                  <a:lnTo>
                    <a:pt x="2945809" y="2792"/>
                  </a:lnTo>
                </a:path>
                <a:path w="3390265" h="2443479">
                  <a:moveTo>
                    <a:pt x="2870418" y="114481"/>
                  </a:moveTo>
                  <a:lnTo>
                    <a:pt x="2984900" y="2792"/>
                  </a:lnTo>
                </a:path>
                <a:path w="3390265" h="2443479">
                  <a:moveTo>
                    <a:pt x="2912302" y="114481"/>
                  </a:moveTo>
                  <a:lnTo>
                    <a:pt x="3023991" y="2792"/>
                  </a:lnTo>
                </a:path>
                <a:path w="3390265" h="2443479">
                  <a:moveTo>
                    <a:pt x="2951393" y="114481"/>
                  </a:moveTo>
                  <a:lnTo>
                    <a:pt x="3065875" y="2792"/>
                  </a:lnTo>
                </a:path>
                <a:path w="3390265" h="2443479">
                  <a:moveTo>
                    <a:pt x="2990484" y="114481"/>
                  </a:moveTo>
                  <a:lnTo>
                    <a:pt x="3104966" y="2792"/>
                  </a:lnTo>
                </a:path>
                <a:path w="3390265" h="2443479">
                  <a:moveTo>
                    <a:pt x="3029576" y="114481"/>
                  </a:moveTo>
                  <a:lnTo>
                    <a:pt x="3144057" y="2792"/>
                  </a:lnTo>
                </a:path>
                <a:path w="3390265" h="2443479">
                  <a:moveTo>
                    <a:pt x="3071459" y="114481"/>
                  </a:moveTo>
                  <a:lnTo>
                    <a:pt x="3183149" y="5584"/>
                  </a:lnTo>
                </a:path>
                <a:path w="3390265" h="2443479">
                  <a:moveTo>
                    <a:pt x="3110550" y="114481"/>
                  </a:moveTo>
                  <a:lnTo>
                    <a:pt x="3225032" y="5584"/>
                  </a:lnTo>
                </a:path>
                <a:path w="3390265" h="2443479">
                  <a:moveTo>
                    <a:pt x="3149642" y="114481"/>
                  </a:moveTo>
                  <a:lnTo>
                    <a:pt x="3264123" y="5584"/>
                  </a:lnTo>
                </a:path>
                <a:path w="3390265" h="2443479">
                  <a:moveTo>
                    <a:pt x="3188733" y="117273"/>
                  </a:moveTo>
                  <a:lnTo>
                    <a:pt x="3303215" y="5584"/>
                  </a:lnTo>
                </a:path>
                <a:path w="3390265" h="2443479">
                  <a:moveTo>
                    <a:pt x="3230617" y="117273"/>
                  </a:moveTo>
                  <a:lnTo>
                    <a:pt x="3342306" y="5584"/>
                  </a:lnTo>
                </a:path>
                <a:path w="3390265" h="2443479">
                  <a:moveTo>
                    <a:pt x="3269708" y="117273"/>
                  </a:moveTo>
                  <a:lnTo>
                    <a:pt x="3384190" y="5584"/>
                  </a:lnTo>
                </a:path>
                <a:path w="3390265" h="2443479">
                  <a:moveTo>
                    <a:pt x="3308799" y="117273"/>
                  </a:moveTo>
                  <a:lnTo>
                    <a:pt x="3389774" y="36299"/>
                  </a:lnTo>
                </a:path>
                <a:path w="3390265" h="2443479">
                  <a:moveTo>
                    <a:pt x="3347891" y="117273"/>
                  </a:moveTo>
                  <a:lnTo>
                    <a:pt x="3389774" y="75390"/>
                  </a:lnTo>
                </a:path>
                <a:path w="3390265" h="2443479">
                  <a:moveTo>
                    <a:pt x="3389774" y="117273"/>
                  </a:moveTo>
                  <a:lnTo>
                    <a:pt x="3389774" y="114481"/>
                  </a:lnTo>
                </a:path>
                <a:path w="3390265" h="2443479">
                  <a:moveTo>
                    <a:pt x="0" y="2345478"/>
                  </a:moveTo>
                  <a:lnTo>
                    <a:pt x="41883" y="2303594"/>
                  </a:lnTo>
                </a:path>
                <a:path w="3390265" h="2443479">
                  <a:moveTo>
                    <a:pt x="0" y="2384569"/>
                  </a:moveTo>
                  <a:lnTo>
                    <a:pt x="117273" y="2270087"/>
                  </a:lnTo>
                </a:path>
                <a:path w="3390265" h="2443479">
                  <a:moveTo>
                    <a:pt x="228963" y="2161190"/>
                  </a:moveTo>
                  <a:lnTo>
                    <a:pt x="248509" y="2141645"/>
                  </a:lnTo>
                </a:path>
                <a:path w="3390265" h="2443479">
                  <a:moveTo>
                    <a:pt x="0" y="2423660"/>
                  </a:moveTo>
                  <a:lnTo>
                    <a:pt x="290392" y="2141645"/>
                  </a:lnTo>
                </a:path>
                <a:path w="3390265" h="2443479">
                  <a:moveTo>
                    <a:pt x="44675" y="2420868"/>
                  </a:moveTo>
                  <a:lnTo>
                    <a:pt x="329483" y="2141645"/>
                  </a:lnTo>
                </a:path>
                <a:path w="3390265" h="2443479">
                  <a:moveTo>
                    <a:pt x="103312" y="2401322"/>
                  </a:moveTo>
                  <a:lnTo>
                    <a:pt x="368575" y="2141645"/>
                  </a:lnTo>
                </a:path>
                <a:path w="3390265" h="2443479">
                  <a:moveTo>
                    <a:pt x="187079" y="2359439"/>
                  </a:moveTo>
                  <a:lnTo>
                    <a:pt x="407666" y="2141645"/>
                  </a:lnTo>
                </a:path>
                <a:path w="3390265" h="2443479">
                  <a:moveTo>
                    <a:pt x="335068" y="2253334"/>
                  </a:moveTo>
                  <a:lnTo>
                    <a:pt x="446757" y="2141645"/>
                  </a:lnTo>
                </a:path>
                <a:path w="3390265" h="2443479">
                  <a:moveTo>
                    <a:pt x="374159" y="2253334"/>
                  </a:moveTo>
                  <a:lnTo>
                    <a:pt x="485849" y="2141645"/>
                  </a:lnTo>
                </a:path>
                <a:path w="3390265" h="2443479">
                  <a:moveTo>
                    <a:pt x="413250" y="2253334"/>
                  </a:moveTo>
                  <a:lnTo>
                    <a:pt x="527732" y="2141645"/>
                  </a:lnTo>
                </a:path>
                <a:path w="3390265" h="2443479">
                  <a:moveTo>
                    <a:pt x="452342" y="2253334"/>
                  </a:moveTo>
                  <a:lnTo>
                    <a:pt x="566823" y="2141645"/>
                  </a:lnTo>
                </a:path>
                <a:path w="3390265" h="2443479">
                  <a:moveTo>
                    <a:pt x="494225" y="2253334"/>
                  </a:moveTo>
                  <a:lnTo>
                    <a:pt x="605915" y="2141645"/>
                  </a:lnTo>
                </a:path>
                <a:path w="3390265" h="2443479">
                  <a:moveTo>
                    <a:pt x="533317" y="2253334"/>
                  </a:moveTo>
                  <a:lnTo>
                    <a:pt x="645006" y="2144437"/>
                  </a:lnTo>
                </a:path>
                <a:path w="3390265" h="2443479">
                  <a:moveTo>
                    <a:pt x="572408" y="2253334"/>
                  </a:moveTo>
                  <a:lnTo>
                    <a:pt x="684097" y="2144437"/>
                  </a:lnTo>
                </a:path>
                <a:path w="3390265" h="2443479">
                  <a:moveTo>
                    <a:pt x="611499" y="2256126"/>
                  </a:moveTo>
                  <a:lnTo>
                    <a:pt x="725981" y="2144437"/>
                  </a:lnTo>
                </a:path>
                <a:path w="3390265" h="2443479">
                  <a:moveTo>
                    <a:pt x="650590" y="2256126"/>
                  </a:moveTo>
                  <a:lnTo>
                    <a:pt x="765072" y="2144437"/>
                  </a:lnTo>
                </a:path>
                <a:path w="3390265" h="2443479">
                  <a:moveTo>
                    <a:pt x="689682" y="2256126"/>
                  </a:moveTo>
                  <a:lnTo>
                    <a:pt x="804163" y="2144437"/>
                  </a:lnTo>
                </a:path>
                <a:path w="3390265" h="2443479">
                  <a:moveTo>
                    <a:pt x="731565" y="2256126"/>
                  </a:moveTo>
                  <a:lnTo>
                    <a:pt x="843255" y="2144437"/>
                  </a:lnTo>
                </a:path>
                <a:path w="3390265" h="2443479">
                  <a:moveTo>
                    <a:pt x="770657" y="2256126"/>
                  </a:moveTo>
                  <a:lnTo>
                    <a:pt x="882346" y="2144437"/>
                  </a:lnTo>
                </a:path>
                <a:path w="3390265" h="2443479">
                  <a:moveTo>
                    <a:pt x="809748" y="2256126"/>
                  </a:moveTo>
                  <a:lnTo>
                    <a:pt x="913061" y="2152813"/>
                  </a:lnTo>
                </a:path>
                <a:path w="3390265" h="2443479">
                  <a:moveTo>
                    <a:pt x="848839" y="2256126"/>
                  </a:moveTo>
                  <a:lnTo>
                    <a:pt x="929814" y="2177944"/>
                  </a:lnTo>
                </a:path>
                <a:path w="3390265" h="2443479">
                  <a:moveTo>
                    <a:pt x="865593" y="2278464"/>
                  </a:moveTo>
                  <a:lnTo>
                    <a:pt x="946568" y="2200281"/>
                  </a:lnTo>
                </a:path>
                <a:path w="3390265" h="2443479">
                  <a:moveTo>
                    <a:pt x="885138" y="2300802"/>
                  </a:moveTo>
                  <a:lnTo>
                    <a:pt x="963321" y="2222619"/>
                  </a:lnTo>
                </a:path>
                <a:path w="3390265" h="2443479">
                  <a:moveTo>
                    <a:pt x="904684" y="2320348"/>
                  </a:moveTo>
                  <a:lnTo>
                    <a:pt x="985659" y="2242165"/>
                  </a:lnTo>
                </a:path>
                <a:path w="3390265" h="2443479">
                  <a:moveTo>
                    <a:pt x="927022" y="2337101"/>
                  </a:moveTo>
                  <a:lnTo>
                    <a:pt x="1005204" y="2258918"/>
                  </a:lnTo>
                </a:path>
                <a:path w="3390265" h="2443479">
                  <a:moveTo>
                    <a:pt x="949360" y="2353854"/>
                  </a:moveTo>
                  <a:lnTo>
                    <a:pt x="1030335" y="2275672"/>
                  </a:lnTo>
                </a:path>
                <a:path w="3390265" h="2443479">
                  <a:moveTo>
                    <a:pt x="971698" y="2370608"/>
                  </a:moveTo>
                  <a:lnTo>
                    <a:pt x="1055465" y="2289633"/>
                  </a:lnTo>
                </a:path>
                <a:path w="3390265" h="2443479">
                  <a:moveTo>
                    <a:pt x="996828" y="2384569"/>
                  </a:moveTo>
                  <a:lnTo>
                    <a:pt x="1080595" y="2303594"/>
                  </a:lnTo>
                </a:path>
                <a:path w="3390265" h="2443479">
                  <a:moveTo>
                    <a:pt x="1021958" y="2398530"/>
                  </a:moveTo>
                  <a:lnTo>
                    <a:pt x="1111309" y="2311971"/>
                  </a:lnTo>
                </a:path>
                <a:path w="3390265" h="2443479">
                  <a:moveTo>
                    <a:pt x="1049880" y="2409699"/>
                  </a:moveTo>
                  <a:lnTo>
                    <a:pt x="1142024" y="2320348"/>
                  </a:lnTo>
                </a:path>
                <a:path w="3390265" h="2443479">
                  <a:moveTo>
                    <a:pt x="1080595" y="2420868"/>
                  </a:moveTo>
                  <a:lnTo>
                    <a:pt x="1175531" y="2325932"/>
                  </a:lnTo>
                </a:path>
                <a:path w="3390265" h="2443479">
                  <a:moveTo>
                    <a:pt x="1111309" y="2429245"/>
                  </a:moveTo>
                  <a:lnTo>
                    <a:pt x="1214622" y="2328724"/>
                  </a:lnTo>
                </a:path>
                <a:path w="3390265" h="2443479">
                  <a:moveTo>
                    <a:pt x="1144816" y="2434829"/>
                  </a:moveTo>
                  <a:lnTo>
                    <a:pt x="1256506" y="2325932"/>
                  </a:lnTo>
                </a:path>
                <a:path w="3390265" h="2443479">
                  <a:moveTo>
                    <a:pt x="1181115" y="2440414"/>
                  </a:moveTo>
                  <a:lnTo>
                    <a:pt x="1306766" y="2314763"/>
                  </a:lnTo>
                </a:path>
                <a:path w="3390265" h="2443479">
                  <a:moveTo>
                    <a:pt x="1220207" y="2440414"/>
                  </a:moveTo>
                  <a:lnTo>
                    <a:pt x="1373780" y="2289633"/>
                  </a:lnTo>
                </a:path>
                <a:path w="3390265" h="2443479">
                  <a:moveTo>
                    <a:pt x="1513391" y="2152813"/>
                  </a:moveTo>
                  <a:lnTo>
                    <a:pt x="1518976" y="2144437"/>
                  </a:lnTo>
                </a:path>
                <a:path w="3390265" h="2443479">
                  <a:moveTo>
                    <a:pt x="1262090" y="2437622"/>
                  </a:moveTo>
                  <a:lnTo>
                    <a:pt x="1560859" y="2144437"/>
                  </a:lnTo>
                </a:path>
                <a:path w="3390265" h="2443479">
                  <a:moveTo>
                    <a:pt x="1309558" y="2429245"/>
                  </a:moveTo>
                  <a:lnTo>
                    <a:pt x="1599951" y="2147229"/>
                  </a:lnTo>
                </a:path>
                <a:path w="3390265" h="2443479">
                  <a:moveTo>
                    <a:pt x="1365403" y="2412491"/>
                  </a:moveTo>
                  <a:lnTo>
                    <a:pt x="1639042" y="2147229"/>
                  </a:lnTo>
                </a:path>
                <a:path w="3390265" h="2443479">
                  <a:moveTo>
                    <a:pt x="1443586" y="2378985"/>
                  </a:moveTo>
                  <a:lnTo>
                    <a:pt x="1678133" y="2147229"/>
                  </a:lnTo>
                </a:path>
                <a:path w="3390265" h="2443479">
                  <a:moveTo>
                    <a:pt x="1605535" y="2258918"/>
                  </a:moveTo>
                  <a:lnTo>
                    <a:pt x="1717225" y="2147229"/>
                  </a:lnTo>
                </a:path>
                <a:path w="3390265" h="2443479">
                  <a:moveTo>
                    <a:pt x="1644627" y="2258918"/>
                  </a:moveTo>
                  <a:lnTo>
                    <a:pt x="1759108" y="2147229"/>
                  </a:lnTo>
                </a:path>
                <a:path w="3390265" h="2443479">
                  <a:moveTo>
                    <a:pt x="1683718" y="2258918"/>
                  </a:moveTo>
                  <a:lnTo>
                    <a:pt x="1798200" y="2147229"/>
                  </a:lnTo>
                </a:path>
                <a:path w="3390265" h="2443479">
                  <a:moveTo>
                    <a:pt x="1722809" y="2258918"/>
                  </a:moveTo>
                  <a:lnTo>
                    <a:pt x="1837291" y="2147229"/>
                  </a:lnTo>
                </a:path>
                <a:path w="3390265" h="2443479">
                  <a:moveTo>
                    <a:pt x="1764693" y="2258918"/>
                  </a:moveTo>
                  <a:lnTo>
                    <a:pt x="1876382" y="2147229"/>
                  </a:lnTo>
                </a:path>
                <a:path w="3390265" h="2443479">
                  <a:moveTo>
                    <a:pt x="1803784" y="2258918"/>
                  </a:moveTo>
                  <a:lnTo>
                    <a:pt x="1915473" y="2147229"/>
                  </a:lnTo>
                </a:path>
                <a:path w="3390265" h="2443479">
                  <a:moveTo>
                    <a:pt x="1842875" y="2258918"/>
                  </a:moveTo>
                  <a:lnTo>
                    <a:pt x="1957357" y="2147229"/>
                  </a:lnTo>
                </a:path>
                <a:path w="3390265" h="2443479">
                  <a:moveTo>
                    <a:pt x="1881967" y="2258918"/>
                  </a:moveTo>
                  <a:lnTo>
                    <a:pt x="1996448" y="2147229"/>
                  </a:lnTo>
                </a:path>
                <a:path w="3390265" h="2443479">
                  <a:moveTo>
                    <a:pt x="1921058" y="2258918"/>
                  </a:moveTo>
                  <a:lnTo>
                    <a:pt x="2035540" y="2147229"/>
                  </a:lnTo>
                </a:path>
                <a:path w="3390265" h="2443479">
                  <a:moveTo>
                    <a:pt x="1962941" y="2258918"/>
                  </a:moveTo>
                  <a:lnTo>
                    <a:pt x="2074631" y="2150021"/>
                  </a:lnTo>
                </a:path>
                <a:path w="3390265" h="2443479">
                  <a:moveTo>
                    <a:pt x="2002033" y="2258918"/>
                  </a:moveTo>
                  <a:lnTo>
                    <a:pt x="2113722" y="2150021"/>
                  </a:lnTo>
                </a:path>
                <a:path w="3390265" h="2443479">
                  <a:moveTo>
                    <a:pt x="2041124" y="2261711"/>
                  </a:moveTo>
                  <a:lnTo>
                    <a:pt x="2152813" y="2150021"/>
                  </a:lnTo>
                </a:path>
                <a:path w="3390265" h="2443479">
                  <a:moveTo>
                    <a:pt x="2080215" y="2261711"/>
                  </a:moveTo>
                  <a:lnTo>
                    <a:pt x="2191905" y="2150021"/>
                  </a:lnTo>
                </a:path>
                <a:path w="3390265" h="2443479">
                  <a:moveTo>
                    <a:pt x="2119307" y="2261711"/>
                  </a:moveTo>
                  <a:lnTo>
                    <a:pt x="2230996" y="2152813"/>
                  </a:lnTo>
                </a:path>
                <a:path w="3390265" h="2443479">
                  <a:moveTo>
                    <a:pt x="2158398" y="2261711"/>
                  </a:moveTo>
                  <a:lnTo>
                    <a:pt x="2250542" y="2172359"/>
                  </a:lnTo>
                </a:path>
                <a:path w="3390265" h="2443479">
                  <a:moveTo>
                    <a:pt x="2186320" y="2272880"/>
                  </a:moveTo>
                  <a:lnTo>
                    <a:pt x="2267295" y="2194697"/>
                  </a:lnTo>
                </a:path>
                <a:path w="3390265" h="2443479">
                  <a:moveTo>
                    <a:pt x="2205866" y="2295218"/>
                  </a:moveTo>
                  <a:lnTo>
                    <a:pt x="2284049" y="2217035"/>
                  </a:lnTo>
                </a:path>
                <a:path w="3390265" h="2443479">
                  <a:moveTo>
                    <a:pt x="2225412" y="2314763"/>
                  </a:moveTo>
                  <a:lnTo>
                    <a:pt x="2306386" y="2236581"/>
                  </a:lnTo>
                </a:path>
                <a:path w="3390265" h="2443479">
                  <a:moveTo>
                    <a:pt x="2247750" y="2331517"/>
                  </a:moveTo>
                  <a:lnTo>
                    <a:pt x="2325932" y="2253334"/>
                  </a:lnTo>
                </a:path>
                <a:path w="3390265" h="2443479">
                  <a:moveTo>
                    <a:pt x="2270087" y="2351062"/>
                  </a:moveTo>
                  <a:lnTo>
                    <a:pt x="2351062" y="2270087"/>
                  </a:lnTo>
                </a:path>
                <a:path w="3390265" h="2443479">
                  <a:moveTo>
                    <a:pt x="2292425" y="2365023"/>
                  </a:moveTo>
                  <a:lnTo>
                    <a:pt x="2373400" y="2284049"/>
                  </a:lnTo>
                </a:path>
                <a:path w="3390265" h="2443479">
                  <a:moveTo>
                    <a:pt x="2317555" y="2381777"/>
                  </a:moveTo>
                  <a:lnTo>
                    <a:pt x="2401322" y="2298010"/>
                  </a:lnTo>
                </a:path>
                <a:path w="3390265" h="2443479">
                  <a:moveTo>
                    <a:pt x="2342686" y="2395738"/>
                  </a:moveTo>
                  <a:lnTo>
                    <a:pt x="2429245" y="2309179"/>
                  </a:lnTo>
                </a:path>
                <a:path w="3390265" h="2443479">
                  <a:moveTo>
                    <a:pt x="2370608" y="2406907"/>
                  </a:moveTo>
                  <a:lnTo>
                    <a:pt x="2459959" y="2320348"/>
                  </a:lnTo>
                </a:path>
                <a:path w="3390265" h="2443479">
                  <a:moveTo>
                    <a:pt x="2398530" y="2418076"/>
                  </a:moveTo>
                  <a:lnTo>
                    <a:pt x="2490674" y="2325932"/>
                  </a:lnTo>
                </a:path>
                <a:path w="3390265" h="2443479">
                  <a:moveTo>
                    <a:pt x="2429245" y="2426453"/>
                  </a:moveTo>
                  <a:lnTo>
                    <a:pt x="2526973" y="2331517"/>
                  </a:lnTo>
                </a:path>
                <a:path w="3390265" h="2443479">
                  <a:moveTo>
                    <a:pt x="2462752" y="2434829"/>
                  </a:moveTo>
                  <a:lnTo>
                    <a:pt x="2566064" y="2331517"/>
                  </a:lnTo>
                </a:path>
                <a:path w="3390265" h="2443479">
                  <a:moveTo>
                    <a:pt x="2496259" y="2440414"/>
                  </a:moveTo>
                  <a:lnTo>
                    <a:pt x="2610740" y="2328724"/>
                  </a:lnTo>
                </a:path>
                <a:path w="3390265" h="2443479">
                  <a:moveTo>
                    <a:pt x="2532558" y="2443206"/>
                  </a:moveTo>
                  <a:lnTo>
                    <a:pt x="2661000" y="2317555"/>
                  </a:lnTo>
                </a:path>
                <a:path w="3390265" h="2443479">
                  <a:moveTo>
                    <a:pt x="2571649" y="2443206"/>
                  </a:moveTo>
                  <a:lnTo>
                    <a:pt x="2728014" y="2289633"/>
                  </a:lnTo>
                </a:path>
                <a:path w="3390265" h="2443479">
                  <a:moveTo>
                    <a:pt x="2616325" y="2440414"/>
                  </a:moveTo>
                  <a:lnTo>
                    <a:pt x="2912302" y="2150021"/>
                  </a:lnTo>
                </a:path>
                <a:path w="3390265" h="2443479">
                  <a:moveTo>
                    <a:pt x="2663793" y="2432037"/>
                  </a:moveTo>
                  <a:lnTo>
                    <a:pt x="2951393" y="2150021"/>
                  </a:lnTo>
                </a:path>
                <a:path w="3390265" h="2443479">
                  <a:moveTo>
                    <a:pt x="2722430" y="2415284"/>
                  </a:moveTo>
                  <a:lnTo>
                    <a:pt x="2990484" y="2150021"/>
                  </a:lnTo>
                </a:path>
                <a:path w="3390265" h="2443479">
                  <a:moveTo>
                    <a:pt x="2797820" y="2378985"/>
                  </a:moveTo>
                  <a:lnTo>
                    <a:pt x="3032368" y="2150021"/>
                  </a:lnTo>
                </a:path>
                <a:path w="3390265" h="2443479">
                  <a:moveTo>
                    <a:pt x="2956977" y="2261711"/>
                  </a:moveTo>
                  <a:lnTo>
                    <a:pt x="3071459" y="2150021"/>
                  </a:lnTo>
                </a:path>
                <a:path w="3390265" h="2443479">
                  <a:moveTo>
                    <a:pt x="2998861" y="2261711"/>
                  </a:moveTo>
                  <a:lnTo>
                    <a:pt x="3110550" y="2150021"/>
                  </a:lnTo>
                </a:path>
                <a:path w="3390265" h="2443479">
                  <a:moveTo>
                    <a:pt x="3037952" y="2261711"/>
                  </a:moveTo>
                  <a:lnTo>
                    <a:pt x="3149642" y="2150021"/>
                  </a:lnTo>
                </a:path>
                <a:path w="3390265" h="2443479">
                  <a:moveTo>
                    <a:pt x="3077044" y="2261711"/>
                  </a:moveTo>
                  <a:lnTo>
                    <a:pt x="3188733" y="2150021"/>
                  </a:lnTo>
                </a:path>
                <a:path w="3390265" h="2443479">
                  <a:moveTo>
                    <a:pt x="3116135" y="2261711"/>
                  </a:moveTo>
                  <a:lnTo>
                    <a:pt x="3230617" y="2150021"/>
                  </a:lnTo>
                </a:path>
                <a:path w="3390265" h="2443479">
                  <a:moveTo>
                    <a:pt x="3155226" y="2261711"/>
                  </a:moveTo>
                  <a:lnTo>
                    <a:pt x="3269708" y="2150021"/>
                  </a:lnTo>
                </a:path>
                <a:path w="3390265" h="2443479">
                  <a:moveTo>
                    <a:pt x="3197110" y="2261711"/>
                  </a:moveTo>
                  <a:lnTo>
                    <a:pt x="3308799" y="2150021"/>
                  </a:lnTo>
                </a:path>
                <a:path w="3390265" h="2443479">
                  <a:moveTo>
                    <a:pt x="3236201" y="2261711"/>
                  </a:moveTo>
                  <a:lnTo>
                    <a:pt x="3347891" y="2150021"/>
                  </a:lnTo>
                </a:path>
                <a:path w="3390265" h="2443479">
                  <a:moveTo>
                    <a:pt x="3275292" y="2261711"/>
                  </a:moveTo>
                  <a:lnTo>
                    <a:pt x="3386982" y="2150021"/>
                  </a:lnTo>
                </a:path>
                <a:path w="3390265" h="2443479">
                  <a:moveTo>
                    <a:pt x="3314384" y="2261711"/>
                  </a:moveTo>
                  <a:lnTo>
                    <a:pt x="3389774" y="2189113"/>
                  </a:lnTo>
                </a:path>
                <a:path w="3390265" h="2443479">
                  <a:moveTo>
                    <a:pt x="3353475" y="2261711"/>
                  </a:moveTo>
                  <a:lnTo>
                    <a:pt x="3389774" y="2228204"/>
                  </a:lnTo>
                </a:path>
              </a:pathLst>
            </a:custGeom>
            <a:ln w="317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243818" y="8608463"/>
              <a:ext cx="788035" cy="3175"/>
            </a:xfrm>
            <a:custGeom>
              <a:avLst/>
              <a:gdLst/>
              <a:ahLst/>
              <a:cxnLst/>
              <a:rect l="l" t="t" r="r" b="b"/>
              <a:pathLst>
                <a:path w="788035" h="3175">
                  <a:moveTo>
                    <a:pt x="0" y="0"/>
                  </a:moveTo>
                  <a:lnTo>
                    <a:pt x="787410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313245" y="9393081"/>
              <a:ext cx="187079" cy="72598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6553377" y="9404250"/>
              <a:ext cx="226695" cy="45085"/>
            </a:xfrm>
            <a:custGeom>
              <a:avLst/>
              <a:gdLst/>
              <a:ahLst/>
              <a:cxnLst/>
              <a:rect l="l" t="t" r="r" b="b"/>
              <a:pathLst>
                <a:path w="226695" h="45084">
                  <a:moveTo>
                    <a:pt x="0" y="0"/>
                  </a:moveTo>
                  <a:lnTo>
                    <a:pt x="2792" y="44675"/>
                  </a:lnTo>
                  <a:lnTo>
                    <a:pt x="19545" y="0"/>
                  </a:lnTo>
                  <a:lnTo>
                    <a:pt x="22337" y="44675"/>
                  </a:lnTo>
                  <a:lnTo>
                    <a:pt x="41883" y="0"/>
                  </a:lnTo>
                </a:path>
                <a:path w="226695" h="45084">
                  <a:moveTo>
                    <a:pt x="41883" y="44675"/>
                  </a:moveTo>
                  <a:lnTo>
                    <a:pt x="50260" y="0"/>
                  </a:lnTo>
                </a:path>
                <a:path w="226695" h="45084">
                  <a:moveTo>
                    <a:pt x="58636" y="44675"/>
                  </a:moveTo>
                  <a:lnTo>
                    <a:pt x="67013" y="0"/>
                  </a:lnTo>
                  <a:lnTo>
                    <a:pt x="80974" y="0"/>
                  </a:lnTo>
                  <a:lnTo>
                    <a:pt x="86559" y="2792"/>
                  </a:lnTo>
                  <a:lnTo>
                    <a:pt x="92143" y="8376"/>
                  </a:lnTo>
                  <a:lnTo>
                    <a:pt x="92143" y="11168"/>
                  </a:lnTo>
                  <a:lnTo>
                    <a:pt x="94936" y="16753"/>
                  </a:lnTo>
                  <a:lnTo>
                    <a:pt x="92143" y="27922"/>
                  </a:lnTo>
                  <a:lnTo>
                    <a:pt x="89351" y="33506"/>
                  </a:lnTo>
                  <a:lnTo>
                    <a:pt x="86559" y="39091"/>
                  </a:lnTo>
                  <a:lnTo>
                    <a:pt x="80974" y="41883"/>
                  </a:lnTo>
                  <a:lnTo>
                    <a:pt x="72598" y="44675"/>
                  </a:lnTo>
                  <a:lnTo>
                    <a:pt x="58636" y="44675"/>
                  </a:lnTo>
                </a:path>
                <a:path w="226695" h="45084">
                  <a:moveTo>
                    <a:pt x="131235" y="44675"/>
                  </a:moveTo>
                  <a:lnTo>
                    <a:pt x="103312" y="44675"/>
                  </a:lnTo>
                  <a:lnTo>
                    <a:pt x="111689" y="0"/>
                  </a:lnTo>
                  <a:lnTo>
                    <a:pt x="139611" y="0"/>
                  </a:lnTo>
                </a:path>
                <a:path w="226695" h="45084">
                  <a:moveTo>
                    <a:pt x="108897" y="22337"/>
                  </a:moveTo>
                  <a:lnTo>
                    <a:pt x="125650" y="22337"/>
                  </a:lnTo>
                </a:path>
                <a:path w="226695" h="45084">
                  <a:moveTo>
                    <a:pt x="187079" y="33506"/>
                  </a:moveTo>
                  <a:lnTo>
                    <a:pt x="187079" y="27922"/>
                  </a:lnTo>
                  <a:lnTo>
                    <a:pt x="189872" y="22337"/>
                  </a:lnTo>
                  <a:lnTo>
                    <a:pt x="195456" y="19545"/>
                  </a:lnTo>
                  <a:lnTo>
                    <a:pt x="201040" y="19545"/>
                  </a:lnTo>
                  <a:lnTo>
                    <a:pt x="203833" y="22337"/>
                  </a:lnTo>
                  <a:lnTo>
                    <a:pt x="212209" y="27922"/>
                  </a:lnTo>
                  <a:lnTo>
                    <a:pt x="215002" y="30714"/>
                  </a:lnTo>
                  <a:lnTo>
                    <a:pt x="217794" y="30714"/>
                  </a:lnTo>
                  <a:lnTo>
                    <a:pt x="223378" y="27922"/>
                  </a:lnTo>
                  <a:lnTo>
                    <a:pt x="226171" y="25130"/>
                  </a:lnTo>
                  <a:lnTo>
                    <a:pt x="226171" y="1954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829808" y="9395873"/>
              <a:ext cx="254093" cy="7259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223894" y="9197625"/>
              <a:ext cx="156365" cy="89351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408181" y="9200417"/>
              <a:ext cx="215265" cy="83820"/>
            </a:xfrm>
            <a:custGeom>
              <a:avLst/>
              <a:gdLst/>
              <a:ahLst/>
              <a:cxnLst/>
              <a:rect l="l" t="t" r="r" b="b"/>
              <a:pathLst>
                <a:path w="215265" h="83820">
                  <a:moveTo>
                    <a:pt x="27922" y="0"/>
                  </a:moveTo>
                  <a:lnTo>
                    <a:pt x="13961" y="83767"/>
                  </a:lnTo>
                </a:path>
                <a:path w="215265" h="83820">
                  <a:moveTo>
                    <a:pt x="0" y="0"/>
                  </a:moveTo>
                  <a:lnTo>
                    <a:pt x="55844" y="0"/>
                  </a:lnTo>
                </a:path>
                <a:path w="215265" h="83820">
                  <a:moveTo>
                    <a:pt x="120066" y="2792"/>
                  </a:moveTo>
                  <a:lnTo>
                    <a:pt x="111689" y="0"/>
                  </a:lnTo>
                  <a:lnTo>
                    <a:pt x="94936" y="0"/>
                  </a:lnTo>
                  <a:lnTo>
                    <a:pt x="86559" y="2792"/>
                  </a:lnTo>
                  <a:lnTo>
                    <a:pt x="78182" y="11168"/>
                  </a:lnTo>
                </a:path>
                <a:path w="215265" h="83820">
                  <a:moveTo>
                    <a:pt x="80974" y="83767"/>
                  </a:moveTo>
                  <a:lnTo>
                    <a:pt x="97728" y="83767"/>
                  </a:lnTo>
                  <a:lnTo>
                    <a:pt x="106104" y="80974"/>
                  </a:lnTo>
                </a:path>
                <a:path w="215265" h="83820">
                  <a:moveTo>
                    <a:pt x="145196" y="83767"/>
                  </a:moveTo>
                  <a:lnTo>
                    <a:pt x="159157" y="0"/>
                  </a:lnTo>
                  <a:lnTo>
                    <a:pt x="201040" y="83767"/>
                  </a:lnTo>
                  <a:lnTo>
                    <a:pt x="21500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715327" y="9197625"/>
              <a:ext cx="72598" cy="8935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810263" y="9197625"/>
              <a:ext cx="287600" cy="92143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5243818" y="4478746"/>
              <a:ext cx="3390265" cy="4808855"/>
            </a:xfrm>
            <a:custGeom>
              <a:avLst/>
              <a:gdLst/>
              <a:ahLst/>
              <a:cxnLst/>
              <a:rect l="l" t="t" r="r" b="b"/>
              <a:pathLst>
                <a:path w="3390265" h="4808855">
                  <a:moveTo>
                    <a:pt x="1901512" y="4724463"/>
                  </a:moveTo>
                  <a:lnTo>
                    <a:pt x="1887551" y="4808230"/>
                  </a:lnTo>
                </a:path>
                <a:path w="3390265" h="4808855">
                  <a:moveTo>
                    <a:pt x="1873590" y="4724463"/>
                  </a:moveTo>
                  <a:lnTo>
                    <a:pt x="1929435" y="4724463"/>
                  </a:lnTo>
                </a:path>
                <a:path w="3390265" h="4808855">
                  <a:moveTo>
                    <a:pt x="0" y="0"/>
                  </a:moveTo>
                  <a:lnTo>
                    <a:pt x="809748" y="2792"/>
                  </a:lnTo>
                  <a:lnTo>
                    <a:pt x="2150021" y="5584"/>
                  </a:lnTo>
                  <a:lnTo>
                    <a:pt x="2136060" y="4138093"/>
                  </a:lnTo>
                  <a:lnTo>
                    <a:pt x="795787" y="4135301"/>
                  </a:lnTo>
                  <a:lnTo>
                    <a:pt x="809748" y="2792"/>
                  </a:lnTo>
                </a:path>
                <a:path w="3390265" h="4808855">
                  <a:moveTo>
                    <a:pt x="2150021" y="5584"/>
                  </a:moveTo>
                  <a:lnTo>
                    <a:pt x="3389774" y="11168"/>
                  </a:lnTo>
                </a:path>
                <a:path w="3390265" h="4808855">
                  <a:moveTo>
                    <a:pt x="2136060" y="4138093"/>
                  </a:moveTo>
                  <a:lnTo>
                    <a:pt x="3389774" y="414367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986553" y="3836532"/>
              <a:ext cx="432796" cy="89351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503117" y="3839324"/>
              <a:ext cx="64769" cy="83820"/>
            </a:xfrm>
            <a:custGeom>
              <a:avLst/>
              <a:gdLst/>
              <a:ahLst/>
              <a:cxnLst/>
              <a:rect l="l" t="t" r="r" b="b"/>
              <a:pathLst>
                <a:path w="64770" h="83820">
                  <a:moveTo>
                    <a:pt x="0" y="83767"/>
                  </a:moveTo>
                  <a:lnTo>
                    <a:pt x="47468" y="0"/>
                  </a:lnTo>
                  <a:lnTo>
                    <a:pt x="64221" y="83767"/>
                  </a:lnTo>
                </a:path>
                <a:path w="64770" h="83820">
                  <a:moveTo>
                    <a:pt x="16753" y="55844"/>
                  </a:moveTo>
                  <a:lnTo>
                    <a:pt x="58636" y="55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589676" y="3836532"/>
              <a:ext cx="206625" cy="92143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6818640" y="3842116"/>
              <a:ext cx="64769" cy="83820"/>
            </a:xfrm>
            <a:custGeom>
              <a:avLst/>
              <a:gdLst/>
              <a:ahLst/>
              <a:cxnLst/>
              <a:rect l="l" t="t" r="r" b="b"/>
              <a:pathLst>
                <a:path w="64770" h="83820">
                  <a:moveTo>
                    <a:pt x="0" y="0"/>
                  </a:moveTo>
                  <a:lnTo>
                    <a:pt x="25130" y="39091"/>
                  </a:lnTo>
                  <a:lnTo>
                    <a:pt x="64221" y="0"/>
                  </a:lnTo>
                </a:path>
                <a:path w="64770" h="83820">
                  <a:moveTo>
                    <a:pt x="25130" y="39091"/>
                  </a:moveTo>
                  <a:lnTo>
                    <a:pt x="16753" y="8376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955459" y="3839324"/>
              <a:ext cx="136819" cy="89351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7122993" y="391750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5584" y="0"/>
                  </a:moveTo>
                  <a:lnTo>
                    <a:pt x="0" y="5584"/>
                  </a:lnTo>
                  <a:lnTo>
                    <a:pt x="2792" y="8376"/>
                  </a:lnTo>
                  <a:lnTo>
                    <a:pt x="8376" y="558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251436" y="3839324"/>
              <a:ext cx="134027" cy="89351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410594" y="3842116"/>
              <a:ext cx="22860" cy="83820"/>
            </a:xfrm>
            <a:custGeom>
              <a:avLst/>
              <a:gdLst/>
              <a:ahLst/>
              <a:cxnLst/>
              <a:rect l="l" t="t" r="r" b="b"/>
              <a:pathLst>
                <a:path w="22859" h="83820">
                  <a:moveTo>
                    <a:pt x="0" y="16753"/>
                  </a:moveTo>
                  <a:lnTo>
                    <a:pt x="8376" y="13961"/>
                  </a:lnTo>
                  <a:lnTo>
                    <a:pt x="22337" y="0"/>
                  </a:lnTo>
                  <a:lnTo>
                    <a:pt x="8376" y="8376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321622" y="4031988"/>
              <a:ext cx="189872" cy="72598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6561754" y="4043157"/>
              <a:ext cx="229235" cy="47625"/>
            </a:xfrm>
            <a:custGeom>
              <a:avLst/>
              <a:gdLst/>
              <a:ahLst/>
              <a:cxnLst/>
              <a:rect l="l" t="t" r="r" b="b"/>
              <a:pathLst>
                <a:path w="229234" h="47625">
                  <a:moveTo>
                    <a:pt x="0" y="0"/>
                  </a:moveTo>
                  <a:lnTo>
                    <a:pt x="2792" y="44675"/>
                  </a:lnTo>
                  <a:lnTo>
                    <a:pt x="22337" y="0"/>
                  </a:lnTo>
                  <a:lnTo>
                    <a:pt x="25130" y="44675"/>
                  </a:lnTo>
                  <a:lnTo>
                    <a:pt x="44675" y="2792"/>
                  </a:lnTo>
                </a:path>
                <a:path w="229234" h="47625">
                  <a:moveTo>
                    <a:pt x="44675" y="47468"/>
                  </a:moveTo>
                  <a:lnTo>
                    <a:pt x="53052" y="2792"/>
                  </a:lnTo>
                </a:path>
                <a:path w="229234" h="47625">
                  <a:moveTo>
                    <a:pt x="61429" y="47468"/>
                  </a:moveTo>
                  <a:lnTo>
                    <a:pt x="69805" y="2792"/>
                  </a:lnTo>
                  <a:lnTo>
                    <a:pt x="83767" y="2792"/>
                  </a:lnTo>
                  <a:lnTo>
                    <a:pt x="89351" y="2792"/>
                  </a:lnTo>
                  <a:lnTo>
                    <a:pt x="94936" y="8376"/>
                  </a:lnTo>
                  <a:lnTo>
                    <a:pt x="94936" y="11168"/>
                  </a:lnTo>
                  <a:lnTo>
                    <a:pt x="94936" y="19545"/>
                  </a:lnTo>
                  <a:lnTo>
                    <a:pt x="94936" y="27922"/>
                  </a:lnTo>
                  <a:lnTo>
                    <a:pt x="92143" y="36299"/>
                  </a:lnTo>
                  <a:lnTo>
                    <a:pt x="89351" y="39091"/>
                  </a:lnTo>
                  <a:lnTo>
                    <a:pt x="83767" y="44675"/>
                  </a:lnTo>
                  <a:lnTo>
                    <a:pt x="75390" y="47468"/>
                  </a:lnTo>
                  <a:lnTo>
                    <a:pt x="61429" y="47468"/>
                  </a:lnTo>
                </a:path>
                <a:path w="229234" h="47625">
                  <a:moveTo>
                    <a:pt x="134027" y="47468"/>
                  </a:moveTo>
                  <a:lnTo>
                    <a:pt x="106104" y="47468"/>
                  </a:lnTo>
                  <a:lnTo>
                    <a:pt x="114481" y="2792"/>
                  </a:lnTo>
                  <a:lnTo>
                    <a:pt x="142404" y="2792"/>
                  </a:lnTo>
                </a:path>
                <a:path w="229234" h="47625">
                  <a:moveTo>
                    <a:pt x="108897" y="22337"/>
                  </a:moveTo>
                  <a:lnTo>
                    <a:pt x="128442" y="22337"/>
                  </a:lnTo>
                </a:path>
                <a:path w="229234" h="47625">
                  <a:moveTo>
                    <a:pt x="189872" y="33506"/>
                  </a:moveTo>
                  <a:lnTo>
                    <a:pt x="189872" y="30714"/>
                  </a:lnTo>
                  <a:lnTo>
                    <a:pt x="192664" y="22337"/>
                  </a:lnTo>
                  <a:lnTo>
                    <a:pt x="198248" y="22337"/>
                  </a:lnTo>
                  <a:lnTo>
                    <a:pt x="201040" y="22337"/>
                  </a:lnTo>
                  <a:lnTo>
                    <a:pt x="206625" y="22337"/>
                  </a:lnTo>
                  <a:lnTo>
                    <a:pt x="212209" y="30714"/>
                  </a:lnTo>
                  <a:lnTo>
                    <a:pt x="217794" y="30714"/>
                  </a:lnTo>
                  <a:lnTo>
                    <a:pt x="220586" y="30714"/>
                  </a:lnTo>
                  <a:lnTo>
                    <a:pt x="226171" y="30714"/>
                  </a:lnTo>
                  <a:lnTo>
                    <a:pt x="228963" y="25130"/>
                  </a:lnTo>
                  <a:lnTo>
                    <a:pt x="228963" y="223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840978" y="4034780"/>
              <a:ext cx="254093" cy="7259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322001" y="4838944"/>
              <a:ext cx="2842895" cy="3923665"/>
            </a:xfrm>
            <a:custGeom>
              <a:avLst/>
              <a:gdLst/>
              <a:ahLst/>
              <a:cxnLst/>
              <a:rect l="l" t="t" r="r" b="b"/>
              <a:pathLst>
                <a:path w="2842895" h="3923665">
                  <a:moveTo>
                    <a:pt x="2267295" y="1521768"/>
                  </a:moveTo>
                  <a:lnTo>
                    <a:pt x="2272880" y="1488261"/>
                  </a:lnTo>
                  <a:lnTo>
                    <a:pt x="2289633" y="1521768"/>
                  </a:lnTo>
                  <a:lnTo>
                    <a:pt x="2295218" y="1488261"/>
                  </a:lnTo>
                </a:path>
                <a:path w="2842895" h="3923665">
                  <a:moveTo>
                    <a:pt x="2323140" y="1502222"/>
                  </a:moveTo>
                  <a:lnTo>
                    <a:pt x="2320348" y="1499430"/>
                  </a:lnTo>
                  <a:lnTo>
                    <a:pt x="2314763" y="1499430"/>
                  </a:lnTo>
                  <a:lnTo>
                    <a:pt x="2311971" y="1502222"/>
                  </a:lnTo>
                  <a:lnTo>
                    <a:pt x="2306386" y="1505015"/>
                  </a:lnTo>
                  <a:lnTo>
                    <a:pt x="2306386" y="1510599"/>
                  </a:lnTo>
                  <a:lnTo>
                    <a:pt x="2303594" y="1513391"/>
                  </a:lnTo>
                  <a:lnTo>
                    <a:pt x="2306386" y="1516184"/>
                  </a:lnTo>
                  <a:lnTo>
                    <a:pt x="2309179" y="1521768"/>
                  </a:lnTo>
                  <a:lnTo>
                    <a:pt x="2311971" y="1521768"/>
                  </a:lnTo>
                  <a:lnTo>
                    <a:pt x="2314763" y="1521768"/>
                  </a:lnTo>
                  <a:lnTo>
                    <a:pt x="2320348" y="1521768"/>
                  </a:lnTo>
                </a:path>
                <a:path w="2842895" h="3923665">
                  <a:moveTo>
                    <a:pt x="2334309" y="1518976"/>
                  </a:moveTo>
                  <a:lnTo>
                    <a:pt x="2334309" y="1521768"/>
                  </a:lnTo>
                  <a:lnTo>
                    <a:pt x="2337101" y="1521768"/>
                  </a:lnTo>
                </a:path>
                <a:path w="2842895" h="3923665">
                  <a:moveTo>
                    <a:pt x="2384569" y="1493846"/>
                  </a:moveTo>
                  <a:lnTo>
                    <a:pt x="2387361" y="1493846"/>
                  </a:lnTo>
                  <a:lnTo>
                    <a:pt x="2392946" y="1488261"/>
                  </a:lnTo>
                  <a:lnTo>
                    <a:pt x="2387361" y="1521768"/>
                  </a:lnTo>
                </a:path>
                <a:path w="2842895" h="3923665">
                  <a:moveTo>
                    <a:pt x="2409699" y="1496638"/>
                  </a:moveTo>
                  <a:lnTo>
                    <a:pt x="2412491" y="1493846"/>
                  </a:lnTo>
                  <a:lnTo>
                    <a:pt x="2418076" y="1488261"/>
                  </a:lnTo>
                  <a:lnTo>
                    <a:pt x="2412491" y="1521768"/>
                  </a:lnTo>
                </a:path>
                <a:path w="2842895" h="3923665">
                  <a:moveTo>
                    <a:pt x="2468336" y="1488261"/>
                  </a:moveTo>
                  <a:lnTo>
                    <a:pt x="2462752" y="1513391"/>
                  </a:lnTo>
                  <a:lnTo>
                    <a:pt x="2462752" y="1518976"/>
                  </a:lnTo>
                  <a:lnTo>
                    <a:pt x="2465544" y="1521768"/>
                  </a:lnTo>
                  <a:lnTo>
                    <a:pt x="2471128" y="1521768"/>
                  </a:lnTo>
                  <a:lnTo>
                    <a:pt x="2473921" y="1521768"/>
                  </a:lnTo>
                  <a:lnTo>
                    <a:pt x="2479505" y="1521768"/>
                  </a:lnTo>
                  <a:lnTo>
                    <a:pt x="2482297" y="1518976"/>
                  </a:lnTo>
                  <a:lnTo>
                    <a:pt x="2485090" y="1513391"/>
                  </a:lnTo>
                  <a:lnTo>
                    <a:pt x="2490674" y="1488261"/>
                  </a:lnTo>
                </a:path>
                <a:path w="2842895" h="3923665">
                  <a:moveTo>
                    <a:pt x="2496259" y="1521768"/>
                  </a:moveTo>
                  <a:lnTo>
                    <a:pt x="2501843" y="1488261"/>
                  </a:lnTo>
                  <a:lnTo>
                    <a:pt x="2515804" y="1488261"/>
                  </a:lnTo>
                  <a:lnTo>
                    <a:pt x="2521389" y="1491054"/>
                  </a:lnTo>
                  <a:lnTo>
                    <a:pt x="2521389" y="1493846"/>
                  </a:lnTo>
                  <a:lnTo>
                    <a:pt x="2524181" y="1496638"/>
                  </a:lnTo>
                  <a:lnTo>
                    <a:pt x="2521389" y="1499430"/>
                  </a:lnTo>
                  <a:lnTo>
                    <a:pt x="2521389" y="1505015"/>
                  </a:lnTo>
                  <a:lnTo>
                    <a:pt x="2518596" y="1505015"/>
                  </a:lnTo>
                  <a:lnTo>
                    <a:pt x="2513012" y="1507807"/>
                  </a:lnTo>
                  <a:lnTo>
                    <a:pt x="2499051" y="1507807"/>
                  </a:lnTo>
                </a:path>
                <a:path w="2842895" h="3923665">
                  <a:moveTo>
                    <a:pt x="2546519" y="1488261"/>
                  </a:moveTo>
                  <a:lnTo>
                    <a:pt x="2540934" y="1521768"/>
                  </a:lnTo>
                </a:path>
                <a:path w="2842895" h="3923665">
                  <a:moveTo>
                    <a:pt x="2535350" y="1488261"/>
                  </a:moveTo>
                  <a:lnTo>
                    <a:pt x="2557688" y="1488261"/>
                  </a:lnTo>
                </a:path>
                <a:path w="2842895" h="3923665">
                  <a:moveTo>
                    <a:pt x="2582818" y="1491054"/>
                  </a:moveTo>
                  <a:lnTo>
                    <a:pt x="2580026" y="1488261"/>
                  </a:lnTo>
                  <a:lnTo>
                    <a:pt x="2574441" y="1488261"/>
                  </a:lnTo>
                  <a:lnTo>
                    <a:pt x="2571649" y="1491054"/>
                  </a:lnTo>
                  <a:lnTo>
                    <a:pt x="2566064" y="1493846"/>
                  </a:lnTo>
                </a:path>
                <a:path w="2842895" h="3923665">
                  <a:moveTo>
                    <a:pt x="2568857" y="1521768"/>
                  </a:moveTo>
                  <a:lnTo>
                    <a:pt x="2574441" y="1521768"/>
                  </a:lnTo>
                  <a:lnTo>
                    <a:pt x="2577233" y="1521768"/>
                  </a:lnTo>
                </a:path>
                <a:path w="2842895" h="3923665">
                  <a:moveTo>
                    <a:pt x="2593987" y="1521768"/>
                  </a:moveTo>
                  <a:lnTo>
                    <a:pt x="2599571" y="1488261"/>
                  </a:lnTo>
                  <a:lnTo>
                    <a:pt x="2616325" y="1524560"/>
                  </a:lnTo>
                  <a:lnTo>
                    <a:pt x="2621909" y="1491054"/>
                  </a:lnTo>
                </a:path>
                <a:path w="2842895" h="3923665">
                  <a:moveTo>
                    <a:pt x="2686131" y="1493846"/>
                  </a:moveTo>
                  <a:lnTo>
                    <a:pt x="2683338" y="1491054"/>
                  </a:lnTo>
                  <a:lnTo>
                    <a:pt x="2680546" y="1491054"/>
                  </a:lnTo>
                  <a:lnTo>
                    <a:pt x="2672169" y="1491054"/>
                  </a:lnTo>
                  <a:lnTo>
                    <a:pt x="2666585" y="1491054"/>
                  </a:lnTo>
                  <a:lnTo>
                    <a:pt x="2663793" y="1493846"/>
                  </a:lnTo>
                  <a:lnTo>
                    <a:pt x="2663793" y="1496638"/>
                  </a:lnTo>
                  <a:lnTo>
                    <a:pt x="2663793" y="1502222"/>
                  </a:lnTo>
                  <a:lnTo>
                    <a:pt x="2666585" y="1502222"/>
                  </a:lnTo>
                  <a:lnTo>
                    <a:pt x="2669377" y="1505015"/>
                  </a:lnTo>
                  <a:lnTo>
                    <a:pt x="2677754" y="1507807"/>
                  </a:lnTo>
                  <a:lnTo>
                    <a:pt x="2680546" y="1507807"/>
                  </a:lnTo>
                  <a:lnTo>
                    <a:pt x="2680546" y="1510599"/>
                  </a:lnTo>
                  <a:lnTo>
                    <a:pt x="2683338" y="1513391"/>
                  </a:lnTo>
                  <a:lnTo>
                    <a:pt x="2683338" y="1518976"/>
                  </a:lnTo>
                  <a:lnTo>
                    <a:pt x="2677754" y="1521768"/>
                  </a:lnTo>
                  <a:lnTo>
                    <a:pt x="2672169" y="1524560"/>
                  </a:lnTo>
                  <a:lnTo>
                    <a:pt x="2666585" y="1524560"/>
                  </a:lnTo>
                  <a:lnTo>
                    <a:pt x="2661000" y="1521768"/>
                  </a:lnTo>
                  <a:lnTo>
                    <a:pt x="2661000" y="1518976"/>
                  </a:lnTo>
                </a:path>
                <a:path w="2842895" h="3923665">
                  <a:moveTo>
                    <a:pt x="2708468" y="1491054"/>
                  </a:moveTo>
                  <a:lnTo>
                    <a:pt x="2702884" y="1524560"/>
                  </a:lnTo>
                </a:path>
                <a:path w="2842895" h="3923665">
                  <a:moveTo>
                    <a:pt x="2697300" y="1491054"/>
                  </a:moveTo>
                  <a:lnTo>
                    <a:pt x="2719637" y="1491054"/>
                  </a:lnTo>
                </a:path>
                <a:path w="2842895" h="3923665">
                  <a:moveTo>
                    <a:pt x="2719637" y="1524560"/>
                  </a:moveTo>
                  <a:lnTo>
                    <a:pt x="2725222" y="1491054"/>
                  </a:lnTo>
                  <a:lnTo>
                    <a:pt x="2739183" y="1491054"/>
                  </a:lnTo>
                  <a:lnTo>
                    <a:pt x="2744768" y="1491054"/>
                  </a:lnTo>
                  <a:lnTo>
                    <a:pt x="2744768" y="1493846"/>
                  </a:lnTo>
                  <a:lnTo>
                    <a:pt x="2747560" y="1496638"/>
                  </a:lnTo>
                  <a:lnTo>
                    <a:pt x="2744768" y="1499430"/>
                  </a:lnTo>
                  <a:lnTo>
                    <a:pt x="2744768" y="1502222"/>
                  </a:lnTo>
                  <a:lnTo>
                    <a:pt x="2741975" y="1505015"/>
                  </a:lnTo>
                  <a:lnTo>
                    <a:pt x="2736391" y="1505015"/>
                  </a:lnTo>
                  <a:lnTo>
                    <a:pt x="2722430" y="1505015"/>
                  </a:lnTo>
                </a:path>
                <a:path w="2842895" h="3923665">
                  <a:moveTo>
                    <a:pt x="2733599" y="1505015"/>
                  </a:moveTo>
                  <a:lnTo>
                    <a:pt x="2741975" y="1524560"/>
                  </a:lnTo>
                </a:path>
                <a:path w="2842895" h="3923665">
                  <a:moveTo>
                    <a:pt x="2772690" y="1524560"/>
                  </a:moveTo>
                  <a:lnTo>
                    <a:pt x="2753144" y="1524560"/>
                  </a:lnTo>
                  <a:lnTo>
                    <a:pt x="2758729" y="1491054"/>
                  </a:lnTo>
                  <a:lnTo>
                    <a:pt x="2781067" y="1491054"/>
                  </a:lnTo>
                </a:path>
                <a:path w="2842895" h="3923665">
                  <a:moveTo>
                    <a:pt x="2755936" y="1505015"/>
                  </a:moveTo>
                  <a:lnTo>
                    <a:pt x="2769898" y="1505015"/>
                  </a:lnTo>
                </a:path>
                <a:path w="2842895" h="3923665">
                  <a:moveTo>
                    <a:pt x="2803404" y="1524560"/>
                  </a:moveTo>
                  <a:lnTo>
                    <a:pt x="2783859" y="1524560"/>
                  </a:lnTo>
                  <a:lnTo>
                    <a:pt x="2789443" y="1491054"/>
                  </a:lnTo>
                  <a:lnTo>
                    <a:pt x="2808989" y="1491054"/>
                  </a:lnTo>
                </a:path>
                <a:path w="2842895" h="3923665">
                  <a:moveTo>
                    <a:pt x="2786651" y="1505015"/>
                  </a:moveTo>
                  <a:lnTo>
                    <a:pt x="2800612" y="1505015"/>
                  </a:lnTo>
                </a:path>
                <a:path w="2842895" h="3923665">
                  <a:moveTo>
                    <a:pt x="2831327" y="1491054"/>
                  </a:moveTo>
                  <a:lnTo>
                    <a:pt x="2825742" y="1524560"/>
                  </a:lnTo>
                </a:path>
                <a:path w="2842895" h="3923665">
                  <a:moveTo>
                    <a:pt x="2820158" y="1491054"/>
                  </a:moveTo>
                  <a:lnTo>
                    <a:pt x="2842496" y="1491054"/>
                  </a:lnTo>
                </a:path>
                <a:path w="2842895" h="3923665">
                  <a:moveTo>
                    <a:pt x="2507427" y="1585990"/>
                  </a:moveTo>
                  <a:lnTo>
                    <a:pt x="2513012" y="1552483"/>
                  </a:lnTo>
                  <a:lnTo>
                    <a:pt x="2529765" y="1585990"/>
                  </a:lnTo>
                  <a:lnTo>
                    <a:pt x="2535350" y="1552483"/>
                  </a:lnTo>
                </a:path>
                <a:path w="2842895" h="3923665">
                  <a:moveTo>
                    <a:pt x="2577233" y="1544106"/>
                  </a:moveTo>
                  <a:lnTo>
                    <a:pt x="2538142" y="1597159"/>
                  </a:lnTo>
                </a:path>
                <a:path w="2842895" h="3923665">
                  <a:moveTo>
                    <a:pt x="2577233" y="1585990"/>
                  </a:moveTo>
                  <a:lnTo>
                    <a:pt x="2582818" y="1552483"/>
                  </a:lnTo>
                  <a:lnTo>
                    <a:pt x="2602363" y="1552483"/>
                  </a:lnTo>
                </a:path>
                <a:path w="2842895" h="3923665">
                  <a:moveTo>
                    <a:pt x="2580026" y="1566444"/>
                  </a:moveTo>
                  <a:lnTo>
                    <a:pt x="2591195" y="1566444"/>
                  </a:lnTo>
                </a:path>
                <a:path w="2842895" h="3923665">
                  <a:moveTo>
                    <a:pt x="2325932" y="1613912"/>
                  </a:moveTo>
                  <a:lnTo>
                    <a:pt x="2328724" y="1611120"/>
                  </a:lnTo>
                  <a:lnTo>
                    <a:pt x="2334309" y="1605535"/>
                  </a:lnTo>
                  <a:lnTo>
                    <a:pt x="2328724" y="1639042"/>
                  </a:lnTo>
                </a:path>
                <a:path w="2842895" h="3923665">
                  <a:moveTo>
                    <a:pt x="2351062" y="1613912"/>
                  </a:moveTo>
                  <a:lnTo>
                    <a:pt x="2353854" y="1611120"/>
                  </a:lnTo>
                  <a:lnTo>
                    <a:pt x="2359439" y="1605535"/>
                  </a:lnTo>
                  <a:lnTo>
                    <a:pt x="2353854" y="1639042"/>
                  </a:lnTo>
                </a:path>
                <a:path w="2842895" h="3923665">
                  <a:moveTo>
                    <a:pt x="2409699" y="1608327"/>
                  </a:moveTo>
                  <a:lnTo>
                    <a:pt x="2404115" y="1630665"/>
                  </a:lnTo>
                  <a:lnTo>
                    <a:pt x="2404115" y="1636250"/>
                  </a:lnTo>
                  <a:lnTo>
                    <a:pt x="2406907" y="1639042"/>
                  </a:lnTo>
                  <a:lnTo>
                    <a:pt x="2412491" y="1641834"/>
                  </a:lnTo>
                  <a:lnTo>
                    <a:pt x="2415284" y="1641834"/>
                  </a:lnTo>
                  <a:lnTo>
                    <a:pt x="2420868" y="1639042"/>
                  </a:lnTo>
                  <a:lnTo>
                    <a:pt x="2423660" y="1636250"/>
                  </a:lnTo>
                  <a:lnTo>
                    <a:pt x="2426453" y="1630665"/>
                  </a:lnTo>
                  <a:lnTo>
                    <a:pt x="2432037" y="1608327"/>
                  </a:lnTo>
                </a:path>
                <a:path w="2842895" h="3923665">
                  <a:moveTo>
                    <a:pt x="2437622" y="1641834"/>
                  </a:moveTo>
                  <a:lnTo>
                    <a:pt x="2443206" y="1608327"/>
                  </a:lnTo>
                  <a:lnTo>
                    <a:pt x="2457167" y="1608327"/>
                  </a:lnTo>
                  <a:lnTo>
                    <a:pt x="2462752" y="1608327"/>
                  </a:lnTo>
                  <a:lnTo>
                    <a:pt x="2462752" y="1611120"/>
                  </a:lnTo>
                  <a:lnTo>
                    <a:pt x="2465544" y="1613912"/>
                  </a:lnTo>
                  <a:lnTo>
                    <a:pt x="2462752" y="1619496"/>
                  </a:lnTo>
                  <a:lnTo>
                    <a:pt x="2462752" y="1622289"/>
                  </a:lnTo>
                  <a:lnTo>
                    <a:pt x="2459959" y="1622289"/>
                  </a:lnTo>
                  <a:lnTo>
                    <a:pt x="2454375" y="1625081"/>
                  </a:lnTo>
                  <a:lnTo>
                    <a:pt x="2440414" y="1625081"/>
                  </a:lnTo>
                </a:path>
                <a:path w="2842895" h="3923665">
                  <a:moveTo>
                    <a:pt x="2487882" y="1608327"/>
                  </a:moveTo>
                  <a:lnTo>
                    <a:pt x="2482297" y="1641834"/>
                  </a:lnTo>
                </a:path>
                <a:path w="2842895" h="3923665">
                  <a:moveTo>
                    <a:pt x="2476713" y="1608327"/>
                  </a:moveTo>
                  <a:lnTo>
                    <a:pt x="2499051" y="1608327"/>
                  </a:lnTo>
                </a:path>
                <a:path w="2842895" h="3923665">
                  <a:moveTo>
                    <a:pt x="2524181" y="1608327"/>
                  </a:moveTo>
                  <a:lnTo>
                    <a:pt x="2521389" y="1608327"/>
                  </a:lnTo>
                  <a:lnTo>
                    <a:pt x="2515804" y="1608327"/>
                  </a:lnTo>
                  <a:lnTo>
                    <a:pt x="2513012" y="1608327"/>
                  </a:lnTo>
                  <a:lnTo>
                    <a:pt x="2507427" y="1611120"/>
                  </a:lnTo>
                </a:path>
                <a:path w="2842895" h="3923665">
                  <a:moveTo>
                    <a:pt x="2510220" y="1641834"/>
                  </a:moveTo>
                  <a:lnTo>
                    <a:pt x="2515804" y="1641834"/>
                  </a:lnTo>
                  <a:lnTo>
                    <a:pt x="2518596" y="1639042"/>
                  </a:lnTo>
                </a:path>
                <a:path w="2842895" h="3923665">
                  <a:moveTo>
                    <a:pt x="2535350" y="1641834"/>
                  </a:moveTo>
                  <a:lnTo>
                    <a:pt x="2540934" y="1608327"/>
                  </a:lnTo>
                  <a:lnTo>
                    <a:pt x="2557688" y="1641834"/>
                  </a:lnTo>
                  <a:lnTo>
                    <a:pt x="2563272" y="1608327"/>
                  </a:lnTo>
                </a:path>
                <a:path w="2842895" h="3923665">
                  <a:moveTo>
                    <a:pt x="2627494" y="1613912"/>
                  </a:moveTo>
                  <a:lnTo>
                    <a:pt x="2624701" y="1608327"/>
                  </a:lnTo>
                  <a:lnTo>
                    <a:pt x="2621909" y="1608327"/>
                  </a:lnTo>
                  <a:lnTo>
                    <a:pt x="2613532" y="1608327"/>
                  </a:lnTo>
                  <a:lnTo>
                    <a:pt x="2607948" y="1608327"/>
                  </a:lnTo>
                  <a:lnTo>
                    <a:pt x="2605156" y="1611120"/>
                  </a:lnTo>
                  <a:lnTo>
                    <a:pt x="2605156" y="1616704"/>
                  </a:lnTo>
                  <a:lnTo>
                    <a:pt x="2605156" y="1619496"/>
                  </a:lnTo>
                  <a:lnTo>
                    <a:pt x="2607948" y="1619496"/>
                  </a:lnTo>
                  <a:lnTo>
                    <a:pt x="2610740" y="1622289"/>
                  </a:lnTo>
                  <a:lnTo>
                    <a:pt x="2619117" y="1625081"/>
                  </a:lnTo>
                  <a:lnTo>
                    <a:pt x="2621909" y="1627873"/>
                  </a:lnTo>
                  <a:lnTo>
                    <a:pt x="2624701" y="1630665"/>
                  </a:lnTo>
                  <a:lnTo>
                    <a:pt x="2624701" y="1636250"/>
                  </a:lnTo>
                  <a:lnTo>
                    <a:pt x="2619117" y="1639042"/>
                  </a:lnTo>
                  <a:lnTo>
                    <a:pt x="2613532" y="1641834"/>
                  </a:lnTo>
                  <a:lnTo>
                    <a:pt x="2607948" y="1641834"/>
                  </a:lnTo>
                  <a:lnTo>
                    <a:pt x="2602363" y="1639042"/>
                  </a:lnTo>
                  <a:lnTo>
                    <a:pt x="2602363" y="1636250"/>
                  </a:lnTo>
                </a:path>
                <a:path w="2842895" h="3923665">
                  <a:moveTo>
                    <a:pt x="2649831" y="1608327"/>
                  </a:moveTo>
                  <a:lnTo>
                    <a:pt x="2644247" y="1641834"/>
                  </a:lnTo>
                </a:path>
                <a:path w="2842895" h="3923665">
                  <a:moveTo>
                    <a:pt x="2638663" y="1608327"/>
                  </a:moveTo>
                  <a:lnTo>
                    <a:pt x="2661000" y="1608327"/>
                  </a:lnTo>
                </a:path>
                <a:path w="2842895" h="3923665">
                  <a:moveTo>
                    <a:pt x="2661000" y="1641834"/>
                  </a:moveTo>
                  <a:lnTo>
                    <a:pt x="2666585" y="1608327"/>
                  </a:lnTo>
                  <a:lnTo>
                    <a:pt x="2680546" y="1608327"/>
                  </a:lnTo>
                  <a:lnTo>
                    <a:pt x="2686131" y="1608327"/>
                  </a:lnTo>
                  <a:lnTo>
                    <a:pt x="2686131" y="1611120"/>
                  </a:lnTo>
                  <a:lnTo>
                    <a:pt x="2688923" y="1613912"/>
                  </a:lnTo>
                  <a:lnTo>
                    <a:pt x="2686131" y="1616704"/>
                  </a:lnTo>
                  <a:lnTo>
                    <a:pt x="2686131" y="1619496"/>
                  </a:lnTo>
                  <a:lnTo>
                    <a:pt x="2683338" y="1622289"/>
                  </a:lnTo>
                  <a:lnTo>
                    <a:pt x="2677754" y="1625081"/>
                  </a:lnTo>
                  <a:lnTo>
                    <a:pt x="2663793" y="1625081"/>
                  </a:lnTo>
                </a:path>
                <a:path w="2842895" h="3923665">
                  <a:moveTo>
                    <a:pt x="2674962" y="1625081"/>
                  </a:moveTo>
                  <a:lnTo>
                    <a:pt x="2683338" y="1641834"/>
                  </a:lnTo>
                </a:path>
                <a:path w="2842895" h="3923665">
                  <a:moveTo>
                    <a:pt x="2714053" y="1641834"/>
                  </a:moveTo>
                  <a:lnTo>
                    <a:pt x="2694507" y="1641834"/>
                  </a:lnTo>
                  <a:lnTo>
                    <a:pt x="2700092" y="1608327"/>
                  </a:lnTo>
                  <a:lnTo>
                    <a:pt x="2722430" y="1608327"/>
                  </a:lnTo>
                </a:path>
                <a:path w="2842895" h="3923665">
                  <a:moveTo>
                    <a:pt x="2697300" y="1625081"/>
                  </a:moveTo>
                  <a:lnTo>
                    <a:pt x="2711261" y="1625081"/>
                  </a:lnTo>
                </a:path>
                <a:path w="2842895" h="3923665">
                  <a:moveTo>
                    <a:pt x="2744768" y="1641834"/>
                  </a:moveTo>
                  <a:lnTo>
                    <a:pt x="2725222" y="1641834"/>
                  </a:lnTo>
                  <a:lnTo>
                    <a:pt x="2730806" y="1608327"/>
                  </a:lnTo>
                  <a:lnTo>
                    <a:pt x="2750352" y="1608327"/>
                  </a:lnTo>
                </a:path>
                <a:path w="2842895" h="3923665">
                  <a:moveTo>
                    <a:pt x="2728014" y="1625081"/>
                  </a:moveTo>
                  <a:lnTo>
                    <a:pt x="2741975" y="1625081"/>
                  </a:lnTo>
                </a:path>
                <a:path w="2842895" h="3923665">
                  <a:moveTo>
                    <a:pt x="2772690" y="1608327"/>
                  </a:moveTo>
                  <a:lnTo>
                    <a:pt x="2767105" y="1641834"/>
                  </a:lnTo>
                </a:path>
                <a:path w="2842895" h="3923665">
                  <a:moveTo>
                    <a:pt x="2761521" y="1608327"/>
                  </a:moveTo>
                  <a:lnTo>
                    <a:pt x="2783859" y="1608327"/>
                  </a:lnTo>
                </a:path>
                <a:path w="2842895" h="3923665">
                  <a:moveTo>
                    <a:pt x="2412491" y="1669757"/>
                  </a:moveTo>
                  <a:lnTo>
                    <a:pt x="2412491" y="1666964"/>
                  </a:lnTo>
                  <a:lnTo>
                    <a:pt x="2409699" y="1664172"/>
                  </a:lnTo>
                </a:path>
                <a:path w="2842895" h="3923665">
                  <a:moveTo>
                    <a:pt x="2390154" y="1669757"/>
                  </a:moveTo>
                  <a:lnTo>
                    <a:pt x="2387361" y="1675341"/>
                  </a:lnTo>
                  <a:lnTo>
                    <a:pt x="2387361" y="1683718"/>
                  </a:lnTo>
                </a:path>
                <a:path w="2842895" h="3923665">
                  <a:moveTo>
                    <a:pt x="2404115" y="1694887"/>
                  </a:moveTo>
                  <a:lnTo>
                    <a:pt x="2406907" y="1692095"/>
                  </a:lnTo>
                  <a:lnTo>
                    <a:pt x="2409699" y="1689302"/>
                  </a:lnTo>
                </a:path>
                <a:path w="2842895" h="3923665">
                  <a:moveTo>
                    <a:pt x="2443206" y="1664172"/>
                  </a:moveTo>
                  <a:lnTo>
                    <a:pt x="2440414" y="1664172"/>
                  </a:lnTo>
                  <a:lnTo>
                    <a:pt x="2432037" y="1664172"/>
                  </a:lnTo>
                </a:path>
                <a:path w="2842895" h="3923665">
                  <a:moveTo>
                    <a:pt x="2451583" y="1697679"/>
                  </a:moveTo>
                  <a:lnTo>
                    <a:pt x="2459959" y="1664172"/>
                  </a:lnTo>
                  <a:lnTo>
                    <a:pt x="2473921" y="1697679"/>
                  </a:lnTo>
                  <a:lnTo>
                    <a:pt x="2482297" y="1664172"/>
                  </a:lnTo>
                </a:path>
                <a:path w="2842895" h="3923665">
                  <a:moveTo>
                    <a:pt x="2487882" y="1697679"/>
                  </a:moveTo>
                  <a:lnTo>
                    <a:pt x="2493466" y="1664172"/>
                  </a:lnTo>
                  <a:lnTo>
                    <a:pt x="2504635" y="1664172"/>
                  </a:lnTo>
                  <a:lnTo>
                    <a:pt x="2510220" y="1664172"/>
                  </a:lnTo>
                  <a:lnTo>
                    <a:pt x="2513012" y="1666964"/>
                  </a:lnTo>
                  <a:lnTo>
                    <a:pt x="2513012" y="1672549"/>
                  </a:lnTo>
                  <a:lnTo>
                    <a:pt x="2513012" y="1675341"/>
                  </a:lnTo>
                  <a:lnTo>
                    <a:pt x="2513012" y="1683718"/>
                  </a:lnTo>
                  <a:lnTo>
                    <a:pt x="2510220" y="1689302"/>
                  </a:lnTo>
                  <a:lnTo>
                    <a:pt x="2507427" y="1692095"/>
                  </a:lnTo>
                  <a:lnTo>
                    <a:pt x="2504635" y="1694887"/>
                  </a:lnTo>
                  <a:lnTo>
                    <a:pt x="2499051" y="1697679"/>
                  </a:lnTo>
                  <a:lnTo>
                    <a:pt x="2487882" y="1697679"/>
                  </a:lnTo>
                </a:path>
                <a:path w="2842895" h="3923665">
                  <a:moveTo>
                    <a:pt x="2546519" y="1664172"/>
                  </a:moveTo>
                  <a:lnTo>
                    <a:pt x="2543727" y="1664172"/>
                  </a:lnTo>
                  <a:lnTo>
                    <a:pt x="2538142" y="1664172"/>
                  </a:lnTo>
                  <a:lnTo>
                    <a:pt x="2532558" y="1664172"/>
                  </a:lnTo>
                  <a:lnTo>
                    <a:pt x="2529765" y="1666964"/>
                  </a:lnTo>
                </a:path>
                <a:path w="2842895" h="3923665">
                  <a:moveTo>
                    <a:pt x="2529765" y="1697679"/>
                  </a:moveTo>
                  <a:lnTo>
                    <a:pt x="2538142" y="1697679"/>
                  </a:lnTo>
                  <a:lnTo>
                    <a:pt x="2540934" y="1694887"/>
                  </a:lnTo>
                </a:path>
                <a:path w="2842895" h="3923665">
                  <a:moveTo>
                    <a:pt x="2557688" y="1697679"/>
                  </a:moveTo>
                  <a:lnTo>
                    <a:pt x="2563272" y="1664172"/>
                  </a:lnTo>
                  <a:lnTo>
                    <a:pt x="2568857" y="1697679"/>
                  </a:lnTo>
                  <a:lnTo>
                    <a:pt x="2588402" y="1664172"/>
                  </a:lnTo>
                  <a:lnTo>
                    <a:pt x="2582818" y="1697679"/>
                  </a:lnTo>
                </a:path>
                <a:path w="2842895" h="3923665">
                  <a:moveTo>
                    <a:pt x="2593987" y="1697679"/>
                  </a:moveTo>
                  <a:lnTo>
                    <a:pt x="2599571" y="1664172"/>
                  </a:lnTo>
                </a:path>
                <a:path w="2842895" h="3923665">
                  <a:moveTo>
                    <a:pt x="2607948" y="1697679"/>
                  </a:moveTo>
                  <a:lnTo>
                    <a:pt x="2613532" y="1664172"/>
                  </a:lnTo>
                  <a:lnTo>
                    <a:pt x="2630286" y="1697679"/>
                  </a:lnTo>
                  <a:lnTo>
                    <a:pt x="2635870" y="1664172"/>
                  </a:lnTo>
                </a:path>
                <a:path w="2842895" h="3923665">
                  <a:moveTo>
                    <a:pt x="2641455" y="1697679"/>
                  </a:moveTo>
                  <a:lnTo>
                    <a:pt x="2649831" y="1664172"/>
                  </a:lnTo>
                </a:path>
                <a:path w="2842895" h="3923665">
                  <a:moveTo>
                    <a:pt x="2661000" y="1664172"/>
                  </a:moveTo>
                  <a:lnTo>
                    <a:pt x="2658208" y="1686510"/>
                  </a:lnTo>
                  <a:lnTo>
                    <a:pt x="2658208" y="1692095"/>
                  </a:lnTo>
                  <a:lnTo>
                    <a:pt x="2661000" y="1694887"/>
                  </a:lnTo>
                  <a:lnTo>
                    <a:pt x="2663793" y="1697679"/>
                  </a:lnTo>
                  <a:lnTo>
                    <a:pt x="2669377" y="1697679"/>
                  </a:lnTo>
                  <a:lnTo>
                    <a:pt x="2672169" y="1694887"/>
                  </a:lnTo>
                  <a:lnTo>
                    <a:pt x="2677754" y="1692095"/>
                  </a:lnTo>
                  <a:lnTo>
                    <a:pt x="2680546" y="1686510"/>
                  </a:lnTo>
                  <a:lnTo>
                    <a:pt x="2683338" y="1664172"/>
                  </a:lnTo>
                </a:path>
                <a:path w="2842895" h="3923665">
                  <a:moveTo>
                    <a:pt x="2691715" y="1697679"/>
                  </a:moveTo>
                  <a:lnTo>
                    <a:pt x="2697300" y="1664172"/>
                  </a:lnTo>
                  <a:lnTo>
                    <a:pt x="2702884" y="1697679"/>
                  </a:lnTo>
                  <a:lnTo>
                    <a:pt x="2722430" y="1664172"/>
                  </a:lnTo>
                  <a:lnTo>
                    <a:pt x="2716845" y="1697679"/>
                  </a:lnTo>
                </a:path>
                <a:path w="2842895" h="3923665">
                  <a:moveTo>
                    <a:pt x="2328724" y="1733978"/>
                  </a:moveTo>
                  <a:lnTo>
                    <a:pt x="2334309" y="1736770"/>
                  </a:lnTo>
                  <a:lnTo>
                    <a:pt x="2337101" y="1739563"/>
                  </a:lnTo>
                  <a:lnTo>
                    <a:pt x="2334309" y="1745147"/>
                  </a:lnTo>
                  <a:lnTo>
                    <a:pt x="2334309" y="1747939"/>
                  </a:lnTo>
                  <a:lnTo>
                    <a:pt x="2331517" y="1750731"/>
                  </a:lnTo>
                  <a:lnTo>
                    <a:pt x="2325932" y="1750731"/>
                  </a:lnTo>
                  <a:lnTo>
                    <a:pt x="2311971" y="1750731"/>
                  </a:lnTo>
                  <a:lnTo>
                    <a:pt x="2317555" y="1717225"/>
                  </a:lnTo>
                  <a:lnTo>
                    <a:pt x="2331517" y="1717225"/>
                  </a:lnTo>
                  <a:lnTo>
                    <a:pt x="2337101" y="1720017"/>
                  </a:lnTo>
                  <a:lnTo>
                    <a:pt x="2337101" y="1722809"/>
                  </a:lnTo>
                  <a:lnTo>
                    <a:pt x="2339893" y="1725601"/>
                  </a:lnTo>
                  <a:lnTo>
                    <a:pt x="2337101" y="1728394"/>
                  </a:lnTo>
                  <a:lnTo>
                    <a:pt x="2337101" y="1731186"/>
                  </a:lnTo>
                  <a:lnTo>
                    <a:pt x="2334309" y="1733978"/>
                  </a:lnTo>
                  <a:lnTo>
                    <a:pt x="2328724" y="1733978"/>
                  </a:lnTo>
                  <a:lnTo>
                    <a:pt x="2314763" y="1733978"/>
                  </a:lnTo>
                </a:path>
                <a:path w="2842895" h="3923665">
                  <a:moveTo>
                    <a:pt x="2345478" y="1750731"/>
                  </a:moveTo>
                  <a:lnTo>
                    <a:pt x="2351062" y="1717225"/>
                  </a:lnTo>
                </a:path>
                <a:path w="2842895" h="3923665">
                  <a:moveTo>
                    <a:pt x="2373400" y="1717225"/>
                  </a:moveTo>
                  <a:lnTo>
                    <a:pt x="2348270" y="1739563"/>
                  </a:lnTo>
                </a:path>
                <a:path w="2842895" h="3923665">
                  <a:moveTo>
                    <a:pt x="2356647" y="1733978"/>
                  </a:moveTo>
                  <a:lnTo>
                    <a:pt x="2367816" y="1750731"/>
                  </a:lnTo>
                </a:path>
                <a:path w="2842895" h="3923665">
                  <a:moveTo>
                    <a:pt x="2415284" y="1725601"/>
                  </a:moveTo>
                  <a:lnTo>
                    <a:pt x="2418076" y="1722809"/>
                  </a:lnTo>
                  <a:lnTo>
                    <a:pt x="2420868" y="1720017"/>
                  </a:lnTo>
                  <a:lnTo>
                    <a:pt x="2423660" y="1720017"/>
                  </a:lnTo>
                  <a:lnTo>
                    <a:pt x="2429245" y="1720017"/>
                  </a:lnTo>
                  <a:lnTo>
                    <a:pt x="2432037" y="1720017"/>
                  </a:lnTo>
                  <a:lnTo>
                    <a:pt x="2434829" y="1722809"/>
                  </a:lnTo>
                  <a:lnTo>
                    <a:pt x="2434829" y="1725601"/>
                  </a:lnTo>
                  <a:lnTo>
                    <a:pt x="2434829" y="1728394"/>
                  </a:lnTo>
                  <a:lnTo>
                    <a:pt x="2432037" y="1731186"/>
                  </a:lnTo>
                  <a:lnTo>
                    <a:pt x="2429245" y="1736770"/>
                  </a:lnTo>
                  <a:lnTo>
                    <a:pt x="2409699" y="1753524"/>
                  </a:lnTo>
                  <a:lnTo>
                    <a:pt x="2432037" y="1753524"/>
                  </a:lnTo>
                </a:path>
                <a:path w="2842895" h="3923665">
                  <a:moveTo>
                    <a:pt x="2445998" y="1720017"/>
                  </a:moveTo>
                  <a:lnTo>
                    <a:pt x="2468336" y="1720017"/>
                  </a:lnTo>
                  <a:lnTo>
                    <a:pt x="2445998" y="1753524"/>
                  </a:lnTo>
                </a:path>
                <a:path w="2842895" h="3923665">
                  <a:moveTo>
                    <a:pt x="2487882" y="1720017"/>
                  </a:moveTo>
                  <a:lnTo>
                    <a:pt x="2482297" y="1720017"/>
                  </a:lnTo>
                  <a:lnTo>
                    <a:pt x="2479505" y="1722809"/>
                  </a:lnTo>
                  <a:lnTo>
                    <a:pt x="2479505" y="1725601"/>
                  </a:lnTo>
                  <a:lnTo>
                    <a:pt x="2479505" y="1731186"/>
                  </a:lnTo>
                  <a:lnTo>
                    <a:pt x="2482297" y="1731186"/>
                  </a:lnTo>
                  <a:lnTo>
                    <a:pt x="2487882" y="1733978"/>
                  </a:lnTo>
                  <a:lnTo>
                    <a:pt x="2493466" y="1733978"/>
                  </a:lnTo>
                  <a:lnTo>
                    <a:pt x="2496259" y="1739563"/>
                  </a:lnTo>
                  <a:lnTo>
                    <a:pt x="2496259" y="1742355"/>
                  </a:lnTo>
                  <a:lnTo>
                    <a:pt x="2496259" y="1745147"/>
                  </a:lnTo>
                  <a:lnTo>
                    <a:pt x="2493466" y="1750731"/>
                  </a:lnTo>
                  <a:lnTo>
                    <a:pt x="2487882" y="1753524"/>
                  </a:lnTo>
                  <a:lnTo>
                    <a:pt x="2482297" y="1753524"/>
                  </a:lnTo>
                  <a:lnTo>
                    <a:pt x="2476713" y="1750731"/>
                  </a:lnTo>
                  <a:lnTo>
                    <a:pt x="2473921" y="1747939"/>
                  </a:lnTo>
                  <a:lnTo>
                    <a:pt x="2473921" y="1745147"/>
                  </a:lnTo>
                  <a:lnTo>
                    <a:pt x="2473921" y="1742355"/>
                  </a:lnTo>
                  <a:lnTo>
                    <a:pt x="2476713" y="1736770"/>
                  </a:lnTo>
                  <a:lnTo>
                    <a:pt x="2479505" y="1733978"/>
                  </a:lnTo>
                  <a:lnTo>
                    <a:pt x="2485090" y="1733978"/>
                  </a:lnTo>
                  <a:lnTo>
                    <a:pt x="2493466" y="1731186"/>
                  </a:lnTo>
                  <a:lnTo>
                    <a:pt x="2496259" y="1731186"/>
                  </a:lnTo>
                  <a:lnTo>
                    <a:pt x="2499051" y="1728394"/>
                  </a:lnTo>
                  <a:lnTo>
                    <a:pt x="2499051" y="1722809"/>
                  </a:lnTo>
                  <a:lnTo>
                    <a:pt x="2499051" y="1720017"/>
                  </a:lnTo>
                  <a:lnTo>
                    <a:pt x="2493466" y="1720017"/>
                  </a:lnTo>
                  <a:lnTo>
                    <a:pt x="2487882" y="1720017"/>
                  </a:lnTo>
                </a:path>
                <a:path w="2842895" h="3923665">
                  <a:moveTo>
                    <a:pt x="2521389" y="1720017"/>
                  </a:moveTo>
                  <a:lnTo>
                    <a:pt x="2515804" y="1720017"/>
                  </a:lnTo>
                  <a:lnTo>
                    <a:pt x="2510220" y="1725601"/>
                  </a:lnTo>
                  <a:lnTo>
                    <a:pt x="2507427" y="1733978"/>
                  </a:lnTo>
                  <a:lnTo>
                    <a:pt x="2507427" y="1739563"/>
                  </a:lnTo>
                  <a:lnTo>
                    <a:pt x="2507427" y="1745147"/>
                  </a:lnTo>
                  <a:lnTo>
                    <a:pt x="2510220" y="1750731"/>
                  </a:lnTo>
                  <a:lnTo>
                    <a:pt x="2515804" y="1753524"/>
                  </a:lnTo>
                  <a:lnTo>
                    <a:pt x="2518596" y="1753524"/>
                  </a:lnTo>
                  <a:lnTo>
                    <a:pt x="2521389" y="1750731"/>
                  </a:lnTo>
                  <a:lnTo>
                    <a:pt x="2526973" y="1745147"/>
                  </a:lnTo>
                  <a:lnTo>
                    <a:pt x="2529765" y="1739563"/>
                  </a:lnTo>
                  <a:lnTo>
                    <a:pt x="2529765" y="1733978"/>
                  </a:lnTo>
                  <a:lnTo>
                    <a:pt x="2529765" y="1725601"/>
                  </a:lnTo>
                  <a:lnTo>
                    <a:pt x="2526973" y="1720017"/>
                  </a:lnTo>
                  <a:lnTo>
                    <a:pt x="2524181" y="1720017"/>
                  </a:lnTo>
                  <a:lnTo>
                    <a:pt x="2521389" y="1720017"/>
                  </a:lnTo>
                </a:path>
                <a:path w="2842895" h="3923665">
                  <a:moveTo>
                    <a:pt x="2560480" y="1722809"/>
                  </a:moveTo>
                  <a:lnTo>
                    <a:pt x="2560480" y="1720017"/>
                  </a:lnTo>
                  <a:lnTo>
                    <a:pt x="2554895" y="1720017"/>
                  </a:lnTo>
                  <a:lnTo>
                    <a:pt x="2552103" y="1720017"/>
                  </a:lnTo>
                  <a:lnTo>
                    <a:pt x="2546519" y="1720017"/>
                  </a:lnTo>
                  <a:lnTo>
                    <a:pt x="2543727" y="1725601"/>
                  </a:lnTo>
                  <a:lnTo>
                    <a:pt x="2540934" y="1733978"/>
                  </a:lnTo>
                  <a:lnTo>
                    <a:pt x="2538142" y="1742355"/>
                  </a:lnTo>
                  <a:lnTo>
                    <a:pt x="2538142" y="1747939"/>
                  </a:lnTo>
                  <a:lnTo>
                    <a:pt x="2540934" y="1750731"/>
                  </a:lnTo>
                  <a:lnTo>
                    <a:pt x="2546519" y="1753524"/>
                  </a:lnTo>
                  <a:lnTo>
                    <a:pt x="2549311" y="1753524"/>
                  </a:lnTo>
                  <a:lnTo>
                    <a:pt x="2552103" y="1750731"/>
                  </a:lnTo>
                  <a:lnTo>
                    <a:pt x="2557688" y="1747939"/>
                  </a:lnTo>
                  <a:lnTo>
                    <a:pt x="2560480" y="1742355"/>
                  </a:lnTo>
                  <a:lnTo>
                    <a:pt x="2557688" y="1736770"/>
                  </a:lnTo>
                  <a:lnTo>
                    <a:pt x="2554895" y="1733978"/>
                  </a:lnTo>
                  <a:lnTo>
                    <a:pt x="2552103" y="1731186"/>
                  </a:lnTo>
                  <a:lnTo>
                    <a:pt x="2549311" y="1731186"/>
                  </a:lnTo>
                  <a:lnTo>
                    <a:pt x="2543727" y="1733978"/>
                  </a:lnTo>
                  <a:lnTo>
                    <a:pt x="2540934" y="1736770"/>
                  </a:lnTo>
                  <a:lnTo>
                    <a:pt x="2538142" y="1742355"/>
                  </a:lnTo>
                </a:path>
                <a:path w="2842895" h="3923665">
                  <a:moveTo>
                    <a:pt x="2574441" y="1731186"/>
                  </a:moveTo>
                  <a:lnTo>
                    <a:pt x="2571649" y="1731186"/>
                  </a:lnTo>
                  <a:lnTo>
                    <a:pt x="2574441" y="1733978"/>
                  </a:lnTo>
                  <a:lnTo>
                    <a:pt x="2574441" y="1731186"/>
                  </a:lnTo>
                </a:path>
                <a:path w="2842895" h="3923665">
                  <a:moveTo>
                    <a:pt x="2571649" y="1753524"/>
                  </a:moveTo>
                  <a:lnTo>
                    <a:pt x="2568857" y="1750731"/>
                  </a:lnTo>
                  <a:lnTo>
                    <a:pt x="2571649" y="1750731"/>
                  </a:lnTo>
                  <a:lnTo>
                    <a:pt x="2571649" y="1753524"/>
                  </a:lnTo>
                  <a:lnTo>
                    <a:pt x="2568857" y="1756316"/>
                  </a:lnTo>
                  <a:lnTo>
                    <a:pt x="2568857" y="1759108"/>
                  </a:lnTo>
                </a:path>
                <a:path w="2842895" h="3923665">
                  <a:moveTo>
                    <a:pt x="2621909" y="1753524"/>
                  </a:moveTo>
                  <a:lnTo>
                    <a:pt x="2627494" y="1720017"/>
                  </a:lnTo>
                  <a:lnTo>
                    <a:pt x="2641455" y="1720017"/>
                  </a:lnTo>
                  <a:lnTo>
                    <a:pt x="2647039" y="1720017"/>
                  </a:lnTo>
                  <a:lnTo>
                    <a:pt x="2647039" y="1722809"/>
                  </a:lnTo>
                  <a:lnTo>
                    <a:pt x="2649831" y="1725601"/>
                  </a:lnTo>
                  <a:lnTo>
                    <a:pt x="2647039" y="1731186"/>
                  </a:lnTo>
                  <a:lnTo>
                    <a:pt x="2644247" y="1733978"/>
                  </a:lnTo>
                  <a:lnTo>
                    <a:pt x="2644247" y="1736770"/>
                  </a:lnTo>
                  <a:lnTo>
                    <a:pt x="2638663" y="1736770"/>
                  </a:lnTo>
                  <a:lnTo>
                    <a:pt x="2624701" y="1736770"/>
                  </a:lnTo>
                </a:path>
                <a:path w="2842895" h="3923665">
                  <a:moveTo>
                    <a:pt x="2683338" y="1728394"/>
                  </a:moveTo>
                  <a:lnTo>
                    <a:pt x="2683338" y="1725601"/>
                  </a:lnTo>
                  <a:lnTo>
                    <a:pt x="2680546" y="1720017"/>
                  </a:lnTo>
                </a:path>
                <a:path w="2842895" h="3923665">
                  <a:moveTo>
                    <a:pt x="2658208" y="1731186"/>
                  </a:moveTo>
                  <a:lnTo>
                    <a:pt x="2658208" y="1739563"/>
                  </a:lnTo>
                  <a:lnTo>
                    <a:pt x="2658208" y="1745147"/>
                  </a:lnTo>
                </a:path>
                <a:path w="2842895" h="3923665">
                  <a:moveTo>
                    <a:pt x="2677754" y="1747939"/>
                  </a:moveTo>
                  <a:lnTo>
                    <a:pt x="2680546" y="1745147"/>
                  </a:lnTo>
                  <a:lnTo>
                    <a:pt x="2680546" y="1739563"/>
                  </a:lnTo>
                  <a:lnTo>
                    <a:pt x="2672169" y="1739563"/>
                  </a:lnTo>
                </a:path>
                <a:path w="2842895" h="3923665">
                  <a:moveTo>
                    <a:pt x="2725222" y="1728394"/>
                  </a:moveTo>
                  <a:lnTo>
                    <a:pt x="2725222" y="1725601"/>
                  </a:lnTo>
                  <a:lnTo>
                    <a:pt x="2728014" y="1722809"/>
                  </a:lnTo>
                  <a:lnTo>
                    <a:pt x="2733599" y="1720017"/>
                  </a:lnTo>
                  <a:lnTo>
                    <a:pt x="2739183" y="1720017"/>
                  </a:lnTo>
                  <a:lnTo>
                    <a:pt x="2741975" y="1722809"/>
                  </a:lnTo>
                  <a:lnTo>
                    <a:pt x="2744768" y="1725601"/>
                  </a:lnTo>
                  <a:lnTo>
                    <a:pt x="2744768" y="1728394"/>
                  </a:lnTo>
                  <a:lnTo>
                    <a:pt x="2741975" y="1733978"/>
                  </a:lnTo>
                  <a:lnTo>
                    <a:pt x="2736391" y="1736770"/>
                  </a:lnTo>
                  <a:lnTo>
                    <a:pt x="2719637" y="1753524"/>
                  </a:lnTo>
                  <a:lnTo>
                    <a:pt x="2741975" y="1753524"/>
                  </a:lnTo>
                </a:path>
                <a:path w="2842895" h="3923665">
                  <a:moveTo>
                    <a:pt x="2758729" y="1720017"/>
                  </a:moveTo>
                  <a:lnTo>
                    <a:pt x="2778274" y="1720017"/>
                  </a:lnTo>
                  <a:lnTo>
                    <a:pt x="2764313" y="1733978"/>
                  </a:lnTo>
                  <a:lnTo>
                    <a:pt x="2769898" y="1733978"/>
                  </a:lnTo>
                  <a:lnTo>
                    <a:pt x="2772690" y="1733978"/>
                  </a:lnTo>
                  <a:lnTo>
                    <a:pt x="2775482" y="1736770"/>
                  </a:lnTo>
                  <a:lnTo>
                    <a:pt x="2775482" y="1739563"/>
                  </a:lnTo>
                  <a:lnTo>
                    <a:pt x="2775482" y="1745147"/>
                  </a:lnTo>
                  <a:lnTo>
                    <a:pt x="2772690" y="1747939"/>
                  </a:lnTo>
                  <a:lnTo>
                    <a:pt x="2767105" y="1750731"/>
                  </a:lnTo>
                  <a:lnTo>
                    <a:pt x="2764313" y="1753524"/>
                  </a:lnTo>
                  <a:lnTo>
                    <a:pt x="2758729" y="1753524"/>
                  </a:lnTo>
                  <a:lnTo>
                    <a:pt x="2753144" y="1750731"/>
                  </a:lnTo>
                  <a:lnTo>
                    <a:pt x="2750352" y="1747939"/>
                  </a:lnTo>
                </a:path>
                <a:path w="2842895" h="3923665">
                  <a:moveTo>
                    <a:pt x="2786651" y="1725601"/>
                  </a:moveTo>
                  <a:lnTo>
                    <a:pt x="2792236" y="1725601"/>
                  </a:lnTo>
                  <a:lnTo>
                    <a:pt x="2797820" y="1720017"/>
                  </a:lnTo>
                  <a:lnTo>
                    <a:pt x="2789443" y="1753524"/>
                  </a:lnTo>
                </a:path>
                <a:path w="2842895" h="3923665">
                  <a:moveTo>
                    <a:pt x="0" y="1463131"/>
                  </a:moveTo>
                  <a:lnTo>
                    <a:pt x="8376" y="1429624"/>
                  </a:lnTo>
                  <a:lnTo>
                    <a:pt x="22337" y="1463131"/>
                  </a:lnTo>
                  <a:lnTo>
                    <a:pt x="30714" y="1429624"/>
                  </a:lnTo>
                </a:path>
                <a:path w="2842895" h="3923665">
                  <a:moveTo>
                    <a:pt x="44675" y="1463131"/>
                  </a:moveTo>
                  <a:lnTo>
                    <a:pt x="50260" y="1463131"/>
                  </a:lnTo>
                  <a:lnTo>
                    <a:pt x="53052" y="1460339"/>
                  </a:lnTo>
                  <a:lnTo>
                    <a:pt x="55844" y="1457547"/>
                  </a:lnTo>
                  <a:lnTo>
                    <a:pt x="58636" y="1451962"/>
                  </a:lnTo>
                  <a:lnTo>
                    <a:pt x="58636" y="1449170"/>
                  </a:lnTo>
                  <a:lnTo>
                    <a:pt x="58636" y="1443586"/>
                  </a:lnTo>
                  <a:lnTo>
                    <a:pt x="55844" y="1440793"/>
                  </a:lnTo>
                  <a:lnTo>
                    <a:pt x="53052" y="1440793"/>
                  </a:lnTo>
                  <a:lnTo>
                    <a:pt x="47468" y="1440793"/>
                  </a:lnTo>
                  <a:lnTo>
                    <a:pt x="44675" y="1440793"/>
                  </a:lnTo>
                  <a:lnTo>
                    <a:pt x="41883" y="1443586"/>
                  </a:lnTo>
                </a:path>
                <a:path w="2842895" h="3923665">
                  <a:moveTo>
                    <a:pt x="69805" y="1460339"/>
                  </a:moveTo>
                  <a:lnTo>
                    <a:pt x="67013" y="1460339"/>
                  </a:lnTo>
                  <a:lnTo>
                    <a:pt x="67013" y="1463131"/>
                  </a:lnTo>
                  <a:lnTo>
                    <a:pt x="69805" y="1460339"/>
                  </a:lnTo>
                </a:path>
                <a:path w="2842895" h="3923665">
                  <a:moveTo>
                    <a:pt x="117273" y="1435209"/>
                  </a:moveTo>
                  <a:lnTo>
                    <a:pt x="120066" y="1435209"/>
                  </a:lnTo>
                  <a:lnTo>
                    <a:pt x="125650" y="1429624"/>
                  </a:lnTo>
                  <a:lnTo>
                    <a:pt x="120066" y="1463131"/>
                  </a:lnTo>
                </a:path>
                <a:path w="2842895" h="3923665">
                  <a:moveTo>
                    <a:pt x="164741" y="1429624"/>
                  </a:moveTo>
                  <a:lnTo>
                    <a:pt x="147988" y="1429624"/>
                  </a:lnTo>
                  <a:lnTo>
                    <a:pt x="142404" y="1443586"/>
                  </a:lnTo>
                  <a:lnTo>
                    <a:pt x="145196" y="1440793"/>
                  </a:lnTo>
                </a:path>
                <a:path w="2842895" h="3923665">
                  <a:moveTo>
                    <a:pt x="139611" y="1460339"/>
                  </a:moveTo>
                  <a:lnTo>
                    <a:pt x="139611" y="1457547"/>
                  </a:lnTo>
                </a:path>
                <a:path w="2842895" h="3923665">
                  <a:moveTo>
                    <a:pt x="206625" y="1429624"/>
                  </a:moveTo>
                  <a:lnTo>
                    <a:pt x="201040" y="1454754"/>
                  </a:lnTo>
                  <a:lnTo>
                    <a:pt x="203833" y="1457547"/>
                  </a:lnTo>
                  <a:lnTo>
                    <a:pt x="206625" y="1460339"/>
                  </a:lnTo>
                  <a:lnTo>
                    <a:pt x="209417" y="1463131"/>
                  </a:lnTo>
                  <a:lnTo>
                    <a:pt x="212209" y="1463131"/>
                  </a:lnTo>
                  <a:lnTo>
                    <a:pt x="217794" y="1460339"/>
                  </a:lnTo>
                  <a:lnTo>
                    <a:pt x="223378" y="1457547"/>
                  </a:lnTo>
                  <a:lnTo>
                    <a:pt x="223378" y="1454754"/>
                  </a:lnTo>
                  <a:lnTo>
                    <a:pt x="228963" y="1429624"/>
                  </a:lnTo>
                </a:path>
                <a:path w="2842895" h="3923665">
                  <a:moveTo>
                    <a:pt x="234547" y="1463131"/>
                  </a:moveTo>
                  <a:lnTo>
                    <a:pt x="242924" y="1429624"/>
                  </a:lnTo>
                  <a:lnTo>
                    <a:pt x="256885" y="1429624"/>
                  </a:lnTo>
                  <a:lnTo>
                    <a:pt x="259677" y="1432417"/>
                  </a:lnTo>
                  <a:lnTo>
                    <a:pt x="262470" y="1432417"/>
                  </a:lnTo>
                  <a:lnTo>
                    <a:pt x="262470" y="1435209"/>
                  </a:lnTo>
                  <a:lnTo>
                    <a:pt x="262470" y="1440793"/>
                  </a:lnTo>
                  <a:lnTo>
                    <a:pt x="259677" y="1443586"/>
                  </a:lnTo>
                  <a:lnTo>
                    <a:pt x="256885" y="1446378"/>
                  </a:lnTo>
                  <a:lnTo>
                    <a:pt x="254093" y="1446378"/>
                  </a:lnTo>
                  <a:lnTo>
                    <a:pt x="237340" y="1446378"/>
                  </a:lnTo>
                </a:path>
                <a:path w="2842895" h="3923665">
                  <a:moveTo>
                    <a:pt x="287600" y="1429624"/>
                  </a:moveTo>
                  <a:lnTo>
                    <a:pt x="279223" y="1463131"/>
                  </a:lnTo>
                </a:path>
                <a:path w="2842895" h="3923665">
                  <a:moveTo>
                    <a:pt x="276431" y="1429624"/>
                  </a:moveTo>
                  <a:lnTo>
                    <a:pt x="298769" y="1429624"/>
                  </a:lnTo>
                </a:path>
                <a:path w="2842895" h="3923665">
                  <a:moveTo>
                    <a:pt x="312730" y="1429624"/>
                  </a:moveTo>
                  <a:lnTo>
                    <a:pt x="309938" y="1432417"/>
                  </a:lnTo>
                  <a:lnTo>
                    <a:pt x="307145" y="1435209"/>
                  </a:lnTo>
                </a:path>
                <a:path w="2842895" h="3923665">
                  <a:moveTo>
                    <a:pt x="332276" y="1463131"/>
                  </a:moveTo>
                  <a:lnTo>
                    <a:pt x="337860" y="1429624"/>
                  </a:lnTo>
                  <a:lnTo>
                    <a:pt x="354613" y="1463131"/>
                  </a:lnTo>
                  <a:lnTo>
                    <a:pt x="360198" y="1429624"/>
                  </a:lnTo>
                </a:path>
                <a:path w="2842895" h="3923665">
                  <a:moveTo>
                    <a:pt x="427212" y="1435209"/>
                  </a:moveTo>
                  <a:lnTo>
                    <a:pt x="424419" y="1432417"/>
                  </a:lnTo>
                  <a:lnTo>
                    <a:pt x="418835" y="1429624"/>
                  </a:lnTo>
                  <a:lnTo>
                    <a:pt x="413250" y="1429624"/>
                  </a:lnTo>
                  <a:lnTo>
                    <a:pt x="407666" y="1432417"/>
                  </a:lnTo>
                  <a:lnTo>
                    <a:pt x="404874" y="1435209"/>
                  </a:lnTo>
                  <a:lnTo>
                    <a:pt x="402081" y="1438001"/>
                  </a:lnTo>
                  <a:lnTo>
                    <a:pt x="404874" y="1440793"/>
                  </a:lnTo>
                  <a:lnTo>
                    <a:pt x="404874" y="1443586"/>
                  </a:lnTo>
                  <a:lnTo>
                    <a:pt x="407666" y="1443586"/>
                  </a:lnTo>
                  <a:lnTo>
                    <a:pt x="416043" y="1449170"/>
                  </a:lnTo>
                  <a:lnTo>
                    <a:pt x="418835" y="1449170"/>
                  </a:lnTo>
                  <a:lnTo>
                    <a:pt x="421627" y="1451962"/>
                  </a:lnTo>
                  <a:lnTo>
                    <a:pt x="421627" y="1454754"/>
                  </a:lnTo>
                  <a:lnTo>
                    <a:pt x="421627" y="1460339"/>
                  </a:lnTo>
                  <a:lnTo>
                    <a:pt x="418835" y="1463131"/>
                  </a:lnTo>
                  <a:lnTo>
                    <a:pt x="413250" y="1463131"/>
                  </a:lnTo>
                  <a:lnTo>
                    <a:pt x="407666" y="1463131"/>
                  </a:lnTo>
                  <a:lnTo>
                    <a:pt x="402081" y="1463131"/>
                  </a:lnTo>
                  <a:lnTo>
                    <a:pt x="399289" y="1457547"/>
                  </a:lnTo>
                </a:path>
                <a:path w="2842895" h="3923665">
                  <a:moveTo>
                    <a:pt x="446757" y="1429624"/>
                  </a:moveTo>
                  <a:lnTo>
                    <a:pt x="441173" y="1463131"/>
                  </a:lnTo>
                </a:path>
                <a:path w="2842895" h="3923665">
                  <a:moveTo>
                    <a:pt x="435588" y="1429624"/>
                  </a:moveTo>
                  <a:lnTo>
                    <a:pt x="457926" y="1429624"/>
                  </a:lnTo>
                </a:path>
                <a:path w="2842895" h="3923665">
                  <a:moveTo>
                    <a:pt x="457926" y="1463131"/>
                  </a:moveTo>
                  <a:lnTo>
                    <a:pt x="466303" y="1429624"/>
                  </a:lnTo>
                  <a:lnTo>
                    <a:pt x="480264" y="1429624"/>
                  </a:lnTo>
                  <a:lnTo>
                    <a:pt x="483056" y="1432417"/>
                  </a:lnTo>
                  <a:lnTo>
                    <a:pt x="485849" y="1432417"/>
                  </a:lnTo>
                  <a:lnTo>
                    <a:pt x="485849" y="1438001"/>
                  </a:lnTo>
                  <a:lnTo>
                    <a:pt x="485849" y="1440793"/>
                  </a:lnTo>
                  <a:lnTo>
                    <a:pt x="483056" y="1443586"/>
                  </a:lnTo>
                  <a:lnTo>
                    <a:pt x="480264" y="1443586"/>
                  </a:lnTo>
                  <a:lnTo>
                    <a:pt x="477472" y="1446378"/>
                  </a:lnTo>
                  <a:lnTo>
                    <a:pt x="463511" y="1446378"/>
                  </a:lnTo>
                </a:path>
                <a:path w="2842895" h="3923665">
                  <a:moveTo>
                    <a:pt x="474680" y="1446378"/>
                  </a:moveTo>
                  <a:lnTo>
                    <a:pt x="480264" y="1463131"/>
                  </a:lnTo>
                </a:path>
                <a:path w="2842895" h="3923665">
                  <a:moveTo>
                    <a:pt x="513771" y="1463131"/>
                  </a:moveTo>
                  <a:lnTo>
                    <a:pt x="491433" y="1463131"/>
                  </a:lnTo>
                  <a:lnTo>
                    <a:pt x="499810" y="1429624"/>
                  </a:lnTo>
                  <a:lnTo>
                    <a:pt x="519355" y="1429624"/>
                  </a:lnTo>
                </a:path>
                <a:path w="2842895" h="3923665">
                  <a:moveTo>
                    <a:pt x="497018" y="1446378"/>
                  </a:moveTo>
                  <a:lnTo>
                    <a:pt x="508186" y="1446378"/>
                  </a:lnTo>
                </a:path>
                <a:path w="2842895" h="3923665">
                  <a:moveTo>
                    <a:pt x="544486" y="1463131"/>
                  </a:moveTo>
                  <a:lnTo>
                    <a:pt x="522148" y="1463131"/>
                  </a:lnTo>
                  <a:lnTo>
                    <a:pt x="527732" y="1429624"/>
                  </a:lnTo>
                  <a:lnTo>
                    <a:pt x="550070" y="1429624"/>
                  </a:lnTo>
                </a:path>
                <a:path w="2842895" h="3923665">
                  <a:moveTo>
                    <a:pt x="524940" y="1446378"/>
                  </a:moveTo>
                  <a:lnTo>
                    <a:pt x="538901" y="1446378"/>
                  </a:lnTo>
                </a:path>
                <a:path w="2842895" h="3923665">
                  <a:moveTo>
                    <a:pt x="569616" y="1429624"/>
                  </a:moveTo>
                  <a:lnTo>
                    <a:pt x="564031" y="1463131"/>
                  </a:lnTo>
                </a:path>
                <a:path w="2842895" h="3923665">
                  <a:moveTo>
                    <a:pt x="558447" y="1429624"/>
                  </a:moveTo>
                  <a:lnTo>
                    <a:pt x="580785" y="1429624"/>
                  </a:lnTo>
                </a:path>
                <a:path w="2842895" h="3923665">
                  <a:moveTo>
                    <a:pt x="242924" y="1524560"/>
                  </a:moveTo>
                  <a:lnTo>
                    <a:pt x="248509" y="1491054"/>
                  </a:lnTo>
                  <a:lnTo>
                    <a:pt x="265262" y="1524560"/>
                  </a:lnTo>
                  <a:lnTo>
                    <a:pt x="270846" y="1491054"/>
                  </a:lnTo>
                </a:path>
                <a:path w="2842895" h="3923665">
                  <a:moveTo>
                    <a:pt x="312730" y="1485469"/>
                  </a:moveTo>
                  <a:lnTo>
                    <a:pt x="276431" y="1535729"/>
                  </a:lnTo>
                </a:path>
                <a:path w="2842895" h="3923665">
                  <a:moveTo>
                    <a:pt x="312730" y="1524560"/>
                  </a:moveTo>
                  <a:lnTo>
                    <a:pt x="318314" y="1491054"/>
                  </a:lnTo>
                  <a:lnTo>
                    <a:pt x="340652" y="1491054"/>
                  </a:lnTo>
                </a:path>
                <a:path w="2842895" h="3923665">
                  <a:moveTo>
                    <a:pt x="315522" y="1507807"/>
                  </a:moveTo>
                  <a:lnTo>
                    <a:pt x="329483" y="1507807"/>
                  </a:lnTo>
                </a:path>
                <a:path w="2842895" h="3923665">
                  <a:moveTo>
                    <a:pt x="58636" y="1552483"/>
                  </a:moveTo>
                  <a:lnTo>
                    <a:pt x="61429" y="1552483"/>
                  </a:lnTo>
                  <a:lnTo>
                    <a:pt x="67013" y="1546898"/>
                  </a:lnTo>
                  <a:lnTo>
                    <a:pt x="61429" y="1580405"/>
                  </a:lnTo>
                </a:path>
                <a:path w="2842895" h="3923665">
                  <a:moveTo>
                    <a:pt x="106104" y="1546898"/>
                  </a:moveTo>
                  <a:lnTo>
                    <a:pt x="89351" y="1546898"/>
                  </a:lnTo>
                  <a:lnTo>
                    <a:pt x="83767" y="1560859"/>
                  </a:lnTo>
                  <a:lnTo>
                    <a:pt x="86559" y="1560859"/>
                  </a:lnTo>
                  <a:lnTo>
                    <a:pt x="92143" y="1558067"/>
                  </a:lnTo>
                  <a:lnTo>
                    <a:pt x="97728" y="1558067"/>
                  </a:lnTo>
                  <a:lnTo>
                    <a:pt x="100520" y="1560859"/>
                  </a:lnTo>
                  <a:lnTo>
                    <a:pt x="103312" y="1563652"/>
                  </a:lnTo>
                  <a:lnTo>
                    <a:pt x="103312" y="1569236"/>
                  </a:lnTo>
                  <a:lnTo>
                    <a:pt x="103312" y="1572028"/>
                  </a:lnTo>
                  <a:lnTo>
                    <a:pt x="100520" y="1574821"/>
                  </a:lnTo>
                  <a:lnTo>
                    <a:pt x="97728" y="1580405"/>
                  </a:lnTo>
                  <a:lnTo>
                    <a:pt x="92143" y="1580405"/>
                  </a:lnTo>
                  <a:lnTo>
                    <a:pt x="86559" y="1580405"/>
                  </a:lnTo>
                  <a:lnTo>
                    <a:pt x="83767" y="1580405"/>
                  </a:lnTo>
                  <a:lnTo>
                    <a:pt x="80974" y="1577613"/>
                  </a:lnTo>
                  <a:lnTo>
                    <a:pt x="80974" y="1574821"/>
                  </a:lnTo>
                </a:path>
                <a:path w="2842895" h="3923665">
                  <a:moveTo>
                    <a:pt x="147988" y="1546898"/>
                  </a:moveTo>
                  <a:lnTo>
                    <a:pt x="142404" y="1572028"/>
                  </a:lnTo>
                  <a:lnTo>
                    <a:pt x="145196" y="1574821"/>
                  </a:lnTo>
                  <a:lnTo>
                    <a:pt x="147988" y="1580405"/>
                  </a:lnTo>
                  <a:lnTo>
                    <a:pt x="150780" y="1580405"/>
                  </a:lnTo>
                  <a:lnTo>
                    <a:pt x="153572" y="1580405"/>
                  </a:lnTo>
                  <a:lnTo>
                    <a:pt x="159157" y="1580405"/>
                  </a:lnTo>
                  <a:lnTo>
                    <a:pt x="164741" y="1574821"/>
                  </a:lnTo>
                  <a:lnTo>
                    <a:pt x="164741" y="1572028"/>
                  </a:lnTo>
                  <a:lnTo>
                    <a:pt x="170326" y="1546898"/>
                  </a:lnTo>
                </a:path>
                <a:path w="2842895" h="3923665">
                  <a:moveTo>
                    <a:pt x="175910" y="1580405"/>
                  </a:moveTo>
                  <a:lnTo>
                    <a:pt x="184287" y="1546898"/>
                  </a:lnTo>
                  <a:lnTo>
                    <a:pt x="198248" y="1546898"/>
                  </a:lnTo>
                  <a:lnTo>
                    <a:pt x="201040" y="1549690"/>
                  </a:lnTo>
                  <a:lnTo>
                    <a:pt x="203833" y="1549690"/>
                  </a:lnTo>
                  <a:lnTo>
                    <a:pt x="203833" y="1555275"/>
                  </a:lnTo>
                  <a:lnTo>
                    <a:pt x="203833" y="1558067"/>
                  </a:lnTo>
                  <a:lnTo>
                    <a:pt x="201040" y="1560859"/>
                  </a:lnTo>
                  <a:lnTo>
                    <a:pt x="198248" y="1563652"/>
                  </a:lnTo>
                  <a:lnTo>
                    <a:pt x="195456" y="1566444"/>
                  </a:lnTo>
                  <a:lnTo>
                    <a:pt x="178703" y="1563652"/>
                  </a:lnTo>
                </a:path>
                <a:path w="2842895" h="3923665">
                  <a:moveTo>
                    <a:pt x="228963" y="1546898"/>
                  </a:moveTo>
                  <a:lnTo>
                    <a:pt x="220586" y="1580405"/>
                  </a:lnTo>
                </a:path>
                <a:path w="2842895" h="3923665">
                  <a:moveTo>
                    <a:pt x="217794" y="1546898"/>
                  </a:moveTo>
                  <a:lnTo>
                    <a:pt x="240132" y="1546898"/>
                  </a:lnTo>
                </a:path>
                <a:path w="2842895" h="3923665">
                  <a:moveTo>
                    <a:pt x="254093" y="1546898"/>
                  </a:moveTo>
                  <a:lnTo>
                    <a:pt x="251301" y="1549690"/>
                  </a:lnTo>
                  <a:lnTo>
                    <a:pt x="248509" y="1552483"/>
                  </a:lnTo>
                </a:path>
                <a:path w="2842895" h="3923665">
                  <a:moveTo>
                    <a:pt x="273639" y="1580405"/>
                  </a:moveTo>
                  <a:lnTo>
                    <a:pt x="279223" y="1546898"/>
                  </a:lnTo>
                  <a:lnTo>
                    <a:pt x="295977" y="1580405"/>
                  </a:lnTo>
                  <a:lnTo>
                    <a:pt x="301561" y="1546898"/>
                  </a:lnTo>
                </a:path>
                <a:path w="2842895" h="3923665">
                  <a:moveTo>
                    <a:pt x="368575" y="1552483"/>
                  </a:moveTo>
                  <a:lnTo>
                    <a:pt x="365782" y="1549690"/>
                  </a:lnTo>
                  <a:lnTo>
                    <a:pt x="360198" y="1546898"/>
                  </a:lnTo>
                  <a:lnTo>
                    <a:pt x="354613" y="1546898"/>
                  </a:lnTo>
                  <a:lnTo>
                    <a:pt x="349029" y="1549690"/>
                  </a:lnTo>
                  <a:lnTo>
                    <a:pt x="346237" y="1552483"/>
                  </a:lnTo>
                  <a:lnTo>
                    <a:pt x="343445" y="1555275"/>
                  </a:lnTo>
                  <a:lnTo>
                    <a:pt x="346237" y="1558067"/>
                  </a:lnTo>
                  <a:lnTo>
                    <a:pt x="346237" y="1560859"/>
                  </a:lnTo>
                  <a:lnTo>
                    <a:pt x="349029" y="1563652"/>
                  </a:lnTo>
                  <a:lnTo>
                    <a:pt x="357406" y="1566444"/>
                  </a:lnTo>
                  <a:lnTo>
                    <a:pt x="360198" y="1566444"/>
                  </a:lnTo>
                  <a:lnTo>
                    <a:pt x="362990" y="1569236"/>
                  </a:lnTo>
                  <a:lnTo>
                    <a:pt x="362990" y="1572028"/>
                  </a:lnTo>
                  <a:lnTo>
                    <a:pt x="362990" y="1577613"/>
                  </a:lnTo>
                  <a:lnTo>
                    <a:pt x="360198" y="1580405"/>
                  </a:lnTo>
                  <a:lnTo>
                    <a:pt x="354613" y="1580405"/>
                  </a:lnTo>
                  <a:lnTo>
                    <a:pt x="349029" y="1580405"/>
                  </a:lnTo>
                  <a:lnTo>
                    <a:pt x="343445" y="1580405"/>
                  </a:lnTo>
                  <a:lnTo>
                    <a:pt x="340652" y="1577613"/>
                  </a:lnTo>
                </a:path>
                <a:path w="2842895" h="3923665">
                  <a:moveTo>
                    <a:pt x="388120" y="1546898"/>
                  </a:moveTo>
                  <a:lnTo>
                    <a:pt x="382536" y="1580405"/>
                  </a:lnTo>
                </a:path>
                <a:path w="2842895" h="3923665">
                  <a:moveTo>
                    <a:pt x="376951" y="1546898"/>
                  </a:moveTo>
                  <a:lnTo>
                    <a:pt x="399289" y="1546898"/>
                  </a:lnTo>
                </a:path>
                <a:path w="2842895" h="3923665">
                  <a:moveTo>
                    <a:pt x="399289" y="1580405"/>
                  </a:moveTo>
                  <a:lnTo>
                    <a:pt x="407666" y="1546898"/>
                  </a:lnTo>
                  <a:lnTo>
                    <a:pt x="421627" y="1549690"/>
                  </a:lnTo>
                  <a:lnTo>
                    <a:pt x="424419" y="1549690"/>
                  </a:lnTo>
                  <a:lnTo>
                    <a:pt x="427212" y="1552483"/>
                  </a:lnTo>
                  <a:lnTo>
                    <a:pt x="427212" y="1555275"/>
                  </a:lnTo>
                  <a:lnTo>
                    <a:pt x="427212" y="1558067"/>
                  </a:lnTo>
                  <a:lnTo>
                    <a:pt x="424419" y="1560859"/>
                  </a:lnTo>
                  <a:lnTo>
                    <a:pt x="421627" y="1563652"/>
                  </a:lnTo>
                  <a:lnTo>
                    <a:pt x="418835" y="1563652"/>
                  </a:lnTo>
                  <a:lnTo>
                    <a:pt x="404874" y="1563652"/>
                  </a:lnTo>
                </a:path>
                <a:path w="2842895" h="3923665">
                  <a:moveTo>
                    <a:pt x="416043" y="1563652"/>
                  </a:moveTo>
                  <a:lnTo>
                    <a:pt x="421627" y="1583197"/>
                  </a:lnTo>
                </a:path>
                <a:path w="2842895" h="3923665">
                  <a:moveTo>
                    <a:pt x="455134" y="1583197"/>
                  </a:moveTo>
                  <a:lnTo>
                    <a:pt x="432796" y="1583197"/>
                  </a:lnTo>
                  <a:lnTo>
                    <a:pt x="441173" y="1549690"/>
                  </a:lnTo>
                  <a:lnTo>
                    <a:pt x="460718" y="1549690"/>
                  </a:lnTo>
                </a:path>
                <a:path w="2842895" h="3923665">
                  <a:moveTo>
                    <a:pt x="438381" y="1563652"/>
                  </a:moveTo>
                  <a:lnTo>
                    <a:pt x="449550" y="1563652"/>
                  </a:lnTo>
                </a:path>
                <a:path w="2842895" h="3923665">
                  <a:moveTo>
                    <a:pt x="485849" y="1583197"/>
                  </a:moveTo>
                  <a:lnTo>
                    <a:pt x="463511" y="1583197"/>
                  </a:lnTo>
                  <a:lnTo>
                    <a:pt x="469095" y="1549690"/>
                  </a:lnTo>
                  <a:lnTo>
                    <a:pt x="491433" y="1549690"/>
                  </a:lnTo>
                </a:path>
                <a:path w="2842895" h="3923665">
                  <a:moveTo>
                    <a:pt x="466303" y="1563652"/>
                  </a:moveTo>
                  <a:lnTo>
                    <a:pt x="480264" y="1563652"/>
                  </a:lnTo>
                </a:path>
                <a:path w="2842895" h="3923665">
                  <a:moveTo>
                    <a:pt x="510979" y="1549690"/>
                  </a:moveTo>
                  <a:lnTo>
                    <a:pt x="505394" y="1583197"/>
                  </a:lnTo>
                </a:path>
                <a:path w="2842895" h="3923665">
                  <a:moveTo>
                    <a:pt x="499810" y="1549690"/>
                  </a:moveTo>
                  <a:lnTo>
                    <a:pt x="522148" y="1549690"/>
                  </a:lnTo>
                </a:path>
                <a:path w="2842895" h="3923665">
                  <a:moveTo>
                    <a:pt x="147988" y="1611120"/>
                  </a:moveTo>
                  <a:lnTo>
                    <a:pt x="147988" y="1608327"/>
                  </a:lnTo>
                  <a:lnTo>
                    <a:pt x="145196" y="1605535"/>
                  </a:lnTo>
                  <a:lnTo>
                    <a:pt x="142404" y="1602743"/>
                  </a:lnTo>
                  <a:lnTo>
                    <a:pt x="136819" y="1602743"/>
                  </a:lnTo>
                  <a:lnTo>
                    <a:pt x="134027" y="1605535"/>
                  </a:lnTo>
                  <a:lnTo>
                    <a:pt x="128442" y="1608327"/>
                  </a:lnTo>
                  <a:lnTo>
                    <a:pt x="125650" y="1611120"/>
                  </a:lnTo>
                  <a:lnTo>
                    <a:pt x="125650" y="1616704"/>
                  </a:lnTo>
                  <a:lnTo>
                    <a:pt x="122858" y="1625081"/>
                  </a:lnTo>
                </a:path>
                <a:path w="2842895" h="3923665">
                  <a:moveTo>
                    <a:pt x="139611" y="1636250"/>
                  </a:moveTo>
                  <a:lnTo>
                    <a:pt x="142404" y="1630665"/>
                  </a:lnTo>
                  <a:lnTo>
                    <a:pt x="145196" y="1627873"/>
                  </a:lnTo>
                </a:path>
                <a:path w="2842895" h="3923665">
                  <a:moveTo>
                    <a:pt x="178703" y="1605535"/>
                  </a:moveTo>
                  <a:lnTo>
                    <a:pt x="175910" y="1602743"/>
                  </a:lnTo>
                  <a:lnTo>
                    <a:pt x="170326" y="1602743"/>
                  </a:lnTo>
                  <a:lnTo>
                    <a:pt x="167534" y="1605535"/>
                  </a:lnTo>
                  <a:lnTo>
                    <a:pt x="161949" y="1608327"/>
                  </a:lnTo>
                </a:path>
                <a:path w="2842895" h="3923665">
                  <a:moveTo>
                    <a:pt x="164741" y="1636250"/>
                  </a:moveTo>
                  <a:lnTo>
                    <a:pt x="170326" y="1636250"/>
                  </a:lnTo>
                  <a:lnTo>
                    <a:pt x="173118" y="1636250"/>
                  </a:lnTo>
                </a:path>
                <a:path w="2842895" h="3923665">
                  <a:moveTo>
                    <a:pt x="189872" y="1636250"/>
                  </a:moveTo>
                  <a:lnTo>
                    <a:pt x="195456" y="1602743"/>
                  </a:lnTo>
                  <a:lnTo>
                    <a:pt x="212209" y="1636250"/>
                  </a:lnTo>
                  <a:lnTo>
                    <a:pt x="217794" y="1602743"/>
                  </a:lnTo>
                </a:path>
                <a:path w="2842895" h="3923665">
                  <a:moveTo>
                    <a:pt x="223378" y="1636250"/>
                  </a:moveTo>
                  <a:lnTo>
                    <a:pt x="228963" y="1602743"/>
                  </a:lnTo>
                  <a:lnTo>
                    <a:pt x="240132" y="1602743"/>
                  </a:lnTo>
                  <a:lnTo>
                    <a:pt x="245716" y="1605535"/>
                  </a:lnTo>
                  <a:lnTo>
                    <a:pt x="248509" y="1608327"/>
                  </a:lnTo>
                  <a:lnTo>
                    <a:pt x="248509" y="1611120"/>
                  </a:lnTo>
                  <a:lnTo>
                    <a:pt x="251301" y="1616704"/>
                  </a:lnTo>
                  <a:lnTo>
                    <a:pt x="248509" y="1625081"/>
                  </a:lnTo>
                  <a:lnTo>
                    <a:pt x="245716" y="1627873"/>
                  </a:lnTo>
                  <a:lnTo>
                    <a:pt x="242924" y="1633458"/>
                  </a:lnTo>
                  <a:lnTo>
                    <a:pt x="240132" y="1636250"/>
                  </a:lnTo>
                  <a:lnTo>
                    <a:pt x="234547" y="1636250"/>
                  </a:lnTo>
                  <a:lnTo>
                    <a:pt x="223378" y="1636250"/>
                  </a:lnTo>
                </a:path>
                <a:path w="2842895" h="3923665">
                  <a:moveTo>
                    <a:pt x="268054" y="1636250"/>
                  </a:moveTo>
                  <a:lnTo>
                    <a:pt x="273639" y="1636250"/>
                  </a:lnTo>
                  <a:lnTo>
                    <a:pt x="276431" y="1636250"/>
                  </a:lnTo>
                  <a:lnTo>
                    <a:pt x="282015" y="1633458"/>
                  </a:lnTo>
                  <a:lnTo>
                    <a:pt x="282015" y="1627873"/>
                  </a:lnTo>
                  <a:lnTo>
                    <a:pt x="284808" y="1625081"/>
                  </a:lnTo>
                  <a:lnTo>
                    <a:pt x="287600" y="1616704"/>
                  </a:lnTo>
                  <a:lnTo>
                    <a:pt x="287600" y="1611120"/>
                  </a:lnTo>
                  <a:lnTo>
                    <a:pt x="284808" y="1608327"/>
                  </a:lnTo>
                  <a:lnTo>
                    <a:pt x="282015" y="1605535"/>
                  </a:lnTo>
                  <a:lnTo>
                    <a:pt x="279223" y="1602743"/>
                  </a:lnTo>
                  <a:lnTo>
                    <a:pt x="273639" y="1602743"/>
                  </a:lnTo>
                  <a:lnTo>
                    <a:pt x="270846" y="1605535"/>
                  </a:lnTo>
                  <a:lnTo>
                    <a:pt x="265262" y="1608327"/>
                  </a:lnTo>
                </a:path>
                <a:path w="2842895" h="3923665">
                  <a:moveTo>
                    <a:pt x="293184" y="1636250"/>
                  </a:moveTo>
                  <a:lnTo>
                    <a:pt x="298769" y="1602743"/>
                  </a:lnTo>
                  <a:lnTo>
                    <a:pt x="304353" y="1636250"/>
                  </a:lnTo>
                  <a:lnTo>
                    <a:pt x="323899" y="1602743"/>
                  </a:lnTo>
                  <a:lnTo>
                    <a:pt x="318314" y="1636250"/>
                  </a:lnTo>
                </a:path>
                <a:path w="2842895" h="3923665">
                  <a:moveTo>
                    <a:pt x="332276" y="1636250"/>
                  </a:moveTo>
                  <a:lnTo>
                    <a:pt x="337860" y="1602743"/>
                  </a:lnTo>
                </a:path>
                <a:path w="2842895" h="3923665">
                  <a:moveTo>
                    <a:pt x="343445" y="1636250"/>
                  </a:moveTo>
                  <a:lnTo>
                    <a:pt x="349029" y="1602743"/>
                  </a:lnTo>
                  <a:lnTo>
                    <a:pt x="365782" y="1636250"/>
                  </a:lnTo>
                  <a:lnTo>
                    <a:pt x="371367" y="1602743"/>
                  </a:lnTo>
                </a:path>
                <a:path w="2842895" h="3923665">
                  <a:moveTo>
                    <a:pt x="379744" y="1636250"/>
                  </a:moveTo>
                  <a:lnTo>
                    <a:pt x="385328" y="1602743"/>
                  </a:lnTo>
                </a:path>
                <a:path w="2842895" h="3923665">
                  <a:moveTo>
                    <a:pt x="396497" y="1602743"/>
                  </a:moveTo>
                  <a:lnTo>
                    <a:pt x="393705" y="1627873"/>
                  </a:lnTo>
                  <a:lnTo>
                    <a:pt x="393705" y="1633458"/>
                  </a:lnTo>
                  <a:lnTo>
                    <a:pt x="396497" y="1636250"/>
                  </a:lnTo>
                  <a:lnTo>
                    <a:pt x="402081" y="1636250"/>
                  </a:lnTo>
                  <a:lnTo>
                    <a:pt x="404874" y="1636250"/>
                  </a:lnTo>
                  <a:lnTo>
                    <a:pt x="410458" y="1636250"/>
                  </a:lnTo>
                  <a:lnTo>
                    <a:pt x="413250" y="1633458"/>
                  </a:lnTo>
                  <a:lnTo>
                    <a:pt x="416043" y="1627873"/>
                  </a:lnTo>
                  <a:lnTo>
                    <a:pt x="421627" y="1605535"/>
                  </a:lnTo>
                </a:path>
                <a:path w="2842895" h="3923665">
                  <a:moveTo>
                    <a:pt x="427212" y="1639042"/>
                  </a:moveTo>
                  <a:lnTo>
                    <a:pt x="432796" y="1605535"/>
                  </a:lnTo>
                  <a:lnTo>
                    <a:pt x="438381" y="1639042"/>
                  </a:lnTo>
                  <a:lnTo>
                    <a:pt x="457926" y="1605535"/>
                  </a:lnTo>
                  <a:lnTo>
                    <a:pt x="452342" y="1639042"/>
                  </a:lnTo>
                </a:path>
                <a:path w="2842895" h="3923665">
                  <a:moveTo>
                    <a:pt x="61429" y="1675341"/>
                  </a:moveTo>
                  <a:lnTo>
                    <a:pt x="64221" y="1675341"/>
                  </a:lnTo>
                  <a:lnTo>
                    <a:pt x="67013" y="1678133"/>
                  </a:lnTo>
                  <a:lnTo>
                    <a:pt x="67013" y="1680926"/>
                  </a:lnTo>
                  <a:lnTo>
                    <a:pt x="67013" y="1686510"/>
                  </a:lnTo>
                  <a:lnTo>
                    <a:pt x="64221" y="1689302"/>
                  </a:lnTo>
                  <a:lnTo>
                    <a:pt x="61429" y="1689302"/>
                  </a:lnTo>
                  <a:lnTo>
                    <a:pt x="55844" y="1692095"/>
                  </a:lnTo>
                  <a:lnTo>
                    <a:pt x="41883" y="1692095"/>
                  </a:lnTo>
                  <a:lnTo>
                    <a:pt x="47468" y="1658588"/>
                  </a:lnTo>
                  <a:lnTo>
                    <a:pt x="64221" y="1658588"/>
                  </a:lnTo>
                  <a:lnTo>
                    <a:pt x="67013" y="1661380"/>
                  </a:lnTo>
                  <a:lnTo>
                    <a:pt x="69805" y="1661380"/>
                  </a:lnTo>
                  <a:lnTo>
                    <a:pt x="69805" y="1664172"/>
                  </a:lnTo>
                  <a:lnTo>
                    <a:pt x="69805" y="1666964"/>
                  </a:lnTo>
                  <a:lnTo>
                    <a:pt x="67013" y="1672549"/>
                  </a:lnTo>
                  <a:lnTo>
                    <a:pt x="64221" y="1672549"/>
                  </a:lnTo>
                  <a:lnTo>
                    <a:pt x="61429" y="1675341"/>
                  </a:lnTo>
                  <a:lnTo>
                    <a:pt x="44675" y="1675341"/>
                  </a:lnTo>
                </a:path>
                <a:path w="2842895" h="3923665">
                  <a:moveTo>
                    <a:pt x="75390" y="1692095"/>
                  </a:moveTo>
                  <a:lnTo>
                    <a:pt x="80974" y="1658588"/>
                  </a:lnTo>
                </a:path>
                <a:path w="2842895" h="3923665">
                  <a:moveTo>
                    <a:pt x="103312" y="1658588"/>
                  </a:moveTo>
                  <a:lnTo>
                    <a:pt x="78182" y="1680926"/>
                  </a:lnTo>
                </a:path>
                <a:path w="2842895" h="3923665">
                  <a:moveTo>
                    <a:pt x="86559" y="1672549"/>
                  </a:moveTo>
                  <a:lnTo>
                    <a:pt x="97728" y="1692095"/>
                  </a:lnTo>
                </a:path>
                <a:path w="2842895" h="3923665">
                  <a:moveTo>
                    <a:pt x="145196" y="1666964"/>
                  </a:moveTo>
                  <a:lnTo>
                    <a:pt x="145196" y="1664172"/>
                  </a:lnTo>
                  <a:lnTo>
                    <a:pt x="147988" y="1661380"/>
                  </a:lnTo>
                  <a:lnTo>
                    <a:pt x="150780" y="1661380"/>
                  </a:lnTo>
                  <a:lnTo>
                    <a:pt x="153572" y="1658588"/>
                  </a:lnTo>
                  <a:lnTo>
                    <a:pt x="159157" y="1658588"/>
                  </a:lnTo>
                  <a:lnTo>
                    <a:pt x="161949" y="1661380"/>
                  </a:lnTo>
                  <a:lnTo>
                    <a:pt x="164741" y="1661380"/>
                  </a:lnTo>
                  <a:lnTo>
                    <a:pt x="164741" y="1664172"/>
                  </a:lnTo>
                  <a:lnTo>
                    <a:pt x="164741" y="1669757"/>
                  </a:lnTo>
                  <a:lnTo>
                    <a:pt x="161949" y="1672549"/>
                  </a:lnTo>
                  <a:lnTo>
                    <a:pt x="159157" y="1675341"/>
                  </a:lnTo>
                  <a:lnTo>
                    <a:pt x="139611" y="1692095"/>
                  </a:lnTo>
                  <a:lnTo>
                    <a:pt x="161949" y="1692095"/>
                  </a:lnTo>
                </a:path>
                <a:path w="2842895" h="3923665">
                  <a:moveTo>
                    <a:pt x="187079" y="1658588"/>
                  </a:moveTo>
                  <a:lnTo>
                    <a:pt x="181495" y="1661380"/>
                  </a:lnTo>
                  <a:lnTo>
                    <a:pt x="178703" y="1664172"/>
                  </a:lnTo>
                  <a:lnTo>
                    <a:pt x="175910" y="1672549"/>
                  </a:lnTo>
                  <a:lnTo>
                    <a:pt x="173118" y="1678133"/>
                  </a:lnTo>
                  <a:lnTo>
                    <a:pt x="175910" y="1686510"/>
                  </a:lnTo>
                  <a:lnTo>
                    <a:pt x="175910" y="1692095"/>
                  </a:lnTo>
                  <a:lnTo>
                    <a:pt x="181495" y="1692095"/>
                  </a:lnTo>
                  <a:lnTo>
                    <a:pt x="184287" y="1692095"/>
                  </a:lnTo>
                  <a:lnTo>
                    <a:pt x="189872" y="1692095"/>
                  </a:lnTo>
                  <a:lnTo>
                    <a:pt x="192664" y="1686510"/>
                  </a:lnTo>
                  <a:lnTo>
                    <a:pt x="195456" y="1678133"/>
                  </a:lnTo>
                  <a:lnTo>
                    <a:pt x="198248" y="1672549"/>
                  </a:lnTo>
                  <a:lnTo>
                    <a:pt x="198248" y="1666964"/>
                  </a:lnTo>
                  <a:lnTo>
                    <a:pt x="195456" y="1661380"/>
                  </a:lnTo>
                  <a:lnTo>
                    <a:pt x="189872" y="1658588"/>
                  </a:lnTo>
                  <a:lnTo>
                    <a:pt x="187079" y="1658588"/>
                  </a:lnTo>
                </a:path>
                <a:path w="2842895" h="3923665">
                  <a:moveTo>
                    <a:pt x="228963" y="1669757"/>
                  </a:moveTo>
                  <a:lnTo>
                    <a:pt x="226171" y="1675341"/>
                  </a:lnTo>
                  <a:lnTo>
                    <a:pt x="223378" y="1678133"/>
                  </a:lnTo>
                  <a:lnTo>
                    <a:pt x="217794" y="1680926"/>
                  </a:lnTo>
                  <a:lnTo>
                    <a:pt x="215002" y="1680926"/>
                  </a:lnTo>
                  <a:lnTo>
                    <a:pt x="212209" y="1678133"/>
                  </a:lnTo>
                  <a:lnTo>
                    <a:pt x="209417" y="1675341"/>
                  </a:lnTo>
                  <a:lnTo>
                    <a:pt x="206625" y="1669757"/>
                  </a:lnTo>
                  <a:lnTo>
                    <a:pt x="209417" y="1664172"/>
                  </a:lnTo>
                  <a:lnTo>
                    <a:pt x="215002" y="1661380"/>
                  </a:lnTo>
                  <a:lnTo>
                    <a:pt x="220586" y="1658588"/>
                  </a:lnTo>
                  <a:lnTo>
                    <a:pt x="226171" y="1661380"/>
                  </a:lnTo>
                  <a:lnTo>
                    <a:pt x="228963" y="1664172"/>
                  </a:lnTo>
                  <a:lnTo>
                    <a:pt x="228963" y="1669757"/>
                  </a:lnTo>
                  <a:lnTo>
                    <a:pt x="226171" y="1678133"/>
                  </a:lnTo>
                  <a:lnTo>
                    <a:pt x="223378" y="1686510"/>
                  </a:lnTo>
                  <a:lnTo>
                    <a:pt x="220586" y="1692095"/>
                  </a:lnTo>
                  <a:lnTo>
                    <a:pt x="215002" y="1692095"/>
                  </a:lnTo>
                  <a:lnTo>
                    <a:pt x="212209" y="1692095"/>
                  </a:lnTo>
                  <a:lnTo>
                    <a:pt x="206625" y="1692095"/>
                  </a:lnTo>
                  <a:lnTo>
                    <a:pt x="206625" y="1689302"/>
                  </a:lnTo>
                </a:path>
                <a:path w="2842895" h="3923665">
                  <a:moveTo>
                    <a:pt x="251301" y="1692095"/>
                  </a:moveTo>
                  <a:lnTo>
                    <a:pt x="256885" y="1658588"/>
                  </a:lnTo>
                  <a:lnTo>
                    <a:pt x="237340" y="1680926"/>
                  </a:lnTo>
                  <a:lnTo>
                    <a:pt x="262470" y="1680926"/>
                  </a:lnTo>
                </a:path>
                <a:path w="2842895" h="3923665">
                  <a:moveTo>
                    <a:pt x="273639" y="1658588"/>
                  </a:moveTo>
                  <a:lnTo>
                    <a:pt x="295977" y="1658588"/>
                  </a:lnTo>
                  <a:lnTo>
                    <a:pt x="273639" y="1692095"/>
                  </a:lnTo>
                </a:path>
                <a:path w="2842895" h="3923665">
                  <a:moveTo>
                    <a:pt x="304353" y="1669757"/>
                  </a:moveTo>
                  <a:lnTo>
                    <a:pt x="304353" y="1672549"/>
                  </a:lnTo>
                  <a:lnTo>
                    <a:pt x="304353" y="1675341"/>
                  </a:lnTo>
                  <a:lnTo>
                    <a:pt x="307145" y="1672549"/>
                  </a:lnTo>
                  <a:lnTo>
                    <a:pt x="304353" y="1669757"/>
                  </a:lnTo>
                </a:path>
                <a:path w="2842895" h="3923665">
                  <a:moveTo>
                    <a:pt x="301561" y="1692095"/>
                  </a:moveTo>
                  <a:lnTo>
                    <a:pt x="298769" y="1692095"/>
                  </a:lnTo>
                  <a:lnTo>
                    <a:pt x="301561" y="1689302"/>
                  </a:lnTo>
                  <a:lnTo>
                    <a:pt x="301561" y="1692095"/>
                  </a:lnTo>
                  <a:lnTo>
                    <a:pt x="301561" y="1694887"/>
                  </a:lnTo>
                  <a:lnTo>
                    <a:pt x="301561" y="1697679"/>
                  </a:lnTo>
                  <a:lnTo>
                    <a:pt x="298769" y="1700471"/>
                  </a:lnTo>
                </a:path>
                <a:path w="2842895" h="3923665">
                  <a:moveTo>
                    <a:pt x="351821" y="1692095"/>
                  </a:moveTo>
                  <a:lnTo>
                    <a:pt x="357406" y="1658588"/>
                  </a:lnTo>
                  <a:lnTo>
                    <a:pt x="371367" y="1658588"/>
                  </a:lnTo>
                  <a:lnTo>
                    <a:pt x="376951" y="1661380"/>
                  </a:lnTo>
                  <a:lnTo>
                    <a:pt x="376951" y="1664172"/>
                  </a:lnTo>
                  <a:lnTo>
                    <a:pt x="379744" y="1666964"/>
                  </a:lnTo>
                  <a:lnTo>
                    <a:pt x="379744" y="1669757"/>
                  </a:lnTo>
                  <a:lnTo>
                    <a:pt x="376951" y="1675341"/>
                  </a:lnTo>
                  <a:lnTo>
                    <a:pt x="374159" y="1675341"/>
                  </a:lnTo>
                  <a:lnTo>
                    <a:pt x="368575" y="1678133"/>
                  </a:lnTo>
                  <a:lnTo>
                    <a:pt x="354613" y="1678133"/>
                  </a:lnTo>
                </a:path>
                <a:path w="2842895" h="3923665">
                  <a:moveTo>
                    <a:pt x="413250" y="1666964"/>
                  </a:moveTo>
                  <a:lnTo>
                    <a:pt x="413250" y="1664172"/>
                  </a:lnTo>
                  <a:lnTo>
                    <a:pt x="410458" y="1661380"/>
                  </a:lnTo>
                </a:path>
                <a:path w="2842895" h="3923665">
                  <a:moveTo>
                    <a:pt x="388120" y="1672549"/>
                  </a:moveTo>
                  <a:lnTo>
                    <a:pt x="388120" y="1680926"/>
                  </a:lnTo>
                  <a:lnTo>
                    <a:pt x="388120" y="1686510"/>
                  </a:lnTo>
                  <a:lnTo>
                    <a:pt x="390913" y="1689302"/>
                  </a:lnTo>
                  <a:lnTo>
                    <a:pt x="390913" y="1692095"/>
                  </a:lnTo>
                  <a:lnTo>
                    <a:pt x="396497" y="1692095"/>
                  </a:lnTo>
                  <a:lnTo>
                    <a:pt x="402081" y="1692095"/>
                  </a:lnTo>
                  <a:lnTo>
                    <a:pt x="404874" y="1692095"/>
                  </a:lnTo>
                  <a:lnTo>
                    <a:pt x="407666" y="1689302"/>
                  </a:lnTo>
                  <a:lnTo>
                    <a:pt x="410458" y="1686510"/>
                  </a:lnTo>
                  <a:lnTo>
                    <a:pt x="410458" y="1680926"/>
                  </a:lnTo>
                  <a:lnTo>
                    <a:pt x="404874" y="1680926"/>
                  </a:lnTo>
                </a:path>
                <a:path w="2842895" h="3923665">
                  <a:moveTo>
                    <a:pt x="455134" y="1666964"/>
                  </a:moveTo>
                  <a:lnTo>
                    <a:pt x="457926" y="1664172"/>
                  </a:lnTo>
                  <a:lnTo>
                    <a:pt x="460718" y="1661380"/>
                  </a:lnTo>
                  <a:lnTo>
                    <a:pt x="463511" y="1661380"/>
                  </a:lnTo>
                  <a:lnTo>
                    <a:pt x="469095" y="1661380"/>
                  </a:lnTo>
                  <a:lnTo>
                    <a:pt x="471887" y="1661380"/>
                  </a:lnTo>
                  <a:lnTo>
                    <a:pt x="474680" y="1664172"/>
                  </a:lnTo>
                  <a:lnTo>
                    <a:pt x="474680" y="1666964"/>
                  </a:lnTo>
                  <a:lnTo>
                    <a:pt x="474680" y="1669757"/>
                  </a:lnTo>
                  <a:lnTo>
                    <a:pt x="471887" y="1672549"/>
                  </a:lnTo>
                  <a:lnTo>
                    <a:pt x="469095" y="1678133"/>
                  </a:lnTo>
                  <a:lnTo>
                    <a:pt x="449550" y="1694887"/>
                  </a:lnTo>
                  <a:lnTo>
                    <a:pt x="471887" y="1694887"/>
                  </a:lnTo>
                </a:path>
                <a:path w="2842895" h="3923665">
                  <a:moveTo>
                    <a:pt x="491433" y="1661380"/>
                  </a:moveTo>
                  <a:lnTo>
                    <a:pt x="508186" y="1661380"/>
                  </a:lnTo>
                  <a:lnTo>
                    <a:pt x="497018" y="1672549"/>
                  </a:lnTo>
                  <a:lnTo>
                    <a:pt x="499810" y="1672549"/>
                  </a:lnTo>
                  <a:lnTo>
                    <a:pt x="502602" y="1675341"/>
                  </a:lnTo>
                  <a:lnTo>
                    <a:pt x="505394" y="1675341"/>
                  </a:lnTo>
                  <a:lnTo>
                    <a:pt x="505394" y="1680926"/>
                  </a:lnTo>
                  <a:lnTo>
                    <a:pt x="505394" y="1683718"/>
                  </a:lnTo>
                  <a:lnTo>
                    <a:pt x="502602" y="1689302"/>
                  </a:lnTo>
                  <a:lnTo>
                    <a:pt x="499810" y="1692095"/>
                  </a:lnTo>
                  <a:lnTo>
                    <a:pt x="494225" y="1694887"/>
                  </a:lnTo>
                  <a:lnTo>
                    <a:pt x="488641" y="1694887"/>
                  </a:lnTo>
                  <a:lnTo>
                    <a:pt x="485849" y="1692095"/>
                  </a:lnTo>
                  <a:lnTo>
                    <a:pt x="483056" y="1689302"/>
                  </a:lnTo>
                  <a:lnTo>
                    <a:pt x="483056" y="1686510"/>
                  </a:lnTo>
                </a:path>
                <a:path w="2842895" h="3923665">
                  <a:moveTo>
                    <a:pt x="538901" y="1661380"/>
                  </a:moveTo>
                  <a:lnTo>
                    <a:pt x="522148" y="1661380"/>
                  </a:lnTo>
                  <a:lnTo>
                    <a:pt x="519355" y="1675341"/>
                  </a:lnTo>
                  <a:lnTo>
                    <a:pt x="519355" y="1672549"/>
                  </a:lnTo>
                  <a:lnTo>
                    <a:pt x="524940" y="1672549"/>
                  </a:lnTo>
                  <a:lnTo>
                    <a:pt x="530524" y="1672549"/>
                  </a:lnTo>
                  <a:lnTo>
                    <a:pt x="533317" y="1672549"/>
                  </a:lnTo>
                  <a:lnTo>
                    <a:pt x="536109" y="1675341"/>
                  </a:lnTo>
                  <a:lnTo>
                    <a:pt x="538901" y="1680926"/>
                  </a:lnTo>
                  <a:lnTo>
                    <a:pt x="536109" y="1683718"/>
                  </a:lnTo>
                  <a:lnTo>
                    <a:pt x="536109" y="1689302"/>
                  </a:lnTo>
                  <a:lnTo>
                    <a:pt x="530524" y="1692095"/>
                  </a:lnTo>
                  <a:lnTo>
                    <a:pt x="524940" y="1694887"/>
                  </a:lnTo>
                  <a:lnTo>
                    <a:pt x="522148" y="1694887"/>
                  </a:lnTo>
                  <a:lnTo>
                    <a:pt x="516563" y="1692095"/>
                  </a:lnTo>
                  <a:lnTo>
                    <a:pt x="516563" y="1689302"/>
                  </a:lnTo>
                  <a:lnTo>
                    <a:pt x="513771" y="1686510"/>
                  </a:lnTo>
                </a:path>
                <a:path w="2842895" h="3923665">
                  <a:moveTo>
                    <a:pt x="2328724" y="3811402"/>
                  </a:moveTo>
                  <a:lnTo>
                    <a:pt x="2334309" y="3808609"/>
                  </a:lnTo>
                  <a:lnTo>
                    <a:pt x="2342686" y="3803025"/>
                  </a:lnTo>
                  <a:lnTo>
                    <a:pt x="2334309" y="3847701"/>
                  </a:lnTo>
                </a:path>
                <a:path w="2842895" h="3923665">
                  <a:moveTo>
                    <a:pt x="2365023" y="3814194"/>
                  </a:moveTo>
                  <a:lnTo>
                    <a:pt x="2365023" y="3811402"/>
                  </a:lnTo>
                  <a:lnTo>
                    <a:pt x="2367816" y="3805817"/>
                  </a:lnTo>
                  <a:lnTo>
                    <a:pt x="2370608" y="3805817"/>
                  </a:lnTo>
                  <a:lnTo>
                    <a:pt x="2376192" y="3803025"/>
                  </a:lnTo>
                  <a:lnTo>
                    <a:pt x="2384569" y="3803025"/>
                  </a:lnTo>
                  <a:lnTo>
                    <a:pt x="2387361" y="3805817"/>
                  </a:lnTo>
                  <a:lnTo>
                    <a:pt x="2390154" y="3805817"/>
                  </a:lnTo>
                  <a:lnTo>
                    <a:pt x="2390154" y="3811402"/>
                  </a:lnTo>
                  <a:lnTo>
                    <a:pt x="2390154" y="3814194"/>
                  </a:lnTo>
                  <a:lnTo>
                    <a:pt x="2387361" y="3819778"/>
                  </a:lnTo>
                  <a:lnTo>
                    <a:pt x="2381777" y="3825363"/>
                  </a:lnTo>
                  <a:lnTo>
                    <a:pt x="2356647" y="3847701"/>
                  </a:lnTo>
                  <a:lnTo>
                    <a:pt x="2387361" y="3847701"/>
                  </a:lnTo>
                </a:path>
                <a:path w="2842895" h="3923665">
                  <a:moveTo>
                    <a:pt x="2406907" y="3803025"/>
                  </a:moveTo>
                  <a:lnTo>
                    <a:pt x="2437622" y="3803025"/>
                  </a:lnTo>
                  <a:lnTo>
                    <a:pt x="2406907" y="3847701"/>
                  </a:lnTo>
                </a:path>
                <a:path w="2842895" h="3923665">
                  <a:moveTo>
                    <a:pt x="2445998" y="3842116"/>
                  </a:moveTo>
                  <a:lnTo>
                    <a:pt x="2443206" y="3844909"/>
                  </a:lnTo>
                  <a:lnTo>
                    <a:pt x="2443206" y="3847701"/>
                  </a:lnTo>
                  <a:lnTo>
                    <a:pt x="2445998" y="3844909"/>
                  </a:lnTo>
                </a:path>
                <a:path w="2842895" h="3923665">
                  <a:moveTo>
                    <a:pt x="2496259" y="3803025"/>
                  </a:moveTo>
                  <a:lnTo>
                    <a:pt x="2476713" y="3803025"/>
                  </a:lnTo>
                  <a:lnTo>
                    <a:pt x="2471128" y="3822571"/>
                  </a:lnTo>
                  <a:lnTo>
                    <a:pt x="2473921" y="3819778"/>
                  </a:lnTo>
                  <a:lnTo>
                    <a:pt x="2479505" y="3816986"/>
                  </a:lnTo>
                  <a:lnTo>
                    <a:pt x="2485090" y="3816986"/>
                  </a:lnTo>
                  <a:lnTo>
                    <a:pt x="2490674" y="3819778"/>
                  </a:lnTo>
                  <a:lnTo>
                    <a:pt x="2496259" y="3825363"/>
                  </a:lnTo>
                  <a:lnTo>
                    <a:pt x="2496259" y="3830947"/>
                  </a:lnTo>
                  <a:lnTo>
                    <a:pt x="2496259" y="3833740"/>
                  </a:lnTo>
                  <a:lnTo>
                    <a:pt x="2493466" y="3842116"/>
                  </a:lnTo>
                  <a:lnTo>
                    <a:pt x="2487882" y="3844909"/>
                  </a:lnTo>
                  <a:lnTo>
                    <a:pt x="2479505" y="3847701"/>
                  </a:lnTo>
                  <a:lnTo>
                    <a:pt x="2473921" y="3847701"/>
                  </a:lnTo>
                  <a:lnTo>
                    <a:pt x="2468336" y="3844909"/>
                  </a:lnTo>
                  <a:lnTo>
                    <a:pt x="2465544" y="3842116"/>
                  </a:lnTo>
                  <a:lnTo>
                    <a:pt x="2465544" y="3839324"/>
                  </a:lnTo>
                </a:path>
                <a:path w="2842895" h="3923665">
                  <a:moveTo>
                    <a:pt x="2538142" y="3808609"/>
                  </a:moveTo>
                  <a:lnTo>
                    <a:pt x="2538142" y="3805817"/>
                  </a:lnTo>
                  <a:lnTo>
                    <a:pt x="2529765" y="3803025"/>
                  </a:lnTo>
                  <a:lnTo>
                    <a:pt x="2526973" y="3803025"/>
                  </a:lnTo>
                  <a:lnTo>
                    <a:pt x="2521389" y="3805817"/>
                  </a:lnTo>
                  <a:lnTo>
                    <a:pt x="2515804" y="3811402"/>
                  </a:lnTo>
                  <a:lnTo>
                    <a:pt x="2510220" y="3822571"/>
                  </a:lnTo>
                  <a:lnTo>
                    <a:pt x="2507427" y="3833740"/>
                  </a:lnTo>
                  <a:lnTo>
                    <a:pt x="2510220" y="3842116"/>
                  </a:lnTo>
                  <a:lnTo>
                    <a:pt x="2513012" y="3844909"/>
                  </a:lnTo>
                  <a:lnTo>
                    <a:pt x="2518596" y="3847701"/>
                  </a:lnTo>
                  <a:lnTo>
                    <a:pt x="2521389" y="3847701"/>
                  </a:lnTo>
                  <a:lnTo>
                    <a:pt x="2526973" y="3844909"/>
                  </a:lnTo>
                  <a:lnTo>
                    <a:pt x="2532558" y="3842116"/>
                  </a:lnTo>
                  <a:lnTo>
                    <a:pt x="2535350" y="3836532"/>
                  </a:lnTo>
                  <a:lnTo>
                    <a:pt x="2535350" y="3833740"/>
                  </a:lnTo>
                  <a:lnTo>
                    <a:pt x="2535350" y="3825363"/>
                  </a:lnTo>
                  <a:lnTo>
                    <a:pt x="2532558" y="3822571"/>
                  </a:lnTo>
                  <a:lnTo>
                    <a:pt x="2526973" y="3819778"/>
                  </a:lnTo>
                  <a:lnTo>
                    <a:pt x="2524181" y="3819778"/>
                  </a:lnTo>
                  <a:lnTo>
                    <a:pt x="2515804" y="3822571"/>
                  </a:lnTo>
                  <a:lnTo>
                    <a:pt x="2513012" y="3825363"/>
                  </a:lnTo>
                  <a:lnTo>
                    <a:pt x="2507427" y="3833740"/>
                  </a:lnTo>
                </a:path>
                <a:path w="2842895" h="3923665">
                  <a:moveTo>
                    <a:pt x="2563272" y="3797441"/>
                  </a:moveTo>
                  <a:lnTo>
                    <a:pt x="2560480" y="3800233"/>
                  </a:lnTo>
                  <a:lnTo>
                    <a:pt x="2557688" y="3797441"/>
                  </a:lnTo>
                  <a:lnTo>
                    <a:pt x="2560480" y="3794648"/>
                  </a:lnTo>
                  <a:lnTo>
                    <a:pt x="2563272" y="3797441"/>
                  </a:lnTo>
                  <a:lnTo>
                    <a:pt x="2560480" y="3800233"/>
                  </a:lnTo>
                  <a:lnTo>
                    <a:pt x="2557688" y="3805817"/>
                  </a:lnTo>
                  <a:lnTo>
                    <a:pt x="2554895" y="3808609"/>
                  </a:lnTo>
                </a:path>
                <a:path w="2842895" h="3923665">
                  <a:moveTo>
                    <a:pt x="2630286" y="3803025"/>
                  </a:moveTo>
                  <a:lnTo>
                    <a:pt x="2621909" y="3847701"/>
                  </a:lnTo>
                </a:path>
                <a:path w="2842895" h="3923665">
                  <a:moveTo>
                    <a:pt x="2616325" y="3803025"/>
                  </a:moveTo>
                  <a:lnTo>
                    <a:pt x="2647039" y="3803025"/>
                  </a:lnTo>
                </a:path>
                <a:path w="2842895" h="3923665">
                  <a:moveTo>
                    <a:pt x="2680546" y="3805817"/>
                  </a:moveTo>
                  <a:lnTo>
                    <a:pt x="2674962" y="3803025"/>
                  </a:lnTo>
                  <a:lnTo>
                    <a:pt x="2666585" y="3803025"/>
                  </a:lnTo>
                  <a:lnTo>
                    <a:pt x="2663793" y="3805817"/>
                  </a:lnTo>
                  <a:lnTo>
                    <a:pt x="2658208" y="3811402"/>
                  </a:lnTo>
                </a:path>
                <a:path w="2842895" h="3923665">
                  <a:moveTo>
                    <a:pt x="2658208" y="3847701"/>
                  </a:moveTo>
                  <a:lnTo>
                    <a:pt x="2666585" y="3847701"/>
                  </a:lnTo>
                  <a:lnTo>
                    <a:pt x="2672169" y="3847701"/>
                  </a:lnTo>
                </a:path>
                <a:path w="2842895" h="3923665">
                  <a:moveTo>
                    <a:pt x="2230996" y="3884000"/>
                  </a:moveTo>
                  <a:lnTo>
                    <a:pt x="2228204" y="3878415"/>
                  </a:lnTo>
                  <a:lnTo>
                    <a:pt x="2222619" y="3875623"/>
                  </a:lnTo>
                </a:path>
                <a:path w="2842895" h="3923665">
                  <a:moveTo>
                    <a:pt x="2203074" y="3892377"/>
                  </a:moveTo>
                  <a:lnTo>
                    <a:pt x="2208658" y="3895169"/>
                  </a:lnTo>
                  <a:lnTo>
                    <a:pt x="2219827" y="3900753"/>
                  </a:lnTo>
                  <a:lnTo>
                    <a:pt x="2225412" y="3903545"/>
                  </a:lnTo>
                  <a:lnTo>
                    <a:pt x="2228204" y="3909130"/>
                  </a:lnTo>
                  <a:lnTo>
                    <a:pt x="2225412" y="3914714"/>
                  </a:lnTo>
                  <a:lnTo>
                    <a:pt x="2219827" y="3920299"/>
                  </a:lnTo>
                  <a:lnTo>
                    <a:pt x="2214243" y="3920299"/>
                  </a:lnTo>
                  <a:lnTo>
                    <a:pt x="2205866" y="3920299"/>
                  </a:lnTo>
                  <a:lnTo>
                    <a:pt x="2200281" y="3920299"/>
                  </a:lnTo>
                  <a:lnTo>
                    <a:pt x="2197489" y="3914714"/>
                  </a:lnTo>
                </a:path>
                <a:path w="2842895" h="3923665">
                  <a:moveTo>
                    <a:pt x="2236581" y="3920299"/>
                  </a:moveTo>
                  <a:lnTo>
                    <a:pt x="2244957" y="3875623"/>
                  </a:lnTo>
                </a:path>
                <a:path w="2842895" h="3923665">
                  <a:moveTo>
                    <a:pt x="2275672" y="3875623"/>
                  </a:moveTo>
                  <a:lnTo>
                    <a:pt x="2267295" y="3920299"/>
                  </a:lnTo>
                </a:path>
                <a:path w="2842895" h="3923665">
                  <a:moveTo>
                    <a:pt x="2242165" y="3897961"/>
                  </a:moveTo>
                  <a:lnTo>
                    <a:pt x="2272880" y="3897961"/>
                  </a:lnTo>
                </a:path>
                <a:path w="2842895" h="3923665">
                  <a:moveTo>
                    <a:pt x="2284049" y="3920299"/>
                  </a:moveTo>
                  <a:lnTo>
                    <a:pt x="2309179" y="3875623"/>
                  </a:lnTo>
                  <a:lnTo>
                    <a:pt x="2317555" y="3920299"/>
                  </a:lnTo>
                </a:path>
                <a:path w="2842895" h="3923665">
                  <a:moveTo>
                    <a:pt x="2292425" y="3906338"/>
                  </a:moveTo>
                  <a:lnTo>
                    <a:pt x="2314763" y="3906338"/>
                  </a:lnTo>
                </a:path>
                <a:path w="2842895" h="3923665">
                  <a:moveTo>
                    <a:pt x="2339893" y="3878415"/>
                  </a:moveTo>
                  <a:lnTo>
                    <a:pt x="2342686" y="3923091"/>
                  </a:lnTo>
                  <a:lnTo>
                    <a:pt x="2359439" y="3878415"/>
                  </a:lnTo>
                  <a:lnTo>
                    <a:pt x="2362231" y="3923091"/>
                  </a:lnTo>
                  <a:lnTo>
                    <a:pt x="2381777" y="3878415"/>
                  </a:lnTo>
                </a:path>
                <a:path w="2842895" h="3923665">
                  <a:moveTo>
                    <a:pt x="2381777" y="3923091"/>
                  </a:moveTo>
                  <a:lnTo>
                    <a:pt x="2390154" y="3878415"/>
                  </a:lnTo>
                  <a:lnTo>
                    <a:pt x="2398530" y="3923091"/>
                  </a:lnTo>
                  <a:lnTo>
                    <a:pt x="2423660" y="3878415"/>
                  </a:lnTo>
                  <a:lnTo>
                    <a:pt x="2415284" y="3923091"/>
                  </a:lnTo>
                </a:path>
                <a:path w="2842895" h="3923665">
                  <a:moveTo>
                    <a:pt x="2440414" y="3878415"/>
                  </a:moveTo>
                  <a:lnTo>
                    <a:pt x="2434829" y="3909130"/>
                  </a:lnTo>
                  <a:lnTo>
                    <a:pt x="2437622" y="3914714"/>
                  </a:lnTo>
                  <a:lnTo>
                    <a:pt x="2440414" y="3920299"/>
                  </a:lnTo>
                  <a:lnTo>
                    <a:pt x="2445998" y="3923091"/>
                  </a:lnTo>
                  <a:lnTo>
                    <a:pt x="2451583" y="3923091"/>
                  </a:lnTo>
                  <a:lnTo>
                    <a:pt x="2457167" y="3920299"/>
                  </a:lnTo>
                  <a:lnTo>
                    <a:pt x="2462752" y="3914714"/>
                  </a:lnTo>
                  <a:lnTo>
                    <a:pt x="2465544" y="3909130"/>
                  </a:lnTo>
                  <a:lnTo>
                    <a:pt x="2471128" y="3878415"/>
                  </a:lnTo>
                </a:path>
                <a:path w="2842895" h="3923665">
                  <a:moveTo>
                    <a:pt x="2504635" y="3878415"/>
                  </a:moveTo>
                  <a:lnTo>
                    <a:pt x="2496259" y="3923091"/>
                  </a:lnTo>
                </a:path>
                <a:path w="2842895" h="3923665">
                  <a:moveTo>
                    <a:pt x="2487882" y="3878415"/>
                  </a:moveTo>
                  <a:lnTo>
                    <a:pt x="2518596" y="3878415"/>
                  </a:lnTo>
                </a:path>
                <a:path w="2842895" h="3923665">
                  <a:moveTo>
                    <a:pt x="2557688" y="3923091"/>
                  </a:moveTo>
                  <a:lnTo>
                    <a:pt x="2582818" y="3878415"/>
                  </a:lnTo>
                  <a:lnTo>
                    <a:pt x="2593987" y="3923091"/>
                  </a:lnTo>
                </a:path>
                <a:path w="2842895" h="3923665">
                  <a:moveTo>
                    <a:pt x="2568857" y="3906338"/>
                  </a:moveTo>
                  <a:lnTo>
                    <a:pt x="2588402" y="3909130"/>
                  </a:lnTo>
                </a:path>
                <a:path w="2842895" h="3923665">
                  <a:moveTo>
                    <a:pt x="2613532" y="3878415"/>
                  </a:moveTo>
                  <a:lnTo>
                    <a:pt x="2621909" y="3923091"/>
                  </a:lnTo>
                  <a:lnTo>
                    <a:pt x="2647039" y="3878415"/>
                  </a:lnTo>
                </a:path>
                <a:path w="2842895" h="3923665">
                  <a:moveTo>
                    <a:pt x="2674962" y="3923091"/>
                  </a:moveTo>
                  <a:lnTo>
                    <a:pt x="2647039" y="3923091"/>
                  </a:lnTo>
                  <a:lnTo>
                    <a:pt x="2655416" y="3878415"/>
                  </a:lnTo>
                  <a:lnTo>
                    <a:pt x="2683338" y="3878415"/>
                  </a:lnTo>
                </a:path>
                <a:path w="2842895" h="3923665">
                  <a:moveTo>
                    <a:pt x="2652624" y="3900753"/>
                  </a:moveTo>
                  <a:lnTo>
                    <a:pt x="2669377" y="3900753"/>
                  </a:lnTo>
                </a:path>
                <a:path w="2842895" h="3923665">
                  <a:moveTo>
                    <a:pt x="2688923" y="3923091"/>
                  </a:moveTo>
                  <a:lnTo>
                    <a:pt x="2697300" y="3878415"/>
                  </a:lnTo>
                  <a:lnTo>
                    <a:pt x="2719637" y="3923091"/>
                  </a:lnTo>
                  <a:lnTo>
                    <a:pt x="2728014" y="3878415"/>
                  </a:lnTo>
                </a:path>
                <a:path w="2842895" h="3923665">
                  <a:moveTo>
                    <a:pt x="2744768" y="3878415"/>
                  </a:moveTo>
                  <a:lnTo>
                    <a:pt x="2739183" y="3909130"/>
                  </a:lnTo>
                  <a:lnTo>
                    <a:pt x="2739183" y="3917507"/>
                  </a:lnTo>
                  <a:lnTo>
                    <a:pt x="2741975" y="3920299"/>
                  </a:lnTo>
                  <a:lnTo>
                    <a:pt x="2747560" y="3923091"/>
                  </a:lnTo>
                  <a:lnTo>
                    <a:pt x="2753144" y="3923091"/>
                  </a:lnTo>
                  <a:lnTo>
                    <a:pt x="2758729" y="3920299"/>
                  </a:lnTo>
                  <a:lnTo>
                    <a:pt x="2764313" y="3917507"/>
                  </a:lnTo>
                  <a:lnTo>
                    <a:pt x="2767105" y="3909130"/>
                  </a:lnTo>
                  <a:lnTo>
                    <a:pt x="2772690" y="3878415"/>
                  </a:lnTo>
                </a:path>
                <a:path w="2842895" h="3923665">
                  <a:moveTo>
                    <a:pt x="2808989" y="3923091"/>
                  </a:moveTo>
                  <a:lnTo>
                    <a:pt x="2783859" y="3923091"/>
                  </a:lnTo>
                  <a:lnTo>
                    <a:pt x="2789443" y="3878415"/>
                  </a:lnTo>
                  <a:lnTo>
                    <a:pt x="2817366" y="3878415"/>
                  </a:lnTo>
                </a:path>
                <a:path w="2842895" h="3923665">
                  <a:moveTo>
                    <a:pt x="2786651" y="3900753"/>
                  </a:moveTo>
                  <a:lnTo>
                    <a:pt x="2803404" y="3900753"/>
                  </a:lnTo>
                </a:path>
                <a:path w="2842895" h="3923665">
                  <a:moveTo>
                    <a:pt x="1264882" y="55844"/>
                  </a:moveTo>
                  <a:lnTo>
                    <a:pt x="1295597" y="0"/>
                  </a:lnTo>
                  <a:lnTo>
                    <a:pt x="1306766" y="55844"/>
                  </a:lnTo>
                </a:path>
                <a:path w="2842895" h="3923665">
                  <a:moveTo>
                    <a:pt x="1276051" y="36299"/>
                  </a:moveTo>
                  <a:lnTo>
                    <a:pt x="1303974" y="36299"/>
                  </a:lnTo>
                </a:path>
                <a:path w="2842895" h="3923665">
                  <a:moveTo>
                    <a:pt x="1323519" y="55844"/>
                  </a:moveTo>
                  <a:lnTo>
                    <a:pt x="1334688" y="0"/>
                  </a:lnTo>
                  <a:lnTo>
                    <a:pt x="1357026" y="0"/>
                  </a:lnTo>
                  <a:lnTo>
                    <a:pt x="1365403" y="2792"/>
                  </a:lnTo>
                  <a:lnTo>
                    <a:pt x="1368195" y="5584"/>
                  </a:lnTo>
                  <a:lnTo>
                    <a:pt x="1368195" y="11168"/>
                  </a:lnTo>
                  <a:lnTo>
                    <a:pt x="1368195" y="16753"/>
                  </a:lnTo>
                  <a:lnTo>
                    <a:pt x="1365403" y="22337"/>
                  </a:lnTo>
                  <a:lnTo>
                    <a:pt x="1359818" y="25130"/>
                  </a:lnTo>
                  <a:lnTo>
                    <a:pt x="1351442" y="25130"/>
                  </a:lnTo>
                  <a:lnTo>
                    <a:pt x="1329104" y="25130"/>
                  </a:lnTo>
                </a:path>
                <a:path w="2842895" h="3923665">
                  <a:moveTo>
                    <a:pt x="1345857" y="25130"/>
                  </a:moveTo>
                  <a:lnTo>
                    <a:pt x="1359818" y="55844"/>
                  </a:lnTo>
                </a:path>
                <a:path w="2842895" h="3923665">
                  <a:moveTo>
                    <a:pt x="1412871" y="55844"/>
                  </a:moveTo>
                  <a:lnTo>
                    <a:pt x="1379364" y="55844"/>
                  </a:lnTo>
                  <a:lnTo>
                    <a:pt x="1390533" y="0"/>
                  </a:lnTo>
                  <a:lnTo>
                    <a:pt x="1424040" y="0"/>
                  </a:lnTo>
                </a:path>
                <a:path w="2842895" h="3923665">
                  <a:moveTo>
                    <a:pt x="1384949" y="27922"/>
                  </a:moveTo>
                  <a:lnTo>
                    <a:pt x="1404494" y="27922"/>
                  </a:lnTo>
                </a:path>
                <a:path w="2842895" h="3923665">
                  <a:moveTo>
                    <a:pt x="1429624" y="55844"/>
                  </a:moveTo>
                  <a:lnTo>
                    <a:pt x="1460339" y="0"/>
                  </a:lnTo>
                  <a:lnTo>
                    <a:pt x="1471508" y="55844"/>
                  </a:lnTo>
                </a:path>
                <a:path w="2842895" h="3923665">
                  <a:moveTo>
                    <a:pt x="1440793" y="36299"/>
                  </a:moveTo>
                  <a:lnTo>
                    <a:pt x="1468716" y="36299"/>
                  </a:lnTo>
                </a:path>
                <a:path w="2842895" h="3923665">
                  <a:moveTo>
                    <a:pt x="1175531" y="103312"/>
                  </a:moveTo>
                  <a:lnTo>
                    <a:pt x="1181115" y="100520"/>
                  </a:lnTo>
                  <a:lnTo>
                    <a:pt x="1189492" y="92143"/>
                  </a:lnTo>
                  <a:lnTo>
                    <a:pt x="1181115" y="147988"/>
                  </a:lnTo>
                </a:path>
                <a:path w="2842895" h="3923665">
                  <a:moveTo>
                    <a:pt x="1214622" y="145196"/>
                  </a:moveTo>
                  <a:lnTo>
                    <a:pt x="1211830" y="147988"/>
                  </a:lnTo>
                  <a:lnTo>
                    <a:pt x="1209038" y="145196"/>
                  </a:lnTo>
                  <a:lnTo>
                    <a:pt x="1211830" y="142404"/>
                  </a:lnTo>
                  <a:lnTo>
                    <a:pt x="1214622" y="145196"/>
                  </a:lnTo>
                  <a:lnTo>
                    <a:pt x="1214622" y="150780"/>
                  </a:lnTo>
                  <a:lnTo>
                    <a:pt x="1209038" y="156365"/>
                  </a:lnTo>
                  <a:lnTo>
                    <a:pt x="1206245" y="159157"/>
                  </a:lnTo>
                </a:path>
                <a:path w="2842895" h="3923665">
                  <a:moveTo>
                    <a:pt x="1245337" y="92143"/>
                  </a:moveTo>
                  <a:lnTo>
                    <a:pt x="1281636" y="92143"/>
                  </a:lnTo>
                  <a:lnTo>
                    <a:pt x="1245337" y="147988"/>
                  </a:lnTo>
                </a:path>
                <a:path w="2842895" h="3923665">
                  <a:moveTo>
                    <a:pt x="1298389" y="92143"/>
                  </a:moveTo>
                  <a:lnTo>
                    <a:pt x="1334688" y="92143"/>
                  </a:lnTo>
                  <a:lnTo>
                    <a:pt x="1298389" y="147988"/>
                  </a:lnTo>
                </a:path>
                <a:path w="2842895" h="3923665">
                  <a:moveTo>
                    <a:pt x="1382156" y="100520"/>
                  </a:moveTo>
                  <a:lnTo>
                    <a:pt x="1382156" y="94936"/>
                  </a:lnTo>
                  <a:lnTo>
                    <a:pt x="1373780" y="92143"/>
                  </a:lnTo>
                  <a:lnTo>
                    <a:pt x="1368195" y="92143"/>
                  </a:lnTo>
                  <a:lnTo>
                    <a:pt x="1359818" y="94936"/>
                  </a:lnTo>
                  <a:lnTo>
                    <a:pt x="1351442" y="103312"/>
                  </a:lnTo>
                  <a:lnTo>
                    <a:pt x="1348650" y="117273"/>
                  </a:lnTo>
                  <a:lnTo>
                    <a:pt x="1345857" y="128442"/>
                  </a:lnTo>
                  <a:lnTo>
                    <a:pt x="1345857" y="139611"/>
                  </a:lnTo>
                  <a:lnTo>
                    <a:pt x="1351442" y="145196"/>
                  </a:lnTo>
                  <a:lnTo>
                    <a:pt x="1357026" y="147988"/>
                  </a:lnTo>
                  <a:lnTo>
                    <a:pt x="1359818" y="147988"/>
                  </a:lnTo>
                  <a:lnTo>
                    <a:pt x="1368195" y="145196"/>
                  </a:lnTo>
                  <a:lnTo>
                    <a:pt x="1376572" y="139611"/>
                  </a:lnTo>
                  <a:lnTo>
                    <a:pt x="1379364" y="131235"/>
                  </a:lnTo>
                  <a:lnTo>
                    <a:pt x="1379364" y="122858"/>
                  </a:lnTo>
                  <a:lnTo>
                    <a:pt x="1373780" y="117273"/>
                  </a:lnTo>
                  <a:lnTo>
                    <a:pt x="1365403" y="114481"/>
                  </a:lnTo>
                  <a:lnTo>
                    <a:pt x="1357026" y="117273"/>
                  </a:lnTo>
                  <a:lnTo>
                    <a:pt x="1348650" y="122858"/>
                  </a:lnTo>
                  <a:lnTo>
                    <a:pt x="1345857" y="128442"/>
                  </a:lnTo>
                </a:path>
                <a:path w="2842895" h="3923665">
                  <a:moveTo>
                    <a:pt x="1429624" y="92143"/>
                  </a:moveTo>
                  <a:lnTo>
                    <a:pt x="1421248" y="139611"/>
                  </a:lnTo>
                </a:path>
                <a:path w="2842895" h="3923665">
                  <a:moveTo>
                    <a:pt x="1401702" y="117273"/>
                  </a:moveTo>
                  <a:lnTo>
                    <a:pt x="1449170" y="117273"/>
                  </a:lnTo>
                </a:path>
                <a:path w="2842895" h="3923665">
                  <a:moveTo>
                    <a:pt x="1396118" y="145196"/>
                  </a:moveTo>
                  <a:lnTo>
                    <a:pt x="1443586" y="145196"/>
                  </a:lnTo>
                </a:path>
                <a:path w="2842895" h="3923665">
                  <a:moveTo>
                    <a:pt x="1510599" y="100520"/>
                  </a:moveTo>
                  <a:lnTo>
                    <a:pt x="1505015" y="94936"/>
                  </a:lnTo>
                  <a:lnTo>
                    <a:pt x="1499430" y="92143"/>
                  </a:lnTo>
                  <a:lnTo>
                    <a:pt x="1488261" y="92143"/>
                  </a:lnTo>
                  <a:lnTo>
                    <a:pt x="1479885" y="94936"/>
                  </a:lnTo>
                  <a:lnTo>
                    <a:pt x="1474300" y="100520"/>
                  </a:lnTo>
                  <a:lnTo>
                    <a:pt x="1471508" y="106104"/>
                  </a:lnTo>
                  <a:lnTo>
                    <a:pt x="1474300" y="111689"/>
                  </a:lnTo>
                  <a:lnTo>
                    <a:pt x="1477092" y="114481"/>
                  </a:lnTo>
                  <a:lnTo>
                    <a:pt x="1479885" y="117273"/>
                  </a:lnTo>
                  <a:lnTo>
                    <a:pt x="1496638" y="122858"/>
                  </a:lnTo>
                  <a:lnTo>
                    <a:pt x="1499430" y="125650"/>
                  </a:lnTo>
                  <a:lnTo>
                    <a:pt x="1502222" y="128442"/>
                  </a:lnTo>
                  <a:lnTo>
                    <a:pt x="1505015" y="134027"/>
                  </a:lnTo>
                  <a:lnTo>
                    <a:pt x="1502222" y="139611"/>
                  </a:lnTo>
                  <a:lnTo>
                    <a:pt x="1496638" y="145196"/>
                  </a:lnTo>
                  <a:lnTo>
                    <a:pt x="1488261" y="147988"/>
                  </a:lnTo>
                  <a:lnTo>
                    <a:pt x="1477092" y="147988"/>
                  </a:lnTo>
                  <a:lnTo>
                    <a:pt x="1468716" y="145196"/>
                  </a:lnTo>
                  <a:lnTo>
                    <a:pt x="1465923" y="139611"/>
                  </a:lnTo>
                </a:path>
                <a:path w="2842895" h="3923665">
                  <a:moveTo>
                    <a:pt x="1516184" y="147988"/>
                  </a:moveTo>
                  <a:lnTo>
                    <a:pt x="1527353" y="92143"/>
                  </a:lnTo>
                  <a:lnTo>
                    <a:pt x="1560859" y="92143"/>
                  </a:lnTo>
                </a:path>
                <a:path w="2842895" h="3923665">
                  <a:moveTo>
                    <a:pt x="1521768" y="120066"/>
                  </a:moveTo>
                  <a:lnTo>
                    <a:pt x="1544106" y="120066"/>
                  </a:lnTo>
                </a:path>
                <a:path w="2842895" h="3923665">
                  <a:moveTo>
                    <a:pt x="826501" y="2432037"/>
                  </a:moveTo>
                  <a:lnTo>
                    <a:pt x="781826" y="2423660"/>
                  </a:lnTo>
                  <a:lnTo>
                    <a:pt x="781826" y="2406907"/>
                  </a:lnTo>
                  <a:lnTo>
                    <a:pt x="784618" y="2398530"/>
                  </a:lnTo>
                  <a:lnTo>
                    <a:pt x="787410" y="2398530"/>
                  </a:lnTo>
                  <a:lnTo>
                    <a:pt x="790202" y="2395738"/>
                  </a:lnTo>
                  <a:lnTo>
                    <a:pt x="795787" y="2398530"/>
                  </a:lnTo>
                  <a:lnTo>
                    <a:pt x="801371" y="2401322"/>
                  </a:lnTo>
                  <a:lnTo>
                    <a:pt x="804163" y="2404115"/>
                  </a:lnTo>
                  <a:lnTo>
                    <a:pt x="804163" y="2409699"/>
                  </a:lnTo>
                  <a:lnTo>
                    <a:pt x="804163" y="2429245"/>
                  </a:lnTo>
                </a:path>
                <a:path w="2842895" h="3923665">
                  <a:moveTo>
                    <a:pt x="826501" y="2387361"/>
                  </a:moveTo>
                  <a:lnTo>
                    <a:pt x="781826" y="2362231"/>
                  </a:lnTo>
                  <a:lnTo>
                    <a:pt x="826501" y="2353854"/>
                  </a:lnTo>
                </a:path>
                <a:path w="2842895" h="3923665">
                  <a:moveTo>
                    <a:pt x="812540" y="2378985"/>
                  </a:moveTo>
                  <a:lnTo>
                    <a:pt x="812540" y="2356647"/>
                  </a:lnTo>
                </a:path>
                <a:path w="2842895" h="3923665">
                  <a:moveTo>
                    <a:pt x="826501" y="2342686"/>
                  </a:moveTo>
                  <a:lnTo>
                    <a:pt x="781826" y="2334309"/>
                  </a:lnTo>
                  <a:lnTo>
                    <a:pt x="781826" y="2314763"/>
                  </a:lnTo>
                  <a:lnTo>
                    <a:pt x="784618" y="2309179"/>
                  </a:lnTo>
                  <a:lnTo>
                    <a:pt x="787410" y="2306386"/>
                  </a:lnTo>
                  <a:lnTo>
                    <a:pt x="790202" y="2306386"/>
                  </a:lnTo>
                  <a:lnTo>
                    <a:pt x="795787" y="2306386"/>
                  </a:lnTo>
                  <a:lnTo>
                    <a:pt x="798579" y="2309179"/>
                  </a:lnTo>
                  <a:lnTo>
                    <a:pt x="801371" y="2311971"/>
                  </a:lnTo>
                  <a:lnTo>
                    <a:pt x="804163" y="2317555"/>
                  </a:lnTo>
                  <a:lnTo>
                    <a:pt x="804163" y="2337101"/>
                  </a:lnTo>
                </a:path>
                <a:path w="2842895" h="3923665">
                  <a:moveTo>
                    <a:pt x="804163" y="2323140"/>
                  </a:moveTo>
                  <a:lnTo>
                    <a:pt x="826501" y="2311971"/>
                  </a:lnTo>
                </a:path>
                <a:path w="2842895" h="3923665">
                  <a:moveTo>
                    <a:pt x="781826" y="2272880"/>
                  </a:moveTo>
                  <a:lnTo>
                    <a:pt x="826501" y="2281256"/>
                  </a:lnTo>
                </a:path>
                <a:path w="2842895" h="3923665">
                  <a:moveTo>
                    <a:pt x="781826" y="2289633"/>
                  </a:moveTo>
                  <a:lnTo>
                    <a:pt x="781826" y="2258918"/>
                  </a:lnTo>
                </a:path>
                <a:path w="2842895" h="3923665">
                  <a:moveTo>
                    <a:pt x="826501" y="2258918"/>
                  </a:moveTo>
                  <a:lnTo>
                    <a:pt x="781826" y="2250542"/>
                  </a:lnTo>
                </a:path>
                <a:path w="2842895" h="3923665">
                  <a:moveTo>
                    <a:pt x="781826" y="2219827"/>
                  </a:moveTo>
                  <a:lnTo>
                    <a:pt x="826501" y="2225412"/>
                  </a:lnTo>
                </a:path>
                <a:path w="2842895" h="3923665">
                  <a:moveTo>
                    <a:pt x="781826" y="2233788"/>
                  </a:moveTo>
                  <a:lnTo>
                    <a:pt x="781826" y="2203074"/>
                  </a:lnTo>
                </a:path>
                <a:path w="2842895" h="3923665">
                  <a:moveTo>
                    <a:pt x="826501" y="2203074"/>
                  </a:moveTo>
                  <a:lnTo>
                    <a:pt x="781826" y="2194697"/>
                  </a:lnTo>
                </a:path>
                <a:path w="2842895" h="3923665">
                  <a:moveTo>
                    <a:pt x="784618" y="2152813"/>
                  </a:moveTo>
                  <a:lnTo>
                    <a:pt x="781826" y="2155606"/>
                  </a:lnTo>
                  <a:lnTo>
                    <a:pt x="781826" y="2163982"/>
                  </a:lnTo>
                  <a:lnTo>
                    <a:pt x="784618" y="2169567"/>
                  </a:lnTo>
                  <a:lnTo>
                    <a:pt x="790202" y="2175151"/>
                  </a:lnTo>
                </a:path>
                <a:path w="2842895" h="3923665">
                  <a:moveTo>
                    <a:pt x="826501" y="2172359"/>
                  </a:moveTo>
                  <a:lnTo>
                    <a:pt x="826501" y="2163982"/>
                  </a:lnTo>
                  <a:lnTo>
                    <a:pt x="823709" y="2161190"/>
                  </a:lnTo>
                </a:path>
                <a:path w="2842895" h="3923665">
                  <a:moveTo>
                    <a:pt x="826501" y="2138852"/>
                  </a:moveTo>
                  <a:lnTo>
                    <a:pt x="781826" y="2130476"/>
                  </a:lnTo>
                  <a:lnTo>
                    <a:pt x="826501" y="2110930"/>
                  </a:lnTo>
                  <a:lnTo>
                    <a:pt x="781826" y="2102553"/>
                  </a:lnTo>
                </a:path>
                <a:path w="2842895" h="3923665">
                  <a:moveTo>
                    <a:pt x="781826" y="2043916"/>
                  </a:moveTo>
                  <a:lnTo>
                    <a:pt x="826501" y="2041124"/>
                  </a:lnTo>
                  <a:lnTo>
                    <a:pt x="781826" y="2024371"/>
                  </a:lnTo>
                  <a:lnTo>
                    <a:pt x="826501" y="2021578"/>
                  </a:lnTo>
                  <a:lnTo>
                    <a:pt x="781826" y="2002033"/>
                  </a:lnTo>
                </a:path>
                <a:path w="2842895" h="3923665">
                  <a:moveTo>
                    <a:pt x="826501" y="2002033"/>
                  </a:moveTo>
                  <a:lnTo>
                    <a:pt x="781826" y="1976903"/>
                  </a:lnTo>
                  <a:lnTo>
                    <a:pt x="826501" y="1968526"/>
                  </a:lnTo>
                </a:path>
                <a:path w="2842895" h="3923665">
                  <a:moveTo>
                    <a:pt x="812540" y="1993656"/>
                  </a:moveTo>
                  <a:lnTo>
                    <a:pt x="812540" y="1971318"/>
                  </a:lnTo>
                </a:path>
                <a:path w="2842895" h="3923665">
                  <a:moveTo>
                    <a:pt x="781826" y="1946188"/>
                  </a:moveTo>
                  <a:lnTo>
                    <a:pt x="826501" y="1954565"/>
                  </a:lnTo>
                  <a:lnTo>
                    <a:pt x="826501" y="1929435"/>
                  </a:lnTo>
                </a:path>
                <a:path w="2842895" h="3923665">
                  <a:moveTo>
                    <a:pt x="781826" y="1909889"/>
                  </a:moveTo>
                  <a:lnTo>
                    <a:pt x="826501" y="1918266"/>
                  </a:lnTo>
                  <a:lnTo>
                    <a:pt x="826501" y="1893136"/>
                  </a:lnTo>
                </a:path>
                <a:path w="2842895" h="3923665">
                  <a:moveTo>
                    <a:pt x="1988072" y="2175151"/>
                  </a:moveTo>
                  <a:lnTo>
                    <a:pt x="1943396" y="2166775"/>
                  </a:lnTo>
                  <a:lnTo>
                    <a:pt x="1943396" y="2147229"/>
                  </a:lnTo>
                  <a:lnTo>
                    <a:pt x="1943396" y="2141645"/>
                  </a:lnTo>
                  <a:lnTo>
                    <a:pt x="1946188" y="2141645"/>
                  </a:lnTo>
                  <a:lnTo>
                    <a:pt x="1951772" y="2138852"/>
                  </a:lnTo>
                  <a:lnTo>
                    <a:pt x="1957357" y="2138852"/>
                  </a:lnTo>
                  <a:lnTo>
                    <a:pt x="1960149" y="2144437"/>
                  </a:lnTo>
                  <a:lnTo>
                    <a:pt x="1962941" y="2144437"/>
                  </a:lnTo>
                  <a:lnTo>
                    <a:pt x="1965734" y="2152813"/>
                  </a:lnTo>
                  <a:lnTo>
                    <a:pt x="1965734" y="2172359"/>
                  </a:lnTo>
                </a:path>
                <a:path w="2842895" h="3923665">
                  <a:moveTo>
                    <a:pt x="1988072" y="2130476"/>
                  </a:moveTo>
                  <a:lnTo>
                    <a:pt x="1943396" y="2105345"/>
                  </a:lnTo>
                  <a:lnTo>
                    <a:pt x="1988072" y="2096969"/>
                  </a:lnTo>
                </a:path>
                <a:path w="2842895" h="3923665">
                  <a:moveTo>
                    <a:pt x="1971318" y="2122099"/>
                  </a:moveTo>
                  <a:lnTo>
                    <a:pt x="1971318" y="2099761"/>
                  </a:lnTo>
                </a:path>
                <a:path w="2842895" h="3923665">
                  <a:moveTo>
                    <a:pt x="1988072" y="2083008"/>
                  </a:moveTo>
                  <a:lnTo>
                    <a:pt x="1943396" y="2077423"/>
                  </a:lnTo>
                  <a:lnTo>
                    <a:pt x="1943396" y="2057877"/>
                  </a:lnTo>
                  <a:lnTo>
                    <a:pt x="1943396" y="2052293"/>
                  </a:lnTo>
                  <a:lnTo>
                    <a:pt x="1946188" y="2049501"/>
                  </a:lnTo>
                  <a:lnTo>
                    <a:pt x="1951772" y="2046709"/>
                  </a:lnTo>
                  <a:lnTo>
                    <a:pt x="1954565" y="2049501"/>
                  </a:lnTo>
                  <a:lnTo>
                    <a:pt x="1960149" y="2052293"/>
                  </a:lnTo>
                  <a:lnTo>
                    <a:pt x="1960149" y="2055085"/>
                  </a:lnTo>
                  <a:lnTo>
                    <a:pt x="1962941" y="2060670"/>
                  </a:lnTo>
                  <a:lnTo>
                    <a:pt x="1962941" y="2080215"/>
                  </a:lnTo>
                </a:path>
                <a:path w="2842895" h="3923665">
                  <a:moveTo>
                    <a:pt x="1962941" y="2066254"/>
                  </a:moveTo>
                  <a:lnTo>
                    <a:pt x="1988072" y="2055085"/>
                  </a:lnTo>
                </a:path>
                <a:path w="2842895" h="3923665">
                  <a:moveTo>
                    <a:pt x="1943396" y="2015994"/>
                  </a:moveTo>
                  <a:lnTo>
                    <a:pt x="1988072" y="2024371"/>
                  </a:lnTo>
                </a:path>
                <a:path w="2842895" h="3923665">
                  <a:moveTo>
                    <a:pt x="1943396" y="2032747"/>
                  </a:moveTo>
                  <a:lnTo>
                    <a:pt x="1943396" y="2002033"/>
                  </a:lnTo>
                </a:path>
                <a:path w="2842895" h="3923665">
                  <a:moveTo>
                    <a:pt x="1988072" y="2002033"/>
                  </a:moveTo>
                  <a:lnTo>
                    <a:pt x="1943396" y="1993656"/>
                  </a:lnTo>
                </a:path>
                <a:path w="2842895" h="3923665">
                  <a:moveTo>
                    <a:pt x="1943396" y="1960149"/>
                  </a:moveTo>
                  <a:lnTo>
                    <a:pt x="1988072" y="1968526"/>
                  </a:lnTo>
                </a:path>
                <a:path w="2842895" h="3923665">
                  <a:moveTo>
                    <a:pt x="1943396" y="1976903"/>
                  </a:moveTo>
                  <a:lnTo>
                    <a:pt x="1943396" y="1946188"/>
                  </a:lnTo>
                </a:path>
                <a:path w="2842895" h="3923665">
                  <a:moveTo>
                    <a:pt x="1988072" y="1946188"/>
                  </a:moveTo>
                  <a:lnTo>
                    <a:pt x="1943396" y="1937811"/>
                  </a:lnTo>
                </a:path>
                <a:path w="2842895" h="3923665">
                  <a:moveTo>
                    <a:pt x="1943396" y="1895928"/>
                  </a:moveTo>
                  <a:lnTo>
                    <a:pt x="1943396" y="1898720"/>
                  </a:lnTo>
                  <a:lnTo>
                    <a:pt x="1943396" y="1907097"/>
                  </a:lnTo>
                  <a:lnTo>
                    <a:pt x="1943396" y="1912681"/>
                  </a:lnTo>
                  <a:lnTo>
                    <a:pt x="1948980" y="1918266"/>
                  </a:lnTo>
                </a:path>
                <a:path w="2842895" h="3923665">
                  <a:moveTo>
                    <a:pt x="1988072" y="1915473"/>
                  </a:moveTo>
                  <a:lnTo>
                    <a:pt x="1988072" y="1907097"/>
                  </a:lnTo>
                  <a:lnTo>
                    <a:pt x="1985279" y="1904304"/>
                  </a:lnTo>
                </a:path>
                <a:path w="2842895" h="3923665">
                  <a:moveTo>
                    <a:pt x="1988072" y="1881967"/>
                  </a:moveTo>
                  <a:lnTo>
                    <a:pt x="1943396" y="1873590"/>
                  </a:lnTo>
                  <a:lnTo>
                    <a:pt x="1988072" y="1851252"/>
                  </a:lnTo>
                  <a:lnTo>
                    <a:pt x="1943396" y="1845668"/>
                  </a:lnTo>
                </a:path>
                <a:path w="2842895" h="3923665">
                  <a:moveTo>
                    <a:pt x="1943396" y="1787031"/>
                  </a:moveTo>
                  <a:lnTo>
                    <a:pt x="1988072" y="1784238"/>
                  </a:lnTo>
                  <a:lnTo>
                    <a:pt x="1943396" y="1764693"/>
                  </a:lnTo>
                  <a:lnTo>
                    <a:pt x="1988072" y="1761900"/>
                  </a:lnTo>
                  <a:lnTo>
                    <a:pt x="1943396" y="1745147"/>
                  </a:lnTo>
                </a:path>
                <a:path w="2842895" h="3923665">
                  <a:moveTo>
                    <a:pt x="1988072" y="1745147"/>
                  </a:moveTo>
                  <a:lnTo>
                    <a:pt x="1943396" y="1720017"/>
                  </a:lnTo>
                  <a:lnTo>
                    <a:pt x="1988072" y="1708848"/>
                  </a:lnTo>
                </a:path>
                <a:path w="2842895" h="3923665">
                  <a:moveTo>
                    <a:pt x="1971318" y="1733978"/>
                  </a:moveTo>
                  <a:lnTo>
                    <a:pt x="1971318" y="1714432"/>
                  </a:lnTo>
                </a:path>
                <a:path w="2842895" h="3923665">
                  <a:moveTo>
                    <a:pt x="1943396" y="1689302"/>
                  </a:moveTo>
                  <a:lnTo>
                    <a:pt x="1988072" y="1697679"/>
                  </a:lnTo>
                  <a:lnTo>
                    <a:pt x="1988072" y="1672549"/>
                  </a:lnTo>
                </a:path>
                <a:path w="2842895" h="3923665">
                  <a:moveTo>
                    <a:pt x="1943396" y="1653003"/>
                  </a:moveTo>
                  <a:lnTo>
                    <a:pt x="1988072" y="1661380"/>
                  </a:lnTo>
                  <a:lnTo>
                    <a:pt x="1988072" y="1636250"/>
                  </a:lnTo>
                </a:path>
                <a:path w="2842895" h="3923665">
                  <a:moveTo>
                    <a:pt x="1253713" y="2328724"/>
                  </a:moveTo>
                  <a:lnTo>
                    <a:pt x="1264882" y="2272880"/>
                  </a:lnTo>
                  <a:lnTo>
                    <a:pt x="1290013" y="2328724"/>
                  </a:lnTo>
                  <a:lnTo>
                    <a:pt x="1301181" y="2272880"/>
                  </a:lnTo>
                </a:path>
                <a:path w="2842895" h="3923665">
                  <a:moveTo>
                    <a:pt x="1326312" y="2328724"/>
                  </a:moveTo>
                  <a:lnTo>
                    <a:pt x="1334688" y="2328724"/>
                  </a:lnTo>
                  <a:lnTo>
                    <a:pt x="1340273" y="2325932"/>
                  </a:lnTo>
                  <a:lnTo>
                    <a:pt x="1345857" y="2320348"/>
                  </a:lnTo>
                  <a:lnTo>
                    <a:pt x="1348650" y="2311971"/>
                  </a:lnTo>
                  <a:lnTo>
                    <a:pt x="1351442" y="2306386"/>
                  </a:lnTo>
                  <a:lnTo>
                    <a:pt x="1348650" y="2298010"/>
                  </a:lnTo>
                  <a:lnTo>
                    <a:pt x="1345857" y="2295218"/>
                  </a:lnTo>
                  <a:lnTo>
                    <a:pt x="1340273" y="2292425"/>
                  </a:lnTo>
                  <a:lnTo>
                    <a:pt x="1331896" y="2292425"/>
                  </a:lnTo>
                  <a:lnTo>
                    <a:pt x="1326312" y="2292425"/>
                  </a:lnTo>
                  <a:lnTo>
                    <a:pt x="1320727" y="2298010"/>
                  </a:lnTo>
                </a:path>
                <a:path w="2842895" h="3923665">
                  <a:moveTo>
                    <a:pt x="1365403" y="2323140"/>
                  </a:moveTo>
                  <a:lnTo>
                    <a:pt x="1362611" y="2325932"/>
                  </a:lnTo>
                  <a:lnTo>
                    <a:pt x="1365403" y="2328724"/>
                  </a:lnTo>
                  <a:lnTo>
                    <a:pt x="1368195" y="2325932"/>
                  </a:lnTo>
                </a:path>
                <a:path w="2842895" h="3923665">
                  <a:moveTo>
                    <a:pt x="1449170" y="2284049"/>
                  </a:moveTo>
                  <a:lnTo>
                    <a:pt x="1454754" y="2281256"/>
                  </a:lnTo>
                  <a:lnTo>
                    <a:pt x="1463131" y="2272880"/>
                  </a:lnTo>
                  <a:lnTo>
                    <a:pt x="1451962" y="2328724"/>
                  </a:lnTo>
                </a:path>
                <a:path w="2842895" h="3923665">
                  <a:moveTo>
                    <a:pt x="1496638" y="2272880"/>
                  </a:moveTo>
                  <a:lnTo>
                    <a:pt x="1527353" y="2272880"/>
                  </a:lnTo>
                  <a:lnTo>
                    <a:pt x="1507807" y="2295218"/>
                  </a:lnTo>
                  <a:lnTo>
                    <a:pt x="1516184" y="2295218"/>
                  </a:lnTo>
                  <a:lnTo>
                    <a:pt x="1518976" y="2298010"/>
                  </a:lnTo>
                  <a:lnTo>
                    <a:pt x="1521768" y="2300802"/>
                  </a:lnTo>
                  <a:lnTo>
                    <a:pt x="1524560" y="2309179"/>
                  </a:lnTo>
                  <a:lnTo>
                    <a:pt x="1521768" y="2311971"/>
                  </a:lnTo>
                  <a:lnTo>
                    <a:pt x="1518976" y="2320348"/>
                  </a:lnTo>
                  <a:lnTo>
                    <a:pt x="1513391" y="2325932"/>
                  </a:lnTo>
                  <a:lnTo>
                    <a:pt x="1502222" y="2328724"/>
                  </a:lnTo>
                  <a:lnTo>
                    <a:pt x="1496638" y="2328724"/>
                  </a:lnTo>
                  <a:lnTo>
                    <a:pt x="1488261" y="2325932"/>
                  </a:lnTo>
                  <a:lnTo>
                    <a:pt x="1485469" y="2323140"/>
                  </a:lnTo>
                  <a:lnTo>
                    <a:pt x="1485469" y="2317555"/>
                  </a:lnTo>
                </a:path>
                <a:path w="2842895" h="3923665">
                  <a:moveTo>
                    <a:pt x="1262090" y="2387361"/>
                  </a:moveTo>
                  <a:lnTo>
                    <a:pt x="1242545" y="2387361"/>
                  </a:lnTo>
                  <a:lnTo>
                    <a:pt x="1236960" y="2406907"/>
                  </a:lnTo>
                  <a:lnTo>
                    <a:pt x="1239752" y="2406907"/>
                  </a:lnTo>
                </a:path>
                <a:path w="2842895" h="3923665">
                  <a:moveTo>
                    <a:pt x="1231376" y="2429245"/>
                  </a:moveTo>
                  <a:lnTo>
                    <a:pt x="1231376" y="2423660"/>
                  </a:lnTo>
                </a:path>
                <a:path w="2842895" h="3923665">
                  <a:moveTo>
                    <a:pt x="1348650" y="2395738"/>
                  </a:moveTo>
                  <a:lnTo>
                    <a:pt x="1345857" y="2390154"/>
                  </a:lnTo>
                  <a:lnTo>
                    <a:pt x="1340273" y="2390154"/>
                  </a:lnTo>
                  <a:lnTo>
                    <a:pt x="1331896" y="2390154"/>
                  </a:lnTo>
                  <a:lnTo>
                    <a:pt x="1323519" y="2390154"/>
                  </a:lnTo>
                  <a:lnTo>
                    <a:pt x="1317935" y="2395738"/>
                  </a:lnTo>
                  <a:lnTo>
                    <a:pt x="1317935" y="2398530"/>
                  </a:lnTo>
                  <a:lnTo>
                    <a:pt x="1320727" y="2404115"/>
                  </a:lnTo>
                  <a:lnTo>
                    <a:pt x="1320727" y="2406907"/>
                  </a:lnTo>
                  <a:lnTo>
                    <a:pt x="1326312" y="2406907"/>
                  </a:lnTo>
                  <a:lnTo>
                    <a:pt x="1337481" y="2412491"/>
                  </a:lnTo>
                  <a:lnTo>
                    <a:pt x="1340273" y="2415284"/>
                  </a:lnTo>
                  <a:lnTo>
                    <a:pt x="1343065" y="2415284"/>
                  </a:lnTo>
                  <a:lnTo>
                    <a:pt x="1343065" y="2420868"/>
                  </a:lnTo>
                  <a:lnTo>
                    <a:pt x="1343065" y="2426453"/>
                  </a:lnTo>
                  <a:lnTo>
                    <a:pt x="1337481" y="2432037"/>
                  </a:lnTo>
                  <a:lnTo>
                    <a:pt x="1331896" y="2434829"/>
                  </a:lnTo>
                  <a:lnTo>
                    <a:pt x="1323519" y="2434829"/>
                  </a:lnTo>
                  <a:lnTo>
                    <a:pt x="1317935" y="2432037"/>
                  </a:lnTo>
                  <a:lnTo>
                    <a:pt x="1312350" y="2426453"/>
                  </a:lnTo>
                </a:path>
                <a:path w="2842895" h="3923665">
                  <a:moveTo>
                    <a:pt x="1376572" y="2390154"/>
                  </a:moveTo>
                  <a:lnTo>
                    <a:pt x="1368195" y="2434829"/>
                  </a:lnTo>
                </a:path>
                <a:path w="2842895" h="3923665">
                  <a:moveTo>
                    <a:pt x="1362611" y="2390154"/>
                  </a:moveTo>
                  <a:lnTo>
                    <a:pt x="1393325" y="2390154"/>
                  </a:lnTo>
                </a:path>
                <a:path w="2842895" h="3923665">
                  <a:moveTo>
                    <a:pt x="1426832" y="2390154"/>
                  </a:moveTo>
                  <a:lnTo>
                    <a:pt x="1421248" y="2390154"/>
                  </a:lnTo>
                  <a:lnTo>
                    <a:pt x="1412871" y="2390154"/>
                  </a:lnTo>
                  <a:lnTo>
                    <a:pt x="1410079" y="2390154"/>
                  </a:lnTo>
                  <a:lnTo>
                    <a:pt x="1404494" y="2395738"/>
                  </a:lnTo>
                </a:path>
                <a:path w="2842895" h="3923665">
                  <a:moveTo>
                    <a:pt x="1404494" y="2434829"/>
                  </a:moveTo>
                  <a:lnTo>
                    <a:pt x="1412871" y="2434829"/>
                  </a:lnTo>
                  <a:lnTo>
                    <a:pt x="1418455" y="2432037"/>
                  </a:lnTo>
                </a:path>
                <a:path w="2842895" h="3923665">
                  <a:moveTo>
                    <a:pt x="1440793" y="2434829"/>
                  </a:moveTo>
                  <a:lnTo>
                    <a:pt x="1449170" y="2390154"/>
                  </a:lnTo>
                  <a:lnTo>
                    <a:pt x="1465923" y="2390154"/>
                  </a:lnTo>
                  <a:lnTo>
                    <a:pt x="1474300" y="2390154"/>
                  </a:lnTo>
                  <a:lnTo>
                    <a:pt x="1474300" y="2392946"/>
                  </a:lnTo>
                  <a:lnTo>
                    <a:pt x="1477092" y="2398530"/>
                  </a:lnTo>
                  <a:lnTo>
                    <a:pt x="1474300" y="2401322"/>
                  </a:lnTo>
                  <a:lnTo>
                    <a:pt x="1471508" y="2406907"/>
                  </a:lnTo>
                  <a:lnTo>
                    <a:pt x="1468716" y="2409699"/>
                  </a:lnTo>
                  <a:lnTo>
                    <a:pt x="1463131" y="2409699"/>
                  </a:lnTo>
                  <a:lnTo>
                    <a:pt x="1443586" y="2409699"/>
                  </a:lnTo>
                </a:path>
                <a:path w="2842895" h="3923665">
                  <a:moveTo>
                    <a:pt x="1457547" y="2409699"/>
                  </a:moveTo>
                  <a:lnTo>
                    <a:pt x="1468716" y="2434829"/>
                  </a:lnTo>
                </a:path>
                <a:path w="2842895" h="3923665">
                  <a:moveTo>
                    <a:pt x="1493846" y="2390154"/>
                  </a:moveTo>
                  <a:lnTo>
                    <a:pt x="1505015" y="2409699"/>
                  </a:lnTo>
                  <a:lnTo>
                    <a:pt x="1527353" y="2390154"/>
                  </a:lnTo>
                </a:path>
                <a:path w="2842895" h="3923665">
                  <a:moveTo>
                    <a:pt x="1505015" y="2409699"/>
                  </a:moveTo>
                  <a:lnTo>
                    <a:pt x="1502222" y="243482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584092" y="7298904"/>
              <a:ext cx="234547" cy="75390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671031" y="3752765"/>
              <a:ext cx="2946400" cy="4869815"/>
            </a:xfrm>
            <a:custGeom>
              <a:avLst/>
              <a:gdLst/>
              <a:ahLst/>
              <a:cxnLst/>
              <a:rect l="l" t="t" r="r" b="b"/>
              <a:pathLst>
                <a:path w="2946400" h="4869815">
                  <a:moveTo>
                    <a:pt x="932606" y="1792615"/>
                  </a:moveTo>
                  <a:lnTo>
                    <a:pt x="940983" y="1747939"/>
                  </a:lnTo>
                  <a:lnTo>
                    <a:pt x="954944" y="1747939"/>
                  </a:lnTo>
                  <a:lnTo>
                    <a:pt x="963321" y="1750731"/>
                  </a:lnTo>
                  <a:lnTo>
                    <a:pt x="966113" y="1753524"/>
                  </a:lnTo>
                  <a:lnTo>
                    <a:pt x="966113" y="1759108"/>
                  </a:lnTo>
                  <a:lnTo>
                    <a:pt x="968905" y="1764693"/>
                  </a:lnTo>
                  <a:lnTo>
                    <a:pt x="966113" y="1775862"/>
                  </a:lnTo>
                  <a:lnTo>
                    <a:pt x="963321" y="1781446"/>
                  </a:lnTo>
                  <a:lnTo>
                    <a:pt x="960529" y="1787031"/>
                  </a:lnTo>
                  <a:lnTo>
                    <a:pt x="954944" y="1789823"/>
                  </a:lnTo>
                  <a:lnTo>
                    <a:pt x="949360" y="1792615"/>
                  </a:lnTo>
                  <a:lnTo>
                    <a:pt x="932606" y="1792615"/>
                  </a:lnTo>
                </a:path>
                <a:path w="2946400" h="4869815">
                  <a:moveTo>
                    <a:pt x="1005204" y="1792615"/>
                  </a:moveTo>
                  <a:lnTo>
                    <a:pt x="977282" y="1792615"/>
                  </a:lnTo>
                  <a:lnTo>
                    <a:pt x="985659" y="1747939"/>
                  </a:lnTo>
                  <a:lnTo>
                    <a:pt x="1013581" y="1747939"/>
                  </a:lnTo>
                </a:path>
                <a:path w="2946400" h="4869815">
                  <a:moveTo>
                    <a:pt x="982867" y="1770277"/>
                  </a:moveTo>
                  <a:lnTo>
                    <a:pt x="999620" y="1770277"/>
                  </a:lnTo>
                </a:path>
                <a:path w="2946400" h="4869815">
                  <a:moveTo>
                    <a:pt x="1055465" y="1759108"/>
                  </a:moveTo>
                  <a:lnTo>
                    <a:pt x="1055465" y="1753524"/>
                  </a:lnTo>
                  <a:lnTo>
                    <a:pt x="1052672" y="1750731"/>
                  </a:lnTo>
                </a:path>
                <a:path w="2946400" h="4869815">
                  <a:moveTo>
                    <a:pt x="1027542" y="1759108"/>
                  </a:moveTo>
                  <a:lnTo>
                    <a:pt x="1021958" y="1764693"/>
                  </a:lnTo>
                  <a:lnTo>
                    <a:pt x="1021958" y="1775862"/>
                  </a:lnTo>
                </a:path>
                <a:path w="2946400" h="4869815">
                  <a:moveTo>
                    <a:pt x="1044296" y="1789823"/>
                  </a:moveTo>
                  <a:lnTo>
                    <a:pt x="1049880" y="1787031"/>
                  </a:lnTo>
                  <a:lnTo>
                    <a:pt x="1052672" y="1781446"/>
                  </a:lnTo>
                </a:path>
                <a:path w="2946400" h="4869815">
                  <a:moveTo>
                    <a:pt x="1063841" y="1792615"/>
                  </a:moveTo>
                  <a:lnTo>
                    <a:pt x="1072218" y="1747939"/>
                  </a:lnTo>
                </a:path>
                <a:path w="2946400" h="4869815">
                  <a:moveTo>
                    <a:pt x="1100140" y="1747939"/>
                  </a:moveTo>
                  <a:lnTo>
                    <a:pt x="1066634" y="1778654"/>
                  </a:lnTo>
                </a:path>
                <a:path w="2946400" h="4869815">
                  <a:moveTo>
                    <a:pt x="1077803" y="1767485"/>
                  </a:moveTo>
                  <a:lnTo>
                    <a:pt x="1091764" y="1792615"/>
                  </a:lnTo>
                </a:path>
                <a:path w="2946400" h="4869815">
                  <a:moveTo>
                    <a:pt x="1144816" y="1753524"/>
                  </a:moveTo>
                  <a:lnTo>
                    <a:pt x="1142024" y="1750731"/>
                  </a:lnTo>
                  <a:lnTo>
                    <a:pt x="1133647" y="1747939"/>
                  </a:lnTo>
                </a:path>
                <a:path w="2946400" h="4869815">
                  <a:moveTo>
                    <a:pt x="1116894" y="1764693"/>
                  </a:moveTo>
                  <a:lnTo>
                    <a:pt x="1119686" y="1767485"/>
                  </a:lnTo>
                  <a:lnTo>
                    <a:pt x="1133647" y="1773069"/>
                  </a:lnTo>
                  <a:lnTo>
                    <a:pt x="1136440" y="1773069"/>
                  </a:lnTo>
                  <a:lnTo>
                    <a:pt x="1139232" y="1775862"/>
                  </a:lnTo>
                  <a:lnTo>
                    <a:pt x="1139232" y="1781446"/>
                  </a:lnTo>
                  <a:lnTo>
                    <a:pt x="1139232" y="1787031"/>
                  </a:lnTo>
                  <a:lnTo>
                    <a:pt x="1133647" y="1789823"/>
                  </a:lnTo>
                  <a:lnTo>
                    <a:pt x="1128063" y="1792615"/>
                  </a:lnTo>
                  <a:lnTo>
                    <a:pt x="1116894" y="1792615"/>
                  </a:lnTo>
                  <a:lnTo>
                    <a:pt x="1111309" y="1789823"/>
                  </a:lnTo>
                  <a:lnTo>
                    <a:pt x="1108517" y="1787031"/>
                  </a:lnTo>
                </a:path>
                <a:path w="2946400" h="4869815">
                  <a:moveTo>
                    <a:pt x="2110930" y="340652"/>
                  </a:moveTo>
                  <a:lnTo>
                    <a:pt x="2183528" y="259677"/>
                  </a:lnTo>
                  <a:lnTo>
                    <a:pt x="2110930" y="340652"/>
                  </a:lnTo>
                </a:path>
                <a:path w="2946400" h="4869815">
                  <a:moveTo>
                    <a:pt x="2183528" y="259677"/>
                  </a:moveTo>
                  <a:lnTo>
                    <a:pt x="2256126" y="178703"/>
                  </a:lnTo>
                  <a:lnTo>
                    <a:pt x="2183528" y="259677"/>
                  </a:lnTo>
                </a:path>
                <a:path w="2946400" h="4869815">
                  <a:moveTo>
                    <a:pt x="2085800" y="368575"/>
                  </a:moveTo>
                  <a:lnTo>
                    <a:pt x="2281256" y="150780"/>
                  </a:lnTo>
                </a:path>
                <a:path w="2946400" h="4869815">
                  <a:moveTo>
                    <a:pt x="2325932" y="388120"/>
                  </a:moveTo>
                  <a:lnTo>
                    <a:pt x="2325932" y="407666"/>
                  </a:lnTo>
                  <a:lnTo>
                    <a:pt x="2485090" y="577992"/>
                  </a:lnTo>
                  <a:lnTo>
                    <a:pt x="2471128" y="519355"/>
                  </a:lnTo>
                  <a:lnTo>
                    <a:pt x="1893136" y="0"/>
                  </a:lnTo>
                  <a:lnTo>
                    <a:pt x="1890343" y="5584"/>
                  </a:lnTo>
                  <a:lnTo>
                    <a:pt x="2029955" y="164741"/>
                  </a:lnTo>
                  <a:lnTo>
                    <a:pt x="2032747" y="125650"/>
                  </a:lnTo>
                </a:path>
                <a:path w="2946400" h="4869815">
                  <a:moveTo>
                    <a:pt x="2275672" y="201040"/>
                  </a:moveTo>
                  <a:lnTo>
                    <a:pt x="2267295" y="189872"/>
                  </a:lnTo>
                  <a:lnTo>
                    <a:pt x="2256126" y="178703"/>
                  </a:lnTo>
                  <a:lnTo>
                    <a:pt x="2244957" y="170326"/>
                  </a:lnTo>
                  <a:lnTo>
                    <a:pt x="2233788" y="161949"/>
                  </a:lnTo>
                </a:path>
                <a:path w="2946400" h="4869815">
                  <a:moveTo>
                    <a:pt x="2099761" y="332276"/>
                  </a:moveTo>
                  <a:lnTo>
                    <a:pt x="2110930" y="340652"/>
                  </a:lnTo>
                  <a:lnTo>
                    <a:pt x="2122099" y="351821"/>
                  </a:lnTo>
                </a:path>
                <a:path w="2946400" h="4869815">
                  <a:moveTo>
                    <a:pt x="1242545" y="4286082"/>
                  </a:moveTo>
                  <a:lnTo>
                    <a:pt x="1228583" y="4869659"/>
                  </a:lnTo>
                  <a:lnTo>
                    <a:pt x="1692095" y="4866867"/>
                  </a:lnTo>
                </a:path>
                <a:path w="2946400" h="4869815">
                  <a:moveTo>
                    <a:pt x="2359439" y="1088972"/>
                  </a:moveTo>
                  <a:lnTo>
                    <a:pt x="2359439" y="1175531"/>
                  </a:lnTo>
                </a:path>
                <a:path w="2946400" h="4869815">
                  <a:moveTo>
                    <a:pt x="2359439" y="1211830"/>
                  </a:moveTo>
                  <a:lnTo>
                    <a:pt x="2359439" y="1281636"/>
                  </a:lnTo>
                </a:path>
                <a:path w="2946400" h="4869815">
                  <a:moveTo>
                    <a:pt x="2359439" y="1315143"/>
                  </a:moveTo>
                  <a:lnTo>
                    <a:pt x="2359439" y="1384949"/>
                  </a:lnTo>
                </a:path>
                <a:path w="2946400" h="4869815">
                  <a:moveTo>
                    <a:pt x="2359439" y="1421248"/>
                  </a:moveTo>
                  <a:lnTo>
                    <a:pt x="2359439" y="1491054"/>
                  </a:lnTo>
                </a:path>
                <a:path w="2946400" h="4869815">
                  <a:moveTo>
                    <a:pt x="2356647" y="1524560"/>
                  </a:moveTo>
                  <a:lnTo>
                    <a:pt x="2356647" y="1594366"/>
                  </a:lnTo>
                </a:path>
                <a:path w="2946400" h="4869815">
                  <a:moveTo>
                    <a:pt x="2356647" y="1630665"/>
                  </a:moveTo>
                  <a:lnTo>
                    <a:pt x="2356647" y="1700471"/>
                  </a:lnTo>
                </a:path>
                <a:path w="2946400" h="4869815">
                  <a:moveTo>
                    <a:pt x="2356647" y="1733978"/>
                  </a:moveTo>
                  <a:lnTo>
                    <a:pt x="2356647" y="1803784"/>
                  </a:lnTo>
                </a:path>
                <a:path w="2946400" h="4869815">
                  <a:moveTo>
                    <a:pt x="2356647" y="1840083"/>
                  </a:moveTo>
                  <a:lnTo>
                    <a:pt x="2356647" y="1909889"/>
                  </a:lnTo>
                </a:path>
                <a:path w="2946400" h="4869815">
                  <a:moveTo>
                    <a:pt x="2356647" y="1943396"/>
                  </a:moveTo>
                  <a:lnTo>
                    <a:pt x="2356647" y="2029955"/>
                  </a:lnTo>
                </a:path>
                <a:path w="2946400" h="4869815">
                  <a:moveTo>
                    <a:pt x="1898720" y="1088972"/>
                  </a:moveTo>
                  <a:lnTo>
                    <a:pt x="1834499" y="1088972"/>
                  </a:lnTo>
                  <a:lnTo>
                    <a:pt x="1731186" y="1088972"/>
                  </a:lnTo>
                  <a:lnTo>
                    <a:pt x="1731186" y="1192284"/>
                  </a:lnTo>
                </a:path>
                <a:path w="2946400" h="4869815">
                  <a:moveTo>
                    <a:pt x="2945809" y="1091764"/>
                  </a:moveTo>
                  <a:lnTo>
                    <a:pt x="2876003" y="1091764"/>
                  </a:lnTo>
                </a:path>
                <a:path w="2946400" h="4869815">
                  <a:moveTo>
                    <a:pt x="2842496" y="1091764"/>
                  </a:moveTo>
                  <a:lnTo>
                    <a:pt x="2772690" y="1091764"/>
                  </a:lnTo>
                </a:path>
                <a:path w="2946400" h="4869815">
                  <a:moveTo>
                    <a:pt x="2736391" y="1091764"/>
                  </a:moveTo>
                  <a:lnTo>
                    <a:pt x="2666585" y="1088972"/>
                  </a:lnTo>
                </a:path>
                <a:path w="2946400" h="4869815">
                  <a:moveTo>
                    <a:pt x="2633078" y="1088972"/>
                  </a:moveTo>
                  <a:lnTo>
                    <a:pt x="2563272" y="1088972"/>
                  </a:lnTo>
                </a:path>
                <a:path w="2946400" h="4869815">
                  <a:moveTo>
                    <a:pt x="2526973" y="1088972"/>
                  </a:moveTo>
                  <a:lnTo>
                    <a:pt x="2457167" y="1088972"/>
                  </a:lnTo>
                </a:path>
                <a:path w="2946400" h="4869815">
                  <a:moveTo>
                    <a:pt x="2423660" y="1088972"/>
                  </a:moveTo>
                  <a:lnTo>
                    <a:pt x="2353854" y="1088972"/>
                  </a:lnTo>
                </a:path>
                <a:path w="2946400" h="4869815">
                  <a:moveTo>
                    <a:pt x="2317555" y="1088972"/>
                  </a:moveTo>
                  <a:lnTo>
                    <a:pt x="2247750" y="1088972"/>
                  </a:lnTo>
                </a:path>
                <a:path w="2946400" h="4869815">
                  <a:moveTo>
                    <a:pt x="2214243" y="1088972"/>
                  </a:moveTo>
                  <a:lnTo>
                    <a:pt x="2144437" y="1088972"/>
                  </a:lnTo>
                </a:path>
                <a:path w="2946400" h="4869815">
                  <a:moveTo>
                    <a:pt x="2108138" y="1088972"/>
                  </a:moveTo>
                  <a:lnTo>
                    <a:pt x="2038332" y="1088972"/>
                  </a:lnTo>
                </a:path>
                <a:path w="2946400" h="4869815">
                  <a:moveTo>
                    <a:pt x="2004825" y="1088972"/>
                  </a:moveTo>
                  <a:lnTo>
                    <a:pt x="1935019" y="1088972"/>
                  </a:lnTo>
                </a:path>
                <a:path w="2946400" h="4869815">
                  <a:moveTo>
                    <a:pt x="1834499" y="1088972"/>
                  </a:moveTo>
                  <a:lnTo>
                    <a:pt x="1834499" y="1192284"/>
                  </a:lnTo>
                  <a:lnTo>
                    <a:pt x="1731186" y="1192284"/>
                  </a:lnTo>
                  <a:lnTo>
                    <a:pt x="1731186" y="1278844"/>
                  </a:lnTo>
                </a:path>
                <a:path w="2946400" h="4869815">
                  <a:moveTo>
                    <a:pt x="1731186" y="1315143"/>
                  </a:moveTo>
                  <a:lnTo>
                    <a:pt x="1731186" y="1384949"/>
                  </a:lnTo>
                </a:path>
                <a:path w="2946400" h="4869815">
                  <a:moveTo>
                    <a:pt x="1731186" y="1418455"/>
                  </a:moveTo>
                  <a:lnTo>
                    <a:pt x="1728394" y="1488261"/>
                  </a:lnTo>
                </a:path>
                <a:path w="2946400" h="4869815">
                  <a:moveTo>
                    <a:pt x="1728394" y="1524560"/>
                  </a:moveTo>
                  <a:lnTo>
                    <a:pt x="1728394" y="1594366"/>
                  </a:lnTo>
                </a:path>
                <a:path w="2946400" h="4869815">
                  <a:moveTo>
                    <a:pt x="1728394" y="1627873"/>
                  </a:moveTo>
                  <a:lnTo>
                    <a:pt x="1728394" y="1697679"/>
                  </a:lnTo>
                </a:path>
                <a:path w="2946400" h="4869815">
                  <a:moveTo>
                    <a:pt x="1728394" y="1733978"/>
                  </a:moveTo>
                  <a:lnTo>
                    <a:pt x="1728394" y="1803784"/>
                  </a:lnTo>
                </a:path>
                <a:path w="2946400" h="4869815">
                  <a:moveTo>
                    <a:pt x="1728394" y="1837291"/>
                  </a:moveTo>
                  <a:lnTo>
                    <a:pt x="1728394" y="1907097"/>
                  </a:lnTo>
                </a:path>
                <a:path w="2946400" h="4869815">
                  <a:moveTo>
                    <a:pt x="1728394" y="1943396"/>
                  </a:moveTo>
                  <a:lnTo>
                    <a:pt x="1728394" y="2029955"/>
                  </a:lnTo>
                  <a:lnTo>
                    <a:pt x="1708848" y="2029955"/>
                  </a:lnTo>
                  <a:lnTo>
                    <a:pt x="0" y="2027163"/>
                  </a:lnTo>
                </a:path>
                <a:path w="2946400" h="4869815">
                  <a:moveTo>
                    <a:pt x="421627" y="2027163"/>
                  </a:moveTo>
                  <a:lnTo>
                    <a:pt x="424419" y="725981"/>
                  </a:lnTo>
                  <a:lnTo>
                    <a:pt x="1717225" y="725981"/>
                  </a:lnTo>
                  <a:lnTo>
                    <a:pt x="1714432" y="2029955"/>
                  </a:lnTo>
                </a:path>
                <a:path w="2946400" h="4869815">
                  <a:moveTo>
                    <a:pt x="1644627" y="1477092"/>
                  </a:moveTo>
                  <a:lnTo>
                    <a:pt x="1647419" y="1197869"/>
                  </a:lnTo>
                  <a:lnTo>
                    <a:pt x="1424040" y="1195077"/>
                  </a:lnTo>
                  <a:lnTo>
                    <a:pt x="1421248" y="1250921"/>
                  </a:lnTo>
                  <a:lnTo>
                    <a:pt x="1421248" y="1306766"/>
                  </a:lnTo>
                </a:path>
                <a:path w="2946400" h="4869815">
                  <a:moveTo>
                    <a:pt x="1421248" y="1250921"/>
                  </a:moveTo>
                  <a:lnTo>
                    <a:pt x="1644627" y="125371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089486" y="5056739"/>
              <a:ext cx="228963" cy="1731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5243818" y="4434070"/>
              <a:ext cx="2200910" cy="4188460"/>
            </a:xfrm>
            <a:custGeom>
              <a:avLst/>
              <a:gdLst/>
              <a:ahLst/>
              <a:cxnLst/>
              <a:rect l="l" t="t" r="r" b="b"/>
              <a:pathLst>
                <a:path w="2200909" h="4188459">
                  <a:moveTo>
                    <a:pt x="804163" y="1345857"/>
                  </a:moveTo>
                  <a:lnTo>
                    <a:pt x="806956" y="0"/>
                  </a:lnTo>
                  <a:lnTo>
                    <a:pt x="2200281" y="0"/>
                  </a:lnTo>
                  <a:lnTo>
                    <a:pt x="2197489" y="1348650"/>
                  </a:lnTo>
                </a:path>
                <a:path w="2200909" h="4188459">
                  <a:moveTo>
                    <a:pt x="2069046" y="1348650"/>
                  </a:moveTo>
                  <a:lnTo>
                    <a:pt x="2071839" y="795787"/>
                  </a:lnTo>
                  <a:lnTo>
                    <a:pt x="868385" y="781826"/>
                  </a:lnTo>
                  <a:lnTo>
                    <a:pt x="868385" y="1345857"/>
                  </a:lnTo>
                </a:path>
                <a:path w="2200909" h="4188459">
                  <a:moveTo>
                    <a:pt x="1722809" y="4107379"/>
                  </a:moveTo>
                  <a:lnTo>
                    <a:pt x="2035540" y="4110171"/>
                  </a:lnTo>
                </a:path>
                <a:path w="2200909" h="4188459">
                  <a:moveTo>
                    <a:pt x="1722809" y="4057118"/>
                  </a:moveTo>
                  <a:lnTo>
                    <a:pt x="2035540" y="4059911"/>
                  </a:lnTo>
                </a:path>
                <a:path w="2200909" h="4188459">
                  <a:moveTo>
                    <a:pt x="1722809" y="4006858"/>
                  </a:moveTo>
                  <a:lnTo>
                    <a:pt x="2035540" y="4009650"/>
                  </a:lnTo>
                </a:path>
                <a:path w="2200909" h="4188459">
                  <a:moveTo>
                    <a:pt x="1722809" y="3956598"/>
                  </a:moveTo>
                  <a:lnTo>
                    <a:pt x="2035540" y="3959390"/>
                  </a:lnTo>
                </a:path>
                <a:path w="2200909" h="4188459">
                  <a:moveTo>
                    <a:pt x="1722809" y="3906338"/>
                  </a:moveTo>
                  <a:lnTo>
                    <a:pt x="2035540" y="3909130"/>
                  </a:lnTo>
                </a:path>
                <a:path w="2200909" h="4188459">
                  <a:moveTo>
                    <a:pt x="1722809" y="3856077"/>
                  </a:moveTo>
                  <a:lnTo>
                    <a:pt x="2035540" y="3858870"/>
                  </a:lnTo>
                </a:path>
                <a:path w="2200909" h="4188459">
                  <a:moveTo>
                    <a:pt x="1722809" y="3805817"/>
                  </a:moveTo>
                  <a:lnTo>
                    <a:pt x="2035540" y="3808609"/>
                  </a:lnTo>
                </a:path>
                <a:path w="2200909" h="4188459">
                  <a:moveTo>
                    <a:pt x="1725601" y="3755557"/>
                  </a:moveTo>
                  <a:lnTo>
                    <a:pt x="2038332" y="3758349"/>
                  </a:lnTo>
                </a:path>
                <a:path w="2200909" h="4188459">
                  <a:moveTo>
                    <a:pt x="1725601" y="3705297"/>
                  </a:moveTo>
                  <a:lnTo>
                    <a:pt x="2038332" y="3708089"/>
                  </a:lnTo>
                </a:path>
                <a:path w="2200909" h="4188459">
                  <a:moveTo>
                    <a:pt x="1725601" y="3655036"/>
                  </a:moveTo>
                  <a:lnTo>
                    <a:pt x="2038332" y="3657829"/>
                  </a:lnTo>
                </a:path>
                <a:path w="2200909" h="4188459">
                  <a:moveTo>
                    <a:pt x="1722809" y="4188354"/>
                  </a:moveTo>
                  <a:lnTo>
                    <a:pt x="1725601" y="3604776"/>
                  </a:lnTo>
                </a:path>
                <a:path w="2200909" h="4188459">
                  <a:moveTo>
                    <a:pt x="2035540" y="4185561"/>
                  </a:moveTo>
                  <a:lnTo>
                    <a:pt x="2038332" y="3604776"/>
                  </a:lnTo>
                </a:path>
                <a:path w="2200909" h="4188459">
                  <a:moveTo>
                    <a:pt x="2091384" y="4185561"/>
                  </a:moveTo>
                  <a:lnTo>
                    <a:pt x="2094177" y="3607568"/>
                  </a:lnTo>
                </a:path>
                <a:path w="2200909" h="4188459">
                  <a:moveTo>
                    <a:pt x="770657" y="3601984"/>
                  </a:moveTo>
                  <a:lnTo>
                    <a:pt x="770657" y="3537763"/>
                  </a:lnTo>
                </a:path>
                <a:path w="2200909" h="4188459">
                  <a:moveTo>
                    <a:pt x="770657" y="3504256"/>
                  </a:moveTo>
                  <a:lnTo>
                    <a:pt x="770657" y="3434450"/>
                  </a:lnTo>
                </a:path>
                <a:path w="2200909" h="4188459">
                  <a:moveTo>
                    <a:pt x="770657" y="3398151"/>
                  </a:moveTo>
                  <a:lnTo>
                    <a:pt x="770657" y="3328345"/>
                  </a:lnTo>
                </a:path>
                <a:path w="2200909" h="4188459">
                  <a:moveTo>
                    <a:pt x="770657" y="3292046"/>
                  </a:moveTo>
                  <a:lnTo>
                    <a:pt x="770657" y="3222240"/>
                  </a:lnTo>
                </a:path>
                <a:path w="2200909" h="4188459">
                  <a:moveTo>
                    <a:pt x="770657" y="3188733"/>
                  </a:moveTo>
                  <a:lnTo>
                    <a:pt x="770657" y="3118927"/>
                  </a:lnTo>
                </a:path>
                <a:path w="2200909" h="4188459">
                  <a:moveTo>
                    <a:pt x="770657" y="3082628"/>
                  </a:moveTo>
                  <a:lnTo>
                    <a:pt x="770657" y="3012822"/>
                  </a:lnTo>
                </a:path>
                <a:path w="2200909" h="4188459">
                  <a:moveTo>
                    <a:pt x="770657" y="2979315"/>
                  </a:moveTo>
                  <a:lnTo>
                    <a:pt x="773449" y="2909509"/>
                  </a:lnTo>
                </a:path>
                <a:path w="2200909" h="4188459">
                  <a:moveTo>
                    <a:pt x="773449" y="2873210"/>
                  </a:moveTo>
                  <a:lnTo>
                    <a:pt x="773449" y="2803404"/>
                  </a:lnTo>
                </a:path>
                <a:path w="2200909" h="4188459">
                  <a:moveTo>
                    <a:pt x="773449" y="2769898"/>
                  </a:moveTo>
                  <a:lnTo>
                    <a:pt x="773449" y="2700092"/>
                  </a:lnTo>
                </a:path>
                <a:path w="2200909" h="4188459">
                  <a:moveTo>
                    <a:pt x="773449" y="2663793"/>
                  </a:moveTo>
                  <a:lnTo>
                    <a:pt x="773449" y="2593987"/>
                  </a:lnTo>
                </a:path>
                <a:path w="2200909" h="4188459">
                  <a:moveTo>
                    <a:pt x="773449" y="2560480"/>
                  </a:moveTo>
                  <a:lnTo>
                    <a:pt x="773449" y="2490674"/>
                  </a:lnTo>
                </a:path>
                <a:path w="2200909" h="4188459">
                  <a:moveTo>
                    <a:pt x="773449" y="2457167"/>
                  </a:moveTo>
                  <a:lnTo>
                    <a:pt x="773449" y="2387361"/>
                  </a:lnTo>
                </a:path>
                <a:path w="2200909" h="4188459">
                  <a:moveTo>
                    <a:pt x="773449" y="2351062"/>
                  </a:moveTo>
                  <a:lnTo>
                    <a:pt x="773449" y="2281256"/>
                  </a:lnTo>
                </a:path>
                <a:path w="2200909" h="4188459">
                  <a:moveTo>
                    <a:pt x="773449" y="2247750"/>
                  </a:moveTo>
                  <a:lnTo>
                    <a:pt x="773449" y="2177944"/>
                  </a:lnTo>
                </a:path>
                <a:path w="2200909" h="4188459">
                  <a:moveTo>
                    <a:pt x="776241" y="2141645"/>
                  </a:moveTo>
                  <a:lnTo>
                    <a:pt x="776241" y="2071839"/>
                  </a:lnTo>
                </a:path>
                <a:path w="2200909" h="4188459">
                  <a:moveTo>
                    <a:pt x="776241" y="2038332"/>
                  </a:moveTo>
                  <a:lnTo>
                    <a:pt x="776241" y="1968526"/>
                  </a:lnTo>
                </a:path>
                <a:path w="2200909" h="4188459">
                  <a:moveTo>
                    <a:pt x="776241" y="1932227"/>
                  </a:moveTo>
                  <a:lnTo>
                    <a:pt x="776241" y="1862421"/>
                  </a:lnTo>
                </a:path>
                <a:path w="2200909" h="4188459">
                  <a:moveTo>
                    <a:pt x="776241" y="1828914"/>
                  </a:moveTo>
                  <a:lnTo>
                    <a:pt x="776241" y="1759108"/>
                  </a:lnTo>
                </a:path>
                <a:path w="2200909" h="4188459">
                  <a:moveTo>
                    <a:pt x="776241" y="1722809"/>
                  </a:moveTo>
                  <a:lnTo>
                    <a:pt x="776241" y="1653003"/>
                  </a:lnTo>
                </a:path>
                <a:path w="2200909" h="4188459">
                  <a:moveTo>
                    <a:pt x="776241" y="1619496"/>
                  </a:moveTo>
                  <a:lnTo>
                    <a:pt x="776241" y="1549690"/>
                  </a:lnTo>
                </a:path>
                <a:path w="2200909" h="4188459">
                  <a:moveTo>
                    <a:pt x="776241" y="1513391"/>
                  </a:moveTo>
                  <a:lnTo>
                    <a:pt x="776241" y="1443586"/>
                  </a:lnTo>
                </a:path>
                <a:path w="2200909" h="4188459">
                  <a:moveTo>
                    <a:pt x="776241" y="1410079"/>
                  </a:moveTo>
                  <a:lnTo>
                    <a:pt x="779033" y="1345857"/>
                  </a:lnTo>
                </a:path>
                <a:path w="2200909" h="4188459">
                  <a:moveTo>
                    <a:pt x="826501" y="3601984"/>
                  </a:moveTo>
                  <a:lnTo>
                    <a:pt x="826501" y="3537763"/>
                  </a:lnTo>
                </a:path>
                <a:path w="2200909" h="4188459">
                  <a:moveTo>
                    <a:pt x="826501" y="3504256"/>
                  </a:moveTo>
                  <a:lnTo>
                    <a:pt x="826501" y="3434450"/>
                  </a:lnTo>
                </a:path>
                <a:path w="2200909" h="4188459">
                  <a:moveTo>
                    <a:pt x="826501" y="3398151"/>
                  </a:moveTo>
                  <a:lnTo>
                    <a:pt x="826501" y="3328345"/>
                  </a:lnTo>
                </a:path>
                <a:path w="2200909" h="4188459">
                  <a:moveTo>
                    <a:pt x="826501" y="3294838"/>
                  </a:moveTo>
                  <a:lnTo>
                    <a:pt x="826501" y="3225032"/>
                  </a:lnTo>
                </a:path>
                <a:path w="2200909" h="4188459">
                  <a:moveTo>
                    <a:pt x="826501" y="3188733"/>
                  </a:moveTo>
                  <a:lnTo>
                    <a:pt x="826501" y="3118927"/>
                  </a:lnTo>
                </a:path>
                <a:path w="2200909" h="4188459">
                  <a:moveTo>
                    <a:pt x="826501" y="3085420"/>
                  </a:moveTo>
                  <a:lnTo>
                    <a:pt x="826501" y="3015614"/>
                  </a:lnTo>
                </a:path>
                <a:path w="2200909" h="4188459">
                  <a:moveTo>
                    <a:pt x="826501" y="2979315"/>
                  </a:moveTo>
                  <a:lnTo>
                    <a:pt x="829294" y="2909509"/>
                  </a:lnTo>
                </a:path>
                <a:path w="2200909" h="4188459">
                  <a:moveTo>
                    <a:pt x="829294" y="2876003"/>
                  </a:moveTo>
                  <a:lnTo>
                    <a:pt x="829294" y="2806197"/>
                  </a:lnTo>
                </a:path>
                <a:path w="2200909" h="4188459">
                  <a:moveTo>
                    <a:pt x="829294" y="2769898"/>
                  </a:moveTo>
                  <a:lnTo>
                    <a:pt x="829294" y="2700092"/>
                  </a:lnTo>
                </a:path>
                <a:path w="2200909" h="4188459">
                  <a:moveTo>
                    <a:pt x="829294" y="2666585"/>
                  </a:moveTo>
                  <a:lnTo>
                    <a:pt x="829294" y="2596779"/>
                  </a:lnTo>
                </a:path>
                <a:path w="2200909" h="4188459">
                  <a:moveTo>
                    <a:pt x="829294" y="2560480"/>
                  </a:moveTo>
                  <a:lnTo>
                    <a:pt x="829294" y="2490674"/>
                  </a:lnTo>
                </a:path>
                <a:path w="2200909" h="4188459">
                  <a:moveTo>
                    <a:pt x="829294" y="2457167"/>
                  </a:moveTo>
                  <a:lnTo>
                    <a:pt x="829294" y="2387361"/>
                  </a:lnTo>
                </a:path>
                <a:path w="2200909" h="4188459">
                  <a:moveTo>
                    <a:pt x="829294" y="2351062"/>
                  </a:moveTo>
                  <a:lnTo>
                    <a:pt x="829294" y="2281256"/>
                  </a:lnTo>
                </a:path>
                <a:path w="2200909" h="4188459">
                  <a:moveTo>
                    <a:pt x="829294" y="2247750"/>
                  </a:moveTo>
                  <a:lnTo>
                    <a:pt x="829294" y="2177944"/>
                  </a:lnTo>
                </a:path>
                <a:path w="2200909" h="4188459">
                  <a:moveTo>
                    <a:pt x="832086" y="2141645"/>
                  </a:moveTo>
                  <a:lnTo>
                    <a:pt x="832086" y="2071839"/>
                  </a:lnTo>
                </a:path>
                <a:path w="2200909" h="4188459">
                  <a:moveTo>
                    <a:pt x="832086" y="2038332"/>
                  </a:moveTo>
                  <a:lnTo>
                    <a:pt x="832086" y="1968526"/>
                  </a:lnTo>
                </a:path>
                <a:path w="2200909" h="4188459">
                  <a:moveTo>
                    <a:pt x="832086" y="1932227"/>
                  </a:moveTo>
                  <a:lnTo>
                    <a:pt x="832086" y="1862421"/>
                  </a:lnTo>
                </a:path>
                <a:path w="2200909" h="4188459">
                  <a:moveTo>
                    <a:pt x="832086" y="1828914"/>
                  </a:moveTo>
                  <a:lnTo>
                    <a:pt x="832086" y="1759108"/>
                  </a:lnTo>
                </a:path>
                <a:path w="2200909" h="4188459">
                  <a:moveTo>
                    <a:pt x="832086" y="1722809"/>
                  </a:moveTo>
                  <a:lnTo>
                    <a:pt x="832086" y="1653003"/>
                  </a:lnTo>
                </a:path>
                <a:path w="2200909" h="4188459">
                  <a:moveTo>
                    <a:pt x="832086" y="1619496"/>
                  </a:moveTo>
                  <a:lnTo>
                    <a:pt x="832086" y="1549690"/>
                  </a:lnTo>
                </a:path>
                <a:path w="2200909" h="4188459">
                  <a:moveTo>
                    <a:pt x="832086" y="1513391"/>
                  </a:moveTo>
                  <a:lnTo>
                    <a:pt x="832086" y="1443586"/>
                  </a:lnTo>
                </a:path>
                <a:path w="2200909" h="4188459">
                  <a:moveTo>
                    <a:pt x="832086" y="1410079"/>
                  </a:moveTo>
                  <a:lnTo>
                    <a:pt x="834878" y="1345857"/>
                  </a:lnTo>
                </a:path>
                <a:path w="2200909" h="4188459">
                  <a:moveTo>
                    <a:pt x="2110930" y="3607568"/>
                  </a:moveTo>
                  <a:lnTo>
                    <a:pt x="2110930" y="3540555"/>
                  </a:lnTo>
                </a:path>
                <a:path w="2200909" h="4188459">
                  <a:moveTo>
                    <a:pt x="2110930" y="3507048"/>
                  </a:moveTo>
                  <a:lnTo>
                    <a:pt x="2110930" y="3437242"/>
                  </a:lnTo>
                </a:path>
                <a:path w="2200909" h="4188459">
                  <a:moveTo>
                    <a:pt x="2110930" y="3400943"/>
                  </a:moveTo>
                  <a:lnTo>
                    <a:pt x="2110930" y="3331137"/>
                  </a:lnTo>
                </a:path>
                <a:path w="2200909" h="4188459">
                  <a:moveTo>
                    <a:pt x="2110930" y="3297630"/>
                  </a:moveTo>
                  <a:lnTo>
                    <a:pt x="2110930" y="3227824"/>
                  </a:lnTo>
                </a:path>
                <a:path w="2200909" h="4188459">
                  <a:moveTo>
                    <a:pt x="2110930" y="3191525"/>
                  </a:moveTo>
                  <a:lnTo>
                    <a:pt x="2110930" y="3121719"/>
                  </a:lnTo>
                </a:path>
                <a:path w="2200909" h="4188459">
                  <a:moveTo>
                    <a:pt x="2110930" y="3088213"/>
                  </a:moveTo>
                  <a:lnTo>
                    <a:pt x="2110930" y="3018407"/>
                  </a:lnTo>
                </a:path>
                <a:path w="2200909" h="4188459">
                  <a:moveTo>
                    <a:pt x="2113722" y="2982108"/>
                  </a:moveTo>
                  <a:lnTo>
                    <a:pt x="2113722" y="2912302"/>
                  </a:lnTo>
                </a:path>
                <a:path w="2200909" h="4188459">
                  <a:moveTo>
                    <a:pt x="2113722" y="2878795"/>
                  </a:moveTo>
                  <a:lnTo>
                    <a:pt x="2113722" y="2808989"/>
                  </a:lnTo>
                </a:path>
                <a:path w="2200909" h="4188459">
                  <a:moveTo>
                    <a:pt x="2113722" y="2772690"/>
                  </a:moveTo>
                  <a:lnTo>
                    <a:pt x="2113722" y="2702884"/>
                  </a:lnTo>
                </a:path>
                <a:path w="2200909" h="4188459">
                  <a:moveTo>
                    <a:pt x="2113722" y="2669377"/>
                  </a:moveTo>
                  <a:lnTo>
                    <a:pt x="2113722" y="2599571"/>
                  </a:lnTo>
                </a:path>
                <a:path w="2200909" h="4188459">
                  <a:moveTo>
                    <a:pt x="2113722" y="2563272"/>
                  </a:moveTo>
                  <a:lnTo>
                    <a:pt x="2113722" y="2496259"/>
                  </a:lnTo>
                </a:path>
                <a:path w="2200909" h="4188459">
                  <a:moveTo>
                    <a:pt x="2113722" y="2459959"/>
                  </a:moveTo>
                  <a:lnTo>
                    <a:pt x="2113722" y="2390154"/>
                  </a:lnTo>
                </a:path>
                <a:path w="2200909" h="4188459">
                  <a:moveTo>
                    <a:pt x="2113722" y="2356647"/>
                  </a:moveTo>
                  <a:lnTo>
                    <a:pt x="2113722" y="2286841"/>
                  </a:lnTo>
                </a:path>
                <a:path w="2200909" h="4188459">
                  <a:moveTo>
                    <a:pt x="2113722" y="2250542"/>
                  </a:moveTo>
                  <a:lnTo>
                    <a:pt x="2116514" y="2180736"/>
                  </a:lnTo>
                </a:path>
                <a:path w="2200909" h="4188459">
                  <a:moveTo>
                    <a:pt x="2116514" y="2147229"/>
                  </a:moveTo>
                  <a:lnTo>
                    <a:pt x="2116514" y="2074631"/>
                  </a:lnTo>
                </a:path>
                <a:path w="2200909" h="4188459">
                  <a:moveTo>
                    <a:pt x="2116514" y="2041124"/>
                  </a:moveTo>
                  <a:lnTo>
                    <a:pt x="2116514" y="1971318"/>
                  </a:lnTo>
                </a:path>
                <a:path w="2200909" h="4188459">
                  <a:moveTo>
                    <a:pt x="2116514" y="1935019"/>
                  </a:moveTo>
                  <a:lnTo>
                    <a:pt x="2116514" y="1865213"/>
                  </a:lnTo>
                </a:path>
                <a:path w="2200909" h="4188459">
                  <a:moveTo>
                    <a:pt x="2116514" y="1831706"/>
                  </a:moveTo>
                  <a:lnTo>
                    <a:pt x="2116514" y="1761900"/>
                  </a:lnTo>
                </a:path>
                <a:path w="2200909" h="4188459">
                  <a:moveTo>
                    <a:pt x="2116514" y="1725601"/>
                  </a:moveTo>
                  <a:lnTo>
                    <a:pt x="2116514" y="1655795"/>
                  </a:lnTo>
                </a:path>
                <a:path w="2200909" h="4188459">
                  <a:moveTo>
                    <a:pt x="2116514" y="1622289"/>
                  </a:moveTo>
                  <a:lnTo>
                    <a:pt x="2116514" y="1552483"/>
                  </a:lnTo>
                </a:path>
                <a:path w="2200909" h="4188459">
                  <a:moveTo>
                    <a:pt x="2116514" y="1516184"/>
                  </a:moveTo>
                  <a:lnTo>
                    <a:pt x="2116514" y="1446378"/>
                  </a:lnTo>
                </a:path>
                <a:path w="2200909" h="4188459">
                  <a:moveTo>
                    <a:pt x="2119307" y="1412871"/>
                  </a:moveTo>
                  <a:lnTo>
                    <a:pt x="2119307" y="1348650"/>
                  </a:lnTo>
                </a:path>
                <a:path w="2200909" h="4188459">
                  <a:moveTo>
                    <a:pt x="2166775" y="3607568"/>
                  </a:moveTo>
                  <a:lnTo>
                    <a:pt x="2166775" y="3543347"/>
                  </a:lnTo>
                </a:path>
                <a:path w="2200909" h="4188459">
                  <a:moveTo>
                    <a:pt x="2166775" y="3507048"/>
                  </a:moveTo>
                  <a:lnTo>
                    <a:pt x="2166775" y="3437242"/>
                  </a:lnTo>
                </a:path>
                <a:path w="2200909" h="4188459">
                  <a:moveTo>
                    <a:pt x="2166775" y="3403735"/>
                  </a:moveTo>
                  <a:lnTo>
                    <a:pt x="2166775" y="3333929"/>
                  </a:lnTo>
                </a:path>
                <a:path w="2200909" h="4188459">
                  <a:moveTo>
                    <a:pt x="2166775" y="3297630"/>
                  </a:moveTo>
                  <a:lnTo>
                    <a:pt x="2166775" y="3227824"/>
                  </a:lnTo>
                </a:path>
                <a:path w="2200909" h="4188459">
                  <a:moveTo>
                    <a:pt x="2166775" y="3194318"/>
                  </a:moveTo>
                  <a:lnTo>
                    <a:pt x="2166775" y="3124512"/>
                  </a:lnTo>
                </a:path>
                <a:path w="2200909" h="4188459">
                  <a:moveTo>
                    <a:pt x="2166775" y="3088213"/>
                  </a:moveTo>
                  <a:lnTo>
                    <a:pt x="2166775" y="3018407"/>
                  </a:lnTo>
                </a:path>
                <a:path w="2200909" h="4188459">
                  <a:moveTo>
                    <a:pt x="2169567" y="2984900"/>
                  </a:moveTo>
                  <a:lnTo>
                    <a:pt x="2169567" y="2915094"/>
                  </a:lnTo>
                </a:path>
                <a:path w="2200909" h="4188459">
                  <a:moveTo>
                    <a:pt x="2169567" y="2878795"/>
                  </a:moveTo>
                  <a:lnTo>
                    <a:pt x="2169567" y="2808989"/>
                  </a:lnTo>
                </a:path>
                <a:path w="2200909" h="4188459">
                  <a:moveTo>
                    <a:pt x="2169567" y="2775482"/>
                  </a:moveTo>
                  <a:lnTo>
                    <a:pt x="2169567" y="2705676"/>
                  </a:lnTo>
                </a:path>
                <a:path w="2200909" h="4188459">
                  <a:moveTo>
                    <a:pt x="2169567" y="2669377"/>
                  </a:moveTo>
                  <a:lnTo>
                    <a:pt x="2169567" y="2599571"/>
                  </a:lnTo>
                </a:path>
                <a:path w="2200909" h="4188459">
                  <a:moveTo>
                    <a:pt x="2169567" y="2566064"/>
                  </a:moveTo>
                  <a:lnTo>
                    <a:pt x="2169567" y="2496259"/>
                  </a:lnTo>
                </a:path>
                <a:path w="2200909" h="4188459">
                  <a:moveTo>
                    <a:pt x="2169567" y="2459959"/>
                  </a:moveTo>
                  <a:lnTo>
                    <a:pt x="2169567" y="2390154"/>
                  </a:lnTo>
                </a:path>
                <a:path w="2200909" h="4188459">
                  <a:moveTo>
                    <a:pt x="2169567" y="2356647"/>
                  </a:moveTo>
                  <a:lnTo>
                    <a:pt x="2169567" y="2286841"/>
                  </a:lnTo>
                </a:path>
                <a:path w="2200909" h="4188459">
                  <a:moveTo>
                    <a:pt x="2169567" y="2250542"/>
                  </a:moveTo>
                  <a:lnTo>
                    <a:pt x="2172359" y="2180736"/>
                  </a:lnTo>
                </a:path>
                <a:path w="2200909" h="4188459">
                  <a:moveTo>
                    <a:pt x="2172359" y="2147229"/>
                  </a:moveTo>
                  <a:lnTo>
                    <a:pt x="2172359" y="2077423"/>
                  </a:lnTo>
                </a:path>
                <a:path w="2200909" h="4188459">
                  <a:moveTo>
                    <a:pt x="2172359" y="2041124"/>
                  </a:moveTo>
                  <a:lnTo>
                    <a:pt x="2172359" y="1971318"/>
                  </a:lnTo>
                </a:path>
                <a:path w="2200909" h="4188459">
                  <a:moveTo>
                    <a:pt x="2172359" y="1937811"/>
                  </a:moveTo>
                  <a:lnTo>
                    <a:pt x="2172359" y="1868005"/>
                  </a:lnTo>
                </a:path>
                <a:path w="2200909" h="4188459">
                  <a:moveTo>
                    <a:pt x="2172359" y="1831706"/>
                  </a:moveTo>
                  <a:lnTo>
                    <a:pt x="2172359" y="1761900"/>
                  </a:lnTo>
                </a:path>
                <a:path w="2200909" h="4188459">
                  <a:moveTo>
                    <a:pt x="2172359" y="1728394"/>
                  </a:moveTo>
                  <a:lnTo>
                    <a:pt x="2172359" y="1658588"/>
                  </a:lnTo>
                </a:path>
                <a:path w="2200909" h="4188459">
                  <a:moveTo>
                    <a:pt x="2172359" y="1622289"/>
                  </a:moveTo>
                  <a:lnTo>
                    <a:pt x="2172359" y="1552483"/>
                  </a:lnTo>
                </a:path>
                <a:path w="2200909" h="4188459">
                  <a:moveTo>
                    <a:pt x="2172359" y="1518976"/>
                  </a:moveTo>
                  <a:lnTo>
                    <a:pt x="2172359" y="1449170"/>
                  </a:lnTo>
                </a:path>
                <a:path w="2200909" h="4188459">
                  <a:moveTo>
                    <a:pt x="2175151" y="1412871"/>
                  </a:moveTo>
                  <a:lnTo>
                    <a:pt x="2175151" y="1348650"/>
                  </a:lnTo>
                </a:path>
                <a:path w="2200909" h="4188459">
                  <a:moveTo>
                    <a:pt x="0" y="3775103"/>
                  </a:moveTo>
                  <a:lnTo>
                    <a:pt x="19545" y="377231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262462" y="8053970"/>
              <a:ext cx="262890" cy="151130"/>
            </a:xfrm>
            <a:custGeom>
              <a:avLst/>
              <a:gdLst/>
              <a:ahLst/>
              <a:cxnLst/>
              <a:rect l="l" t="t" r="r" b="b"/>
              <a:pathLst>
                <a:path w="262889" h="151129">
                  <a:moveTo>
                    <a:pt x="0" y="150621"/>
                  </a:moveTo>
                  <a:lnTo>
                    <a:pt x="50242" y="138458"/>
                  </a:lnTo>
                  <a:lnTo>
                    <a:pt x="98471" y="120790"/>
                  </a:lnTo>
                  <a:lnTo>
                    <a:pt x="144256" y="97863"/>
                  </a:lnTo>
                  <a:lnTo>
                    <a:pt x="187166" y="69925"/>
                  </a:lnTo>
                  <a:lnTo>
                    <a:pt x="226773" y="37221"/>
                  </a:lnTo>
                  <a:lnTo>
                    <a:pt x="26264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525834" y="8033262"/>
              <a:ext cx="584200" cy="25400"/>
            </a:xfrm>
            <a:custGeom>
              <a:avLst/>
              <a:gdLst/>
              <a:ahLst/>
              <a:cxnLst/>
              <a:rect l="l" t="t" r="r" b="b"/>
              <a:pathLst>
                <a:path w="584200" h="25400">
                  <a:moveTo>
                    <a:pt x="0" y="22337"/>
                  </a:moveTo>
                  <a:lnTo>
                    <a:pt x="19545" y="0"/>
                  </a:lnTo>
                  <a:lnTo>
                    <a:pt x="566823" y="2792"/>
                  </a:lnTo>
                  <a:lnTo>
                    <a:pt x="583577" y="2513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109607" y="8055643"/>
              <a:ext cx="694055" cy="161925"/>
            </a:xfrm>
            <a:custGeom>
              <a:avLst/>
              <a:gdLst/>
              <a:ahLst/>
              <a:cxnLst/>
              <a:rect l="l" t="t" r="r" b="b"/>
              <a:pathLst>
                <a:path w="694054" h="161925">
                  <a:moveTo>
                    <a:pt x="0" y="0"/>
                  </a:moveTo>
                  <a:lnTo>
                    <a:pt x="34098" y="36344"/>
                  </a:lnTo>
                  <a:lnTo>
                    <a:pt x="71623" y="68457"/>
                  </a:lnTo>
                  <a:lnTo>
                    <a:pt x="112179" y="96154"/>
                  </a:lnTo>
                  <a:lnTo>
                    <a:pt x="155368" y="119250"/>
                  </a:lnTo>
                  <a:lnTo>
                    <a:pt x="200794" y="137558"/>
                  </a:lnTo>
                  <a:lnTo>
                    <a:pt x="248060" y="150893"/>
                  </a:lnTo>
                  <a:lnTo>
                    <a:pt x="296769" y="159071"/>
                  </a:lnTo>
                  <a:lnTo>
                    <a:pt x="346524" y="161906"/>
                  </a:lnTo>
                  <a:lnTo>
                    <a:pt x="396290" y="159271"/>
                  </a:lnTo>
                  <a:lnTo>
                    <a:pt x="445031" y="151290"/>
                  </a:lnTo>
                  <a:lnTo>
                    <a:pt x="492350" y="138145"/>
                  </a:lnTo>
                  <a:lnTo>
                    <a:pt x="537849" y="120020"/>
                  </a:lnTo>
                  <a:lnTo>
                    <a:pt x="581131" y="97098"/>
                  </a:lnTo>
                  <a:lnTo>
                    <a:pt x="621798" y="69565"/>
                  </a:lnTo>
                  <a:lnTo>
                    <a:pt x="659453" y="37603"/>
                  </a:lnTo>
                  <a:lnTo>
                    <a:pt x="693697" y="139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804679" y="8038847"/>
              <a:ext cx="636905" cy="25400"/>
            </a:xfrm>
            <a:custGeom>
              <a:avLst/>
              <a:gdLst/>
              <a:ahLst/>
              <a:cxnLst/>
              <a:rect l="l" t="t" r="r" b="b"/>
              <a:pathLst>
                <a:path w="636904" h="25400">
                  <a:moveTo>
                    <a:pt x="0" y="19545"/>
                  </a:moveTo>
                  <a:lnTo>
                    <a:pt x="16753" y="0"/>
                  </a:lnTo>
                  <a:lnTo>
                    <a:pt x="564031" y="2792"/>
                  </a:lnTo>
                  <a:lnTo>
                    <a:pt x="617084" y="2792"/>
                  </a:lnTo>
                  <a:lnTo>
                    <a:pt x="636629" y="2513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437988" y="8061742"/>
              <a:ext cx="720725" cy="161925"/>
            </a:xfrm>
            <a:custGeom>
              <a:avLst/>
              <a:gdLst/>
              <a:ahLst/>
              <a:cxnLst/>
              <a:rect l="l" t="t" r="r" b="b"/>
              <a:pathLst>
                <a:path w="720725" h="161925">
                  <a:moveTo>
                    <a:pt x="0" y="1864"/>
                  </a:moveTo>
                  <a:lnTo>
                    <a:pt x="36313" y="37989"/>
                  </a:lnTo>
                  <a:lnTo>
                    <a:pt x="75894" y="69827"/>
                  </a:lnTo>
                  <a:lnTo>
                    <a:pt x="118359" y="97211"/>
                  </a:lnTo>
                  <a:lnTo>
                    <a:pt x="163328" y="119971"/>
                  </a:lnTo>
                  <a:lnTo>
                    <a:pt x="210417" y="137938"/>
                  </a:lnTo>
                  <a:lnTo>
                    <a:pt x="259244" y="150943"/>
                  </a:lnTo>
                  <a:lnTo>
                    <a:pt x="309427" y="158817"/>
                  </a:lnTo>
                  <a:lnTo>
                    <a:pt x="360584" y="161390"/>
                  </a:lnTo>
                  <a:lnTo>
                    <a:pt x="411726" y="158552"/>
                  </a:lnTo>
                  <a:lnTo>
                    <a:pt x="461868" y="150419"/>
                  </a:lnTo>
                  <a:lnTo>
                    <a:pt x="510627" y="137161"/>
                  </a:lnTo>
                  <a:lnTo>
                    <a:pt x="557622" y="118951"/>
                  </a:lnTo>
                  <a:lnTo>
                    <a:pt x="602472" y="95958"/>
                  </a:lnTo>
                  <a:lnTo>
                    <a:pt x="644796" y="68355"/>
                  </a:lnTo>
                  <a:lnTo>
                    <a:pt x="684211" y="36311"/>
                  </a:lnTo>
                  <a:lnTo>
                    <a:pt x="72033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930709" y="5782720"/>
              <a:ext cx="2703195" cy="2279015"/>
            </a:xfrm>
            <a:custGeom>
              <a:avLst/>
              <a:gdLst/>
              <a:ahLst/>
              <a:cxnLst/>
              <a:rect l="l" t="t" r="r" b="b"/>
              <a:pathLst>
                <a:path w="2703195" h="2279015">
                  <a:moveTo>
                    <a:pt x="2230996" y="2278464"/>
                  </a:moveTo>
                  <a:lnTo>
                    <a:pt x="2247750" y="2258918"/>
                  </a:lnTo>
                  <a:lnTo>
                    <a:pt x="2702884" y="2258918"/>
                  </a:lnTo>
                </a:path>
                <a:path w="2703195" h="2279015">
                  <a:moveTo>
                    <a:pt x="2702884" y="2792"/>
                  </a:moveTo>
                  <a:lnTo>
                    <a:pt x="1468716" y="0"/>
                  </a:lnTo>
                </a:path>
                <a:path w="2703195" h="2279015">
                  <a:moveTo>
                    <a:pt x="0" y="1491054"/>
                  </a:moveTo>
                  <a:lnTo>
                    <a:pt x="0" y="1454754"/>
                  </a:lnTo>
                  <a:lnTo>
                    <a:pt x="55844" y="1491054"/>
                  </a:lnTo>
                </a:path>
                <a:path w="2703195" h="2279015">
                  <a:moveTo>
                    <a:pt x="55844" y="1421248"/>
                  </a:moveTo>
                  <a:lnTo>
                    <a:pt x="0" y="1412871"/>
                  </a:lnTo>
                  <a:lnTo>
                    <a:pt x="39091" y="1446378"/>
                  </a:lnTo>
                  <a:lnTo>
                    <a:pt x="39091" y="1404494"/>
                  </a:lnTo>
                </a:path>
                <a:path w="2703195" h="2279015">
                  <a:moveTo>
                    <a:pt x="50260" y="1393325"/>
                  </a:moveTo>
                  <a:lnTo>
                    <a:pt x="53052" y="1396118"/>
                  </a:lnTo>
                  <a:lnTo>
                    <a:pt x="55844" y="1393325"/>
                  </a:lnTo>
                  <a:lnTo>
                    <a:pt x="53052" y="139053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19540" y="7025265"/>
              <a:ext cx="69805" cy="125650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5980969" y="4484330"/>
              <a:ext cx="712470" cy="4224655"/>
            </a:xfrm>
            <a:custGeom>
              <a:avLst/>
              <a:gdLst/>
              <a:ahLst/>
              <a:cxnLst/>
              <a:rect l="l" t="t" r="r" b="b"/>
              <a:pathLst>
                <a:path w="712470" h="4224655">
                  <a:moveTo>
                    <a:pt x="22337" y="4090625"/>
                  </a:moveTo>
                  <a:lnTo>
                    <a:pt x="33506" y="4101794"/>
                  </a:lnTo>
                  <a:lnTo>
                    <a:pt x="41883" y="4112963"/>
                  </a:lnTo>
                  <a:lnTo>
                    <a:pt x="53052" y="4124132"/>
                  </a:lnTo>
                </a:path>
                <a:path w="712470" h="4224655">
                  <a:moveTo>
                    <a:pt x="16753" y="4076664"/>
                  </a:moveTo>
                  <a:lnTo>
                    <a:pt x="16753" y="4079456"/>
                  </a:lnTo>
                  <a:lnTo>
                    <a:pt x="16753" y="4076664"/>
                  </a:lnTo>
                </a:path>
                <a:path w="712470" h="4224655">
                  <a:moveTo>
                    <a:pt x="0" y="4018027"/>
                  </a:moveTo>
                  <a:lnTo>
                    <a:pt x="2792" y="4034781"/>
                  </a:lnTo>
                  <a:lnTo>
                    <a:pt x="5584" y="4048742"/>
                  </a:lnTo>
                  <a:lnTo>
                    <a:pt x="11168" y="4065495"/>
                  </a:lnTo>
                </a:path>
                <a:path w="712470" h="4224655">
                  <a:moveTo>
                    <a:pt x="39091" y="33506"/>
                  </a:moveTo>
                  <a:lnTo>
                    <a:pt x="47468" y="22337"/>
                  </a:lnTo>
                  <a:lnTo>
                    <a:pt x="55844" y="11168"/>
                  </a:lnTo>
                  <a:lnTo>
                    <a:pt x="67013" y="0"/>
                  </a:lnTo>
                </a:path>
                <a:path w="712470" h="4224655">
                  <a:moveTo>
                    <a:pt x="30714" y="47468"/>
                  </a:moveTo>
                  <a:lnTo>
                    <a:pt x="30714" y="44675"/>
                  </a:lnTo>
                  <a:lnTo>
                    <a:pt x="30714" y="47468"/>
                  </a:lnTo>
                </a:path>
                <a:path w="712470" h="4224655">
                  <a:moveTo>
                    <a:pt x="13961" y="106104"/>
                  </a:moveTo>
                  <a:lnTo>
                    <a:pt x="16753" y="89351"/>
                  </a:lnTo>
                  <a:lnTo>
                    <a:pt x="19545" y="75390"/>
                  </a:lnTo>
                  <a:lnTo>
                    <a:pt x="25130" y="58636"/>
                  </a:lnTo>
                </a:path>
                <a:path w="712470" h="4224655">
                  <a:moveTo>
                    <a:pt x="611499" y="4182769"/>
                  </a:moveTo>
                  <a:lnTo>
                    <a:pt x="611499" y="4179977"/>
                  </a:lnTo>
                  <a:lnTo>
                    <a:pt x="614291" y="4174392"/>
                  </a:lnTo>
                  <a:lnTo>
                    <a:pt x="617084" y="4171600"/>
                  </a:lnTo>
                  <a:lnTo>
                    <a:pt x="622668" y="4168808"/>
                  </a:lnTo>
                  <a:lnTo>
                    <a:pt x="633837" y="4168808"/>
                  </a:lnTo>
                  <a:lnTo>
                    <a:pt x="639422" y="4171600"/>
                  </a:lnTo>
                  <a:lnTo>
                    <a:pt x="642214" y="4174392"/>
                  </a:lnTo>
                  <a:lnTo>
                    <a:pt x="642214" y="4179977"/>
                  </a:lnTo>
                  <a:lnTo>
                    <a:pt x="642214" y="4185561"/>
                  </a:lnTo>
                  <a:lnTo>
                    <a:pt x="639422" y="4191146"/>
                  </a:lnTo>
                  <a:lnTo>
                    <a:pt x="631045" y="4199522"/>
                  </a:lnTo>
                  <a:lnTo>
                    <a:pt x="600330" y="4224653"/>
                  </a:lnTo>
                  <a:lnTo>
                    <a:pt x="636629" y="4224653"/>
                  </a:lnTo>
                </a:path>
                <a:path w="712470" h="4224655">
                  <a:moveTo>
                    <a:pt x="681305" y="4224653"/>
                  </a:moveTo>
                  <a:lnTo>
                    <a:pt x="689682" y="4168808"/>
                  </a:lnTo>
                  <a:lnTo>
                    <a:pt x="656175" y="4205107"/>
                  </a:lnTo>
                  <a:lnTo>
                    <a:pt x="698059" y="4205107"/>
                  </a:lnTo>
                </a:path>
                <a:path w="712470" h="4224655">
                  <a:moveTo>
                    <a:pt x="709227" y="4219068"/>
                  </a:moveTo>
                  <a:lnTo>
                    <a:pt x="706435" y="4221860"/>
                  </a:lnTo>
                  <a:lnTo>
                    <a:pt x="709227" y="4224653"/>
                  </a:lnTo>
                  <a:lnTo>
                    <a:pt x="712020" y="422186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715327" y="8641970"/>
              <a:ext cx="125650" cy="69805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045190" y="8619632"/>
              <a:ext cx="1329690" cy="50800"/>
            </a:xfrm>
            <a:custGeom>
              <a:avLst/>
              <a:gdLst/>
              <a:ahLst/>
              <a:cxnLst/>
              <a:rect l="l" t="t" r="r" b="b"/>
              <a:pathLst>
                <a:path w="1329690" h="50800">
                  <a:moveTo>
                    <a:pt x="33506" y="27922"/>
                  </a:moveTo>
                  <a:lnTo>
                    <a:pt x="19545" y="19545"/>
                  </a:lnTo>
                  <a:lnTo>
                    <a:pt x="8376" y="8376"/>
                  </a:lnTo>
                  <a:lnTo>
                    <a:pt x="0" y="0"/>
                  </a:lnTo>
                </a:path>
                <a:path w="1329690" h="50800">
                  <a:moveTo>
                    <a:pt x="44675" y="36299"/>
                  </a:moveTo>
                  <a:lnTo>
                    <a:pt x="44675" y="33506"/>
                  </a:lnTo>
                  <a:lnTo>
                    <a:pt x="44675" y="36299"/>
                  </a:lnTo>
                </a:path>
                <a:path w="1329690" h="50800">
                  <a:moveTo>
                    <a:pt x="103312" y="50260"/>
                  </a:moveTo>
                  <a:lnTo>
                    <a:pt x="86559" y="50260"/>
                  </a:lnTo>
                  <a:lnTo>
                    <a:pt x="72598" y="44675"/>
                  </a:lnTo>
                  <a:lnTo>
                    <a:pt x="55844" y="41883"/>
                  </a:lnTo>
                </a:path>
                <a:path w="1329690" h="50800">
                  <a:moveTo>
                    <a:pt x="1295597" y="33506"/>
                  </a:moveTo>
                  <a:lnTo>
                    <a:pt x="1309558" y="25130"/>
                  </a:lnTo>
                  <a:lnTo>
                    <a:pt x="1320727" y="13961"/>
                  </a:lnTo>
                  <a:lnTo>
                    <a:pt x="1329104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326827" y="865593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70982" y="6799094"/>
              <a:ext cx="237490" cy="1876425"/>
            </a:xfrm>
            <a:custGeom>
              <a:avLst/>
              <a:gdLst/>
              <a:ahLst/>
              <a:cxnLst/>
              <a:rect l="l" t="t" r="r" b="b"/>
              <a:pathLst>
                <a:path w="237490" h="1876425">
                  <a:moveTo>
                    <a:pt x="0" y="1876382"/>
                  </a:moveTo>
                  <a:lnTo>
                    <a:pt x="13961" y="1873590"/>
                  </a:lnTo>
                  <a:lnTo>
                    <a:pt x="30714" y="1870798"/>
                  </a:lnTo>
                  <a:lnTo>
                    <a:pt x="44675" y="1865213"/>
                  </a:lnTo>
                </a:path>
                <a:path w="237490" h="1876425">
                  <a:moveTo>
                    <a:pt x="181495" y="100520"/>
                  </a:moveTo>
                  <a:lnTo>
                    <a:pt x="181495" y="64221"/>
                  </a:lnTo>
                  <a:lnTo>
                    <a:pt x="237340" y="100520"/>
                  </a:lnTo>
                </a:path>
                <a:path w="237490" h="1876425">
                  <a:moveTo>
                    <a:pt x="237340" y="30714"/>
                  </a:moveTo>
                  <a:lnTo>
                    <a:pt x="181495" y="22337"/>
                  </a:lnTo>
                  <a:lnTo>
                    <a:pt x="217794" y="55844"/>
                  </a:lnTo>
                  <a:lnTo>
                    <a:pt x="220586" y="13961"/>
                  </a:lnTo>
                </a:path>
                <a:path w="237490" h="1876425">
                  <a:moveTo>
                    <a:pt x="231755" y="0"/>
                  </a:moveTo>
                  <a:lnTo>
                    <a:pt x="234547" y="5584"/>
                  </a:lnTo>
                  <a:lnTo>
                    <a:pt x="237340" y="2792"/>
                  </a:lnTo>
                  <a:lnTo>
                    <a:pt x="23454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441308" y="6651105"/>
              <a:ext cx="69805" cy="125650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6595261" y="4489915"/>
              <a:ext cx="857250" cy="4124325"/>
            </a:xfrm>
            <a:custGeom>
              <a:avLst/>
              <a:gdLst/>
              <a:ahLst/>
              <a:cxnLst/>
              <a:rect l="l" t="t" r="r" b="b"/>
              <a:pathLst>
                <a:path w="857250" h="4124325">
                  <a:moveTo>
                    <a:pt x="820917" y="4090625"/>
                  </a:moveTo>
                  <a:lnTo>
                    <a:pt x="809748" y="4101794"/>
                  </a:lnTo>
                  <a:lnTo>
                    <a:pt x="801371" y="4112963"/>
                  </a:lnTo>
                  <a:lnTo>
                    <a:pt x="790202" y="4124132"/>
                  </a:lnTo>
                </a:path>
                <a:path w="857250" h="4124325">
                  <a:moveTo>
                    <a:pt x="826501" y="4076664"/>
                  </a:moveTo>
                  <a:lnTo>
                    <a:pt x="826501" y="4079456"/>
                  </a:lnTo>
                  <a:lnTo>
                    <a:pt x="826501" y="4076664"/>
                  </a:lnTo>
                </a:path>
                <a:path w="857250" h="4124325">
                  <a:moveTo>
                    <a:pt x="843255" y="4018027"/>
                  </a:moveTo>
                  <a:lnTo>
                    <a:pt x="840463" y="4034781"/>
                  </a:lnTo>
                  <a:lnTo>
                    <a:pt x="837670" y="4048742"/>
                  </a:lnTo>
                  <a:lnTo>
                    <a:pt x="832086" y="4065495"/>
                  </a:lnTo>
                </a:path>
                <a:path w="857250" h="4124325">
                  <a:moveTo>
                    <a:pt x="834878" y="33506"/>
                  </a:moveTo>
                  <a:lnTo>
                    <a:pt x="826501" y="22337"/>
                  </a:lnTo>
                  <a:lnTo>
                    <a:pt x="815332" y="11168"/>
                  </a:lnTo>
                  <a:lnTo>
                    <a:pt x="804163" y="0"/>
                  </a:lnTo>
                </a:path>
                <a:path w="857250" h="4124325">
                  <a:moveTo>
                    <a:pt x="840463" y="47468"/>
                  </a:moveTo>
                  <a:lnTo>
                    <a:pt x="843255" y="47468"/>
                  </a:lnTo>
                  <a:lnTo>
                    <a:pt x="840463" y="44675"/>
                  </a:lnTo>
                  <a:lnTo>
                    <a:pt x="840463" y="47468"/>
                  </a:lnTo>
                </a:path>
                <a:path w="857250" h="4124325">
                  <a:moveTo>
                    <a:pt x="857216" y="106104"/>
                  </a:moveTo>
                  <a:lnTo>
                    <a:pt x="854424" y="89351"/>
                  </a:lnTo>
                  <a:lnTo>
                    <a:pt x="851631" y="75390"/>
                  </a:lnTo>
                  <a:lnTo>
                    <a:pt x="846047" y="58636"/>
                  </a:lnTo>
                </a:path>
                <a:path w="857250" h="4124325">
                  <a:moveTo>
                    <a:pt x="11168" y="44675"/>
                  </a:moveTo>
                  <a:lnTo>
                    <a:pt x="11168" y="41883"/>
                  </a:lnTo>
                  <a:lnTo>
                    <a:pt x="13961" y="36299"/>
                  </a:lnTo>
                  <a:lnTo>
                    <a:pt x="19545" y="33506"/>
                  </a:lnTo>
                  <a:lnTo>
                    <a:pt x="25130" y="30714"/>
                  </a:lnTo>
                  <a:lnTo>
                    <a:pt x="33506" y="30714"/>
                  </a:lnTo>
                  <a:lnTo>
                    <a:pt x="39091" y="33506"/>
                  </a:lnTo>
                  <a:lnTo>
                    <a:pt x="41883" y="36299"/>
                  </a:lnTo>
                  <a:lnTo>
                    <a:pt x="44675" y="41883"/>
                  </a:lnTo>
                  <a:lnTo>
                    <a:pt x="41883" y="47468"/>
                  </a:lnTo>
                  <a:lnTo>
                    <a:pt x="39091" y="53052"/>
                  </a:lnTo>
                  <a:lnTo>
                    <a:pt x="33506" y="61429"/>
                  </a:lnTo>
                  <a:lnTo>
                    <a:pt x="0" y="86559"/>
                  </a:lnTo>
                  <a:lnTo>
                    <a:pt x="39091" y="86559"/>
                  </a:lnTo>
                </a:path>
                <a:path w="857250" h="4124325">
                  <a:moveTo>
                    <a:pt x="80974" y="86559"/>
                  </a:moveTo>
                  <a:lnTo>
                    <a:pt x="89351" y="30714"/>
                  </a:lnTo>
                  <a:lnTo>
                    <a:pt x="58636" y="69805"/>
                  </a:lnTo>
                  <a:lnTo>
                    <a:pt x="97728" y="69805"/>
                  </a:lnTo>
                </a:path>
                <a:path w="857250" h="4124325">
                  <a:moveTo>
                    <a:pt x="111689" y="80974"/>
                  </a:moveTo>
                  <a:lnTo>
                    <a:pt x="108897" y="83767"/>
                  </a:lnTo>
                  <a:lnTo>
                    <a:pt x="108897" y="86559"/>
                  </a:lnTo>
                  <a:lnTo>
                    <a:pt x="111689" y="8376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729288" y="4509460"/>
              <a:ext cx="125650" cy="6980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5849734" y="4487123"/>
              <a:ext cx="2689225" cy="4124325"/>
            </a:xfrm>
            <a:custGeom>
              <a:avLst/>
              <a:gdLst/>
              <a:ahLst/>
              <a:cxnLst/>
              <a:rect l="l" t="t" r="r" b="b"/>
              <a:pathLst>
                <a:path w="2689225" h="4124325">
                  <a:moveTo>
                    <a:pt x="242924" y="27922"/>
                  </a:moveTo>
                  <a:lnTo>
                    <a:pt x="231755" y="19545"/>
                  </a:lnTo>
                  <a:lnTo>
                    <a:pt x="220586" y="11168"/>
                  </a:lnTo>
                  <a:lnTo>
                    <a:pt x="209417" y="0"/>
                  </a:lnTo>
                </a:path>
                <a:path w="2689225" h="4124325">
                  <a:moveTo>
                    <a:pt x="256885" y="36299"/>
                  </a:moveTo>
                  <a:lnTo>
                    <a:pt x="254093" y="36299"/>
                  </a:lnTo>
                  <a:lnTo>
                    <a:pt x="254093" y="33506"/>
                  </a:lnTo>
                  <a:lnTo>
                    <a:pt x="254093" y="36299"/>
                  </a:lnTo>
                  <a:lnTo>
                    <a:pt x="256885" y="36299"/>
                  </a:lnTo>
                </a:path>
                <a:path w="2689225" h="4124325">
                  <a:moveTo>
                    <a:pt x="312730" y="53052"/>
                  </a:moveTo>
                  <a:lnTo>
                    <a:pt x="298769" y="50260"/>
                  </a:lnTo>
                  <a:lnTo>
                    <a:pt x="282015" y="47468"/>
                  </a:lnTo>
                  <a:lnTo>
                    <a:pt x="268054" y="41883"/>
                  </a:lnTo>
                </a:path>
                <a:path w="2689225" h="4124325">
                  <a:moveTo>
                    <a:pt x="1507807" y="33506"/>
                  </a:moveTo>
                  <a:lnTo>
                    <a:pt x="1518976" y="25130"/>
                  </a:lnTo>
                  <a:lnTo>
                    <a:pt x="1530145" y="13961"/>
                  </a:lnTo>
                  <a:lnTo>
                    <a:pt x="1541314" y="2792"/>
                  </a:lnTo>
                </a:path>
                <a:path w="2689225" h="4124325">
                  <a:moveTo>
                    <a:pt x="1493846" y="39091"/>
                  </a:moveTo>
                  <a:lnTo>
                    <a:pt x="1493846" y="41883"/>
                  </a:lnTo>
                  <a:lnTo>
                    <a:pt x="1493846" y="39091"/>
                  </a:lnTo>
                </a:path>
                <a:path w="2689225" h="4124325">
                  <a:moveTo>
                    <a:pt x="1435209" y="55844"/>
                  </a:moveTo>
                  <a:lnTo>
                    <a:pt x="1451962" y="53052"/>
                  </a:lnTo>
                  <a:lnTo>
                    <a:pt x="1465923" y="50260"/>
                  </a:lnTo>
                  <a:lnTo>
                    <a:pt x="1482677" y="44675"/>
                  </a:lnTo>
                </a:path>
                <a:path w="2689225" h="4124325">
                  <a:moveTo>
                    <a:pt x="1680926" y="737150"/>
                  </a:moveTo>
                  <a:lnTo>
                    <a:pt x="1680926" y="734358"/>
                  </a:lnTo>
                  <a:lnTo>
                    <a:pt x="1683718" y="731565"/>
                  </a:lnTo>
                  <a:lnTo>
                    <a:pt x="1686510" y="728773"/>
                  </a:lnTo>
                  <a:lnTo>
                    <a:pt x="1689302" y="725981"/>
                  </a:lnTo>
                  <a:lnTo>
                    <a:pt x="1697679" y="725981"/>
                  </a:lnTo>
                  <a:lnTo>
                    <a:pt x="1703263" y="728773"/>
                  </a:lnTo>
                  <a:lnTo>
                    <a:pt x="1703263" y="731565"/>
                  </a:lnTo>
                  <a:lnTo>
                    <a:pt x="1706056" y="734358"/>
                  </a:lnTo>
                  <a:lnTo>
                    <a:pt x="1706056" y="739942"/>
                  </a:lnTo>
                  <a:lnTo>
                    <a:pt x="1703263" y="742734"/>
                  </a:lnTo>
                  <a:lnTo>
                    <a:pt x="1697679" y="751111"/>
                  </a:lnTo>
                  <a:lnTo>
                    <a:pt x="1672549" y="770657"/>
                  </a:lnTo>
                  <a:lnTo>
                    <a:pt x="1700471" y="770657"/>
                  </a:lnTo>
                </a:path>
                <a:path w="2689225" h="4124325">
                  <a:moveTo>
                    <a:pt x="1714432" y="770657"/>
                  </a:moveTo>
                  <a:lnTo>
                    <a:pt x="1722809" y="725981"/>
                  </a:lnTo>
                  <a:lnTo>
                    <a:pt x="1745147" y="770657"/>
                  </a:lnTo>
                  <a:lnTo>
                    <a:pt x="1750731" y="725981"/>
                  </a:lnTo>
                </a:path>
                <a:path w="2689225" h="4124325">
                  <a:moveTo>
                    <a:pt x="1761900" y="770657"/>
                  </a:moveTo>
                  <a:lnTo>
                    <a:pt x="1770277" y="725981"/>
                  </a:lnTo>
                  <a:lnTo>
                    <a:pt x="1784238" y="725981"/>
                  </a:lnTo>
                  <a:lnTo>
                    <a:pt x="1789823" y="728773"/>
                  </a:lnTo>
                  <a:lnTo>
                    <a:pt x="1792615" y="734358"/>
                  </a:lnTo>
                  <a:lnTo>
                    <a:pt x="1795407" y="737150"/>
                  </a:lnTo>
                  <a:lnTo>
                    <a:pt x="1795407" y="742734"/>
                  </a:lnTo>
                  <a:lnTo>
                    <a:pt x="1792615" y="753903"/>
                  </a:lnTo>
                  <a:lnTo>
                    <a:pt x="1789823" y="762280"/>
                  </a:lnTo>
                  <a:lnTo>
                    <a:pt x="1787031" y="765072"/>
                  </a:lnTo>
                  <a:lnTo>
                    <a:pt x="1781446" y="770657"/>
                  </a:lnTo>
                  <a:lnTo>
                    <a:pt x="1775862" y="770657"/>
                  </a:lnTo>
                  <a:lnTo>
                    <a:pt x="1761900" y="770657"/>
                  </a:lnTo>
                </a:path>
                <a:path w="2689225" h="4124325">
                  <a:moveTo>
                    <a:pt x="1881967" y="734358"/>
                  </a:moveTo>
                  <a:lnTo>
                    <a:pt x="1879174" y="728773"/>
                  </a:lnTo>
                  <a:lnTo>
                    <a:pt x="1873590" y="725981"/>
                  </a:lnTo>
                </a:path>
                <a:path w="2689225" h="4124325">
                  <a:moveTo>
                    <a:pt x="1854044" y="745527"/>
                  </a:moveTo>
                  <a:lnTo>
                    <a:pt x="1859629" y="745527"/>
                  </a:lnTo>
                  <a:lnTo>
                    <a:pt x="1870798" y="751111"/>
                  </a:lnTo>
                  <a:lnTo>
                    <a:pt x="1876382" y="753903"/>
                  </a:lnTo>
                  <a:lnTo>
                    <a:pt x="1879174" y="759488"/>
                  </a:lnTo>
                  <a:lnTo>
                    <a:pt x="1876382" y="765072"/>
                  </a:lnTo>
                  <a:lnTo>
                    <a:pt x="1870798" y="770657"/>
                  </a:lnTo>
                  <a:lnTo>
                    <a:pt x="1865213" y="770657"/>
                  </a:lnTo>
                  <a:lnTo>
                    <a:pt x="1856836" y="770657"/>
                  </a:lnTo>
                  <a:lnTo>
                    <a:pt x="1851252" y="770657"/>
                  </a:lnTo>
                  <a:lnTo>
                    <a:pt x="1848460" y="765072"/>
                  </a:lnTo>
                </a:path>
                <a:path w="2689225" h="4124325">
                  <a:moveTo>
                    <a:pt x="1912681" y="728773"/>
                  </a:moveTo>
                  <a:lnTo>
                    <a:pt x="1904304" y="773449"/>
                  </a:lnTo>
                </a:path>
                <a:path w="2689225" h="4124325">
                  <a:moveTo>
                    <a:pt x="1895928" y="728773"/>
                  </a:moveTo>
                  <a:lnTo>
                    <a:pt x="1926642" y="728773"/>
                  </a:lnTo>
                </a:path>
                <a:path w="2689225" h="4124325">
                  <a:moveTo>
                    <a:pt x="1960149" y="728773"/>
                  </a:moveTo>
                  <a:lnTo>
                    <a:pt x="1957357" y="728773"/>
                  </a:lnTo>
                  <a:lnTo>
                    <a:pt x="1948980" y="728773"/>
                  </a:lnTo>
                  <a:lnTo>
                    <a:pt x="1943396" y="728773"/>
                  </a:lnTo>
                  <a:lnTo>
                    <a:pt x="1937811" y="734358"/>
                  </a:lnTo>
                </a:path>
                <a:path w="2689225" h="4124325">
                  <a:moveTo>
                    <a:pt x="1940604" y="773449"/>
                  </a:moveTo>
                  <a:lnTo>
                    <a:pt x="1948980" y="773449"/>
                  </a:lnTo>
                  <a:lnTo>
                    <a:pt x="1951772" y="770657"/>
                  </a:lnTo>
                </a:path>
                <a:path w="2689225" h="4124325">
                  <a:moveTo>
                    <a:pt x="1974110" y="773449"/>
                  </a:moveTo>
                  <a:lnTo>
                    <a:pt x="1982487" y="728773"/>
                  </a:lnTo>
                  <a:lnTo>
                    <a:pt x="2002033" y="728773"/>
                  </a:lnTo>
                  <a:lnTo>
                    <a:pt x="2007617" y="728773"/>
                  </a:lnTo>
                  <a:lnTo>
                    <a:pt x="2007617" y="731565"/>
                  </a:lnTo>
                  <a:lnTo>
                    <a:pt x="2010409" y="737150"/>
                  </a:lnTo>
                  <a:lnTo>
                    <a:pt x="2010409" y="739942"/>
                  </a:lnTo>
                  <a:lnTo>
                    <a:pt x="2007617" y="745527"/>
                  </a:lnTo>
                  <a:lnTo>
                    <a:pt x="2004825" y="748319"/>
                  </a:lnTo>
                  <a:lnTo>
                    <a:pt x="1996448" y="748319"/>
                  </a:lnTo>
                  <a:lnTo>
                    <a:pt x="1976903" y="748319"/>
                  </a:lnTo>
                </a:path>
                <a:path w="2689225" h="4124325">
                  <a:moveTo>
                    <a:pt x="1993656" y="748319"/>
                  </a:moveTo>
                  <a:lnTo>
                    <a:pt x="2004825" y="773449"/>
                  </a:lnTo>
                </a:path>
                <a:path w="2689225" h="4124325">
                  <a:moveTo>
                    <a:pt x="2027163" y="728773"/>
                  </a:moveTo>
                  <a:lnTo>
                    <a:pt x="2038332" y="748319"/>
                  </a:lnTo>
                  <a:lnTo>
                    <a:pt x="2060670" y="728773"/>
                  </a:lnTo>
                </a:path>
                <a:path w="2689225" h="4124325">
                  <a:moveTo>
                    <a:pt x="2038332" y="748319"/>
                  </a:moveTo>
                  <a:lnTo>
                    <a:pt x="2035540" y="773449"/>
                  </a:lnTo>
                </a:path>
                <a:path w="2689225" h="4124325">
                  <a:moveTo>
                    <a:pt x="1795407" y="823709"/>
                  </a:moveTo>
                  <a:lnTo>
                    <a:pt x="1800992" y="823709"/>
                  </a:lnTo>
                  <a:lnTo>
                    <a:pt x="1803784" y="826501"/>
                  </a:lnTo>
                  <a:lnTo>
                    <a:pt x="1803784" y="832086"/>
                  </a:lnTo>
                  <a:lnTo>
                    <a:pt x="1803784" y="837670"/>
                  </a:lnTo>
                  <a:lnTo>
                    <a:pt x="1800992" y="843255"/>
                  </a:lnTo>
                  <a:lnTo>
                    <a:pt x="1798200" y="843255"/>
                  </a:lnTo>
                  <a:lnTo>
                    <a:pt x="1789823" y="846047"/>
                  </a:lnTo>
                  <a:lnTo>
                    <a:pt x="1770277" y="846047"/>
                  </a:lnTo>
                  <a:lnTo>
                    <a:pt x="1778654" y="801371"/>
                  </a:lnTo>
                  <a:lnTo>
                    <a:pt x="1798200" y="801371"/>
                  </a:lnTo>
                  <a:lnTo>
                    <a:pt x="1803784" y="804163"/>
                  </a:lnTo>
                  <a:lnTo>
                    <a:pt x="1806576" y="806956"/>
                  </a:lnTo>
                  <a:lnTo>
                    <a:pt x="1806576" y="809748"/>
                  </a:lnTo>
                  <a:lnTo>
                    <a:pt x="1806576" y="815332"/>
                  </a:lnTo>
                  <a:lnTo>
                    <a:pt x="1803784" y="818125"/>
                  </a:lnTo>
                  <a:lnTo>
                    <a:pt x="1800992" y="820917"/>
                  </a:lnTo>
                  <a:lnTo>
                    <a:pt x="1795407" y="823709"/>
                  </a:lnTo>
                  <a:lnTo>
                    <a:pt x="1775862" y="823709"/>
                  </a:lnTo>
                </a:path>
                <a:path w="2689225" h="4124325">
                  <a:moveTo>
                    <a:pt x="1814953" y="846047"/>
                  </a:moveTo>
                  <a:lnTo>
                    <a:pt x="1823330" y="801371"/>
                  </a:lnTo>
                  <a:lnTo>
                    <a:pt x="1842875" y="801371"/>
                  </a:lnTo>
                  <a:lnTo>
                    <a:pt x="1848460" y="804163"/>
                  </a:lnTo>
                  <a:lnTo>
                    <a:pt x="1851252" y="806956"/>
                  </a:lnTo>
                  <a:lnTo>
                    <a:pt x="1851252" y="809748"/>
                  </a:lnTo>
                  <a:lnTo>
                    <a:pt x="1851252" y="815332"/>
                  </a:lnTo>
                  <a:lnTo>
                    <a:pt x="1848460" y="818125"/>
                  </a:lnTo>
                  <a:lnTo>
                    <a:pt x="1845668" y="820917"/>
                  </a:lnTo>
                  <a:lnTo>
                    <a:pt x="1840083" y="823709"/>
                  </a:lnTo>
                  <a:lnTo>
                    <a:pt x="1820537" y="823709"/>
                  </a:lnTo>
                </a:path>
                <a:path w="2689225" h="4124325">
                  <a:moveTo>
                    <a:pt x="1834499" y="823709"/>
                  </a:moveTo>
                  <a:lnTo>
                    <a:pt x="1845668" y="846047"/>
                  </a:lnTo>
                </a:path>
                <a:path w="2689225" h="4124325">
                  <a:moveTo>
                    <a:pt x="1859629" y="846047"/>
                  </a:moveTo>
                  <a:lnTo>
                    <a:pt x="1868005" y="801371"/>
                  </a:lnTo>
                </a:path>
                <a:path w="2689225" h="4124325">
                  <a:moveTo>
                    <a:pt x="1915473" y="812540"/>
                  </a:moveTo>
                  <a:lnTo>
                    <a:pt x="1915473" y="809748"/>
                  </a:lnTo>
                  <a:lnTo>
                    <a:pt x="1909889" y="804163"/>
                  </a:lnTo>
                </a:path>
                <a:path w="2689225" h="4124325">
                  <a:moveTo>
                    <a:pt x="1884759" y="812540"/>
                  </a:moveTo>
                  <a:lnTo>
                    <a:pt x="1881967" y="818125"/>
                  </a:lnTo>
                  <a:lnTo>
                    <a:pt x="1881967" y="829294"/>
                  </a:lnTo>
                </a:path>
                <a:path w="2689225" h="4124325">
                  <a:moveTo>
                    <a:pt x="1904304" y="843255"/>
                  </a:moveTo>
                  <a:lnTo>
                    <a:pt x="1909889" y="840463"/>
                  </a:lnTo>
                  <a:lnTo>
                    <a:pt x="1912681" y="834878"/>
                  </a:lnTo>
                </a:path>
                <a:path w="2689225" h="4124325">
                  <a:moveTo>
                    <a:pt x="1923850" y="846047"/>
                  </a:moveTo>
                  <a:lnTo>
                    <a:pt x="1929435" y="801371"/>
                  </a:lnTo>
                </a:path>
                <a:path w="2689225" h="4124325">
                  <a:moveTo>
                    <a:pt x="1960149" y="801371"/>
                  </a:moveTo>
                  <a:lnTo>
                    <a:pt x="1923850" y="832086"/>
                  </a:lnTo>
                </a:path>
                <a:path w="2689225" h="4124325">
                  <a:moveTo>
                    <a:pt x="1937811" y="820917"/>
                  </a:moveTo>
                  <a:lnTo>
                    <a:pt x="1951772" y="846047"/>
                  </a:lnTo>
                </a:path>
                <a:path w="2689225" h="4124325">
                  <a:moveTo>
                    <a:pt x="1720017" y="876762"/>
                  </a:moveTo>
                  <a:lnTo>
                    <a:pt x="1717225" y="876762"/>
                  </a:lnTo>
                  <a:lnTo>
                    <a:pt x="1708848" y="876762"/>
                  </a:lnTo>
                  <a:lnTo>
                    <a:pt x="1703263" y="876762"/>
                  </a:lnTo>
                  <a:lnTo>
                    <a:pt x="1697679" y="882346"/>
                  </a:lnTo>
                </a:path>
                <a:path w="2689225" h="4124325">
                  <a:moveTo>
                    <a:pt x="1700471" y="921437"/>
                  </a:moveTo>
                  <a:lnTo>
                    <a:pt x="1708848" y="921437"/>
                  </a:lnTo>
                  <a:lnTo>
                    <a:pt x="1714432" y="918645"/>
                  </a:lnTo>
                </a:path>
                <a:path w="2689225" h="4124325">
                  <a:moveTo>
                    <a:pt x="1742355" y="876762"/>
                  </a:moveTo>
                  <a:lnTo>
                    <a:pt x="1750731" y="921437"/>
                  </a:lnTo>
                  <a:lnTo>
                    <a:pt x="1775862" y="876762"/>
                  </a:lnTo>
                </a:path>
                <a:path w="2689225" h="4124325">
                  <a:moveTo>
                    <a:pt x="1803784" y="921437"/>
                  </a:moveTo>
                  <a:lnTo>
                    <a:pt x="1775862" y="921437"/>
                  </a:lnTo>
                  <a:lnTo>
                    <a:pt x="1784238" y="876762"/>
                  </a:lnTo>
                  <a:lnTo>
                    <a:pt x="1812161" y="876762"/>
                  </a:lnTo>
                </a:path>
                <a:path w="2689225" h="4124325">
                  <a:moveTo>
                    <a:pt x="1781446" y="896307"/>
                  </a:moveTo>
                  <a:lnTo>
                    <a:pt x="1798200" y="896307"/>
                  </a:lnTo>
                </a:path>
                <a:path w="2689225" h="4124325">
                  <a:moveTo>
                    <a:pt x="1817745" y="921437"/>
                  </a:moveTo>
                  <a:lnTo>
                    <a:pt x="1826122" y="876762"/>
                  </a:lnTo>
                  <a:lnTo>
                    <a:pt x="1845668" y="876762"/>
                  </a:lnTo>
                  <a:lnTo>
                    <a:pt x="1851252" y="879554"/>
                  </a:lnTo>
                  <a:lnTo>
                    <a:pt x="1854044" y="885138"/>
                  </a:lnTo>
                  <a:lnTo>
                    <a:pt x="1854044" y="887931"/>
                  </a:lnTo>
                  <a:lnTo>
                    <a:pt x="1851252" y="893515"/>
                  </a:lnTo>
                  <a:lnTo>
                    <a:pt x="1848460" y="896307"/>
                  </a:lnTo>
                  <a:lnTo>
                    <a:pt x="1840083" y="896307"/>
                  </a:lnTo>
                  <a:lnTo>
                    <a:pt x="1820537" y="896307"/>
                  </a:lnTo>
                </a:path>
                <a:path w="2689225" h="4124325">
                  <a:moveTo>
                    <a:pt x="1837291" y="896307"/>
                  </a:moveTo>
                  <a:lnTo>
                    <a:pt x="1848460" y="921437"/>
                  </a:lnTo>
                </a:path>
                <a:path w="2689225" h="4124325">
                  <a:moveTo>
                    <a:pt x="1862421" y="921437"/>
                  </a:moveTo>
                  <a:lnTo>
                    <a:pt x="1870798" y="876762"/>
                  </a:lnTo>
                </a:path>
                <a:path w="2689225" h="4124325">
                  <a:moveTo>
                    <a:pt x="1898720" y="876762"/>
                  </a:moveTo>
                  <a:lnTo>
                    <a:pt x="1893136" y="921437"/>
                  </a:lnTo>
                </a:path>
                <a:path w="2689225" h="4124325">
                  <a:moveTo>
                    <a:pt x="1865213" y="896307"/>
                  </a:moveTo>
                  <a:lnTo>
                    <a:pt x="1895928" y="896307"/>
                  </a:lnTo>
                </a:path>
                <a:path w="2689225" h="4124325">
                  <a:moveTo>
                    <a:pt x="1909889" y="921437"/>
                  </a:moveTo>
                  <a:lnTo>
                    <a:pt x="1935019" y="876762"/>
                  </a:lnTo>
                  <a:lnTo>
                    <a:pt x="1943396" y="921437"/>
                  </a:lnTo>
                </a:path>
                <a:path w="2689225" h="4124325">
                  <a:moveTo>
                    <a:pt x="1918266" y="907476"/>
                  </a:moveTo>
                  <a:lnTo>
                    <a:pt x="1940604" y="907476"/>
                  </a:lnTo>
                </a:path>
                <a:path w="2689225" h="4124325">
                  <a:moveTo>
                    <a:pt x="1954565" y="921437"/>
                  </a:moveTo>
                  <a:lnTo>
                    <a:pt x="1962941" y="876762"/>
                  </a:lnTo>
                  <a:lnTo>
                    <a:pt x="1985279" y="921437"/>
                  </a:lnTo>
                  <a:lnTo>
                    <a:pt x="1993656" y="876762"/>
                  </a:lnTo>
                </a:path>
                <a:path w="2689225" h="4124325">
                  <a:moveTo>
                    <a:pt x="2041124" y="887931"/>
                  </a:moveTo>
                  <a:lnTo>
                    <a:pt x="2038332" y="882346"/>
                  </a:lnTo>
                  <a:lnTo>
                    <a:pt x="2035540" y="879554"/>
                  </a:lnTo>
                </a:path>
                <a:path w="2689225" h="4124325">
                  <a:moveTo>
                    <a:pt x="2007617" y="893515"/>
                  </a:moveTo>
                  <a:lnTo>
                    <a:pt x="2004825" y="904684"/>
                  </a:lnTo>
                  <a:lnTo>
                    <a:pt x="2007617" y="910268"/>
                  </a:lnTo>
                </a:path>
                <a:path w="2689225" h="4124325">
                  <a:moveTo>
                    <a:pt x="2032747" y="915853"/>
                  </a:moveTo>
                  <a:lnTo>
                    <a:pt x="2035540" y="910268"/>
                  </a:lnTo>
                  <a:lnTo>
                    <a:pt x="2038332" y="904684"/>
                  </a:lnTo>
                  <a:lnTo>
                    <a:pt x="2027163" y="904684"/>
                  </a:lnTo>
                </a:path>
                <a:path w="2689225" h="4124325">
                  <a:moveTo>
                    <a:pt x="2309179" y="739942"/>
                  </a:moveTo>
                  <a:lnTo>
                    <a:pt x="2309179" y="737150"/>
                  </a:lnTo>
                  <a:lnTo>
                    <a:pt x="2311971" y="731565"/>
                  </a:lnTo>
                  <a:lnTo>
                    <a:pt x="2314763" y="728773"/>
                  </a:lnTo>
                  <a:lnTo>
                    <a:pt x="2317555" y="728773"/>
                  </a:lnTo>
                  <a:lnTo>
                    <a:pt x="2325932" y="728773"/>
                  </a:lnTo>
                  <a:lnTo>
                    <a:pt x="2331517" y="731565"/>
                  </a:lnTo>
                  <a:lnTo>
                    <a:pt x="2334309" y="737150"/>
                  </a:lnTo>
                  <a:lnTo>
                    <a:pt x="2334309" y="739942"/>
                  </a:lnTo>
                  <a:lnTo>
                    <a:pt x="2331517" y="745527"/>
                  </a:lnTo>
                  <a:lnTo>
                    <a:pt x="2325932" y="751111"/>
                  </a:lnTo>
                  <a:lnTo>
                    <a:pt x="2300802" y="773449"/>
                  </a:lnTo>
                  <a:lnTo>
                    <a:pt x="2328724" y="773449"/>
                  </a:lnTo>
                </a:path>
                <a:path w="2689225" h="4124325">
                  <a:moveTo>
                    <a:pt x="2342686" y="773449"/>
                  </a:moveTo>
                  <a:lnTo>
                    <a:pt x="2351062" y="728773"/>
                  </a:lnTo>
                  <a:lnTo>
                    <a:pt x="2373400" y="773449"/>
                  </a:lnTo>
                  <a:lnTo>
                    <a:pt x="2378985" y="728773"/>
                  </a:lnTo>
                </a:path>
                <a:path w="2689225" h="4124325">
                  <a:moveTo>
                    <a:pt x="2390154" y="773449"/>
                  </a:moveTo>
                  <a:lnTo>
                    <a:pt x="2398530" y="728773"/>
                  </a:lnTo>
                  <a:lnTo>
                    <a:pt x="2412491" y="728773"/>
                  </a:lnTo>
                  <a:lnTo>
                    <a:pt x="2418076" y="731565"/>
                  </a:lnTo>
                  <a:lnTo>
                    <a:pt x="2420868" y="734358"/>
                  </a:lnTo>
                  <a:lnTo>
                    <a:pt x="2423660" y="739942"/>
                  </a:lnTo>
                  <a:lnTo>
                    <a:pt x="2423660" y="745527"/>
                  </a:lnTo>
                  <a:lnTo>
                    <a:pt x="2420868" y="756695"/>
                  </a:lnTo>
                  <a:lnTo>
                    <a:pt x="2418076" y="762280"/>
                  </a:lnTo>
                  <a:lnTo>
                    <a:pt x="2415284" y="767864"/>
                  </a:lnTo>
                  <a:lnTo>
                    <a:pt x="2409699" y="770657"/>
                  </a:lnTo>
                  <a:lnTo>
                    <a:pt x="2404115" y="773449"/>
                  </a:lnTo>
                  <a:lnTo>
                    <a:pt x="2390154" y="773449"/>
                  </a:lnTo>
                </a:path>
                <a:path w="2689225" h="4124325">
                  <a:moveTo>
                    <a:pt x="2510220" y="734358"/>
                  </a:moveTo>
                  <a:lnTo>
                    <a:pt x="2507427" y="731565"/>
                  </a:lnTo>
                  <a:lnTo>
                    <a:pt x="2501843" y="728773"/>
                  </a:lnTo>
                  <a:lnTo>
                    <a:pt x="2493466" y="728773"/>
                  </a:lnTo>
                  <a:lnTo>
                    <a:pt x="2485090" y="731565"/>
                  </a:lnTo>
                  <a:lnTo>
                    <a:pt x="2482297" y="734358"/>
                  </a:lnTo>
                  <a:lnTo>
                    <a:pt x="2479505" y="739942"/>
                  </a:lnTo>
                  <a:lnTo>
                    <a:pt x="2482297" y="742734"/>
                  </a:lnTo>
                  <a:lnTo>
                    <a:pt x="2485090" y="745527"/>
                  </a:lnTo>
                  <a:lnTo>
                    <a:pt x="2487882" y="748319"/>
                  </a:lnTo>
                  <a:lnTo>
                    <a:pt x="2499051" y="751111"/>
                  </a:lnTo>
                  <a:lnTo>
                    <a:pt x="2504635" y="753903"/>
                  </a:lnTo>
                  <a:lnTo>
                    <a:pt x="2504635" y="756695"/>
                  </a:lnTo>
                  <a:lnTo>
                    <a:pt x="2507427" y="759488"/>
                  </a:lnTo>
                  <a:lnTo>
                    <a:pt x="2504635" y="767864"/>
                  </a:lnTo>
                  <a:lnTo>
                    <a:pt x="2499051" y="770657"/>
                  </a:lnTo>
                  <a:lnTo>
                    <a:pt x="2493466" y="773449"/>
                  </a:lnTo>
                  <a:lnTo>
                    <a:pt x="2485090" y="773449"/>
                  </a:lnTo>
                  <a:lnTo>
                    <a:pt x="2479505" y="770657"/>
                  </a:lnTo>
                  <a:lnTo>
                    <a:pt x="2476713" y="767864"/>
                  </a:lnTo>
                </a:path>
                <a:path w="2689225" h="4124325">
                  <a:moveTo>
                    <a:pt x="2540934" y="728773"/>
                  </a:moveTo>
                  <a:lnTo>
                    <a:pt x="2532558" y="773449"/>
                  </a:lnTo>
                </a:path>
                <a:path w="2689225" h="4124325">
                  <a:moveTo>
                    <a:pt x="2524181" y="728773"/>
                  </a:moveTo>
                  <a:lnTo>
                    <a:pt x="2554895" y="728773"/>
                  </a:lnTo>
                </a:path>
                <a:path w="2689225" h="4124325">
                  <a:moveTo>
                    <a:pt x="2588402" y="731565"/>
                  </a:moveTo>
                  <a:lnTo>
                    <a:pt x="2585610" y="728773"/>
                  </a:lnTo>
                  <a:lnTo>
                    <a:pt x="2577233" y="728773"/>
                  </a:lnTo>
                  <a:lnTo>
                    <a:pt x="2571649" y="731565"/>
                  </a:lnTo>
                  <a:lnTo>
                    <a:pt x="2566064" y="734358"/>
                  </a:lnTo>
                </a:path>
                <a:path w="2689225" h="4124325">
                  <a:moveTo>
                    <a:pt x="2568857" y="773449"/>
                  </a:moveTo>
                  <a:lnTo>
                    <a:pt x="2577233" y="773449"/>
                  </a:lnTo>
                  <a:lnTo>
                    <a:pt x="2580026" y="770657"/>
                  </a:lnTo>
                </a:path>
                <a:path w="2689225" h="4124325">
                  <a:moveTo>
                    <a:pt x="2602363" y="773449"/>
                  </a:moveTo>
                  <a:lnTo>
                    <a:pt x="2610740" y="728773"/>
                  </a:lnTo>
                  <a:lnTo>
                    <a:pt x="2630286" y="728773"/>
                  </a:lnTo>
                  <a:lnTo>
                    <a:pt x="2635870" y="731565"/>
                  </a:lnTo>
                  <a:lnTo>
                    <a:pt x="2635870" y="734358"/>
                  </a:lnTo>
                  <a:lnTo>
                    <a:pt x="2638663" y="737150"/>
                  </a:lnTo>
                  <a:lnTo>
                    <a:pt x="2638663" y="742734"/>
                  </a:lnTo>
                  <a:lnTo>
                    <a:pt x="2635870" y="745527"/>
                  </a:lnTo>
                  <a:lnTo>
                    <a:pt x="2633078" y="748319"/>
                  </a:lnTo>
                  <a:lnTo>
                    <a:pt x="2624701" y="751111"/>
                  </a:lnTo>
                  <a:lnTo>
                    <a:pt x="2605156" y="751111"/>
                  </a:lnTo>
                </a:path>
                <a:path w="2689225" h="4124325">
                  <a:moveTo>
                    <a:pt x="2621909" y="751111"/>
                  </a:moveTo>
                  <a:lnTo>
                    <a:pt x="2633078" y="773449"/>
                  </a:lnTo>
                </a:path>
                <a:path w="2689225" h="4124325">
                  <a:moveTo>
                    <a:pt x="2655416" y="728773"/>
                  </a:moveTo>
                  <a:lnTo>
                    <a:pt x="2669377" y="751111"/>
                  </a:lnTo>
                  <a:lnTo>
                    <a:pt x="2688923" y="728773"/>
                  </a:lnTo>
                </a:path>
                <a:path w="2689225" h="4124325">
                  <a:moveTo>
                    <a:pt x="2669377" y="751111"/>
                  </a:moveTo>
                  <a:lnTo>
                    <a:pt x="2663793" y="773449"/>
                  </a:lnTo>
                </a:path>
                <a:path w="2689225" h="4124325">
                  <a:moveTo>
                    <a:pt x="2409699" y="848839"/>
                  </a:moveTo>
                  <a:lnTo>
                    <a:pt x="2418076" y="804163"/>
                  </a:lnTo>
                  <a:lnTo>
                    <a:pt x="2432037" y="804163"/>
                  </a:lnTo>
                  <a:lnTo>
                    <a:pt x="2440414" y="804163"/>
                  </a:lnTo>
                  <a:lnTo>
                    <a:pt x="2443206" y="809748"/>
                  </a:lnTo>
                  <a:lnTo>
                    <a:pt x="2443206" y="812540"/>
                  </a:lnTo>
                  <a:lnTo>
                    <a:pt x="2445998" y="820917"/>
                  </a:lnTo>
                  <a:lnTo>
                    <a:pt x="2443206" y="829294"/>
                  </a:lnTo>
                  <a:lnTo>
                    <a:pt x="2440414" y="837670"/>
                  </a:lnTo>
                  <a:lnTo>
                    <a:pt x="2437622" y="840463"/>
                  </a:lnTo>
                  <a:lnTo>
                    <a:pt x="2432037" y="846047"/>
                  </a:lnTo>
                  <a:lnTo>
                    <a:pt x="2426453" y="848839"/>
                  </a:lnTo>
                  <a:lnTo>
                    <a:pt x="2409699" y="848839"/>
                  </a:lnTo>
                </a:path>
                <a:path w="2689225" h="4124325">
                  <a:moveTo>
                    <a:pt x="2482297" y="848839"/>
                  </a:moveTo>
                  <a:lnTo>
                    <a:pt x="2454375" y="848839"/>
                  </a:lnTo>
                  <a:lnTo>
                    <a:pt x="2462752" y="804163"/>
                  </a:lnTo>
                  <a:lnTo>
                    <a:pt x="2490674" y="804163"/>
                  </a:lnTo>
                </a:path>
                <a:path w="2689225" h="4124325">
                  <a:moveTo>
                    <a:pt x="2459959" y="823709"/>
                  </a:moveTo>
                  <a:lnTo>
                    <a:pt x="2476713" y="823709"/>
                  </a:lnTo>
                </a:path>
                <a:path w="2689225" h="4124325">
                  <a:moveTo>
                    <a:pt x="2532558" y="812540"/>
                  </a:moveTo>
                  <a:lnTo>
                    <a:pt x="2532558" y="809748"/>
                  </a:lnTo>
                  <a:lnTo>
                    <a:pt x="2529765" y="804163"/>
                  </a:lnTo>
                </a:path>
                <a:path w="2689225" h="4124325">
                  <a:moveTo>
                    <a:pt x="2504635" y="812540"/>
                  </a:moveTo>
                  <a:lnTo>
                    <a:pt x="2501843" y="820917"/>
                  </a:lnTo>
                  <a:lnTo>
                    <a:pt x="2499051" y="832086"/>
                  </a:lnTo>
                  <a:lnTo>
                    <a:pt x="2499051" y="837670"/>
                  </a:lnTo>
                  <a:lnTo>
                    <a:pt x="2501843" y="840463"/>
                  </a:lnTo>
                  <a:lnTo>
                    <a:pt x="2504635" y="846047"/>
                  </a:lnTo>
                  <a:lnTo>
                    <a:pt x="2507427" y="848839"/>
                  </a:lnTo>
                  <a:lnTo>
                    <a:pt x="2515804" y="848839"/>
                  </a:lnTo>
                  <a:lnTo>
                    <a:pt x="2521389" y="846047"/>
                  </a:lnTo>
                  <a:lnTo>
                    <a:pt x="2526973" y="840463"/>
                  </a:lnTo>
                  <a:lnTo>
                    <a:pt x="2529765" y="837670"/>
                  </a:lnTo>
                </a:path>
                <a:path w="2689225" h="4124325">
                  <a:moveTo>
                    <a:pt x="2540934" y="848839"/>
                  </a:moveTo>
                  <a:lnTo>
                    <a:pt x="2549311" y="804163"/>
                  </a:lnTo>
                </a:path>
                <a:path w="2689225" h="4124325">
                  <a:moveTo>
                    <a:pt x="2577233" y="804163"/>
                  </a:moveTo>
                  <a:lnTo>
                    <a:pt x="2543727" y="832086"/>
                  </a:lnTo>
                </a:path>
                <a:path w="2689225" h="4124325">
                  <a:moveTo>
                    <a:pt x="2554895" y="823709"/>
                  </a:moveTo>
                  <a:lnTo>
                    <a:pt x="2568857" y="848839"/>
                  </a:lnTo>
                </a:path>
                <a:path w="2689225" h="4124325">
                  <a:moveTo>
                    <a:pt x="2348270" y="879554"/>
                  </a:moveTo>
                  <a:lnTo>
                    <a:pt x="2345478" y="876762"/>
                  </a:lnTo>
                  <a:lnTo>
                    <a:pt x="2337101" y="876762"/>
                  </a:lnTo>
                  <a:lnTo>
                    <a:pt x="2331517" y="879554"/>
                  </a:lnTo>
                  <a:lnTo>
                    <a:pt x="2325932" y="882346"/>
                  </a:lnTo>
                </a:path>
                <a:path w="2689225" h="4124325">
                  <a:moveTo>
                    <a:pt x="2328724" y="921437"/>
                  </a:moveTo>
                  <a:lnTo>
                    <a:pt x="2337101" y="921437"/>
                  </a:lnTo>
                  <a:lnTo>
                    <a:pt x="2342686" y="918645"/>
                  </a:lnTo>
                </a:path>
                <a:path w="2689225" h="4124325">
                  <a:moveTo>
                    <a:pt x="2370608" y="876762"/>
                  </a:moveTo>
                  <a:lnTo>
                    <a:pt x="2378985" y="921437"/>
                  </a:lnTo>
                  <a:lnTo>
                    <a:pt x="2404115" y="876762"/>
                  </a:lnTo>
                </a:path>
                <a:path w="2689225" h="4124325">
                  <a:moveTo>
                    <a:pt x="2432037" y="921437"/>
                  </a:moveTo>
                  <a:lnTo>
                    <a:pt x="2404115" y="921437"/>
                  </a:lnTo>
                  <a:lnTo>
                    <a:pt x="2412491" y="876762"/>
                  </a:lnTo>
                  <a:lnTo>
                    <a:pt x="2440414" y="876762"/>
                  </a:lnTo>
                </a:path>
                <a:path w="2689225" h="4124325">
                  <a:moveTo>
                    <a:pt x="2409699" y="899100"/>
                  </a:moveTo>
                  <a:lnTo>
                    <a:pt x="2426453" y="899100"/>
                  </a:lnTo>
                </a:path>
                <a:path w="2689225" h="4124325">
                  <a:moveTo>
                    <a:pt x="2445998" y="921437"/>
                  </a:moveTo>
                  <a:lnTo>
                    <a:pt x="2454375" y="876762"/>
                  </a:lnTo>
                  <a:lnTo>
                    <a:pt x="2473921" y="876762"/>
                  </a:lnTo>
                  <a:lnTo>
                    <a:pt x="2479505" y="879554"/>
                  </a:lnTo>
                  <a:lnTo>
                    <a:pt x="2479505" y="882346"/>
                  </a:lnTo>
                  <a:lnTo>
                    <a:pt x="2482297" y="885138"/>
                  </a:lnTo>
                  <a:lnTo>
                    <a:pt x="2482297" y="890723"/>
                  </a:lnTo>
                  <a:lnTo>
                    <a:pt x="2479505" y="893515"/>
                  </a:lnTo>
                  <a:lnTo>
                    <a:pt x="2476713" y="896307"/>
                  </a:lnTo>
                  <a:lnTo>
                    <a:pt x="2468336" y="899100"/>
                  </a:lnTo>
                  <a:lnTo>
                    <a:pt x="2448791" y="899100"/>
                  </a:lnTo>
                </a:path>
                <a:path w="2689225" h="4124325">
                  <a:moveTo>
                    <a:pt x="2465544" y="899100"/>
                  </a:moveTo>
                  <a:lnTo>
                    <a:pt x="2476713" y="921437"/>
                  </a:lnTo>
                </a:path>
                <a:path w="2689225" h="4124325">
                  <a:moveTo>
                    <a:pt x="2490674" y="921437"/>
                  </a:moveTo>
                  <a:lnTo>
                    <a:pt x="2499051" y="876762"/>
                  </a:lnTo>
                </a:path>
                <a:path w="2689225" h="4124325">
                  <a:moveTo>
                    <a:pt x="2526973" y="876762"/>
                  </a:moveTo>
                  <a:lnTo>
                    <a:pt x="2521389" y="921437"/>
                  </a:lnTo>
                </a:path>
                <a:path w="2689225" h="4124325">
                  <a:moveTo>
                    <a:pt x="2493466" y="899100"/>
                  </a:moveTo>
                  <a:lnTo>
                    <a:pt x="2524181" y="899100"/>
                  </a:lnTo>
                </a:path>
                <a:path w="2689225" h="4124325">
                  <a:moveTo>
                    <a:pt x="2538142" y="921437"/>
                  </a:moveTo>
                  <a:lnTo>
                    <a:pt x="2563272" y="876762"/>
                  </a:lnTo>
                  <a:lnTo>
                    <a:pt x="2571649" y="921437"/>
                  </a:lnTo>
                </a:path>
                <a:path w="2689225" h="4124325">
                  <a:moveTo>
                    <a:pt x="2546519" y="907476"/>
                  </a:moveTo>
                  <a:lnTo>
                    <a:pt x="2568857" y="907476"/>
                  </a:lnTo>
                </a:path>
                <a:path w="2689225" h="4124325">
                  <a:moveTo>
                    <a:pt x="2582818" y="921437"/>
                  </a:moveTo>
                  <a:lnTo>
                    <a:pt x="2591195" y="876762"/>
                  </a:lnTo>
                  <a:lnTo>
                    <a:pt x="2613532" y="921437"/>
                  </a:lnTo>
                  <a:lnTo>
                    <a:pt x="2621909" y="876762"/>
                  </a:lnTo>
                </a:path>
                <a:path w="2689225" h="4124325">
                  <a:moveTo>
                    <a:pt x="2669377" y="887931"/>
                  </a:moveTo>
                  <a:lnTo>
                    <a:pt x="2666585" y="885138"/>
                  </a:lnTo>
                  <a:lnTo>
                    <a:pt x="2663793" y="879554"/>
                  </a:lnTo>
                  <a:lnTo>
                    <a:pt x="2661000" y="879554"/>
                  </a:lnTo>
                  <a:lnTo>
                    <a:pt x="2652624" y="879554"/>
                  </a:lnTo>
                  <a:lnTo>
                    <a:pt x="2647039" y="879554"/>
                  </a:lnTo>
                  <a:lnTo>
                    <a:pt x="2641455" y="885138"/>
                  </a:lnTo>
                  <a:lnTo>
                    <a:pt x="2638663" y="887931"/>
                  </a:lnTo>
                  <a:lnTo>
                    <a:pt x="2635870" y="896307"/>
                  </a:lnTo>
                  <a:lnTo>
                    <a:pt x="2633078" y="904684"/>
                  </a:lnTo>
                  <a:lnTo>
                    <a:pt x="2635870" y="913061"/>
                  </a:lnTo>
                  <a:lnTo>
                    <a:pt x="2635870" y="915853"/>
                  </a:lnTo>
                  <a:lnTo>
                    <a:pt x="2638663" y="921437"/>
                  </a:lnTo>
                  <a:lnTo>
                    <a:pt x="2644247" y="921437"/>
                  </a:lnTo>
                  <a:lnTo>
                    <a:pt x="2652624" y="924230"/>
                  </a:lnTo>
                  <a:lnTo>
                    <a:pt x="2655416" y="921437"/>
                  </a:lnTo>
                  <a:lnTo>
                    <a:pt x="2661000" y="915853"/>
                  </a:lnTo>
                  <a:lnTo>
                    <a:pt x="2663793" y="913061"/>
                  </a:lnTo>
                  <a:lnTo>
                    <a:pt x="2666585" y="904684"/>
                  </a:lnTo>
                  <a:lnTo>
                    <a:pt x="2655416" y="904684"/>
                  </a:lnTo>
                </a:path>
                <a:path w="2689225" h="4124325">
                  <a:moveTo>
                    <a:pt x="170326" y="3548931"/>
                  </a:moveTo>
                  <a:lnTo>
                    <a:pt x="30714" y="3548931"/>
                  </a:lnTo>
                </a:path>
                <a:path w="2689225" h="4124325">
                  <a:moveTo>
                    <a:pt x="167534" y="4124132"/>
                  </a:moveTo>
                  <a:lnTo>
                    <a:pt x="27922" y="4124132"/>
                  </a:lnTo>
                </a:path>
                <a:path w="2689225" h="4124325">
                  <a:moveTo>
                    <a:pt x="30714" y="3604776"/>
                  </a:moveTo>
                  <a:lnTo>
                    <a:pt x="30714" y="3736011"/>
                  </a:lnTo>
                </a:path>
                <a:path w="2689225" h="4124325">
                  <a:moveTo>
                    <a:pt x="27922" y="4068287"/>
                  </a:moveTo>
                  <a:lnTo>
                    <a:pt x="27922" y="3937052"/>
                  </a:lnTo>
                </a:path>
                <a:path w="2689225" h="4124325">
                  <a:moveTo>
                    <a:pt x="13961" y="3909130"/>
                  </a:moveTo>
                  <a:lnTo>
                    <a:pt x="13961" y="3906338"/>
                  </a:lnTo>
                  <a:lnTo>
                    <a:pt x="5584" y="3897961"/>
                  </a:lnTo>
                  <a:lnTo>
                    <a:pt x="50260" y="3906338"/>
                  </a:lnTo>
                </a:path>
                <a:path w="2689225" h="4124325">
                  <a:moveTo>
                    <a:pt x="8376" y="3861662"/>
                  </a:moveTo>
                  <a:lnTo>
                    <a:pt x="8376" y="3867246"/>
                  </a:lnTo>
                  <a:lnTo>
                    <a:pt x="16753" y="3872831"/>
                  </a:lnTo>
                  <a:lnTo>
                    <a:pt x="25130" y="3878415"/>
                  </a:lnTo>
                  <a:lnTo>
                    <a:pt x="33506" y="3878415"/>
                  </a:lnTo>
                  <a:lnTo>
                    <a:pt x="41883" y="3878415"/>
                  </a:lnTo>
                  <a:lnTo>
                    <a:pt x="50260" y="3875623"/>
                  </a:lnTo>
                  <a:lnTo>
                    <a:pt x="50260" y="3870039"/>
                  </a:lnTo>
                  <a:lnTo>
                    <a:pt x="53052" y="3864454"/>
                  </a:lnTo>
                  <a:lnTo>
                    <a:pt x="50260" y="3858870"/>
                  </a:lnTo>
                  <a:lnTo>
                    <a:pt x="41883" y="3853285"/>
                  </a:lnTo>
                  <a:lnTo>
                    <a:pt x="33506" y="3850493"/>
                  </a:lnTo>
                  <a:lnTo>
                    <a:pt x="25130" y="3847701"/>
                  </a:lnTo>
                  <a:lnTo>
                    <a:pt x="16753" y="3847701"/>
                  </a:lnTo>
                  <a:lnTo>
                    <a:pt x="8376" y="3850493"/>
                  </a:lnTo>
                  <a:lnTo>
                    <a:pt x="8376" y="3858870"/>
                  </a:lnTo>
                  <a:lnTo>
                    <a:pt x="8376" y="3861662"/>
                  </a:lnTo>
                </a:path>
                <a:path w="2689225" h="4124325">
                  <a:moveTo>
                    <a:pt x="47468" y="3836532"/>
                  </a:moveTo>
                  <a:lnTo>
                    <a:pt x="50260" y="3839324"/>
                  </a:lnTo>
                  <a:lnTo>
                    <a:pt x="53052" y="3836532"/>
                  </a:lnTo>
                  <a:lnTo>
                    <a:pt x="50260" y="3836532"/>
                  </a:lnTo>
                </a:path>
                <a:path w="2689225" h="4124325">
                  <a:moveTo>
                    <a:pt x="8376" y="3805817"/>
                  </a:moveTo>
                  <a:lnTo>
                    <a:pt x="8376" y="3783479"/>
                  </a:lnTo>
                  <a:lnTo>
                    <a:pt x="25130" y="3800233"/>
                  </a:lnTo>
                  <a:lnTo>
                    <a:pt x="25130" y="3791856"/>
                  </a:lnTo>
                  <a:lnTo>
                    <a:pt x="25130" y="3789064"/>
                  </a:lnTo>
                  <a:lnTo>
                    <a:pt x="27922" y="3786272"/>
                  </a:lnTo>
                  <a:lnTo>
                    <a:pt x="36299" y="3786272"/>
                  </a:lnTo>
                  <a:lnTo>
                    <a:pt x="39091" y="3786272"/>
                  </a:lnTo>
                  <a:lnTo>
                    <a:pt x="44675" y="3789064"/>
                  </a:lnTo>
                  <a:lnTo>
                    <a:pt x="50260" y="3794648"/>
                  </a:lnTo>
                  <a:lnTo>
                    <a:pt x="53052" y="3803025"/>
                  </a:lnTo>
                  <a:lnTo>
                    <a:pt x="53052" y="3808609"/>
                  </a:lnTo>
                  <a:lnTo>
                    <a:pt x="50260" y="3814194"/>
                  </a:lnTo>
                  <a:lnTo>
                    <a:pt x="47468" y="3816986"/>
                  </a:lnTo>
                  <a:lnTo>
                    <a:pt x="44675" y="3816986"/>
                  </a:lnTo>
                </a:path>
                <a:path w="2689225" h="4124325">
                  <a:moveTo>
                    <a:pt x="0" y="3763934"/>
                  </a:moveTo>
                  <a:lnTo>
                    <a:pt x="2792" y="3763934"/>
                  </a:lnTo>
                  <a:lnTo>
                    <a:pt x="0" y="3766726"/>
                  </a:lnTo>
                  <a:lnTo>
                    <a:pt x="0" y="3763934"/>
                  </a:lnTo>
                  <a:lnTo>
                    <a:pt x="5584" y="3763934"/>
                  </a:lnTo>
                  <a:lnTo>
                    <a:pt x="8376" y="3766726"/>
                  </a:lnTo>
                  <a:lnTo>
                    <a:pt x="11168" y="37695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452844" y="8217551"/>
              <a:ext cx="5715" cy="399415"/>
            </a:xfrm>
            <a:custGeom>
              <a:avLst/>
              <a:gdLst/>
              <a:ahLst/>
              <a:cxnLst/>
              <a:rect l="l" t="t" r="r" b="b"/>
              <a:pathLst>
                <a:path w="5714" h="399415">
                  <a:moveTo>
                    <a:pt x="5588" y="396506"/>
                  </a:moveTo>
                  <a:lnTo>
                    <a:pt x="4775" y="394525"/>
                  </a:lnTo>
                  <a:lnTo>
                    <a:pt x="2794" y="393712"/>
                  </a:lnTo>
                  <a:lnTo>
                    <a:pt x="825" y="394525"/>
                  </a:lnTo>
                  <a:lnTo>
                    <a:pt x="0" y="396506"/>
                  </a:lnTo>
                  <a:lnTo>
                    <a:pt x="825" y="398475"/>
                  </a:lnTo>
                  <a:lnTo>
                    <a:pt x="2794" y="399300"/>
                  </a:lnTo>
                  <a:lnTo>
                    <a:pt x="4775" y="398475"/>
                  </a:lnTo>
                  <a:lnTo>
                    <a:pt x="5588" y="396506"/>
                  </a:lnTo>
                  <a:close/>
                </a:path>
                <a:path w="5714" h="399415">
                  <a:moveTo>
                    <a:pt x="5588" y="2794"/>
                  </a:moveTo>
                  <a:lnTo>
                    <a:pt x="4775" y="825"/>
                  </a:lnTo>
                  <a:lnTo>
                    <a:pt x="2794" y="0"/>
                  </a:lnTo>
                  <a:lnTo>
                    <a:pt x="825" y="825"/>
                  </a:lnTo>
                  <a:lnTo>
                    <a:pt x="0" y="2794"/>
                  </a:lnTo>
                  <a:lnTo>
                    <a:pt x="825" y="4775"/>
                  </a:lnTo>
                  <a:lnTo>
                    <a:pt x="2794" y="5588"/>
                  </a:lnTo>
                  <a:lnTo>
                    <a:pt x="4775" y="4775"/>
                  </a:lnTo>
                  <a:lnTo>
                    <a:pt x="5588" y="2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911922" y="2083007"/>
              <a:ext cx="5584825" cy="8932545"/>
            </a:xfrm>
            <a:custGeom>
              <a:avLst/>
              <a:gdLst/>
              <a:ahLst/>
              <a:cxnLst/>
              <a:rect l="l" t="t" r="r" b="b"/>
              <a:pathLst>
                <a:path w="5584825" h="8932545">
                  <a:moveTo>
                    <a:pt x="2543727" y="6193179"/>
                  </a:moveTo>
                  <a:lnTo>
                    <a:pt x="2543727" y="6254608"/>
                  </a:lnTo>
                </a:path>
                <a:path w="5584825" h="8932545">
                  <a:moveTo>
                    <a:pt x="2543727" y="6475195"/>
                  </a:moveTo>
                  <a:lnTo>
                    <a:pt x="2543727" y="6413766"/>
                  </a:lnTo>
                </a:path>
                <a:path w="5584825" h="8932545">
                  <a:moveTo>
                    <a:pt x="2521389" y="6385843"/>
                  </a:moveTo>
                  <a:lnTo>
                    <a:pt x="2521389" y="6355129"/>
                  </a:lnTo>
                  <a:lnTo>
                    <a:pt x="2566064" y="6385843"/>
                  </a:lnTo>
                </a:path>
                <a:path w="5584825" h="8932545">
                  <a:moveTo>
                    <a:pt x="2560480" y="6349544"/>
                  </a:moveTo>
                  <a:lnTo>
                    <a:pt x="2563272" y="6349544"/>
                  </a:lnTo>
                  <a:lnTo>
                    <a:pt x="2566064" y="6349544"/>
                  </a:lnTo>
                  <a:lnTo>
                    <a:pt x="2563272" y="6346752"/>
                  </a:lnTo>
                </a:path>
                <a:path w="5584825" h="8932545">
                  <a:moveTo>
                    <a:pt x="2529765" y="6324414"/>
                  </a:moveTo>
                  <a:lnTo>
                    <a:pt x="2526973" y="6318830"/>
                  </a:lnTo>
                  <a:lnTo>
                    <a:pt x="2521389" y="6310453"/>
                  </a:lnTo>
                  <a:lnTo>
                    <a:pt x="2566064" y="6318830"/>
                  </a:lnTo>
                </a:path>
                <a:path w="5584825" h="8932545">
                  <a:moveTo>
                    <a:pt x="2515804" y="6282531"/>
                  </a:moveTo>
                  <a:lnTo>
                    <a:pt x="2518596" y="6285323"/>
                  </a:lnTo>
                  <a:lnTo>
                    <a:pt x="2515804" y="6288115"/>
                  </a:lnTo>
                  <a:lnTo>
                    <a:pt x="2513012" y="6285323"/>
                  </a:lnTo>
                  <a:lnTo>
                    <a:pt x="2515804" y="6282531"/>
                  </a:lnTo>
                  <a:lnTo>
                    <a:pt x="2518596" y="6282531"/>
                  </a:lnTo>
                  <a:lnTo>
                    <a:pt x="2524181" y="6285323"/>
                  </a:lnTo>
                  <a:lnTo>
                    <a:pt x="2526973" y="6288115"/>
                  </a:lnTo>
                </a:path>
                <a:path w="5584825" h="8932545">
                  <a:moveTo>
                    <a:pt x="2200281" y="3077044"/>
                  </a:moveTo>
                  <a:lnTo>
                    <a:pt x="2203074" y="2454375"/>
                  </a:lnTo>
                </a:path>
                <a:path w="5584825" h="8932545">
                  <a:moveTo>
                    <a:pt x="2242165" y="2951393"/>
                  </a:moveTo>
                  <a:lnTo>
                    <a:pt x="2239373" y="2948601"/>
                  </a:lnTo>
                  <a:lnTo>
                    <a:pt x="2233788" y="2940224"/>
                  </a:lnTo>
                  <a:lnTo>
                    <a:pt x="2278464" y="2948601"/>
                  </a:lnTo>
                </a:path>
                <a:path w="5584825" h="8932545">
                  <a:moveTo>
                    <a:pt x="2233788" y="2912302"/>
                  </a:moveTo>
                  <a:lnTo>
                    <a:pt x="2233788" y="2889964"/>
                  </a:lnTo>
                  <a:lnTo>
                    <a:pt x="2250542" y="2903925"/>
                  </a:lnTo>
                  <a:lnTo>
                    <a:pt x="2250542" y="2898341"/>
                  </a:lnTo>
                  <a:lnTo>
                    <a:pt x="2253334" y="2895548"/>
                  </a:lnTo>
                  <a:lnTo>
                    <a:pt x="2256126" y="2892756"/>
                  </a:lnTo>
                  <a:lnTo>
                    <a:pt x="2261711" y="2892756"/>
                  </a:lnTo>
                  <a:lnTo>
                    <a:pt x="2264503" y="2892756"/>
                  </a:lnTo>
                  <a:lnTo>
                    <a:pt x="2272880" y="2895548"/>
                  </a:lnTo>
                  <a:lnTo>
                    <a:pt x="2275672" y="2901133"/>
                  </a:lnTo>
                  <a:lnTo>
                    <a:pt x="2278464" y="2906717"/>
                  </a:lnTo>
                  <a:lnTo>
                    <a:pt x="2278464" y="2915094"/>
                  </a:lnTo>
                  <a:lnTo>
                    <a:pt x="2275672" y="2920678"/>
                  </a:lnTo>
                  <a:lnTo>
                    <a:pt x="2272880" y="2920678"/>
                  </a:lnTo>
                  <a:lnTo>
                    <a:pt x="2270087" y="2923471"/>
                  </a:lnTo>
                </a:path>
                <a:path w="5584825" h="8932545">
                  <a:moveTo>
                    <a:pt x="2272880" y="2878795"/>
                  </a:moveTo>
                  <a:lnTo>
                    <a:pt x="2275672" y="2881587"/>
                  </a:lnTo>
                  <a:lnTo>
                    <a:pt x="2278464" y="2878795"/>
                  </a:lnTo>
                  <a:lnTo>
                    <a:pt x="2275672" y="2876003"/>
                  </a:lnTo>
                </a:path>
                <a:path w="5584825" h="8932545">
                  <a:moveTo>
                    <a:pt x="2244957" y="2853665"/>
                  </a:moveTo>
                  <a:lnTo>
                    <a:pt x="2242165" y="2850872"/>
                  </a:lnTo>
                  <a:lnTo>
                    <a:pt x="2236581" y="2848080"/>
                  </a:lnTo>
                  <a:lnTo>
                    <a:pt x="2236581" y="2845288"/>
                  </a:lnTo>
                  <a:lnTo>
                    <a:pt x="2233788" y="2842496"/>
                  </a:lnTo>
                  <a:lnTo>
                    <a:pt x="2233788" y="2834119"/>
                  </a:lnTo>
                  <a:lnTo>
                    <a:pt x="2236581" y="2831327"/>
                  </a:lnTo>
                  <a:lnTo>
                    <a:pt x="2239373" y="2828535"/>
                  </a:lnTo>
                  <a:lnTo>
                    <a:pt x="2242165" y="2825742"/>
                  </a:lnTo>
                  <a:lnTo>
                    <a:pt x="2247750" y="2828535"/>
                  </a:lnTo>
                  <a:lnTo>
                    <a:pt x="2250542" y="2831327"/>
                  </a:lnTo>
                  <a:lnTo>
                    <a:pt x="2256126" y="2834119"/>
                  </a:lnTo>
                  <a:lnTo>
                    <a:pt x="2278464" y="2859249"/>
                  </a:lnTo>
                  <a:lnTo>
                    <a:pt x="2278464" y="2831327"/>
                  </a:lnTo>
                </a:path>
                <a:path w="5584825" h="8932545">
                  <a:moveTo>
                    <a:pt x="2228204" y="2806197"/>
                  </a:moveTo>
                  <a:lnTo>
                    <a:pt x="2228204" y="2808989"/>
                  </a:lnTo>
                  <a:lnTo>
                    <a:pt x="2225412" y="2806197"/>
                  </a:lnTo>
                  <a:lnTo>
                    <a:pt x="2228204" y="2806197"/>
                  </a:lnTo>
                  <a:lnTo>
                    <a:pt x="2230996" y="2806197"/>
                  </a:lnTo>
                  <a:lnTo>
                    <a:pt x="2236581" y="2808989"/>
                  </a:lnTo>
                  <a:lnTo>
                    <a:pt x="2239373" y="2811781"/>
                  </a:lnTo>
                </a:path>
                <a:path w="5584825" h="8932545">
                  <a:moveTo>
                    <a:pt x="2124891" y="3696920"/>
                  </a:moveTo>
                  <a:lnTo>
                    <a:pt x="1976903" y="3696920"/>
                  </a:lnTo>
                </a:path>
                <a:path w="5584825" h="8932545">
                  <a:moveTo>
                    <a:pt x="2130476" y="2398530"/>
                  </a:moveTo>
                  <a:lnTo>
                    <a:pt x="1979695" y="2398530"/>
                  </a:lnTo>
                </a:path>
                <a:path w="5584825" h="8932545">
                  <a:moveTo>
                    <a:pt x="1976903" y="3641075"/>
                  </a:moveTo>
                  <a:lnTo>
                    <a:pt x="1976903" y="3155226"/>
                  </a:lnTo>
                </a:path>
                <a:path w="5584825" h="8932545">
                  <a:moveTo>
                    <a:pt x="1979695" y="2454375"/>
                  </a:moveTo>
                  <a:lnTo>
                    <a:pt x="1979695" y="2937432"/>
                  </a:lnTo>
                </a:path>
                <a:path w="5584825" h="8932545">
                  <a:moveTo>
                    <a:pt x="1965734" y="3118927"/>
                  </a:moveTo>
                  <a:lnTo>
                    <a:pt x="1960149" y="3116135"/>
                  </a:lnTo>
                  <a:lnTo>
                    <a:pt x="1957357" y="3113343"/>
                  </a:lnTo>
                  <a:lnTo>
                    <a:pt x="1957357" y="3107758"/>
                  </a:lnTo>
                  <a:lnTo>
                    <a:pt x="1957357" y="3099381"/>
                  </a:lnTo>
                  <a:lnTo>
                    <a:pt x="1957357" y="3096589"/>
                  </a:lnTo>
                  <a:lnTo>
                    <a:pt x="1960149" y="3093797"/>
                  </a:lnTo>
                  <a:lnTo>
                    <a:pt x="1965734" y="3093797"/>
                  </a:lnTo>
                  <a:lnTo>
                    <a:pt x="1968526" y="3093797"/>
                  </a:lnTo>
                  <a:lnTo>
                    <a:pt x="1974110" y="3096589"/>
                  </a:lnTo>
                  <a:lnTo>
                    <a:pt x="1979695" y="3102174"/>
                  </a:lnTo>
                  <a:lnTo>
                    <a:pt x="2002033" y="3127304"/>
                  </a:lnTo>
                  <a:lnTo>
                    <a:pt x="2002033" y="3096589"/>
                  </a:lnTo>
                </a:path>
                <a:path w="5584825" h="8932545">
                  <a:moveTo>
                    <a:pt x="1957357" y="3071459"/>
                  </a:moveTo>
                  <a:lnTo>
                    <a:pt x="1957357" y="3049121"/>
                  </a:lnTo>
                  <a:lnTo>
                    <a:pt x="1974110" y="3065875"/>
                  </a:lnTo>
                  <a:lnTo>
                    <a:pt x="1974110" y="3057498"/>
                  </a:lnTo>
                  <a:lnTo>
                    <a:pt x="1974110" y="3054706"/>
                  </a:lnTo>
                  <a:lnTo>
                    <a:pt x="1976903" y="3051913"/>
                  </a:lnTo>
                  <a:lnTo>
                    <a:pt x="1985279" y="3051913"/>
                  </a:lnTo>
                  <a:lnTo>
                    <a:pt x="1988072" y="3051913"/>
                  </a:lnTo>
                  <a:lnTo>
                    <a:pt x="1993656" y="3054706"/>
                  </a:lnTo>
                  <a:lnTo>
                    <a:pt x="1999241" y="3060290"/>
                  </a:lnTo>
                  <a:lnTo>
                    <a:pt x="2002033" y="3068667"/>
                  </a:lnTo>
                  <a:lnTo>
                    <a:pt x="2002033" y="3074251"/>
                  </a:lnTo>
                  <a:lnTo>
                    <a:pt x="1999241" y="3079836"/>
                  </a:lnTo>
                  <a:lnTo>
                    <a:pt x="1996448" y="3082628"/>
                  </a:lnTo>
                  <a:lnTo>
                    <a:pt x="1993656" y="3082628"/>
                  </a:lnTo>
                </a:path>
                <a:path w="5584825" h="8932545">
                  <a:moveTo>
                    <a:pt x="1996448" y="3040745"/>
                  </a:moveTo>
                  <a:lnTo>
                    <a:pt x="1999241" y="3040745"/>
                  </a:lnTo>
                  <a:lnTo>
                    <a:pt x="2002033" y="3040745"/>
                  </a:lnTo>
                  <a:lnTo>
                    <a:pt x="1999241" y="3037952"/>
                  </a:lnTo>
                </a:path>
                <a:path w="5584825" h="8932545">
                  <a:moveTo>
                    <a:pt x="1957357" y="3010030"/>
                  </a:moveTo>
                  <a:lnTo>
                    <a:pt x="1957357" y="2984900"/>
                  </a:lnTo>
                  <a:lnTo>
                    <a:pt x="1974110" y="3001653"/>
                  </a:lnTo>
                  <a:lnTo>
                    <a:pt x="1974110" y="2996069"/>
                  </a:lnTo>
                  <a:lnTo>
                    <a:pt x="1976903" y="2990484"/>
                  </a:lnTo>
                  <a:lnTo>
                    <a:pt x="1985279" y="2987692"/>
                  </a:lnTo>
                  <a:lnTo>
                    <a:pt x="1988072" y="2987692"/>
                  </a:lnTo>
                  <a:lnTo>
                    <a:pt x="1993656" y="2993277"/>
                  </a:lnTo>
                  <a:lnTo>
                    <a:pt x="1999241" y="2996069"/>
                  </a:lnTo>
                  <a:lnTo>
                    <a:pt x="2002033" y="3004445"/>
                  </a:lnTo>
                  <a:lnTo>
                    <a:pt x="2002033" y="3010030"/>
                  </a:lnTo>
                  <a:lnTo>
                    <a:pt x="1999241" y="3015614"/>
                  </a:lnTo>
                  <a:lnTo>
                    <a:pt x="1996448" y="3018407"/>
                  </a:lnTo>
                  <a:lnTo>
                    <a:pt x="1993656" y="3018407"/>
                  </a:lnTo>
                </a:path>
                <a:path w="5584825" h="8932545">
                  <a:moveTo>
                    <a:pt x="1948980" y="2965354"/>
                  </a:moveTo>
                  <a:lnTo>
                    <a:pt x="1951772" y="2968146"/>
                  </a:lnTo>
                  <a:lnTo>
                    <a:pt x="1948980" y="2968146"/>
                  </a:lnTo>
                  <a:lnTo>
                    <a:pt x="1948980" y="2965354"/>
                  </a:lnTo>
                  <a:lnTo>
                    <a:pt x="1954565" y="2965354"/>
                  </a:lnTo>
                  <a:lnTo>
                    <a:pt x="1957357" y="2968146"/>
                  </a:lnTo>
                  <a:lnTo>
                    <a:pt x="1960149" y="2970939"/>
                  </a:lnTo>
                </a:path>
                <a:path w="5584825" h="8932545">
                  <a:moveTo>
                    <a:pt x="1331896" y="6916368"/>
                  </a:moveTo>
                  <a:lnTo>
                    <a:pt x="4721671" y="6930329"/>
                  </a:lnTo>
                </a:path>
                <a:path w="5584825" h="8932545">
                  <a:moveTo>
                    <a:pt x="1331896" y="6888446"/>
                  </a:moveTo>
                  <a:lnTo>
                    <a:pt x="4721671" y="6902407"/>
                  </a:lnTo>
                </a:path>
                <a:path w="5584825" h="8932545">
                  <a:moveTo>
                    <a:pt x="0" y="0"/>
                  </a:moveTo>
                  <a:lnTo>
                    <a:pt x="5584472" y="0"/>
                  </a:lnTo>
                  <a:lnTo>
                    <a:pt x="5584472" y="8932363"/>
                  </a:lnTo>
                  <a:lnTo>
                    <a:pt x="0" y="8932363"/>
                  </a:lnTo>
                  <a:lnTo>
                    <a:pt x="0" y="0"/>
                  </a:lnTo>
                </a:path>
                <a:path w="5584825" h="8932545">
                  <a:moveTo>
                    <a:pt x="2233788" y="996828"/>
                  </a:moveTo>
                  <a:lnTo>
                    <a:pt x="2513012" y="996828"/>
                  </a:lnTo>
                  <a:lnTo>
                    <a:pt x="2792236" y="996828"/>
                  </a:lnTo>
                  <a:lnTo>
                    <a:pt x="3350683" y="996828"/>
                  </a:lnTo>
                </a:path>
                <a:path w="5584825" h="8932545">
                  <a:moveTo>
                    <a:pt x="3238993" y="1024750"/>
                  </a:moveTo>
                  <a:lnTo>
                    <a:pt x="3238993" y="968905"/>
                  </a:lnTo>
                </a:path>
                <a:path w="5584825" h="8932545">
                  <a:moveTo>
                    <a:pt x="3127304" y="1024750"/>
                  </a:moveTo>
                  <a:lnTo>
                    <a:pt x="3127304" y="968905"/>
                  </a:lnTo>
                </a:path>
                <a:path w="5584825" h="8932545">
                  <a:moveTo>
                    <a:pt x="3015614" y="1024750"/>
                  </a:moveTo>
                  <a:lnTo>
                    <a:pt x="3015614" y="968905"/>
                  </a:lnTo>
                </a:path>
                <a:path w="5584825" h="8932545">
                  <a:moveTo>
                    <a:pt x="2903925" y="1024750"/>
                  </a:moveTo>
                  <a:lnTo>
                    <a:pt x="2903925" y="968905"/>
                  </a:lnTo>
                </a:path>
                <a:path w="5584825" h="8932545">
                  <a:moveTo>
                    <a:pt x="2513012" y="1024750"/>
                  </a:moveTo>
                  <a:lnTo>
                    <a:pt x="2792236" y="1024750"/>
                  </a:lnTo>
                  <a:lnTo>
                    <a:pt x="2792236" y="968905"/>
                  </a:lnTo>
                  <a:lnTo>
                    <a:pt x="2513012" y="968905"/>
                  </a:lnTo>
                  <a:lnTo>
                    <a:pt x="2513012" y="1024750"/>
                  </a:lnTo>
                </a:path>
                <a:path w="5584825" h="8932545">
                  <a:moveTo>
                    <a:pt x="2233788" y="1052672"/>
                  </a:moveTo>
                  <a:lnTo>
                    <a:pt x="2233788" y="1024750"/>
                  </a:lnTo>
                  <a:lnTo>
                    <a:pt x="2233788" y="968905"/>
                  </a:lnTo>
                  <a:lnTo>
                    <a:pt x="2513012" y="968905"/>
                  </a:lnTo>
                </a:path>
                <a:path w="5584825" h="8932545">
                  <a:moveTo>
                    <a:pt x="2792236" y="968905"/>
                  </a:moveTo>
                  <a:lnTo>
                    <a:pt x="3350683" y="968905"/>
                  </a:lnTo>
                  <a:lnTo>
                    <a:pt x="3350683" y="1024750"/>
                  </a:lnTo>
                  <a:lnTo>
                    <a:pt x="2792236" y="1024750"/>
                  </a:lnTo>
                  <a:lnTo>
                    <a:pt x="2792236" y="1052672"/>
                  </a:lnTo>
                </a:path>
                <a:path w="5584825" h="8932545">
                  <a:moveTo>
                    <a:pt x="3350683" y="1052672"/>
                  </a:moveTo>
                  <a:lnTo>
                    <a:pt x="3350683" y="1024750"/>
                  </a:lnTo>
                </a:path>
                <a:path w="5584825" h="8932545">
                  <a:moveTo>
                    <a:pt x="2513012" y="1024750"/>
                  </a:moveTo>
                  <a:lnTo>
                    <a:pt x="2233788" y="1024750"/>
                  </a:lnTo>
                </a:path>
                <a:path w="5584825" h="8932545">
                  <a:moveTo>
                    <a:pt x="2457167" y="968905"/>
                  </a:moveTo>
                  <a:lnTo>
                    <a:pt x="2457167" y="1024750"/>
                  </a:lnTo>
                </a:path>
                <a:path w="5584825" h="8932545">
                  <a:moveTo>
                    <a:pt x="2401322" y="968905"/>
                  </a:moveTo>
                  <a:lnTo>
                    <a:pt x="2401322" y="1024750"/>
                  </a:lnTo>
                </a:path>
                <a:path w="5584825" h="8932545">
                  <a:moveTo>
                    <a:pt x="2345478" y="968905"/>
                  </a:moveTo>
                  <a:lnTo>
                    <a:pt x="2345478" y="1024750"/>
                  </a:lnTo>
                </a:path>
                <a:path w="5584825" h="8932545">
                  <a:moveTo>
                    <a:pt x="2289633" y="968905"/>
                  </a:moveTo>
                  <a:lnTo>
                    <a:pt x="2289633" y="1024750"/>
                  </a:lnTo>
                </a:path>
                <a:path w="5584825" h="8932545">
                  <a:moveTo>
                    <a:pt x="2568857" y="968905"/>
                  </a:moveTo>
                  <a:lnTo>
                    <a:pt x="2568857" y="1024750"/>
                  </a:lnTo>
                </a:path>
                <a:path w="5584825" h="8932545">
                  <a:moveTo>
                    <a:pt x="2624701" y="968905"/>
                  </a:moveTo>
                  <a:lnTo>
                    <a:pt x="2624701" y="1024750"/>
                  </a:lnTo>
                </a:path>
                <a:path w="5584825" h="8932545">
                  <a:moveTo>
                    <a:pt x="2680546" y="968905"/>
                  </a:moveTo>
                  <a:lnTo>
                    <a:pt x="2680546" y="1024750"/>
                  </a:lnTo>
                </a:path>
                <a:path w="5584825" h="8932545">
                  <a:moveTo>
                    <a:pt x="2736391" y="968905"/>
                  </a:moveTo>
                  <a:lnTo>
                    <a:pt x="2736391" y="102475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858490" y="994594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880828" y="994873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232641" y="10624467"/>
              <a:ext cx="25400" cy="5715"/>
            </a:xfrm>
            <a:custGeom>
              <a:avLst/>
              <a:gdLst/>
              <a:ahLst/>
              <a:cxnLst/>
              <a:rect l="l" t="t" r="r" b="b"/>
              <a:pathLst>
                <a:path w="25400" h="5715">
                  <a:moveTo>
                    <a:pt x="5588" y="2794"/>
                  </a:moveTo>
                  <a:lnTo>
                    <a:pt x="4762" y="812"/>
                  </a:lnTo>
                  <a:lnTo>
                    <a:pt x="2794" y="0"/>
                  </a:lnTo>
                  <a:lnTo>
                    <a:pt x="825" y="812"/>
                  </a:lnTo>
                  <a:lnTo>
                    <a:pt x="0" y="2794"/>
                  </a:lnTo>
                  <a:lnTo>
                    <a:pt x="825" y="4762"/>
                  </a:lnTo>
                  <a:lnTo>
                    <a:pt x="2794" y="5575"/>
                  </a:lnTo>
                  <a:lnTo>
                    <a:pt x="4762" y="4762"/>
                  </a:lnTo>
                  <a:lnTo>
                    <a:pt x="5588" y="2794"/>
                  </a:lnTo>
                  <a:close/>
                </a:path>
                <a:path w="25400" h="5715">
                  <a:moveTo>
                    <a:pt x="25133" y="2794"/>
                  </a:moveTo>
                  <a:lnTo>
                    <a:pt x="24307" y="812"/>
                  </a:lnTo>
                  <a:lnTo>
                    <a:pt x="22339" y="0"/>
                  </a:lnTo>
                  <a:lnTo>
                    <a:pt x="20370" y="812"/>
                  </a:lnTo>
                  <a:lnTo>
                    <a:pt x="19545" y="2794"/>
                  </a:lnTo>
                  <a:lnTo>
                    <a:pt x="20370" y="4762"/>
                  </a:lnTo>
                  <a:lnTo>
                    <a:pt x="22339" y="5575"/>
                  </a:lnTo>
                  <a:lnTo>
                    <a:pt x="24307" y="4762"/>
                  </a:lnTo>
                  <a:lnTo>
                    <a:pt x="25133" y="2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188353" y="2426452"/>
              <a:ext cx="550545" cy="486409"/>
            </a:xfrm>
            <a:custGeom>
              <a:avLst/>
              <a:gdLst/>
              <a:ahLst/>
              <a:cxnLst/>
              <a:rect l="l" t="t" r="r" b="b"/>
              <a:pathLst>
                <a:path w="550545" h="486410">
                  <a:moveTo>
                    <a:pt x="0" y="0"/>
                  </a:moveTo>
                  <a:lnTo>
                    <a:pt x="463511" y="0"/>
                  </a:lnTo>
                </a:path>
                <a:path w="550545" h="486410">
                  <a:moveTo>
                    <a:pt x="0" y="446757"/>
                  </a:moveTo>
                  <a:lnTo>
                    <a:pt x="385328" y="446757"/>
                  </a:lnTo>
                </a:path>
                <a:path w="550545" h="486410">
                  <a:moveTo>
                    <a:pt x="530524" y="483056"/>
                  </a:moveTo>
                  <a:lnTo>
                    <a:pt x="530524" y="485849"/>
                  </a:lnTo>
                </a:path>
                <a:path w="550545" h="486410">
                  <a:moveTo>
                    <a:pt x="547278" y="485849"/>
                  </a:moveTo>
                  <a:lnTo>
                    <a:pt x="550070" y="48305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716086" y="298210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188353" y="2610740"/>
              <a:ext cx="5023485" cy="676275"/>
            </a:xfrm>
            <a:custGeom>
              <a:avLst/>
              <a:gdLst/>
              <a:ahLst/>
              <a:cxnLst/>
              <a:rect l="l" t="t" r="r" b="b"/>
              <a:pathLst>
                <a:path w="5023484" h="676275">
                  <a:moveTo>
                    <a:pt x="547278" y="376951"/>
                  </a:moveTo>
                  <a:lnTo>
                    <a:pt x="550070" y="374159"/>
                  </a:lnTo>
                </a:path>
                <a:path w="5023484" h="676275">
                  <a:moveTo>
                    <a:pt x="0" y="639422"/>
                  </a:moveTo>
                  <a:lnTo>
                    <a:pt x="215002" y="639422"/>
                  </a:lnTo>
                </a:path>
                <a:path w="5023484" h="676275">
                  <a:moveTo>
                    <a:pt x="510979" y="672928"/>
                  </a:moveTo>
                  <a:lnTo>
                    <a:pt x="510979" y="675721"/>
                  </a:lnTo>
                </a:path>
                <a:path w="5023484" h="676275">
                  <a:moveTo>
                    <a:pt x="530524" y="675721"/>
                  </a:moveTo>
                  <a:lnTo>
                    <a:pt x="530524" y="672928"/>
                  </a:lnTo>
                </a:path>
                <a:path w="5023484" h="676275">
                  <a:moveTo>
                    <a:pt x="4227445" y="16753"/>
                  </a:moveTo>
                  <a:lnTo>
                    <a:pt x="5023232" y="16753"/>
                  </a:lnTo>
                  <a:lnTo>
                    <a:pt x="4227445" y="16753"/>
                  </a:lnTo>
                  <a:lnTo>
                    <a:pt x="422744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010925" y="2420868"/>
              <a:ext cx="405693" cy="43279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8415799" y="2627493"/>
              <a:ext cx="796290" cy="36830"/>
            </a:xfrm>
            <a:custGeom>
              <a:avLst/>
              <a:gdLst/>
              <a:ahLst/>
              <a:cxnLst/>
              <a:rect l="l" t="t" r="r" b="b"/>
              <a:pathLst>
                <a:path w="796290" h="36830">
                  <a:moveTo>
                    <a:pt x="0" y="36299"/>
                  </a:moveTo>
                  <a:lnTo>
                    <a:pt x="0" y="19545"/>
                  </a:lnTo>
                  <a:lnTo>
                    <a:pt x="795787" y="19545"/>
                  </a:lnTo>
                  <a:lnTo>
                    <a:pt x="79578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071661" y="2473172"/>
              <a:ext cx="330177" cy="327440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9158529" y="2912303"/>
              <a:ext cx="25400" cy="5715"/>
            </a:xfrm>
            <a:custGeom>
              <a:avLst/>
              <a:gdLst/>
              <a:ahLst/>
              <a:cxnLst/>
              <a:rect l="l" t="t" r="r" b="b"/>
              <a:pathLst>
                <a:path w="25400" h="5714">
                  <a:moveTo>
                    <a:pt x="5588" y="2794"/>
                  </a:moveTo>
                  <a:lnTo>
                    <a:pt x="4762" y="825"/>
                  </a:lnTo>
                  <a:lnTo>
                    <a:pt x="2794" y="0"/>
                  </a:lnTo>
                  <a:lnTo>
                    <a:pt x="812" y="825"/>
                  </a:lnTo>
                  <a:lnTo>
                    <a:pt x="0" y="2794"/>
                  </a:lnTo>
                  <a:lnTo>
                    <a:pt x="812" y="4775"/>
                  </a:lnTo>
                  <a:lnTo>
                    <a:pt x="2794" y="5588"/>
                  </a:lnTo>
                  <a:lnTo>
                    <a:pt x="4762" y="4775"/>
                  </a:lnTo>
                  <a:lnTo>
                    <a:pt x="5588" y="2794"/>
                  </a:lnTo>
                  <a:close/>
                </a:path>
                <a:path w="25400" h="5714">
                  <a:moveTo>
                    <a:pt x="25133" y="2794"/>
                  </a:moveTo>
                  <a:lnTo>
                    <a:pt x="24307" y="825"/>
                  </a:lnTo>
                  <a:lnTo>
                    <a:pt x="22339" y="0"/>
                  </a:lnTo>
                  <a:lnTo>
                    <a:pt x="20358" y="825"/>
                  </a:lnTo>
                  <a:lnTo>
                    <a:pt x="19545" y="2794"/>
                  </a:lnTo>
                  <a:lnTo>
                    <a:pt x="20358" y="4775"/>
                  </a:lnTo>
                  <a:lnTo>
                    <a:pt x="22339" y="5588"/>
                  </a:lnTo>
                  <a:lnTo>
                    <a:pt x="24307" y="4775"/>
                  </a:lnTo>
                  <a:lnTo>
                    <a:pt x="25133" y="2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740958" y="6501809"/>
              <a:ext cx="17780" cy="35560"/>
            </a:xfrm>
            <a:custGeom>
              <a:avLst/>
              <a:gdLst/>
              <a:ahLst/>
              <a:cxnLst/>
              <a:rect l="l" t="t" r="r" b="b"/>
              <a:pathLst>
                <a:path w="17779" h="35559">
                  <a:moveTo>
                    <a:pt x="14007" y="0"/>
                  </a:moveTo>
                  <a:lnTo>
                    <a:pt x="8842" y="1944"/>
                  </a:lnTo>
                  <a:lnTo>
                    <a:pt x="4229" y="7335"/>
                  </a:lnTo>
                  <a:lnTo>
                    <a:pt x="2114" y="13899"/>
                  </a:lnTo>
                  <a:lnTo>
                    <a:pt x="0" y="20462"/>
                  </a:lnTo>
                  <a:lnTo>
                    <a:pt x="752" y="27054"/>
                  </a:lnTo>
                  <a:lnTo>
                    <a:pt x="4053" y="30893"/>
                  </a:lnTo>
                  <a:lnTo>
                    <a:pt x="7355" y="34732"/>
                  </a:lnTo>
                  <a:lnTo>
                    <a:pt x="12630" y="35149"/>
                  </a:lnTo>
                  <a:lnTo>
                    <a:pt x="17654" y="319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626963" y="6265072"/>
              <a:ext cx="20955" cy="38100"/>
            </a:xfrm>
            <a:custGeom>
              <a:avLst/>
              <a:gdLst/>
              <a:ahLst/>
              <a:cxnLst/>
              <a:rect l="l" t="t" r="r" b="b"/>
              <a:pathLst>
                <a:path w="20954" h="38100">
                  <a:moveTo>
                    <a:pt x="0" y="35848"/>
                  </a:moveTo>
                  <a:lnTo>
                    <a:pt x="20817" y="14997"/>
                  </a:lnTo>
                  <a:lnTo>
                    <a:pt x="18832" y="8921"/>
                  </a:lnTo>
                  <a:lnTo>
                    <a:pt x="16848" y="2845"/>
                  </a:lnTo>
                  <a:lnTo>
                    <a:pt x="11827" y="0"/>
                  </a:lnTo>
                  <a:lnTo>
                    <a:pt x="6248" y="178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568327" y="6382345"/>
              <a:ext cx="20955" cy="38100"/>
            </a:xfrm>
            <a:custGeom>
              <a:avLst/>
              <a:gdLst/>
              <a:ahLst/>
              <a:cxnLst/>
              <a:rect l="l" t="t" r="r" b="b"/>
              <a:pathLst>
                <a:path w="20954" h="38100">
                  <a:moveTo>
                    <a:pt x="0" y="35848"/>
                  </a:moveTo>
                  <a:lnTo>
                    <a:pt x="20817" y="14997"/>
                  </a:lnTo>
                  <a:lnTo>
                    <a:pt x="18832" y="8921"/>
                  </a:lnTo>
                  <a:lnTo>
                    <a:pt x="16848" y="2845"/>
                  </a:lnTo>
                  <a:lnTo>
                    <a:pt x="11827" y="0"/>
                  </a:lnTo>
                  <a:lnTo>
                    <a:pt x="6248" y="178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307661" y="9398666"/>
              <a:ext cx="17145" cy="61594"/>
            </a:xfrm>
            <a:custGeom>
              <a:avLst/>
              <a:gdLst/>
              <a:ahLst/>
              <a:cxnLst/>
              <a:rect l="l" t="t" r="r" b="b"/>
              <a:pathLst>
                <a:path w="17145" h="61595">
                  <a:moveTo>
                    <a:pt x="16753" y="0"/>
                  </a:moveTo>
                  <a:lnTo>
                    <a:pt x="8376" y="13961"/>
                  </a:lnTo>
                  <a:lnTo>
                    <a:pt x="2792" y="27922"/>
                  </a:lnTo>
                  <a:lnTo>
                    <a:pt x="0" y="44675"/>
                  </a:lnTo>
                  <a:lnTo>
                    <a:pt x="8376" y="6142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7022473" y="9398666"/>
              <a:ext cx="67013" cy="67013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6218309" y="3842116"/>
              <a:ext cx="885190" cy="5442585"/>
            </a:xfrm>
            <a:custGeom>
              <a:avLst/>
              <a:gdLst/>
              <a:ahLst/>
              <a:cxnLst/>
              <a:rect l="l" t="t" r="r" b="b"/>
              <a:pathLst>
                <a:path w="885190" h="5442584">
                  <a:moveTo>
                    <a:pt x="268054" y="5369469"/>
                  </a:moveTo>
                  <a:lnTo>
                    <a:pt x="256885" y="5389015"/>
                  </a:lnTo>
                  <a:lnTo>
                    <a:pt x="251301" y="5408561"/>
                  </a:lnTo>
                  <a:lnTo>
                    <a:pt x="256885" y="5428106"/>
                  </a:lnTo>
                  <a:lnTo>
                    <a:pt x="262470" y="5436483"/>
                  </a:lnTo>
                  <a:lnTo>
                    <a:pt x="270846" y="5442068"/>
                  </a:lnTo>
                </a:path>
                <a:path w="885190" h="5442584">
                  <a:moveTo>
                    <a:pt x="295977" y="5439275"/>
                  </a:moveTo>
                  <a:lnTo>
                    <a:pt x="309938" y="5422522"/>
                  </a:lnTo>
                  <a:lnTo>
                    <a:pt x="318314" y="5402976"/>
                  </a:lnTo>
                  <a:lnTo>
                    <a:pt x="318314" y="5380638"/>
                  </a:lnTo>
                  <a:lnTo>
                    <a:pt x="315522" y="5369469"/>
                  </a:lnTo>
                  <a:lnTo>
                    <a:pt x="309938" y="5361093"/>
                  </a:lnTo>
                </a:path>
                <a:path w="885190" h="5442584">
                  <a:moveTo>
                    <a:pt x="5584" y="0"/>
                  </a:moveTo>
                  <a:lnTo>
                    <a:pt x="11168" y="8376"/>
                  </a:lnTo>
                  <a:lnTo>
                    <a:pt x="11168" y="16753"/>
                  </a:lnTo>
                  <a:lnTo>
                    <a:pt x="5584" y="27922"/>
                  </a:lnTo>
                  <a:lnTo>
                    <a:pt x="0" y="33506"/>
                  </a:lnTo>
                </a:path>
                <a:path w="885190" h="5442584">
                  <a:moveTo>
                    <a:pt x="131235" y="50260"/>
                  </a:moveTo>
                  <a:lnTo>
                    <a:pt x="134027" y="67013"/>
                  </a:lnTo>
                  <a:lnTo>
                    <a:pt x="145196" y="78182"/>
                  </a:lnTo>
                  <a:lnTo>
                    <a:pt x="156365" y="83767"/>
                  </a:lnTo>
                  <a:lnTo>
                    <a:pt x="175910" y="78182"/>
                  </a:lnTo>
                </a:path>
                <a:path w="885190" h="5442584">
                  <a:moveTo>
                    <a:pt x="840463" y="80974"/>
                  </a:moveTo>
                  <a:lnTo>
                    <a:pt x="851631" y="83767"/>
                  </a:lnTo>
                  <a:lnTo>
                    <a:pt x="862800" y="83767"/>
                  </a:lnTo>
                  <a:lnTo>
                    <a:pt x="873969" y="75390"/>
                  </a:lnTo>
                  <a:lnTo>
                    <a:pt x="882346" y="67013"/>
                  </a:lnTo>
                  <a:lnTo>
                    <a:pt x="885138" y="55844"/>
                  </a:lnTo>
                  <a:lnTo>
                    <a:pt x="885138" y="44675"/>
                  </a:lnTo>
                  <a:lnTo>
                    <a:pt x="879554" y="36299"/>
                  </a:lnTo>
                  <a:lnTo>
                    <a:pt x="871177" y="27922"/>
                  </a:lnTo>
                </a:path>
                <a:path w="885190" h="5442584">
                  <a:moveTo>
                    <a:pt x="117273" y="198248"/>
                  </a:moveTo>
                  <a:lnTo>
                    <a:pt x="108897" y="209417"/>
                  </a:lnTo>
                  <a:lnTo>
                    <a:pt x="103312" y="226171"/>
                  </a:lnTo>
                  <a:lnTo>
                    <a:pt x="100520" y="240132"/>
                  </a:lnTo>
                  <a:lnTo>
                    <a:pt x="106104" y="25688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033642" y="4040365"/>
              <a:ext cx="67013" cy="64221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5361092" y="6274154"/>
              <a:ext cx="2641600" cy="318770"/>
            </a:xfrm>
            <a:custGeom>
              <a:avLst/>
              <a:gdLst/>
              <a:ahLst/>
              <a:cxnLst/>
              <a:rect l="l" t="t" r="r" b="b"/>
              <a:pathLst>
                <a:path w="2641600" h="318770">
                  <a:moveTo>
                    <a:pt x="2281256" y="86559"/>
                  </a:moveTo>
                  <a:lnTo>
                    <a:pt x="2286841" y="75390"/>
                  </a:lnTo>
                  <a:lnTo>
                    <a:pt x="2286841" y="72598"/>
                  </a:lnTo>
                  <a:lnTo>
                    <a:pt x="2284049" y="67013"/>
                  </a:lnTo>
                </a:path>
                <a:path w="2641600" h="318770">
                  <a:moveTo>
                    <a:pt x="2526973" y="58636"/>
                  </a:moveTo>
                  <a:lnTo>
                    <a:pt x="2524181" y="67013"/>
                  </a:lnTo>
                  <a:lnTo>
                    <a:pt x="2521389" y="75390"/>
                  </a:lnTo>
                  <a:lnTo>
                    <a:pt x="2524181" y="83767"/>
                  </a:lnTo>
                  <a:lnTo>
                    <a:pt x="2529765" y="86559"/>
                  </a:lnTo>
                </a:path>
                <a:path w="2641600" h="318770">
                  <a:moveTo>
                    <a:pt x="2538142" y="86559"/>
                  </a:moveTo>
                  <a:lnTo>
                    <a:pt x="2543727" y="80974"/>
                  </a:lnTo>
                  <a:lnTo>
                    <a:pt x="2549311" y="72598"/>
                  </a:lnTo>
                  <a:lnTo>
                    <a:pt x="2549311" y="64221"/>
                  </a:lnTo>
                  <a:lnTo>
                    <a:pt x="2543727" y="55844"/>
                  </a:lnTo>
                </a:path>
                <a:path w="2641600" h="318770">
                  <a:moveTo>
                    <a:pt x="2468336" y="175910"/>
                  </a:moveTo>
                  <a:lnTo>
                    <a:pt x="2465544" y="184287"/>
                  </a:lnTo>
                  <a:lnTo>
                    <a:pt x="2462752" y="192664"/>
                  </a:lnTo>
                  <a:lnTo>
                    <a:pt x="2465544" y="201040"/>
                  </a:lnTo>
                  <a:lnTo>
                    <a:pt x="2471128" y="206625"/>
                  </a:lnTo>
                </a:path>
                <a:path w="2641600" h="318770">
                  <a:moveTo>
                    <a:pt x="2479505" y="203833"/>
                  </a:moveTo>
                  <a:lnTo>
                    <a:pt x="2485090" y="198248"/>
                  </a:lnTo>
                  <a:lnTo>
                    <a:pt x="2490674" y="189872"/>
                  </a:lnTo>
                  <a:lnTo>
                    <a:pt x="2490674" y="181495"/>
                  </a:lnTo>
                  <a:lnTo>
                    <a:pt x="2485090" y="173118"/>
                  </a:lnTo>
                </a:path>
                <a:path w="2641600" h="318770">
                  <a:moveTo>
                    <a:pt x="2370608" y="228963"/>
                  </a:moveTo>
                  <a:lnTo>
                    <a:pt x="2365023" y="226171"/>
                  </a:lnTo>
                  <a:lnTo>
                    <a:pt x="2359439" y="228963"/>
                  </a:lnTo>
                  <a:lnTo>
                    <a:pt x="2351062" y="234547"/>
                  </a:lnTo>
                </a:path>
                <a:path w="2641600" h="318770">
                  <a:moveTo>
                    <a:pt x="2348270" y="248509"/>
                  </a:moveTo>
                  <a:lnTo>
                    <a:pt x="2348270" y="254093"/>
                  </a:lnTo>
                  <a:lnTo>
                    <a:pt x="2351062" y="259677"/>
                  </a:lnTo>
                  <a:lnTo>
                    <a:pt x="2356647" y="262470"/>
                  </a:lnTo>
                  <a:lnTo>
                    <a:pt x="2365023" y="259677"/>
                  </a:lnTo>
                </a:path>
                <a:path w="2641600" h="318770">
                  <a:moveTo>
                    <a:pt x="2398530" y="259677"/>
                  </a:moveTo>
                  <a:lnTo>
                    <a:pt x="2404115" y="254093"/>
                  </a:lnTo>
                  <a:lnTo>
                    <a:pt x="2406907" y="245716"/>
                  </a:lnTo>
                  <a:lnTo>
                    <a:pt x="2406907" y="237340"/>
                  </a:lnTo>
                  <a:lnTo>
                    <a:pt x="2404115" y="228963"/>
                  </a:lnTo>
                </a:path>
                <a:path w="2641600" h="318770">
                  <a:moveTo>
                    <a:pt x="2490674" y="231755"/>
                  </a:moveTo>
                  <a:lnTo>
                    <a:pt x="2485090" y="248509"/>
                  </a:lnTo>
                  <a:lnTo>
                    <a:pt x="2485090" y="256885"/>
                  </a:lnTo>
                  <a:lnTo>
                    <a:pt x="2490674" y="262470"/>
                  </a:lnTo>
                </a:path>
                <a:path w="2641600" h="318770">
                  <a:moveTo>
                    <a:pt x="2501843" y="259677"/>
                  </a:moveTo>
                  <a:lnTo>
                    <a:pt x="2507427" y="254093"/>
                  </a:lnTo>
                  <a:lnTo>
                    <a:pt x="2510220" y="245716"/>
                  </a:lnTo>
                  <a:lnTo>
                    <a:pt x="2510220" y="237340"/>
                  </a:lnTo>
                  <a:lnTo>
                    <a:pt x="2507427" y="228963"/>
                  </a:lnTo>
                </a:path>
                <a:path w="2641600" h="318770">
                  <a:moveTo>
                    <a:pt x="2641455" y="284808"/>
                  </a:moveTo>
                  <a:lnTo>
                    <a:pt x="2633078" y="284808"/>
                  </a:lnTo>
                  <a:lnTo>
                    <a:pt x="2627494" y="284808"/>
                  </a:lnTo>
                  <a:lnTo>
                    <a:pt x="2619117" y="295977"/>
                  </a:lnTo>
                </a:path>
                <a:path w="2641600" h="318770">
                  <a:moveTo>
                    <a:pt x="2619117" y="309938"/>
                  </a:moveTo>
                  <a:lnTo>
                    <a:pt x="2621909" y="315522"/>
                  </a:lnTo>
                  <a:lnTo>
                    <a:pt x="2627494" y="318314"/>
                  </a:lnTo>
                  <a:lnTo>
                    <a:pt x="2633078" y="318314"/>
                  </a:lnTo>
                  <a:lnTo>
                    <a:pt x="2638663" y="312730"/>
                  </a:lnTo>
                </a:path>
                <a:path w="2641600" h="318770">
                  <a:moveTo>
                    <a:pt x="2792" y="8376"/>
                  </a:moveTo>
                  <a:lnTo>
                    <a:pt x="0" y="19545"/>
                  </a:lnTo>
                  <a:lnTo>
                    <a:pt x="0" y="25130"/>
                  </a:lnTo>
                  <a:lnTo>
                    <a:pt x="5584" y="27922"/>
                  </a:lnTo>
                </a:path>
                <a:path w="2641600" h="318770">
                  <a:moveTo>
                    <a:pt x="106104" y="5584"/>
                  </a:moveTo>
                  <a:lnTo>
                    <a:pt x="114481" y="5584"/>
                  </a:lnTo>
                  <a:lnTo>
                    <a:pt x="120066" y="8376"/>
                  </a:lnTo>
                  <a:lnTo>
                    <a:pt x="122858" y="11168"/>
                  </a:lnTo>
                  <a:lnTo>
                    <a:pt x="122858" y="16753"/>
                  </a:lnTo>
                  <a:lnTo>
                    <a:pt x="114481" y="27922"/>
                  </a:lnTo>
                  <a:lnTo>
                    <a:pt x="108897" y="27922"/>
                  </a:lnTo>
                  <a:lnTo>
                    <a:pt x="100520" y="25130"/>
                  </a:lnTo>
                </a:path>
                <a:path w="2641600" h="318770">
                  <a:moveTo>
                    <a:pt x="268054" y="0"/>
                  </a:moveTo>
                  <a:lnTo>
                    <a:pt x="259677" y="13961"/>
                  </a:lnTo>
                  <a:lnTo>
                    <a:pt x="262470" y="22337"/>
                  </a:lnTo>
                  <a:lnTo>
                    <a:pt x="268054" y="27922"/>
                  </a:lnTo>
                </a:path>
                <a:path w="2641600" h="318770">
                  <a:moveTo>
                    <a:pt x="209417" y="117273"/>
                  </a:moveTo>
                  <a:lnTo>
                    <a:pt x="201040" y="134027"/>
                  </a:lnTo>
                  <a:lnTo>
                    <a:pt x="203833" y="139611"/>
                  </a:lnTo>
                  <a:lnTo>
                    <a:pt x="209417" y="14519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7818260" y="9895684"/>
              <a:ext cx="1680926" cy="1122478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5444860" y="5500704"/>
              <a:ext cx="2563495" cy="3230880"/>
            </a:xfrm>
            <a:custGeom>
              <a:avLst/>
              <a:gdLst/>
              <a:ahLst/>
              <a:cxnLst/>
              <a:rect l="l" t="t" r="r" b="b"/>
              <a:pathLst>
                <a:path w="2563495" h="3230879">
                  <a:moveTo>
                    <a:pt x="0" y="963321"/>
                  </a:moveTo>
                  <a:lnTo>
                    <a:pt x="0" y="968905"/>
                  </a:lnTo>
                  <a:lnTo>
                    <a:pt x="5584" y="974490"/>
                  </a:lnTo>
                  <a:lnTo>
                    <a:pt x="11168" y="974490"/>
                  </a:lnTo>
                  <a:lnTo>
                    <a:pt x="16753" y="974490"/>
                  </a:lnTo>
                </a:path>
                <a:path w="2563495" h="3230879">
                  <a:moveTo>
                    <a:pt x="39091" y="946568"/>
                  </a:moveTo>
                  <a:lnTo>
                    <a:pt x="33506" y="960529"/>
                  </a:lnTo>
                  <a:lnTo>
                    <a:pt x="36299" y="968905"/>
                  </a:lnTo>
                  <a:lnTo>
                    <a:pt x="41883" y="974490"/>
                  </a:lnTo>
                </a:path>
                <a:path w="2563495" h="3230879">
                  <a:moveTo>
                    <a:pt x="50260" y="974490"/>
                  </a:moveTo>
                  <a:lnTo>
                    <a:pt x="55844" y="966113"/>
                  </a:lnTo>
                  <a:lnTo>
                    <a:pt x="58636" y="957736"/>
                  </a:lnTo>
                  <a:lnTo>
                    <a:pt x="61429" y="949360"/>
                  </a:lnTo>
                  <a:lnTo>
                    <a:pt x="55844" y="943775"/>
                  </a:lnTo>
                </a:path>
                <a:path w="2563495" h="3230879">
                  <a:moveTo>
                    <a:pt x="142404" y="946568"/>
                  </a:moveTo>
                  <a:lnTo>
                    <a:pt x="136819" y="963321"/>
                  </a:lnTo>
                  <a:lnTo>
                    <a:pt x="139611" y="968905"/>
                  </a:lnTo>
                  <a:lnTo>
                    <a:pt x="145196" y="974490"/>
                  </a:lnTo>
                </a:path>
                <a:path w="2563495" h="3230879">
                  <a:moveTo>
                    <a:pt x="287600" y="999620"/>
                  </a:moveTo>
                  <a:lnTo>
                    <a:pt x="279223" y="996828"/>
                  </a:lnTo>
                  <a:lnTo>
                    <a:pt x="273639" y="999620"/>
                  </a:lnTo>
                  <a:lnTo>
                    <a:pt x="265262" y="1010789"/>
                  </a:lnTo>
                </a:path>
                <a:path w="2563495" h="3230879">
                  <a:moveTo>
                    <a:pt x="2535350" y="3149642"/>
                  </a:moveTo>
                  <a:lnTo>
                    <a:pt x="2529765" y="3158018"/>
                  </a:lnTo>
                  <a:lnTo>
                    <a:pt x="2526973" y="3169187"/>
                  </a:lnTo>
                  <a:lnTo>
                    <a:pt x="2529765" y="3180356"/>
                  </a:lnTo>
                  <a:lnTo>
                    <a:pt x="2535350" y="3185941"/>
                  </a:lnTo>
                </a:path>
                <a:path w="2563495" h="3230879">
                  <a:moveTo>
                    <a:pt x="2549311" y="3185941"/>
                  </a:moveTo>
                  <a:lnTo>
                    <a:pt x="2557688" y="3177564"/>
                  </a:lnTo>
                  <a:lnTo>
                    <a:pt x="2560480" y="3166395"/>
                  </a:lnTo>
                  <a:lnTo>
                    <a:pt x="2563272" y="3155226"/>
                  </a:lnTo>
                  <a:lnTo>
                    <a:pt x="2557688" y="3144057"/>
                  </a:lnTo>
                </a:path>
                <a:path w="2563495" h="3230879">
                  <a:moveTo>
                    <a:pt x="2099761" y="3213863"/>
                  </a:moveTo>
                  <a:lnTo>
                    <a:pt x="2083008" y="3216655"/>
                  </a:lnTo>
                  <a:lnTo>
                    <a:pt x="2077423" y="3222240"/>
                  </a:lnTo>
                  <a:lnTo>
                    <a:pt x="2080215" y="3230617"/>
                  </a:lnTo>
                </a:path>
                <a:path w="2563495" h="3230879">
                  <a:moveTo>
                    <a:pt x="667344" y="1513391"/>
                  </a:moveTo>
                  <a:lnTo>
                    <a:pt x="675721" y="1518976"/>
                  </a:lnTo>
                  <a:lnTo>
                    <a:pt x="686890" y="1521768"/>
                  </a:lnTo>
                  <a:lnTo>
                    <a:pt x="698059" y="1518976"/>
                  </a:lnTo>
                  <a:lnTo>
                    <a:pt x="703643" y="1510599"/>
                  </a:lnTo>
                </a:path>
                <a:path w="2563495" h="3230879">
                  <a:moveTo>
                    <a:pt x="700851" y="1499430"/>
                  </a:moveTo>
                  <a:lnTo>
                    <a:pt x="692474" y="1491054"/>
                  </a:lnTo>
                  <a:lnTo>
                    <a:pt x="681305" y="1485469"/>
                  </a:lnTo>
                  <a:lnTo>
                    <a:pt x="670136" y="1485469"/>
                  </a:lnTo>
                  <a:lnTo>
                    <a:pt x="661759" y="1491054"/>
                  </a:lnTo>
                </a:path>
                <a:path w="2563495" h="3230879">
                  <a:moveTo>
                    <a:pt x="1826122" y="1256506"/>
                  </a:moveTo>
                  <a:lnTo>
                    <a:pt x="1834499" y="1262090"/>
                  </a:lnTo>
                  <a:lnTo>
                    <a:pt x="1845668" y="1264882"/>
                  </a:lnTo>
                  <a:lnTo>
                    <a:pt x="1856836" y="1262090"/>
                  </a:lnTo>
                  <a:lnTo>
                    <a:pt x="1865213" y="1253713"/>
                  </a:lnTo>
                </a:path>
                <a:path w="2563495" h="3230879">
                  <a:moveTo>
                    <a:pt x="1862421" y="1242545"/>
                  </a:moveTo>
                  <a:lnTo>
                    <a:pt x="1854044" y="1234168"/>
                  </a:lnTo>
                  <a:lnTo>
                    <a:pt x="1842875" y="1228583"/>
                  </a:lnTo>
                  <a:lnTo>
                    <a:pt x="1831706" y="1228583"/>
                  </a:lnTo>
                  <a:lnTo>
                    <a:pt x="1820537" y="1234168"/>
                  </a:lnTo>
                </a:path>
                <a:path w="2563495" h="3230879">
                  <a:moveTo>
                    <a:pt x="1197869" y="1636250"/>
                  </a:moveTo>
                  <a:lnTo>
                    <a:pt x="1192284" y="1644627"/>
                  </a:lnTo>
                  <a:lnTo>
                    <a:pt x="1192284" y="1653003"/>
                  </a:lnTo>
                  <a:lnTo>
                    <a:pt x="1195077" y="1661380"/>
                  </a:lnTo>
                  <a:lnTo>
                    <a:pt x="1203453" y="1666964"/>
                  </a:lnTo>
                </a:path>
                <a:path w="2563495" h="3230879">
                  <a:moveTo>
                    <a:pt x="1116894" y="1745147"/>
                  </a:moveTo>
                  <a:lnTo>
                    <a:pt x="1128063" y="1742355"/>
                  </a:lnTo>
                  <a:lnTo>
                    <a:pt x="1136440" y="1745147"/>
                  </a:lnTo>
                  <a:lnTo>
                    <a:pt x="1139232" y="1750731"/>
                  </a:lnTo>
                  <a:lnTo>
                    <a:pt x="1139232" y="1759108"/>
                  </a:lnTo>
                  <a:lnTo>
                    <a:pt x="1133647" y="1764693"/>
                  </a:lnTo>
                  <a:lnTo>
                    <a:pt x="1128063" y="1770277"/>
                  </a:lnTo>
                  <a:lnTo>
                    <a:pt x="1119686" y="1773069"/>
                  </a:lnTo>
                  <a:lnTo>
                    <a:pt x="1108517" y="1767485"/>
                  </a:lnTo>
                </a:path>
                <a:path w="2563495" h="3230879">
                  <a:moveTo>
                    <a:pt x="1281636" y="1733978"/>
                  </a:moveTo>
                  <a:lnTo>
                    <a:pt x="1276051" y="1742355"/>
                  </a:lnTo>
                  <a:lnTo>
                    <a:pt x="1273259" y="1753524"/>
                  </a:lnTo>
                  <a:lnTo>
                    <a:pt x="1276051" y="1764693"/>
                  </a:lnTo>
                  <a:lnTo>
                    <a:pt x="1281636" y="1773069"/>
                  </a:lnTo>
                </a:path>
                <a:path w="2563495" h="3230879">
                  <a:moveTo>
                    <a:pt x="1295597" y="1770277"/>
                  </a:moveTo>
                  <a:lnTo>
                    <a:pt x="1303974" y="1761900"/>
                  </a:lnTo>
                  <a:lnTo>
                    <a:pt x="1309558" y="1750731"/>
                  </a:lnTo>
                  <a:lnTo>
                    <a:pt x="1309558" y="1739563"/>
                  </a:lnTo>
                  <a:lnTo>
                    <a:pt x="1303974" y="1728394"/>
                  </a:lnTo>
                </a:path>
                <a:path w="2563495" h="3230879">
                  <a:moveTo>
                    <a:pt x="1153193" y="1806576"/>
                  </a:moveTo>
                  <a:lnTo>
                    <a:pt x="1142024" y="1817745"/>
                  </a:lnTo>
                  <a:lnTo>
                    <a:pt x="1136440" y="1834499"/>
                  </a:lnTo>
                  <a:lnTo>
                    <a:pt x="1136440" y="1851252"/>
                  </a:lnTo>
                  <a:lnTo>
                    <a:pt x="1142024" y="1865213"/>
                  </a:lnTo>
                </a:path>
                <a:path w="2563495" h="3230879">
                  <a:moveTo>
                    <a:pt x="1301181" y="1812161"/>
                  </a:moveTo>
                  <a:lnTo>
                    <a:pt x="1295597" y="1809368"/>
                  </a:lnTo>
                  <a:lnTo>
                    <a:pt x="1287220" y="1812161"/>
                  </a:lnTo>
                  <a:lnTo>
                    <a:pt x="1278844" y="1820537"/>
                  </a:lnTo>
                </a:path>
                <a:path w="2563495" h="3230879">
                  <a:moveTo>
                    <a:pt x="1273259" y="1837291"/>
                  </a:moveTo>
                  <a:lnTo>
                    <a:pt x="1273259" y="1848460"/>
                  </a:lnTo>
                  <a:lnTo>
                    <a:pt x="1278844" y="1854044"/>
                  </a:lnTo>
                  <a:lnTo>
                    <a:pt x="1287220" y="1856836"/>
                  </a:lnTo>
                  <a:lnTo>
                    <a:pt x="1295597" y="1854044"/>
                  </a:lnTo>
                </a:path>
                <a:path w="2563495" h="3230879">
                  <a:moveTo>
                    <a:pt x="1370987" y="1806576"/>
                  </a:moveTo>
                  <a:lnTo>
                    <a:pt x="1376572" y="1823330"/>
                  </a:lnTo>
                  <a:lnTo>
                    <a:pt x="1376572" y="1837291"/>
                  </a:lnTo>
                  <a:lnTo>
                    <a:pt x="1370987" y="1854044"/>
                  </a:lnTo>
                  <a:lnTo>
                    <a:pt x="1359818" y="1865213"/>
                  </a:lnTo>
                </a:path>
                <a:path w="2563495" h="3230879">
                  <a:moveTo>
                    <a:pt x="1278844" y="2792"/>
                  </a:moveTo>
                  <a:lnTo>
                    <a:pt x="1270467" y="0"/>
                  </a:lnTo>
                  <a:lnTo>
                    <a:pt x="1262090" y="0"/>
                  </a:lnTo>
                  <a:lnTo>
                    <a:pt x="1256506" y="5584"/>
                  </a:lnTo>
                  <a:lnTo>
                    <a:pt x="1253713" y="11168"/>
                  </a:lnTo>
                </a:path>
                <a:path w="2563495" h="3230879">
                  <a:moveTo>
                    <a:pt x="1248129" y="27922"/>
                  </a:moveTo>
                  <a:lnTo>
                    <a:pt x="1248129" y="36299"/>
                  </a:lnTo>
                  <a:lnTo>
                    <a:pt x="1253713" y="41883"/>
                  </a:lnTo>
                  <a:lnTo>
                    <a:pt x="1262090" y="44675"/>
                  </a:lnTo>
                  <a:lnTo>
                    <a:pt x="1270467" y="41883"/>
                  </a:lnTo>
                </a:path>
                <a:path w="2563495" h="3230879">
                  <a:moveTo>
                    <a:pt x="1359818" y="0"/>
                  </a:moveTo>
                  <a:lnTo>
                    <a:pt x="1351442" y="0"/>
                  </a:lnTo>
                  <a:lnTo>
                    <a:pt x="1343065" y="2792"/>
                  </a:lnTo>
                  <a:lnTo>
                    <a:pt x="1340273" y="8376"/>
                  </a:lnTo>
                  <a:lnTo>
                    <a:pt x="1343065" y="1675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742870" y="3900753"/>
              <a:ext cx="223378" cy="223378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5941877" y="4531798"/>
              <a:ext cx="2501900" cy="4177665"/>
            </a:xfrm>
            <a:custGeom>
              <a:avLst/>
              <a:gdLst/>
              <a:ahLst/>
              <a:cxnLst/>
              <a:rect l="l" t="t" r="r" b="b"/>
              <a:pathLst>
                <a:path w="2501900" h="4177665">
                  <a:moveTo>
                    <a:pt x="44675" y="2605156"/>
                  </a:moveTo>
                  <a:lnTo>
                    <a:pt x="44675" y="2596779"/>
                  </a:lnTo>
                  <a:lnTo>
                    <a:pt x="41883" y="2591195"/>
                  </a:lnTo>
                  <a:lnTo>
                    <a:pt x="30714" y="2582818"/>
                  </a:lnTo>
                  <a:lnTo>
                    <a:pt x="13961" y="2577233"/>
                  </a:lnTo>
                  <a:lnTo>
                    <a:pt x="0" y="2577233"/>
                  </a:lnTo>
                </a:path>
                <a:path w="2501900" h="4177665">
                  <a:moveTo>
                    <a:pt x="787410" y="4177185"/>
                  </a:moveTo>
                  <a:lnTo>
                    <a:pt x="795787" y="4177185"/>
                  </a:lnTo>
                  <a:lnTo>
                    <a:pt x="801371" y="4174392"/>
                  </a:lnTo>
                  <a:lnTo>
                    <a:pt x="812540" y="4163223"/>
                  </a:lnTo>
                  <a:lnTo>
                    <a:pt x="815332" y="4146470"/>
                  </a:lnTo>
                  <a:lnTo>
                    <a:pt x="815332" y="4132509"/>
                  </a:lnTo>
                </a:path>
                <a:path w="2501900" h="4177665">
                  <a:moveTo>
                    <a:pt x="1566444" y="2175151"/>
                  </a:moveTo>
                  <a:lnTo>
                    <a:pt x="1566444" y="2169567"/>
                  </a:lnTo>
                  <a:lnTo>
                    <a:pt x="1563652" y="2161190"/>
                  </a:lnTo>
                  <a:lnTo>
                    <a:pt x="1552483" y="2152813"/>
                  </a:lnTo>
                  <a:lnTo>
                    <a:pt x="1535729" y="2150021"/>
                  </a:lnTo>
                  <a:lnTo>
                    <a:pt x="1521768" y="2150021"/>
                  </a:lnTo>
                </a:path>
                <a:path w="2501900" h="4177665">
                  <a:moveTo>
                    <a:pt x="857216" y="44675"/>
                  </a:moveTo>
                  <a:lnTo>
                    <a:pt x="865593" y="44675"/>
                  </a:lnTo>
                  <a:lnTo>
                    <a:pt x="871177" y="41883"/>
                  </a:lnTo>
                  <a:lnTo>
                    <a:pt x="879554" y="30714"/>
                  </a:lnTo>
                  <a:lnTo>
                    <a:pt x="882346" y="13961"/>
                  </a:lnTo>
                  <a:lnTo>
                    <a:pt x="882346" y="0"/>
                  </a:lnTo>
                </a:path>
                <a:path w="2501900" h="4177665">
                  <a:moveTo>
                    <a:pt x="1781446" y="681305"/>
                  </a:moveTo>
                  <a:lnTo>
                    <a:pt x="1764693" y="686890"/>
                  </a:lnTo>
                  <a:lnTo>
                    <a:pt x="1759108" y="692474"/>
                  </a:lnTo>
                  <a:lnTo>
                    <a:pt x="1761900" y="700851"/>
                  </a:lnTo>
                </a:path>
                <a:path w="2501900" h="4177665">
                  <a:moveTo>
                    <a:pt x="1845668" y="689682"/>
                  </a:moveTo>
                  <a:lnTo>
                    <a:pt x="1840083" y="698059"/>
                  </a:lnTo>
                  <a:lnTo>
                    <a:pt x="1837291" y="709227"/>
                  </a:lnTo>
                  <a:lnTo>
                    <a:pt x="1840083" y="720396"/>
                  </a:lnTo>
                  <a:lnTo>
                    <a:pt x="1848460" y="728773"/>
                  </a:lnTo>
                </a:path>
                <a:path w="2501900" h="4177665">
                  <a:moveTo>
                    <a:pt x="1859629" y="725981"/>
                  </a:moveTo>
                  <a:lnTo>
                    <a:pt x="1868005" y="717604"/>
                  </a:lnTo>
                  <a:lnTo>
                    <a:pt x="1873590" y="706435"/>
                  </a:lnTo>
                  <a:lnTo>
                    <a:pt x="1873590" y="695266"/>
                  </a:lnTo>
                  <a:lnTo>
                    <a:pt x="1868005" y="684097"/>
                  </a:lnTo>
                </a:path>
                <a:path w="2501900" h="4177665">
                  <a:moveTo>
                    <a:pt x="1817745" y="759488"/>
                  </a:moveTo>
                  <a:lnTo>
                    <a:pt x="1812161" y="756695"/>
                  </a:lnTo>
                  <a:lnTo>
                    <a:pt x="1803784" y="756695"/>
                  </a:lnTo>
                  <a:lnTo>
                    <a:pt x="1798200" y="762280"/>
                  </a:lnTo>
                  <a:lnTo>
                    <a:pt x="1792615" y="767864"/>
                  </a:lnTo>
                </a:path>
                <a:path w="2501900" h="4177665">
                  <a:moveTo>
                    <a:pt x="1789823" y="784618"/>
                  </a:moveTo>
                  <a:lnTo>
                    <a:pt x="1789823" y="792995"/>
                  </a:lnTo>
                  <a:lnTo>
                    <a:pt x="1795407" y="801371"/>
                  </a:lnTo>
                  <a:lnTo>
                    <a:pt x="1803784" y="804163"/>
                  </a:lnTo>
                  <a:lnTo>
                    <a:pt x="1812161" y="798579"/>
                  </a:lnTo>
                </a:path>
                <a:path w="2501900" h="4177665">
                  <a:moveTo>
                    <a:pt x="1605535" y="837670"/>
                  </a:moveTo>
                  <a:lnTo>
                    <a:pt x="1599951" y="846047"/>
                  </a:lnTo>
                  <a:lnTo>
                    <a:pt x="1599951" y="857216"/>
                  </a:lnTo>
                  <a:lnTo>
                    <a:pt x="1599951" y="868385"/>
                  </a:lnTo>
                  <a:lnTo>
                    <a:pt x="1608327" y="876762"/>
                  </a:lnTo>
                </a:path>
                <a:path w="2501900" h="4177665">
                  <a:moveTo>
                    <a:pt x="1622289" y="873969"/>
                  </a:moveTo>
                  <a:lnTo>
                    <a:pt x="1630665" y="865593"/>
                  </a:lnTo>
                  <a:lnTo>
                    <a:pt x="1633458" y="854424"/>
                  </a:lnTo>
                  <a:lnTo>
                    <a:pt x="1633458" y="843255"/>
                  </a:lnTo>
                  <a:lnTo>
                    <a:pt x="1627873" y="832086"/>
                  </a:lnTo>
                </a:path>
                <a:path w="2501900" h="4177665">
                  <a:moveTo>
                    <a:pt x="1943396" y="834878"/>
                  </a:moveTo>
                  <a:lnTo>
                    <a:pt x="1935019" y="832086"/>
                  </a:lnTo>
                  <a:lnTo>
                    <a:pt x="1926642" y="834878"/>
                  </a:lnTo>
                  <a:lnTo>
                    <a:pt x="1918266" y="840463"/>
                  </a:lnTo>
                  <a:lnTo>
                    <a:pt x="1915473" y="848839"/>
                  </a:lnTo>
                </a:path>
                <a:path w="2501900" h="4177665">
                  <a:moveTo>
                    <a:pt x="1915473" y="865593"/>
                  </a:moveTo>
                  <a:lnTo>
                    <a:pt x="1918266" y="873969"/>
                  </a:lnTo>
                  <a:lnTo>
                    <a:pt x="1926642" y="876762"/>
                  </a:lnTo>
                  <a:lnTo>
                    <a:pt x="1935019" y="876762"/>
                  </a:lnTo>
                  <a:lnTo>
                    <a:pt x="1940604" y="871177"/>
                  </a:lnTo>
                </a:path>
                <a:path w="2501900" h="4177665">
                  <a:moveTo>
                    <a:pt x="2473921" y="689682"/>
                  </a:moveTo>
                  <a:lnTo>
                    <a:pt x="2468336" y="700851"/>
                  </a:lnTo>
                  <a:lnTo>
                    <a:pt x="2465544" y="712020"/>
                  </a:lnTo>
                  <a:lnTo>
                    <a:pt x="2468336" y="720396"/>
                  </a:lnTo>
                  <a:lnTo>
                    <a:pt x="2476713" y="728773"/>
                  </a:lnTo>
                </a:path>
                <a:path w="2501900" h="4177665">
                  <a:moveTo>
                    <a:pt x="2487882" y="725981"/>
                  </a:moveTo>
                  <a:lnTo>
                    <a:pt x="2496259" y="720396"/>
                  </a:lnTo>
                  <a:lnTo>
                    <a:pt x="2501843" y="709227"/>
                  </a:lnTo>
                  <a:lnTo>
                    <a:pt x="2501843" y="695266"/>
                  </a:lnTo>
                  <a:lnTo>
                    <a:pt x="2496259" y="686890"/>
                  </a:lnTo>
                </a:path>
                <a:path w="2501900" h="4177665">
                  <a:moveTo>
                    <a:pt x="2437622" y="759488"/>
                  </a:moveTo>
                  <a:lnTo>
                    <a:pt x="2429245" y="759488"/>
                  </a:lnTo>
                  <a:lnTo>
                    <a:pt x="2423660" y="759488"/>
                  </a:lnTo>
                  <a:lnTo>
                    <a:pt x="2412491" y="767864"/>
                  </a:lnTo>
                </a:path>
                <a:path w="2501900" h="4177665">
                  <a:moveTo>
                    <a:pt x="2233788" y="837670"/>
                  </a:moveTo>
                  <a:lnTo>
                    <a:pt x="2228204" y="848839"/>
                  </a:lnTo>
                  <a:lnTo>
                    <a:pt x="2228204" y="860008"/>
                  </a:lnTo>
                  <a:lnTo>
                    <a:pt x="2228204" y="868385"/>
                  </a:lnTo>
                  <a:lnTo>
                    <a:pt x="2236581" y="876762"/>
                  </a:lnTo>
                </a:path>
                <a:path w="2501900" h="4177665">
                  <a:moveTo>
                    <a:pt x="2250542" y="873969"/>
                  </a:moveTo>
                  <a:lnTo>
                    <a:pt x="2258918" y="865593"/>
                  </a:lnTo>
                  <a:lnTo>
                    <a:pt x="2261711" y="854424"/>
                  </a:lnTo>
                  <a:lnTo>
                    <a:pt x="2261711" y="843255"/>
                  </a:lnTo>
                  <a:lnTo>
                    <a:pt x="2256126" y="83487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36293" y="2359439"/>
              <a:ext cx="83767" cy="11727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6154087" y="2362231"/>
              <a:ext cx="622935" cy="111760"/>
            </a:xfrm>
            <a:custGeom>
              <a:avLst/>
              <a:gdLst/>
              <a:ahLst/>
              <a:cxnLst/>
              <a:rect l="l" t="t" r="r" b="b"/>
              <a:pathLst>
                <a:path w="622934" h="111760">
                  <a:moveTo>
                    <a:pt x="44675" y="106104"/>
                  </a:moveTo>
                  <a:lnTo>
                    <a:pt x="27922" y="69805"/>
                  </a:lnTo>
                </a:path>
                <a:path w="622934" h="111760">
                  <a:moveTo>
                    <a:pt x="0" y="13961"/>
                  </a:moveTo>
                  <a:lnTo>
                    <a:pt x="13961" y="16753"/>
                  </a:lnTo>
                  <a:lnTo>
                    <a:pt x="19545" y="19545"/>
                  </a:lnTo>
                  <a:lnTo>
                    <a:pt x="22337" y="27922"/>
                  </a:lnTo>
                </a:path>
                <a:path w="622934" h="111760">
                  <a:moveTo>
                    <a:pt x="22337" y="30714"/>
                  </a:moveTo>
                  <a:lnTo>
                    <a:pt x="19545" y="39091"/>
                  </a:lnTo>
                  <a:lnTo>
                    <a:pt x="16753" y="44675"/>
                  </a:lnTo>
                  <a:lnTo>
                    <a:pt x="2792" y="50260"/>
                  </a:lnTo>
                </a:path>
                <a:path w="622934" h="111760">
                  <a:moveTo>
                    <a:pt x="27922" y="53052"/>
                  </a:moveTo>
                  <a:lnTo>
                    <a:pt x="33506" y="44675"/>
                  </a:lnTo>
                  <a:lnTo>
                    <a:pt x="36299" y="36299"/>
                  </a:lnTo>
                  <a:lnTo>
                    <a:pt x="36299" y="25130"/>
                  </a:lnTo>
                  <a:lnTo>
                    <a:pt x="33506" y="16753"/>
                  </a:lnTo>
                </a:path>
                <a:path w="622934" h="111760">
                  <a:moveTo>
                    <a:pt x="27922" y="8376"/>
                  </a:moveTo>
                  <a:lnTo>
                    <a:pt x="16753" y="2792"/>
                  </a:lnTo>
                  <a:lnTo>
                    <a:pt x="5584" y="0"/>
                  </a:lnTo>
                </a:path>
                <a:path w="622934" h="111760">
                  <a:moveTo>
                    <a:pt x="438381" y="13961"/>
                  </a:moveTo>
                  <a:lnTo>
                    <a:pt x="455134" y="16753"/>
                  </a:lnTo>
                  <a:lnTo>
                    <a:pt x="469095" y="25130"/>
                  </a:lnTo>
                  <a:lnTo>
                    <a:pt x="474680" y="39091"/>
                  </a:lnTo>
                  <a:lnTo>
                    <a:pt x="477472" y="55844"/>
                  </a:lnTo>
                  <a:lnTo>
                    <a:pt x="474680" y="72598"/>
                  </a:lnTo>
                  <a:lnTo>
                    <a:pt x="466303" y="86559"/>
                  </a:lnTo>
                  <a:lnTo>
                    <a:pt x="455134" y="97728"/>
                  </a:lnTo>
                  <a:lnTo>
                    <a:pt x="435588" y="97728"/>
                  </a:lnTo>
                </a:path>
                <a:path w="622934" h="111760">
                  <a:moveTo>
                    <a:pt x="474680" y="100520"/>
                  </a:moveTo>
                  <a:lnTo>
                    <a:pt x="483056" y="92143"/>
                  </a:lnTo>
                  <a:lnTo>
                    <a:pt x="488641" y="80974"/>
                  </a:lnTo>
                  <a:lnTo>
                    <a:pt x="491433" y="58636"/>
                  </a:lnTo>
                  <a:lnTo>
                    <a:pt x="488641" y="33506"/>
                  </a:lnTo>
                  <a:lnTo>
                    <a:pt x="485849" y="22337"/>
                  </a:lnTo>
                  <a:lnTo>
                    <a:pt x="477472" y="13961"/>
                  </a:lnTo>
                </a:path>
                <a:path w="622934" h="111760">
                  <a:moveTo>
                    <a:pt x="441173" y="111689"/>
                  </a:moveTo>
                  <a:lnTo>
                    <a:pt x="455134" y="108897"/>
                  </a:lnTo>
                  <a:lnTo>
                    <a:pt x="469095" y="103312"/>
                  </a:lnTo>
                </a:path>
                <a:path w="622934" h="111760">
                  <a:moveTo>
                    <a:pt x="471887" y="8376"/>
                  </a:moveTo>
                  <a:lnTo>
                    <a:pt x="457926" y="2792"/>
                  </a:lnTo>
                  <a:lnTo>
                    <a:pt x="443965" y="0"/>
                  </a:lnTo>
                </a:path>
                <a:path w="622934" h="111760">
                  <a:moveTo>
                    <a:pt x="583577" y="11168"/>
                  </a:moveTo>
                  <a:lnTo>
                    <a:pt x="594746" y="13961"/>
                  </a:lnTo>
                  <a:lnTo>
                    <a:pt x="603122" y="19545"/>
                  </a:lnTo>
                  <a:lnTo>
                    <a:pt x="605915" y="27922"/>
                  </a:lnTo>
                  <a:lnTo>
                    <a:pt x="608707" y="36299"/>
                  </a:lnTo>
                  <a:lnTo>
                    <a:pt x="605915" y="44675"/>
                  </a:lnTo>
                  <a:lnTo>
                    <a:pt x="600330" y="50260"/>
                  </a:lnTo>
                  <a:lnTo>
                    <a:pt x="594746" y="55844"/>
                  </a:lnTo>
                  <a:lnTo>
                    <a:pt x="583577" y="55844"/>
                  </a:lnTo>
                </a:path>
                <a:path w="622934" h="111760">
                  <a:moveTo>
                    <a:pt x="614291" y="55844"/>
                  </a:moveTo>
                  <a:lnTo>
                    <a:pt x="619876" y="47468"/>
                  </a:lnTo>
                  <a:lnTo>
                    <a:pt x="622668" y="39091"/>
                  </a:lnTo>
                  <a:lnTo>
                    <a:pt x="619876" y="16753"/>
                  </a:lnTo>
                </a:path>
                <a:path w="622934" h="111760">
                  <a:moveTo>
                    <a:pt x="583577" y="69805"/>
                  </a:moveTo>
                  <a:lnTo>
                    <a:pt x="597538" y="67013"/>
                  </a:lnTo>
                  <a:lnTo>
                    <a:pt x="608707" y="61429"/>
                  </a:lnTo>
                </a:path>
                <a:path w="622934" h="111760">
                  <a:moveTo>
                    <a:pt x="614291" y="8376"/>
                  </a:moveTo>
                  <a:lnTo>
                    <a:pt x="603122" y="2792"/>
                  </a:lnTo>
                  <a:lnTo>
                    <a:pt x="59195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852147" y="2359439"/>
              <a:ext cx="117273" cy="117273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7142539" y="2362231"/>
              <a:ext cx="310515" cy="111760"/>
            </a:xfrm>
            <a:custGeom>
              <a:avLst/>
              <a:gdLst/>
              <a:ahLst/>
              <a:cxnLst/>
              <a:rect l="l" t="t" r="r" b="b"/>
              <a:pathLst>
                <a:path w="310515" h="111760">
                  <a:moveTo>
                    <a:pt x="2792" y="11168"/>
                  </a:moveTo>
                  <a:lnTo>
                    <a:pt x="13961" y="13961"/>
                  </a:lnTo>
                  <a:lnTo>
                    <a:pt x="22337" y="19545"/>
                  </a:lnTo>
                  <a:lnTo>
                    <a:pt x="25130" y="27922"/>
                  </a:lnTo>
                  <a:lnTo>
                    <a:pt x="27922" y="36299"/>
                  </a:lnTo>
                  <a:lnTo>
                    <a:pt x="25130" y="44675"/>
                  </a:lnTo>
                  <a:lnTo>
                    <a:pt x="19545" y="50260"/>
                  </a:lnTo>
                  <a:lnTo>
                    <a:pt x="11168" y="55844"/>
                  </a:lnTo>
                  <a:lnTo>
                    <a:pt x="2792" y="55844"/>
                  </a:lnTo>
                </a:path>
                <a:path w="310515" h="111760">
                  <a:moveTo>
                    <a:pt x="33506" y="55844"/>
                  </a:moveTo>
                  <a:lnTo>
                    <a:pt x="39091" y="47468"/>
                  </a:lnTo>
                  <a:lnTo>
                    <a:pt x="41883" y="39091"/>
                  </a:lnTo>
                  <a:lnTo>
                    <a:pt x="39091" y="16753"/>
                  </a:lnTo>
                </a:path>
                <a:path w="310515" h="111760">
                  <a:moveTo>
                    <a:pt x="0" y="69805"/>
                  </a:moveTo>
                  <a:lnTo>
                    <a:pt x="16753" y="67013"/>
                  </a:lnTo>
                  <a:lnTo>
                    <a:pt x="27922" y="61429"/>
                  </a:lnTo>
                </a:path>
                <a:path w="310515" h="111760">
                  <a:moveTo>
                    <a:pt x="33506" y="8376"/>
                  </a:moveTo>
                  <a:lnTo>
                    <a:pt x="22337" y="2792"/>
                  </a:lnTo>
                  <a:lnTo>
                    <a:pt x="11168" y="0"/>
                  </a:lnTo>
                </a:path>
                <a:path w="310515" h="111760">
                  <a:moveTo>
                    <a:pt x="120066" y="108897"/>
                  </a:moveTo>
                  <a:lnTo>
                    <a:pt x="120066" y="97728"/>
                  </a:lnTo>
                </a:path>
                <a:path w="310515" h="111760">
                  <a:moveTo>
                    <a:pt x="128442" y="111689"/>
                  </a:moveTo>
                  <a:lnTo>
                    <a:pt x="136819" y="111689"/>
                  </a:lnTo>
                  <a:lnTo>
                    <a:pt x="142404" y="108897"/>
                  </a:lnTo>
                </a:path>
                <a:path w="310515" h="111760">
                  <a:moveTo>
                    <a:pt x="254093" y="16753"/>
                  </a:moveTo>
                  <a:lnTo>
                    <a:pt x="265262" y="36299"/>
                  </a:lnTo>
                </a:path>
                <a:path w="310515" h="111760">
                  <a:moveTo>
                    <a:pt x="307145" y="89351"/>
                  </a:moveTo>
                  <a:lnTo>
                    <a:pt x="293184" y="61429"/>
                  </a:lnTo>
                </a:path>
                <a:path w="310515" h="111760">
                  <a:moveTo>
                    <a:pt x="254093" y="108897"/>
                  </a:moveTo>
                  <a:lnTo>
                    <a:pt x="254093" y="19545"/>
                  </a:lnTo>
                </a:path>
                <a:path w="310515" h="111760">
                  <a:moveTo>
                    <a:pt x="309938" y="2792"/>
                  </a:moveTo>
                  <a:lnTo>
                    <a:pt x="309938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522663" y="2535350"/>
              <a:ext cx="111689" cy="64221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6296491" y="2546518"/>
              <a:ext cx="547370" cy="187325"/>
            </a:xfrm>
            <a:custGeom>
              <a:avLst/>
              <a:gdLst/>
              <a:ahLst/>
              <a:cxnLst/>
              <a:rect l="l" t="t" r="r" b="b"/>
              <a:pathLst>
                <a:path w="547370" h="187325">
                  <a:moveTo>
                    <a:pt x="488641" y="0"/>
                  </a:moveTo>
                  <a:lnTo>
                    <a:pt x="499810" y="2792"/>
                  </a:lnTo>
                  <a:lnTo>
                    <a:pt x="505394" y="13961"/>
                  </a:lnTo>
                  <a:lnTo>
                    <a:pt x="505394" y="25130"/>
                  </a:lnTo>
                  <a:lnTo>
                    <a:pt x="502602" y="36299"/>
                  </a:lnTo>
                </a:path>
                <a:path w="547370" h="187325">
                  <a:moveTo>
                    <a:pt x="499810" y="39091"/>
                  </a:moveTo>
                  <a:lnTo>
                    <a:pt x="485849" y="41883"/>
                  </a:lnTo>
                </a:path>
                <a:path w="547370" h="187325">
                  <a:moveTo>
                    <a:pt x="508186" y="41883"/>
                  </a:moveTo>
                  <a:lnTo>
                    <a:pt x="513771" y="33506"/>
                  </a:lnTo>
                  <a:lnTo>
                    <a:pt x="513771" y="25130"/>
                  </a:lnTo>
                </a:path>
                <a:path w="547370" h="187325">
                  <a:moveTo>
                    <a:pt x="513771" y="19545"/>
                  </a:moveTo>
                  <a:lnTo>
                    <a:pt x="513771" y="11168"/>
                  </a:lnTo>
                  <a:lnTo>
                    <a:pt x="508186" y="2792"/>
                  </a:lnTo>
                </a:path>
                <a:path w="547370" h="187325">
                  <a:moveTo>
                    <a:pt x="488641" y="50260"/>
                  </a:moveTo>
                  <a:lnTo>
                    <a:pt x="502602" y="44675"/>
                  </a:lnTo>
                </a:path>
                <a:path w="547370" h="187325">
                  <a:moveTo>
                    <a:pt x="541693" y="47468"/>
                  </a:moveTo>
                  <a:lnTo>
                    <a:pt x="547278" y="50260"/>
                  </a:lnTo>
                </a:path>
                <a:path w="547370" h="187325">
                  <a:moveTo>
                    <a:pt x="0" y="181495"/>
                  </a:moveTo>
                  <a:lnTo>
                    <a:pt x="22337" y="187079"/>
                  </a:lnTo>
                  <a:lnTo>
                    <a:pt x="30714" y="184287"/>
                  </a:lnTo>
                  <a:lnTo>
                    <a:pt x="41883" y="178703"/>
                  </a:lnTo>
                </a:path>
                <a:path w="547370" h="187325">
                  <a:moveTo>
                    <a:pt x="19545" y="178703"/>
                  </a:moveTo>
                  <a:lnTo>
                    <a:pt x="2792" y="173118"/>
                  </a:lnTo>
                </a:path>
                <a:path w="547370" h="187325">
                  <a:moveTo>
                    <a:pt x="2792" y="114481"/>
                  </a:moveTo>
                  <a:lnTo>
                    <a:pt x="13961" y="111689"/>
                  </a:lnTo>
                </a:path>
                <a:path w="547370" h="187325">
                  <a:moveTo>
                    <a:pt x="19545" y="100520"/>
                  </a:moveTo>
                  <a:lnTo>
                    <a:pt x="8376" y="103312"/>
                  </a:lnTo>
                  <a:lnTo>
                    <a:pt x="0" y="108897"/>
                  </a:lnTo>
                </a:path>
                <a:path w="547370" h="187325">
                  <a:moveTo>
                    <a:pt x="22337" y="111689"/>
                  </a:moveTo>
                  <a:lnTo>
                    <a:pt x="27922" y="111689"/>
                  </a:lnTo>
                  <a:lnTo>
                    <a:pt x="30714" y="117273"/>
                  </a:lnTo>
                  <a:lnTo>
                    <a:pt x="30714" y="128442"/>
                  </a:lnTo>
                </a:path>
                <a:path w="547370" h="187325">
                  <a:moveTo>
                    <a:pt x="36299" y="156365"/>
                  </a:moveTo>
                  <a:lnTo>
                    <a:pt x="36299" y="167534"/>
                  </a:lnTo>
                  <a:lnTo>
                    <a:pt x="27922" y="175910"/>
                  </a:lnTo>
                </a:path>
                <a:path w="547370" h="187325">
                  <a:moveTo>
                    <a:pt x="44675" y="175910"/>
                  </a:moveTo>
                  <a:lnTo>
                    <a:pt x="47468" y="164741"/>
                  </a:lnTo>
                  <a:lnTo>
                    <a:pt x="47468" y="156365"/>
                  </a:lnTo>
                  <a:lnTo>
                    <a:pt x="41883" y="147988"/>
                  </a:lnTo>
                  <a:lnTo>
                    <a:pt x="30714" y="142404"/>
                  </a:lnTo>
                  <a:lnTo>
                    <a:pt x="41883" y="134027"/>
                  </a:lnTo>
                  <a:lnTo>
                    <a:pt x="44675" y="120066"/>
                  </a:lnTo>
                  <a:lnTo>
                    <a:pt x="39091" y="108897"/>
                  </a:lnTo>
                  <a:lnTo>
                    <a:pt x="33506" y="103312"/>
                  </a:lnTo>
                  <a:lnTo>
                    <a:pt x="27922" y="100520"/>
                  </a:lnTo>
                </a:path>
                <a:path w="547370" h="187325">
                  <a:moveTo>
                    <a:pt x="111689" y="181495"/>
                  </a:moveTo>
                  <a:lnTo>
                    <a:pt x="128442" y="187079"/>
                  </a:lnTo>
                  <a:lnTo>
                    <a:pt x="147988" y="181495"/>
                  </a:lnTo>
                </a:path>
                <a:path w="547370" h="187325">
                  <a:moveTo>
                    <a:pt x="145196" y="167534"/>
                  </a:moveTo>
                  <a:lnTo>
                    <a:pt x="142404" y="173118"/>
                  </a:lnTo>
                  <a:lnTo>
                    <a:pt x="134027" y="175910"/>
                  </a:lnTo>
                </a:path>
                <a:path w="547370" h="187325">
                  <a:moveTo>
                    <a:pt x="159157" y="161949"/>
                  </a:moveTo>
                  <a:lnTo>
                    <a:pt x="159157" y="103312"/>
                  </a:lnTo>
                </a:path>
                <a:path w="547370" h="187325">
                  <a:moveTo>
                    <a:pt x="206625" y="111689"/>
                  </a:moveTo>
                  <a:lnTo>
                    <a:pt x="217794" y="114481"/>
                  </a:lnTo>
                  <a:lnTo>
                    <a:pt x="220586" y="125650"/>
                  </a:lnTo>
                </a:path>
                <a:path w="547370" h="187325">
                  <a:moveTo>
                    <a:pt x="226171" y="145196"/>
                  </a:moveTo>
                  <a:lnTo>
                    <a:pt x="231755" y="131235"/>
                  </a:lnTo>
                  <a:lnTo>
                    <a:pt x="231755" y="114481"/>
                  </a:lnTo>
                </a:path>
                <a:path w="547370" h="187325">
                  <a:moveTo>
                    <a:pt x="184287" y="184287"/>
                  </a:moveTo>
                  <a:lnTo>
                    <a:pt x="192664" y="184287"/>
                  </a:lnTo>
                </a:path>
                <a:path w="547370" h="187325">
                  <a:moveTo>
                    <a:pt x="203833" y="153572"/>
                  </a:moveTo>
                  <a:lnTo>
                    <a:pt x="212209" y="153572"/>
                  </a:lnTo>
                  <a:lnTo>
                    <a:pt x="223378" y="147988"/>
                  </a:lnTo>
                </a:path>
                <a:path w="547370" h="187325">
                  <a:moveTo>
                    <a:pt x="226171" y="108897"/>
                  </a:moveTo>
                  <a:lnTo>
                    <a:pt x="217794" y="103312"/>
                  </a:lnTo>
                  <a:lnTo>
                    <a:pt x="209417" y="1033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603637" y="2644247"/>
              <a:ext cx="80974" cy="92143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6807471" y="2647039"/>
              <a:ext cx="184785" cy="86995"/>
            </a:xfrm>
            <a:custGeom>
              <a:avLst/>
              <a:gdLst/>
              <a:ahLst/>
              <a:cxnLst/>
              <a:rect l="l" t="t" r="r" b="b"/>
              <a:pathLst>
                <a:path w="184784" h="86994">
                  <a:moveTo>
                    <a:pt x="22337" y="75390"/>
                  </a:moveTo>
                  <a:lnTo>
                    <a:pt x="13961" y="75390"/>
                  </a:lnTo>
                  <a:lnTo>
                    <a:pt x="2792" y="69805"/>
                  </a:lnTo>
                </a:path>
                <a:path w="184784" h="86994">
                  <a:moveTo>
                    <a:pt x="22337" y="0"/>
                  </a:moveTo>
                  <a:lnTo>
                    <a:pt x="8376" y="5584"/>
                  </a:lnTo>
                  <a:lnTo>
                    <a:pt x="2792" y="16753"/>
                  </a:lnTo>
                  <a:lnTo>
                    <a:pt x="2792" y="30714"/>
                  </a:lnTo>
                  <a:lnTo>
                    <a:pt x="13961" y="41883"/>
                  </a:lnTo>
                </a:path>
                <a:path w="184784" h="86994">
                  <a:moveTo>
                    <a:pt x="19545" y="44675"/>
                  </a:moveTo>
                  <a:lnTo>
                    <a:pt x="30714" y="50260"/>
                  </a:lnTo>
                  <a:lnTo>
                    <a:pt x="39091" y="58636"/>
                  </a:lnTo>
                </a:path>
                <a:path w="184784" h="86994">
                  <a:moveTo>
                    <a:pt x="39091" y="61429"/>
                  </a:moveTo>
                  <a:lnTo>
                    <a:pt x="36299" y="69805"/>
                  </a:lnTo>
                  <a:lnTo>
                    <a:pt x="27922" y="75390"/>
                  </a:lnTo>
                </a:path>
                <a:path w="184784" h="86994">
                  <a:moveTo>
                    <a:pt x="0" y="80974"/>
                  </a:moveTo>
                  <a:lnTo>
                    <a:pt x="11168" y="83767"/>
                  </a:lnTo>
                  <a:lnTo>
                    <a:pt x="25130" y="86559"/>
                  </a:lnTo>
                  <a:lnTo>
                    <a:pt x="39091" y="83767"/>
                  </a:lnTo>
                  <a:lnTo>
                    <a:pt x="47468" y="75390"/>
                  </a:lnTo>
                </a:path>
                <a:path w="184784" h="86994">
                  <a:moveTo>
                    <a:pt x="50260" y="67013"/>
                  </a:moveTo>
                  <a:lnTo>
                    <a:pt x="50260" y="55844"/>
                  </a:lnTo>
                  <a:lnTo>
                    <a:pt x="44675" y="47468"/>
                  </a:lnTo>
                  <a:lnTo>
                    <a:pt x="27922" y="36299"/>
                  </a:lnTo>
                </a:path>
                <a:path w="184784" h="86994">
                  <a:moveTo>
                    <a:pt x="22337" y="33506"/>
                  </a:moveTo>
                  <a:lnTo>
                    <a:pt x="13961" y="25130"/>
                  </a:lnTo>
                </a:path>
                <a:path w="184784" h="86994">
                  <a:moveTo>
                    <a:pt x="184287" y="80974"/>
                  </a:moveTo>
                  <a:lnTo>
                    <a:pt x="173118" y="55844"/>
                  </a:lnTo>
                </a:path>
                <a:path w="184784" h="86994">
                  <a:moveTo>
                    <a:pt x="153572" y="11168"/>
                  </a:moveTo>
                  <a:lnTo>
                    <a:pt x="161949" y="11168"/>
                  </a:lnTo>
                  <a:lnTo>
                    <a:pt x="164741" y="13961"/>
                  </a:lnTo>
                  <a:lnTo>
                    <a:pt x="170326" y="25130"/>
                  </a:lnTo>
                  <a:lnTo>
                    <a:pt x="164741" y="33506"/>
                  </a:lnTo>
                  <a:lnTo>
                    <a:pt x="159157" y="39091"/>
                  </a:lnTo>
                  <a:lnTo>
                    <a:pt x="150780" y="39091"/>
                  </a:lnTo>
                </a:path>
                <a:path w="184784" h="86994">
                  <a:moveTo>
                    <a:pt x="173118" y="41883"/>
                  </a:moveTo>
                  <a:lnTo>
                    <a:pt x="178703" y="27922"/>
                  </a:lnTo>
                  <a:lnTo>
                    <a:pt x="178703" y="13961"/>
                  </a:lnTo>
                </a:path>
                <a:path w="184784" h="86994">
                  <a:moveTo>
                    <a:pt x="131235" y="83767"/>
                  </a:moveTo>
                  <a:lnTo>
                    <a:pt x="139611" y="83767"/>
                  </a:lnTo>
                </a:path>
                <a:path w="184784" h="86994">
                  <a:moveTo>
                    <a:pt x="173118" y="8376"/>
                  </a:moveTo>
                  <a:lnTo>
                    <a:pt x="156365" y="279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383051" y="2781066"/>
              <a:ext cx="184287" cy="92143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639936" y="2781066"/>
              <a:ext cx="78182" cy="92143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4191146" y="2362231"/>
              <a:ext cx="4995545" cy="8366125"/>
            </a:xfrm>
            <a:custGeom>
              <a:avLst/>
              <a:gdLst/>
              <a:ahLst/>
              <a:cxnLst/>
              <a:rect l="l" t="t" r="r" b="b"/>
              <a:pathLst>
                <a:path w="4995545" h="8366125">
                  <a:moveTo>
                    <a:pt x="2627494" y="524940"/>
                  </a:moveTo>
                  <a:lnTo>
                    <a:pt x="2635870" y="510979"/>
                  </a:lnTo>
                  <a:lnTo>
                    <a:pt x="2641455" y="502602"/>
                  </a:lnTo>
                  <a:lnTo>
                    <a:pt x="2641455" y="494225"/>
                  </a:lnTo>
                </a:path>
                <a:path w="4995545" h="8366125">
                  <a:moveTo>
                    <a:pt x="2769898" y="424419"/>
                  </a:moveTo>
                  <a:lnTo>
                    <a:pt x="2764313" y="424419"/>
                  </a:lnTo>
                  <a:lnTo>
                    <a:pt x="2761521" y="427212"/>
                  </a:lnTo>
                </a:path>
                <a:path w="4995545" h="8366125">
                  <a:moveTo>
                    <a:pt x="2797820" y="508186"/>
                  </a:moveTo>
                  <a:lnTo>
                    <a:pt x="2803404" y="505394"/>
                  </a:lnTo>
                </a:path>
                <a:path w="4995545" h="8366125">
                  <a:moveTo>
                    <a:pt x="2521389" y="820917"/>
                  </a:moveTo>
                  <a:lnTo>
                    <a:pt x="2518596" y="829294"/>
                  </a:lnTo>
                </a:path>
                <a:path w="4995545" h="8366125">
                  <a:moveTo>
                    <a:pt x="2515804" y="832086"/>
                  </a:moveTo>
                  <a:lnTo>
                    <a:pt x="2518596" y="846047"/>
                  </a:lnTo>
                </a:path>
                <a:path w="4995545" h="8366125">
                  <a:moveTo>
                    <a:pt x="2518596" y="848839"/>
                  </a:moveTo>
                  <a:lnTo>
                    <a:pt x="2521389" y="854424"/>
                  </a:lnTo>
                  <a:lnTo>
                    <a:pt x="2526973" y="857216"/>
                  </a:lnTo>
                  <a:lnTo>
                    <a:pt x="2540934" y="857216"/>
                  </a:lnTo>
                </a:path>
                <a:path w="4995545" h="8366125">
                  <a:moveTo>
                    <a:pt x="2529765" y="854424"/>
                  </a:moveTo>
                  <a:lnTo>
                    <a:pt x="2524181" y="846047"/>
                  </a:lnTo>
                  <a:lnTo>
                    <a:pt x="2524181" y="837670"/>
                  </a:lnTo>
                </a:path>
                <a:path w="4995545" h="8366125">
                  <a:moveTo>
                    <a:pt x="2524181" y="823709"/>
                  </a:moveTo>
                  <a:lnTo>
                    <a:pt x="2529765" y="818125"/>
                  </a:lnTo>
                </a:path>
                <a:path w="4995545" h="8366125">
                  <a:moveTo>
                    <a:pt x="2543727" y="851631"/>
                  </a:moveTo>
                  <a:lnTo>
                    <a:pt x="2546519" y="832086"/>
                  </a:lnTo>
                </a:path>
                <a:path w="4995545" h="8366125">
                  <a:moveTo>
                    <a:pt x="2546519" y="829294"/>
                  </a:moveTo>
                  <a:lnTo>
                    <a:pt x="2546519" y="820917"/>
                  </a:lnTo>
                  <a:lnTo>
                    <a:pt x="2538142" y="812540"/>
                  </a:lnTo>
                </a:path>
                <a:path w="4995545" h="8366125">
                  <a:moveTo>
                    <a:pt x="1943396" y="820917"/>
                  </a:moveTo>
                  <a:lnTo>
                    <a:pt x="1940604" y="829294"/>
                  </a:lnTo>
                </a:path>
                <a:path w="4995545" h="8366125">
                  <a:moveTo>
                    <a:pt x="1940604" y="832086"/>
                  </a:moveTo>
                  <a:lnTo>
                    <a:pt x="1940604" y="846047"/>
                  </a:lnTo>
                </a:path>
                <a:path w="4995545" h="8366125">
                  <a:moveTo>
                    <a:pt x="1943396" y="848839"/>
                  </a:moveTo>
                  <a:lnTo>
                    <a:pt x="1946188" y="854424"/>
                  </a:lnTo>
                  <a:lnTo>
                    <a:pt x="1951772" y="857216"/>
                  </a:lnTo>
                  <a:lnTo>
                    <a:pt x="1962941" y="857216"/>
                  </a:lnTo>
                </a:path>
                <a:path w="4995545" h="8366125">
                  <a:moveTo>
                    <a:pt x="1954565" y="854424"/>
                  </a:moveTo>
                  <a:lnTo>
                    <a:pt x="1948980" y="846047"/>
                  </a:lnTo>
                  <a:lnTo>
                    <a:pt x="1946188" y="837670"/>
                  </a:lnTo>
                </a:path>
                <a:path w="4995545" h="8366125">
                  <a:moveTo>
                    <a:pt x="1948980" y="823709"/>
                  </a:moveTo>
                  <a:lnTo>
                    <a:pt x="1951772" y="818125"/>
                  </a:lnTo>
                </a:path>
                <a:path w="4995545" h="8366125">
                  <a:moveTo>
                    <a:pt x="1968526" y="851631"/>
                  </a:moveTo>
                  <a:lnTo>
                    <a:pt x="1971318" y="832086"/>
                  </a:lnTo>
                </a:path>
                <a:path w="4995545" h="8366125">
                  <a:moveTo>
                    <a:pt x="1971318" y="829294"/>
                  </a:moveTo>
                  <a:lnTo>
                    <a:pt x="1968526" y="820917"/>
                  </a:lnTo>
                  <a:lnTo>
                    <a:pt x="1960149" y="812540"/>
                  </a:lnTo>
                </a:path>
                <a:path w="4995545" h="8366125">
                  <a:moveTo>
                    <a:pt x="3043537" y="820917"/>
                  </a:moveTo>
                  <a:lnTo>
                    <a:pt x="3051913" y="818125"/>
                  </a:lnTo>
                </a:path>
                <a:path w="4995545" h="8366125">
                  <a:moveTo>
                    <a:pt x="3054706" y="818125"/>
                  </a:moveTo>
                  <a:lnTo>
                    <a:pt x="3057498" y="820917"/>
                  </a:lnTo>
                  <a:lnTo>
                    <a:pt x="3060290" y="823709"/>
                  </a:lnTo>
                  <a:lnTo>
                    <a:pt x="3057498" y="832086"/>
                  </a:lnTo>
                </a:path>
                <a:path w="4995545" h="8366125">
                  <a:moveTo>
                    <a:pt x="3057498" y="837670"/>
                  </a:moveTo>
                  <a:lnTo>
                    <a:pt x="3051913" y="843255"/>
                  </a:lnTo>
                </a:path>
                <a:path w="4995545" h="8366125">
                  <a:moveTo>
                    <a:pt x="3040745" y="851631"/>
                  </a:moveTo>
                  <a:lnTo>
                    <a:pt x="3043537" y="857216"/>
                  </a:lnTo>
                </a:path>
                <a:path w="4995545" h="8366125">
                  <a:moveTo>
                    <a:pt x="3054706" y="846047"/>
                  </a:moveTo>
                  <a:lnTo>
                    <a:pt x="3065875" y="832086"/>
                  </a:lnTo>
                  <a:lnTo>
                    <a:pt x="3065875" y="823709"/>
                  </a:lnTo>
                  <a:lnTo>
                    <a:pt x="3065875" y="818125"/>
                  </a:lnTo>
                </a:path>
                <a:path w="4995545" h="8366125">
                  <a:moveTo>
                    <a:pt x="3079836" y="820917"/>
                  </a:moveTo>
                  <a:lnTo>
                    <a:pt x="3077044" y="829294"/>
                  </a:lnTo>
                </a:path>
                <a:path w="4995545" h="8366125">
                  <a:moveTo>
                    <a:pt x="3074251" y="832086"/>
                  </a:moveTo>
                  <a:lnTo>
                    <a:pt x="3077044" y="846047"/>
                  </a:lnTo>
                </a:path>
                <a:path w="4995545" h="8366125">
                  <a:moveTo>
                    <a:pt x="3077044" y="848839"/>
                  </a:moveTo>
                  <a:lnTo>
                    <a:pt x="3079836" y="854424"/>
                  </a:lnTo>
                  <a:lnTo>
                    <a:pt x="3085420" y="857216"/>
                  </a:lnTo>
                  <a:lnTo>
                    <a:pt x="3099381" y="857216"/>
                  </a:lnTo>
                </a:path>
                <a:path w="4995545" h="8366125">
                  <a:moveTo>
                    <a:pt x="3088213" y="854424"/>
                  </a:moveTo>
                  <a:lnTo>
                    <a:pt x="3082628" y="846047"/>
                  </a:lnTo>
                  <a:lnTo>
                    <a:pt x="3082628" y="837670"/>
                  </a:lnTo>
                </a:path>
                <a:path w="4995545" h="8366125">
                  <a:moveTo>
                    <a:pt x="3082628" y="823709"/>
                  </a:moveTo>
                  <a:lnTo>
                    <a:pt x="3088213" y="818125"/>
                  </a:lnTo>
                </a:path>
                <a:path w="4995545" h="8366125">
                  <a:moveTo>
                    <a:pt x="3102174" y="851631"/>
                  </a:moveTo>
                  <a:lnTo>
                    <a:pt x="3104966" y="832086"/>
                  </a:lnTo>
                </a:path>
                <a:path w="4995545" h="8366125">
                  <a:moveTo>
                    <a:pt x="3104966" y="829294"/>
                  </a:moveTo>
                  <a:lnTo>
                    <a:pt x="3104966" y="820917"/>
                  </a:lnTo>
                  <a:lnTo>
                    <a:pt x="3096589" y="812540"/>
                  </a:lnTo>
                </a:path>
                <a:path w="4995545" h="8366125">
                  <a:moveTo>
                    <a:pt x="2124891" y="589161"/>
                  </a:moveTo>
                  <a:lnTo>
                    <a:pt x="2119307" y="591954"/>
                  </a:lnTo>
                  <a:lnTo>
                    <a:pt x="2116514" y="597538"/>
                  </a:lnTo>
                </a:path>
                <a:path w="4995545" h="8366125">
                  <a:moveTo>
                    <a:pt x="2116514" y="600330"/>
                  </a:moveTo>
                  <a:lnTo>
                    <a:pt x="2116514" y="605915"/>
                  </a:lnTo>
                  <a:lnTo>
                    <a:pt x="2122099" y="611499"/>
                  </a:lnTo>
                </a:path>
                <a:path w="4995545" h="8366125">
                  <a:moveTo>
                    <a:pt x="2141645" y="625460"/>
                  </a:moveTo>
                  <a:lnTo>
                    <a:pt x="2138852" y="614291"/>
                  </a:lnTo>
                  <a:lnTo>
                    <a:pt x="2130476" y="608707"/>
                  </a:lnTo>
                </a:path>
                <a:path w="4995545" h="8366125">
                  <a:moveTo>
                    <a:pt x="2152813" y="597538"/>
                  </a:moveTo>
                  <a:lnTo>
                    <a:pt x="2150021" y="608707"/>
                  </a:lnTo>
                </a:path>
                <a:path w="4995545" h="8366125">
                  <a:moveTo>
                    <a:pt x="2147229" y="611499"/>
                  </a:moveTo>
                  <a:lnTo>
                    <a:pt x="2150021" y="622668"/>
                  </a:lnTo>
                </a:path>
                <a:path w="4995545" h="8366125">
                  <a:moveTo>
                    <a:pt x="2161190" y="633837"/>
                  </a:moveTo>
                  <a:lnTo>
                    <a:pt x="2172359" y="633837"/>
                  </a:lnTo>
                </a:path>
                <a:path w="4995545" h="8366125">
                  <a:moveTo>
                    <a:pt x="2155606" y="622668"/>
                  </a:moveTo>
                  <a:lnTo>
                    <a:pt x="2155606" y="617084"/>
                  </a:lnTo>
                </a:path>
                <a:path w="4995545" h="8366125">
                  <a:moveTo>
                    <a:pt x="2155606" y="611499"/>
                  </a:moveTo>
                  <a:lnTo>
                    <a:pt x="2155606" y="603122"/>
                  </a:lnTo>
                </a:path>
                <a:path w="4995545" h="8366125">
                  <a:moveTo>
                    <a:pt x="2166775" y="589161"/>
                  </a:moveTo>
                  <a:lnTo>
                    <a:pt x="2155606" y="594746"/>
                  </a:lnTo>
                </a:path>
                <a:path w="4995545" h="8366125">
                  <a:moveTo>
                    <a:pt x="2166775" y="594746"/>
                  </a:moveTo>
                  <a:lnTo>
                    <a:pt x="2177944" y="597538"/>
                  </a:lnTo>
                </a:path>
                <a:path w="4995545" h="8366125">
                  <a:moveTo>
                    <a:pt x="2177944" y="594746"/>
                  </a:moveTo>
                  <a:lnTo>
                    <a:pt x="2169567" y="589161"/>
                  </a:lnTo>
                </a:path>
                <a:path w="4995545" h="8366125">
                  <a:moveTo>
                    <a:pt x="2298010" y="603122"/>
                  </a:moveTo>
                  <a:lnTo>
                    <a:pt x="2292425" y="605915"/>
                  </a:lnTo>
                  <a:lnTo>
                    <a:pt x="2292425" y="608707"/>
                  </a:lnTo>
                </a:path>
                <a:path w="4995545" h="8366125">
                  <a:moveTo>
                    <a:pt x="2381777" y="597538"/>
                  </a:moveTo>
                  <a:lnTo>
                    <a:pt x="2378985" y="605915"/>
                  </a:lnTo>
                </a:path>
                <a:path w="4995545" h="8366125">
                  <a:moveTo>
                    <a:pt x="2378985" y="608707"/>
                  </a:moveTo>
                  <a:lnTo>
                    <a:pt x="2378985" y="622668"/>
                  </a:lnTo>
                </a:path>
                <a:path w="4995545" h="8366125">
                  <a:moveTo>
                    <a:pt x="2378985" y="625460"/>
                  </a:moveTo>
                  <a:lnTo>
                    <a:pt x="2381777" y="631045"/>
                  </a:lnTo>
                  <a:lnTo>
                    <a:pt x="2387361" y="636629"/>
                  </a:lnTo>
                  <a:lnTo>
                    <a:pt x="2401322" y="633837"/>
                  </a:lnTo>
                </a:path>
                <a:path w="4995545" h="8366125">
                  <a:moveTo>
                    <a:pt x="2390154" y="631045"/>
                  </a:moveTo>
                  <a:lnTo>
                    <a:pt x="2384569" y="622668"/>
                  </a:lnTo>
                  <a:lnTo>
                    <a:pt x="2384569" y="614291"/>
                  </a:lnTo>
                </a:path>
                <a:path w="4995545" h="8366125">
                  <a:moveTo>
                    <a:pt x="2384569" y="600330"/>
                  </a:moveTo>
                  <a:lnTo>
                    <a:pt x="2390154" y="594746"/>
                  </a:lnTo>
                </a:path>
                <a:path w="4995545" h="8366125">
                  <a:moveTo>
                    <a:pt x="2404115" y="628253"/>
                  </a:moveTo>
                  <a:lnTo>
                    <a:pt x="2409699" y="608707"/>
                  </a:lnTo>
                </a:path>
                <a:path w="4995545" h="8366125">
                  <a:moveTo>
                    <a:pt x="2409699" y="605915"/>
                  </a:moveTo>
                  <a:lnTo>
                    <a:pt x="2406907" y="597538"/>
                  </a:lnTo>
                  <a:lnTo>
                    <a:pt x="2398530" y="589161"/>
                  </a:lnTo>
                </a:path>
                <a:path w="4995545" h="8366125">
                  <a:moveTo>
                    <a:pt x="2457167" y="597538"/>
                  </a:moveTo>
                  <a:lnTo>
                    <a:pt x="2459959" y="605915"/>
                  </a:lnTo>
                </a:path>
                <a:path w="4995545" h="8366125">
                  <a:moveTo>
                    <a:pt x="2479505" y="617084"/>
                  </a:moveTo>
                  <a:lnTo>
                    <a:pt x="2479505" y="625460"/>
                  </a:lnTo>
                </a:path>
                <a:path w="4995545" h="8366125">
                  <a:moveTo>
                    <a:pt x="2496259" y="597538"/>
                  </a:moveTo>
                  <a:lnTo>
                    <a:pt x="2493466" y="608707"/>
                  </a:lnTo>
                </a:path>
                <a:path w="4995545" h="8366125">
                  <a:moveTo>
                    <a:pt x="2493466" y="611499"/>
                  </a:moveTo>
                  <a:lnTo>
                    <a:pt x="2493466" y="622668"/>
                  </a:lnTo>
                </a:path>
                <a:path w="4995545" h="8366125">
                  <a:moveTo>
                    <a:pt x="2504635" y="633837"/>
                  </a:moveTo>
                  <a:lnTo>
                    <a:pt x="2518596" y="633837"/>
                  </a:lnTo>
                </a:path>
                <a:path w="4995545" h="8366125">
                  <a:moveTo>
                    <a:pt x="2501843" y="622668"/>
                  </a:moveTo>
                  <a:lnTo>
                    <a:pt x="2499051" y="617084"/>
                  </a:lnTo>
                </a:path>
                <a:path w="4995545" h="8366125">
                  <a:moveTo>
                    <a:pt x="2499051" y="611499"/>
                  </a:moveTo>
                  <a:lnTo>
                    <a:pt x="2501843" y="603122"/>
                  </a:lnTo>
                </a:path>
                <a:path w="4995545" h="8366125">
                  <a:moveTo>
                    <a:pt x="2513012" y="589161"/>
                  </a:moveTo>
                  <a:lnTo>
                    <a:pt x="2501843" y="594746"/>
                  </a:lnTo>
                </a:path>
                <a:path w="4995545" h="8366125">
                  <a:moveTo>
                    <a:pt x="2513012" y="594746"/>
                  </a:moveTo>
                  <a:lnTo>
                    <a:pt x="2521389" y="597538"/>
                  </a:lnTo>
                </a:path>
                <a:path w="4995545" h="8366125">
                  <a:moveTo>
                    <a:pt x="2524181" y="594746"/>
                  </a:moveTo>
                  <a:lnTo>
                    <a:pt x="2515804" y="589161"/>
                  </a:lnTo>
                </a:path>
                <a:path w="4995545" h="8366125">
                  <a:moveTo>
                    <a:pt x="2680546" y="597538"/>
                  </a:moveTo>
                  <a:lnTo>
                    <a:pt x="2677754" y="605915"/>
                  </a:lnTo>
                </a:path>
                <a:path w="4995545" h="8366125">
                  <a:moveTo>
                    <a:pt x="2677754" y="608707"/>
                  </a:moveTo>
                  <a:lnTo>
                    <a:pt x="2677754" y="622668"/>
                  </a:lnTo>
                </a:path>
                <a:path w="4995545" h="8366125">
                  <a:moveTo>
                    <a:pt x="2677754" y="625460"/>
                  </a:moveTo>
                  <a:lnTo>
                    <a:pt x="2683338" y="631045"/>
                  </a:lnTo>
                  <a:lnTo>
                    <a:pt x="2688923" y="636629"/>
                  </a:lnTo>
                  <a:lnTo>
                    <a:pt x="2700092" y="633837"/>
                  </a:lnTo>
                </a:path>
                <a:path w="4995545" h="8366125">
                  <a:moveTo>
                    <a:pt x="2691715" y="631045"/>
                  </a:moveTo>
                  <a:lnTo>
                    <a:pt x="2683338" y="622668"/>
                  </a:lnTo>
                  <a:lnTo>
                    <a:pt x="2683338" y="614291"/>
                  </a:lnTo>
                </a:path>
                <a:path w="4995545" h="8366125">
                  <a:moveTo>
                    <a:pt x="2683338" y="600330"/>
                  </a:moveTo>
                  <a:lnTo>
                    <a:pt x="2688923" y="594746"/>
                  </a:lnTo>
                </a:path>
                <a:path w="4995545" h="8366125">
                  <a:moveTo>
                    <a:pt x="2705676" y="628253"/>
                  </a:moveTo>
                  <a:lnTo>
                    <a:pt x="2708468" y="608707"/>
                  </a:lnTo>
                </a:path>
                <a:path w="4995545" h="8366125">
                  <a:moveTo>
                    <a:pt x="2708468" y="605915"/>
                  </a:moveTo>
                  <a:lnTo>
                    <a:pt x="2705676" y="597538"/>
                  </a:lnTo>
                  <a:lnTo>
                    <a:pt x="2697300" y="589161"/>
                  </a:lnTo>
                </a:path>
                <a:path w="4995545" h="8366125">
                  <a:moveTo>
                    <a:pt x="2733599" y="597538"/>
                  </a:moveTo>
                  <a:lnTo>
                    <a:pt x="2730806" y="605915"/>
                  </a:lnTo>
                </a:path>
                <a:path w="4995545" h="8366125">
                  <a:moveTo>
                    <a:pt x="2730806" y="608707"/>
                  </a:moveTo>
                  <a:lnTo>
                    <a:pt x="2730806" y="622668"/>
                  </a:lnTo>
                </a:path>
                <a:path w="4995545" h="8366125">
                  <a:moveTo>
                    <a:pt x="2730806" y="625460"/>
                  </a:moveTo>
                  <a:lnTo>
                    <a:pt x="2736391" y="631045"/>
                  </a:lnTo>
                  <a:lnTo>
                    <a:pt x="2741975" y="636629"/>
                  </a:lnTo>
                  <a:lnTo>
                    <a:pt x="2753144" y="633837"/>
                  </a:lnTo>
                </a:path>
                <a:path w="4995545" h="8366125">
                  <a:moveTo>
                    <a:pt x="2744768" y="631045"/>
                  </a:moveTo>
                  <a:lnTo>
                    <a:pt x="2736391" y="622668"/>
                  </a:lnTo>
                  <a:lnTo>
                    <a:pt x="2736391" y="614291"/>
                  </a:lnTo>
                </a:path>
                <a:path w="4995545" h="8366125">
                  <a:moveTo>
                    <a:pt x="2736391" y="600330"/>
                  </a:moveTo>
                  <a:lnTo>
                    <a:pt x="2741975" y="594746"/>
                  </a:lnTo>
                </a:path>
                <a:path w="4995545" h="8366125">
                  <a:moveTo>
                    <a:pt x="2758729" y="628253"/>
                  </a:moveTo>
                  <a:lnTo>
                    <a:pt x="2761521" y="608707"/>
                  </a:lnTo>
                </a:path>
                <a:path w="4995545" h="8366125">
                  <a:moveTo>
                    <a:pt x="2761521" y="605915"/>
                  </a:moveTo>
                  <a:lnTo>
                    <a:pt x="2758729" y="597538"/>
                  </a:lnTo>
                  <a:lnTo>
                    <a:pt x="2750352" y="589161"/>
                  </a:lnTo>
                </a:path>
                <a:path w="4995545" h="8366125">
                  <a:moveTo>
                    <a:pt x="36299" y="7421763"/>
                  </a:moveTo>
                  <a:lnTo>
                    <a:pt x="33506" y="7430140"/>
                  </a:lnTo>
                </a:path>
                <a:path w="4995545" h="8366125">
                  <a:moveTo>
                    <a:pt x="33506" y="7432932"/>
                  </a:moveTo>
                  <a:lnTo>
                    <a:pt x="33506" y="7444101"/>
                  </a:lnTo>
                </a:path>
                <a:path w="4995545" h="8366125">
                  <a:moveTo>
                    <a:pt x="44675" y="7458062"/>
                  </a:moveTo>
                  <a:lnTo>
                    <a:pt x="55844" y="7458062"/>
                  </a:lnTo>
                </a:path>
                <a:path w="4995545" h="8366125">
                  <a:moveTo>
                    <a:pt x="41883" y="7446893"/>
                  </a:moveTo>
                  <a:lnTo>
                    <a:pt x="39091" y="7438516"/>
                  </a:lnTo>
                </a:path>
                <a:path w="4995545" h="8366125">
                  <a:moveTo>
                    <a:pt x="39091" y="7432932"/>
                  </a:moveTo>
                  <a:lnTo>
                    <a:pt x="41883" y="7424555"/>
                  </a:lnTo>
                </a:path>
                <a:path w="4995545" h="8366125">
                  <a:moveTo>
                    <a:pt x="50260" y="7413386"/>
                  </a:moveTo>
                  <a:lnTo>
                    <a:pt x="39091" y="7416178"/>
                  </a:lnTo>
                </a:path>
                <a:path w="4995545" h="8366125">
                  <a:moveTo>
                    <a:pt x="53052" y="7416178"/>
                  </a:moveTo>
                  <a:lnTo>
                    <a:pt x="61429" y="7421763"/>
                  </a:lnTo>
                </a:path>
                <a:path w="4995545" h="8366125">
                  <a:moveTo>
                    <a:pt x="64221" y="7416178"/>
                  </a:moveTo>
                  <a:lnTo>
                    <a:pt x="55844" y="7413386"/>
                  </a:lnTo>
                </a:path>
                <a:path w="4995545" h="8366125">
                  <a:moveTo>
                    <a:pt x="120066" y="7418971"/>
                  </a:moveTo>
                  <a:lnTo>
                    <a:pt x="125650" y="7421763"/>
                  </a:lnTo>
                  <a:lnTo>
                    <a:pt x="128442" y="7424555"/>
                  </a:lnTo>
                  <a:lnTo>
                    <a:pt x="125650" y="7430140"/>
                  </a:lnTo>
                  <a:lnTo>
                    <a:pt x="120066" y="7432932"/>
                  </a:lnTo>
                </a:path>
                <a:path w="4995545" h="8366125">
                  <a:moveTo>
                    <a:pt x="240132" y="7435724"/>
                  </a:moveTo>
                  <a:lnTo>
                    <a:pt x="231755" y="7413386"/>
                  </a:lnTo>
                </a:path>
                <a:path w="4995545" h="8366125">
                  <a:moveTo>
                    <a:pt x="552862" y="7413386"/>
                  </a:moveTo>
                  <a:lnTo>
                    <a:pt x="547278" y="7416178"/>
                  </a:lnTo>
                  <a:lnTo>
                    <a:pt x="544486" y="7418971"/>
                  </a:lnTo>
                </a:path>
                <a:path w="4995545" h="8366125">
                  <a:moveTo>
                    <a:pt x="541693" y="7421763"/>
                  </a:moveTo>
                  <a:lnTo>
                    <a:pt x="544486" y="7430140"/>
                  </a:lnTo>
                  <a:lnTo>
                    <a:pt x="547278" y="7432932"/>
                  </a:lnTo>
                </a:path>
                <a:path w="4995545" h="8366125">
                  <a:moveTo>
                    <a:pt x="569616" y="7446893"/>
                  </a:moveTo>
                  <a:lnTo>
                    <a:pt x="566823" y="7438516"/>
                  </a:lnTo>
                  <a:lnTo>
                    <a:pt x="558447" y="7432932"/>
                  </a:lnTo>
                </a:path>
                <a:path w="4995545" h="8366125">
                  <a:moveTo>
                    <a:pt x="605915" y="7418971"/>
                  </a:moveTo>
                  <a:lnTo>
                    <a:pt x="611499" y="7421763"/>
                  </a:lnTo>
                  <a:lnTo>
                    <a:pt x="614291" y="7427347"/>
                  </a:lnTo>
                  <a:lnTo>
                    <a:pt x="611499" y="7432932"/>
                  </a:lnTo>
                  <a:lnTo>
                    <a:pt x="605915" y="7435724"/>
                  </a:lnTo>
                </a:path>
                <a:path w="4995545" h="8366125">
                  <a:moveTo>
                    <a:pt x="617084" y="7435724"/>
                  </a:moveTo>
                  <a:lnTo>
                    <a:pt x="619876" y="7430140"/>
                  </a:lnTo>
                </a:path>
                <a:path w="4995545" h="8366125">
                  <a:moveTo>
                    <a:pt x="603122" y="7441309"/>
                  </a:moveTo>
                  <a:lnTo>
                    <a:pt x="614291" y="7438516"/>
                  </a:lnTo>
                </a:path>
                <a:path w="4995545" h="8366125">
                  <a:moveTo>
                    <a:pt x="706435" y="7421763"/>
                  </a:moveTo>
                  <a:lnTo>
                    <a:pt x="709227" y="7427347"/>
                  </a:lnTo>
                </a:path>
                <a:path w="4995545" h="8366125">
                  <a:moveTo>
                    <a:pt x="728773" y="7441309"/>
                  </a:moveTo>
                  <a:lnTo>
                    <a:pt x="728773" y="7446893"/>
                  </a:lnTo>
                </a:path>
                <a:path w="4995545" h="8366125">
                  <a:moveTo>
                    <a:pt x="871177" y="7413386"/>
                  </a:moveTo>
                  <a:lnTo>
                    <a:pt x="868385" y="7416178"/>
                  </a:lnTo>
                  <a:lnTo>
                    <a:pt x="862800" y="7418971"/>
                  </a:lnTo>
                </a:path>
                <a:path w="4995545" h="8366125">
                  <a:moveTo>
                    <a:pt x="862800" y="7421763"/>
                  </a:moveTo>
                  <a:lnTo>
                    <a:pt x="862800" y="7430140"/>
                  </a:lnTo>
                  <a:lnTo>
                    <a:pt x="868385" y="7432932"/>
                  </a:lnTo>
                </a:path>
                <a:path w="4995545" h="8366125">
                  <a:moveTo>
                    <a:pt x="887931" y="7446893"/>
                  </a:moveTo>
                  <a:lnTo>
                    <a:pt x="887931" y="7438516"/>
                  </a:lnTo>
                  <a:lnTo>
                    <a:pt x="876762" y="7432932"/>
                  </a:lnTo>
                </a:path>
                <a:path w="4995545" h="8366125">
                  <a:moveTo>
                    <a:pt x="954944" y="7413386"/>
                  </a:moveTo>
                  <a:lnTo>
                    <a:pt x="952152" y="7416178"/>
                  </a:lnTo>
                </a:path>
                <a:path w="4995545" h="8366125">
                  <a:moveTo>
                    <a:pt x="1041504" y="7438516"/>
                  </a:moveTo>
                  <a:lnTo>
                    <a:pt x="1038711" y="7446893"/>
                  </a:lnTo>
                </a:path>
                <a:path w="4995545" h="8366125">
                  <a:moveTo>
                    <a:pt x="1038711" y="7449685"/>
                  </a:moveTo>
                  <a:lnTo>
                    <a:pt x="1027542" y="7452477"/>
                  </a:lnTo>
                </a:path>
                <a:path w="4995545" h="8366125">
                  <a:moveTo>
                    <a:pt x="1041504" y="7452477"/>
                  </a:moveTo>
                  <a:lnTo>
                    <a:pt x="1047088" y="7444101"/>
                  </a:lnTo>
                  <a:lnTo>
                    <a:pt x="1047088" y="7435724"/>
                  </a:lnTo>
                  <a:lnTo>
                    <a:pt x="1047088" y="7427347"/>
                  </a:lnTo>
                  <a:lnTo>
                    <a:pt x="1041504" y="7418971"/>
                  </a:lnTo>
                </a:path>
                <a:path w="4995545" h="8366125">
                  <a:moveTo>
                    <a:pt x="1150401" y="7418971"/>
                  </a:moveTo>
                  <a:lnTo>
                    <a:pt x="1155985" y="7421763"/>
                  </a:lnTo>
                  <a:lnTo>
                    <a:pt x="1158777" y="7424555"/>
                  </a:lnTo>
                  <a:lnTo>
                    <a:pt x="1155985" y="7430140"/>
                  </a:lnTo>
                  <a:lnTo>
                    <a:pt x="1150401" y="7432932"/>
                  </a:lnTo>
                </a:path>
                <a:path w="4995545" h="8366125">
                  <a:moveTo>
                    <a:pt x="1195077" y="7416178"/>
                  </a:moveTo>
                  <a:lnTo>
                    <a:pt x="1203453" y="7421763"/>
                  </a:lnTo>
                  <a:lnTo>
                    <a:pt x="1206245" y="7427347"/>
                  </a:lnTo>
                </a:path>
                <a:path w="4995545" h="8366125">
                  <a:moveTo>
                    <a:pt x="1206245" y="7430140"/>
                  </a:moveTo>
                  <a:lnTo>
                    <a:pt x="1206245" y="7444101"/>
                  </a:lnTo>
                </a:path>
                <a:path w="4995545" h="8366125">
                  <a:moveTo>
                    <a:pt x="1203453" y="7449685"/>
                  </a:moveTo>
                  <a:lnTo>
                    <a:pt x="1192284" y="7452477"/>
                  </a:lnTo>
                </a:path>
                <a:path w="4995545" h="8366125">
                  <a:moveTo>
                    <a:pt x="1181115" y="7455270"/>
                  </a:moveTo>
                  <a:lnTo>
                    <a:pt x="1195077" y="7458062"/>
                  </a:lnTo>
                  <a:lnTo>
                    <a:pt x="1203453" y="7455270"/>
                  </a:lnTo>
                  <a:lnTo>
                    <a:pt x="1209038" y="7452477"/>
                  </a:lnTo>
                </a:path>
                <a:path w="4995545" h="8366125">
                  <a:moveTo>
                    <a:pt x="1209038" y="7449685"/>
                  </a:moveTo>
                  <a:lnTo>
                    <a:pt x="1214622" y="7432932"/>
                  </a:lnTo>
                  <a:lnTo>
                    <a:pt x="1209038" y="7418971"/>
                  </a:lnTo>
                </a:path>
                <a:path w="4995545" h="8366125">
                  <a:moveTo>
                    <a:pt x="1192284" y="7413386"/>
                  </a:moveTo>
                  <a:lnTo>
                    <a:pt x="1181115" y="7416178"/>
                  </a:lnTo>
                  <a:lnTo>
                    <a:pt x="1175531" y="7427347"/>
                  </a:lnTo>
                </a:path>
                <a:path w="4995545" h="8366125">
                  <a:moveTo>
                    <a:pt x="1172739" y="7430140"/>
                  </a:moveTo>
                  <a:lnTo>
                    <a:pt x="1172739" y="7441309"/>
                  </a:lnTo>
                  <a:lnTo>
                    <a:pt x="1178323" y="7452477"/>
                  </a:lnTo>
                </a:path>
                <a:path w="4995545" h="8366125">
                  <a:moveTo>
                    <a:pt x="1181115" y="7441309"/>
                  </a:moveTo>
                  <a:lnTo>
                    <a:pt x="1181115" y="7424555"/>
                  </a:lnTo>
                </a:path>
                <a:path w="4995545" h="8366125">
                  <a:moveTo>
                    <a:pt x="1183908" y="7421763"/>
                  </a:moveTo>
                  <a:lnTo>
                    <a:pt x="1192284" y="7416178"/>
                  </a:lnTo>
                </a:path>
                <a:path w="4995545" h="8366125">
                  <a:moveTo>
                    <a:pt x="1206245" y="7416178"/>
                  </a:moveTo>
                  <a:lnTo>
                    <a:pt x="1197869" y="7413386"/>
                  </a:lnTo>
                </a:path>
                <a:path w="4995545" h="8366125">
                  <a:moveTo>
                    <a:pt x="1264882" y="7413386"/>
                  </a:moveTo>
                  <a:lnTo>
                    <a:pt x="1259298" y="7416178"/>
                  </a:lnTo>
                </a:path>
                <a:path w="4995545" h="8366125">
                  <a:moveTo>
                    <a:pt x="53052" y="7497153"/>
                  </a:moveTo>
                  <a:lnTo>
                    <a:pt x="55844" y="7502738"/>
                  </a:lnTo>
                </a:path>
                <a:path w="4995545" h="8366125">
                  <a:moveTo>
                    <a:pt x="75390" y="7516699"/>
                  </a:moveTo>
                  <a:lnTo>
                    <a:pt x="75390" y="7522283"/>
                  </a:lnTo>
                </a:path>
                <a:path w="4995545" h="8366125">
                  <a:moveTo>
                    <a:pt x="134027" y="7497153"/>
                  </a:moveTo>
                  <a:lnTo>
                    <a:pt x="136819" y="7502738"/>
                  </a:lnTo>
                </a:path>
                <a:path w="4995545" h="8366125">
                  <a:moveTo>
                    <a:pt x="153572" y="7516699"/>
                  </a:moveTo>
                  <a:lnTo>
                    <a:pt x="153572" y="7522283"/>
                  </a:lnTo>
                </a:path>
                <a:path w="4995545" h="8366125">
                  <a:moveTo>
                    <a:pt x="178703" y="7488777"/>
                  </a:moveTo>
                  <a:lnTo>
                    <a:pt x="175910" y="7488777"/>
                  </a:lnTo>
                  <a:lnTo>
                    <a:pt x="170326" y="7494361"/>
                  </a:lnTo>
                </a:path>
                <a:path w="4995545" h="8366125">
                  <a:moveTo>
                    <a:pt x="170326" y="7497153"/>
                  </a:moveTo>
                  <a:lnTo>
                    <a:pt x="170326" y="7502738"/>
                  </a:lnTo>
                  <a:lnTo>
                    <a:pt x="175910" y="7508322"/>
                  </a:lnTo>
                </a:path>
                <a:path w="4995545" h="8366125">
                  <a:moveTo>
                    <a:pt x="195456" y="7522283"/>
                  </a:moveTo>
                  <a:lnTo>
                    <a:pt x="195456" y="7513907"/>
                  </a:lnTo>
                  <a:lnTo>
                    <a:pt x="184287" y="7508322"/>
                  </a:lnTo>
                </a:path>
                <a:path w="4995545" h="8366125">
                  <a:moveTo>
                    <a:pt x="251301" y="7491569"/>
                  </a:moveTo>
                  <a:lnTo>
                    <a:pt x="259677" y="7494361"/>
                  </a:lnTo>
                  <a:lnTo>
                    <a:pt x="259677" y="7499945"/>
                  </a:lnTo>
                  <a:lnTo>
                    <a:pt x="256885" y="7505530"/>
                  </a:lnTo>
                  <a:lnTo>
                    <a:pt x="251301" y="7508322"/>
                  </a:lnTo>
                </a:path>
                <a:path w="4995545" h="8366125">
                  <a:moveTo>
                    <a:pt x="279223" y="7516699"/>
                  </a:moveTo>
                  <a:lnTo>
                    <a:pt x="279223" y="7525076"/>
                  </a:lnTo>
                  <a:lnTo>
                    <a:pt x="284808" y="7530660"/>
                  </a:lnTo>
                  <a:lnTo>
                    <a:pt x="295977" y="7533452"/>
                  </a:lnTo>
                  <a:lnTo>
                    <a:pt x="304353" y="7530660"/>
                  </a:lnTo>
                </a:path>
                <a:path w="4995545" h="8366125">
                  <a:moveTo>
                    <a:pt x="293184" y="7527868"/>
                  </a:moveTo>
                  <a:lnTo>
                    <a:pt x="287600" y="7525076"/>
                  </a:lnTo>
                </a:path>
                <a:path w="4995545" h="8366125">
                  <a:moveTo>
                    <a:pt x="284808" y="7522283"/>
                  </a:moveTo>
                  <a:lnTo>
                    <a:pt x="284808" y="7516699"/>
                  </a:lnTo>
                </a:path>
                <a:path w="4995545" h="8366125">
                  <a:moveTo>
                    <a:pt x="304353" y="7516699"/>
                  </a:moveTo>
                  <a:lnTo>
                    <a:pt x="304353" y="7522283"/>
                  </a:lnTo>
                </a:path>
                <a:path w="4995545" h="8366125">
                  <a:moveTo>
                    <a:pt x="301561" y="7525076"/>
                  </a:moveTo>
                  <a:lnTo>
                    <a:pt x="298769" y="7527868"/>
                  </a:lnTo>
                </a:path>
                <a:path w="4995545" h="8366125">
                  <a:moveTo>
                    <a:pt x="365782" y="7488777"/>
                  </a:moveTo>
                  <a:lnTo>
                    <a:pt x="360198" y="7491569"/>
                  </a:lnTo>
                </a:path>
                <a:path w="4995545" h="8366125">
                  <a:moveTo>
                    <a:pt x="424419" y="7497153"/>
                  </a:moveTo>
                  <a:lnTo>
                    <a:pt x="427212" y="7502738"/>
                  </a:lnTo>
                </a:path>
                <a:path w="4995545" h="8366125">
                  <a:moveTo>
                    <a:pt x="446757" y="7516699"/>
                  </a:moveTo>
                  <a:lnTo>
                    <a:pt x="446757" y="7522283"/>
                  </a:lnTo>
                </a:path>
                <a:path w="4995545" h="8366125">
                  <a:moveTo>
                    <a:pt x="522148" y="7488777"/>
                  </a:moveTo>
                  <a:lnTo>
                    <a:pt x="516563" y="7488777"/>
                  </a:lnTo>
                  <a:lnTo>
                    <a:pt x="513771" y="7494361"/>
                  </a:lnTo>
                </a:path>
                <a:path w="4995545" h="8366125">
                  <a:moveTo>
                    <a:pt x="510979" y="7497153"/>
                  </a:moveTo>
                  <a:lnTo>
                    <a:pt x="513771" y="7502738"/>
                  </a:lnTo>
                  <a:lnTo>
                    <a:pt x="516563" y="7508322"/>
                  </a:lnTo>
                </a:path>
                <a:path w="4995545" h="8366125">
                  <a:moveTo>
                    <a:pt x="538901" y="7522283"/>
                  </a:moveTo>
                  <a:lnTo>
                    <a:pt x="536109" y="7513907"/>
                  </a:lnTo>
                  <a:lnTo>
                    <a:pt x="527732" y="7508322"/>
                  </a:lnTo>
                </a:path>
                <a:path w="4995545" h="8366125">
                  <a:moveTo>
                    <a:pt x="547278" y="7516699"/>
                  </a:moveTo>
                  <a:lnTo>
                    <a:pt x="547278" y="7525076"/>
                  </a:lnTo>
                  <a:lnTo>
                    <a:pt x="552862" y="7530660"/>
                  </a:lnTo>
                </a:path>
                <a:path w="4995545" h="8366125">
                  <a:moveTo>
                    <a:pt x="555654" y="7530660"/>
                  </a:moveTo>
                  <a:lnTo>
                    <a:pt x="564031" y="7533452"/>
                  </a:lnTo>
                  <a:lnTo>
                    <a:pt x="572408" y="7530660"/>
                  </a:lnTo>
                </a:path>
                <a:path w="4995545" h="8366125">
                  <a:moveTo>
                    <a:pt x="564031" y="7527868"/>
                  </a:moveTo>
                  <a:lnTo>
                    <a:pt x="555654" y="7525076"/>
                  </a:lnTo>
                </a:path>
                <a:path w="4995545" h="8366125">
                  <a:moveTo>
                    <a:pt x="555654" y="7522283"/>
                  </a:moveTo>
                  <a:lnTo>
                    <a:pt x="552862" y="7516699"/>
                  </a:lnTo>
                </a:path>
                <a:path w="4995545" h="8366125">
                  <a:moveTo>
                    <a:pt x="575200" y="7516699"/>
                  </a:moveTo>
                  <a:lnTo>
                    <a:pt x="572408" y="7522283"/>
                  </a:lnTo>
                </a:path>
                <a:path w="4995545" h="8366125">
                  <a:moveTo>
                    <a:pt x="572408" y="7525076"/>
                  </a:moveTo>
                  <a:lnTo>
                    <a:pt x="566823" y="7527868"/>
                  </a:lnTo>
                </a:path>
                <a:path w="4995545" h="8366125">
                  <a:moveTo>
                    <a:pt x="605915" y="7491569"/>
                  </a:moveTo>
                  <a:lnTo>
                    <a:pt x="611499" y="7494361"/>
                  </a:lnTo>
                  <a:lnTo>
                    <a:pt x="611499" y="7499945"/>
                  </a:lnTo>
                  <a:lnTo>
                    <a:pt x="611499" y="7505530"/>
                  </a:lnTo>
                  <a:lnTo>
                    <a:pt x="603122" y="7508322"/>
                  </a:lnTo>
                </a:path>
                <a:path w="4995545" h="8366125">
                  <a:moveTo>
                    <a:pt x="714812" y="7508322"/>
                  </a:moveTo>
                  <a:lnTo>
                    <a:pt x="706435" y="7488777"/>
                  </a:lnTo>
                </a:path>
                <a:path w="4995545" h="8366125">
                  <a:moveTo>
                    <a:pt x="776241" y="7491569"/>
                  </a:moveTo>
                  <a:lnTo>
                    <a:pt x="781826" y="7494361"/>
                  </a:lnTo>
                  <a:lnTo>
                    <a:pt x="784618" y="7502738"/>
                  </a:lnTo>
                </a:path>
                <a:path w="4995545" h="8366125">
                  <a:moveTo>
                    <a:pt x="784618" y="7505530"/>
                  </a:moveTo>
                  <a:lnTo>
                    <a:pt x="784618" y="7519491"/>
                  </a:lnTo>
                </a:path>
                <a:path w="4995545" h="8366125">
                  <a:moveTo>
                    <a:pt x="781826" y="7525076"/>
                  </a:moveTo>
                  <a:lnTo>
                    <a:pt x="773449" y="7527868"/>
                  </a:lnTo>
                </a:path>
                <a:path w="4995545" h="8366125">
                  <a:moveTo>
                    <a:pt x="759488" y="7530660"/>
                  </a:moveTo>
                  <a:lnTo>
                    <a:pt x="773449" y="7533452"/>
                  </a:lnTo>
                  <a:lnTo>
                    <a:pt x="781826" y="7530660"/>
                  </a:lnTo>
                  <a:lnTo>
                    <a:pt x="787410" y="7527868"/>
                  </a:lnTo>
                </a:path>
                <a:path w="4995545" h="8366125">
                  <a:moveTo>
                    <a:pt x="787410" y="7525076"/>
                  </a:moveTo>
                  <a:lnTo>
                    <a:pt x="792995" y="7508322"/>
                  </a:lnTo>
                  <a:lnTo>
                    <a:pt x="787410" y="7494361"/>
                  </a:lnTo>
                </a:path>
                <a:path w="4995545" h="8366125">
                  <a:moveTo>
                    <a:pt x="770657" y="7485984"/>
                  </a:moveTo>
                  <a:lnTo>
                    <a:pt x="759488" y="7491569"/>
                  </a:lnTo>
                  <a:lnTo>
                    <a:pt x="753903" y="7502738"/>
                  </a:lnTo>
                </a:path>
                <a:path w="4995545" h="8366125">
                  <a:moveTo>
                    <a:pt x="753903" y="7505530"/>
                  </a:moveTo>
                  <a:lnTo>
                    <a:pt x="753903" y="7516699"/>
                  </a:lnTo>
                  <a:lnTo>
                    <a:pt x="756695" y="7527868"/>
                  </a:lnTo>
                </a:path>
                <a:path w="4995545" h="8366125">
                  <a:moveTo>
                    <a:pt x="759488" y="7516699"/>
                  </a:moveTo>
                  <a:lnTo>
                    <a:pt x="759488" y="7499945"/>
                  </a:lnTo>
                </a:path>
                <a:path w="4995545" h="8366125">
                  <a:moveTo>
                    <a:pt x="762280" y="7497153"/>
                  </a:moveTo>
                  <a:lnTo>
                    <a:pt x="773449" y="7491569"/>
                  </a:lnTo>
                </a:path>
                <a:path w="4995545" h="8366125">
                  <a:moveTo>
                    <a:pt x="784618" y="7491569"/>
                  </a:moveTo>
                  <a:lnTo>
                    <a:pt x="776241" y="7488777"/>
                  </a:lnTo>
                </a:path>
                <a:path w="4995545" h="8366125">
                  <a:moveTo>
                    <a:pt x="806956" y="7497153"/>
                  </a:moveTo>
                  <a:lnTo>
                    <a:pt x="809748" y="7502738"/>
                  </a:lnTo>
                </a:path>
                <a:path w="4995545" h="8366125">
                  <a:moveTo>
                    <a:pt x="829294" y="7516699"/>
                  </a:moveTo>
                  <a:lnTo>
                    <a:pt x="829294" y="7522283"/>
                  </a:lnTo>
                </a:path>
                <a:path w="4995545" h="8366125">
                  <a:moveTo>
                    <a:pt x="1016373" y="7525076"/>
                  </a:moveTo>
                  <a:lnTo>
                    <a:pt x="1007997" y="7527868"/>
                  </a:lnTo>
                </a:path>
                <a:path w="4995545" h="8366125">
                  <a:moveTo>
                    <a:pt x="1007997" y="7533452"/>
                  </a:moveTo>
                  <a:lnTo>
                    <a:pt x="1019166" y="7530660"/>
                  </a:lnTo>
                </a:path>
                <a:path w="4995545" h="8366125">
                  <a:moveTo>
                    <a:pt x="1007997" y="7485984"/>
                  </a:moveTo>
                  <a:lnTo>
                    <a:pt x="999620" y="7488777"/>
                  </a:lnTo>
                  <a:lnTo>
                    <a:pt x="994036" y="7494361"/>
                  </a:lnTo>
                </a:path>
                <a:path w="4995545" h="8366125">
                  <a:moveTo>
                    <a:pt x="991243" y="7494361"/>
                  </a:moveTo>
                  <a:lnTo>
                    <a:pt x="988451" y="7502738"/>
                  </a:lnTo>
                  <a:lnTo>
                    <a:pt x="985659" y="7511114"/>
                  </a:lnTo>
                  <a:lnTo>
                    <a:pt x="988451" y="7522283"/>
                  </a:lnTo>
                  <a:lnTo>
                    <a:pt x="994036" y="7527868"/>
                  </a:lnTo>
                </a:path>
                <a:path w="4995545" h="8366125">
                  <a:moveTo>
                    <a:pt x="996828" y="7522283"/>
                  </a:moveTo>
                  <a:lnTo>
                    <a:pt x="994036" y="7513907"/>
                  </a:lnTo>
                </a:path>
                <a:path w="4995545" h="8366125">
                  <a:moveTo>
                    <a:pt x="1021958" y="7491569"/>
                  </a:moveTo>
                  <a:lnTo>
                    <a:pt x="1010789" y="7488777"/>
                  </a:lnTo>
                </a:path>
                <a:path w="4995545" h="8366125">
                  <a:moveTo>
                    <a:pt x="1047088" y="7491569"/>
                  </a:moveTo>
                  <a:lnTo>
                    <a:pt x="1052672" y="7494361"/>
                  </a:lnTo>
                  <a:lnTo>
                    <a:pt x="1055465" y="7499945"/>
                  </a:lnTo>
                  <a:lnTo>
                    <a:pt x="1052672" y="7505530"/>
                  </a:lnTo>
                  <a:lnTo>
                    <a:pt x="1044296" y="7508322"/>
                  </a:lnTo>
                </a:path>
                <a:path w="4995545" h="8366125">
                  <a:moveTo>
                    <a:pt x="1091764" y="7491569"/>
                  </a:moveTo>
                  <a:lnTo>
                    <a:pt x="1097348" y="7494361"/>
                  </a:lnTo>
                  <a:lnTo>
                    <a:pt x="1100140" y="7502738"/>
                  </a:lnTo>
                </a:path>
                <a:path w="4995545" h="8366125">
                  <a:moveTo>
                    <a:pt x="1102933" y="7505530"/>
                  </a:moveTo>
                  <a:lnTo>
                    <a:pt x="1100140" y="7519491"/>
                  </a:lnTo>
                </a:path>
                <a:path w="4995545" h="8366125">
                  <a:moveTo>
                    <a:pt x="1097348" y="7525076"/>
                  </a:moveTo>
                  <a:lnTo>
                    <a:pt x="1088972" y="7527868"/>
                  </a:lnTo>
                </a:path>
                <a:path w="4995545" h="8366125">
                  <a:moveTo>
                    <a:pt x="1077803" y="7530660"/>
                  </a:moveTo>
                  <a:lnTo>
                    <a:pt x="1091764" y="7533452"/>
                  </a:lnTo>
                  <a:lnTo>
                    <a:pt x="1097348" y="7530660"/>
                  </a:lnTo>
                  <a:lnTo>
                    <a:pt x="1102933" y="7527868"/>
                  </a:lnTo>
                </a:path>
                <a:path w="4995545" h="8366125">
                  <a:moveTo>
                    <a:pt x="1105725" y="7525076"/>
                  </a:moveTo>
                  <a:lnTo>
                    <a:pt x="1108517" y="7508322"/>
                  </a:lnTo>
                  <a:lnTo>
                    <a:pt x="1105725" y="7494361"/>
                  </a:lnTo>
                </a:path>
                <a:path w="4995545" h="8366125">
                  <a:moveTo>
                    <a:pt x="1086179" y="7485984"/>
                  </a:moveTo>
                  <a:lnTo>
                    <a:pt x="1075010" y="7491569"/>
                  </a:lnTo>
                  <a:lnTo>
                    <a:pt x="1069426" y="7502738"/>
                  </a:lnTo>
                </a:path>
                <a:path w="4995545" h="8366125">
                  <a:moveTo>
                    <a:pt x="1069426" y="7505530"/>
                  </a:moveTo>
                  <a:lnTo>
                    <a:pt x="1069426" y="7516699"/>
                  </a:lnTo>
                  <a:lnTo>
                    <a:pt x="1075010" y="7527868"/>
                  </a:lnTo>
                </a:path>
                <a:path w="4995545" h="8366125">
                  <a:moveTo>
                    <a:pt x="1075010" y="7516699"/>
                  </a:moveTo>
                  <a:lnTo>
                    <a:pt x="1077803" y="7499945"/>
                  </a:lnTo>
                </a:path>
                <a:path w="4995545" h="8366125">
                  <a:moveTo>
                    <a:pt x="1077803" y="7497153"/>
                  </a:moveTo>
                  <a:lnTo>
                    <a:pt x="1088972" y="7491569"/>
                  </a:lnTo>
                </a:path>
                <a:path w="4995545" h="8366125">
                  <a:moveTo>
                    <a:pt x="1100140" y="7491569"/>
                  </a:moveTo>
                  <a:lnTo>
                    <a:pt x="1091764" y="7488777"/>
                  </a:lnTo>
                </a:path>
                <a:path w="4995545" h="8366125">
                  <a:moveTo>
                    <a:pt x="1116894" y="7516699"/>
                  </a:moveTo>
                  <a:lnTo>
                    <a:pt x="1119686" y="7525076"/>
                  </a:lnTo>
                  <a:lnTo>
                    <a:pt x="1122478" y="7530660"/>
                  </a:lnTo>
                </a:path>
                <a:path w="4995545" h="8366125">
                  <a:moveTo>
                    <a:pt x="1125271" y="7530660"/>
                  </a:moveTo>
                  <a:lnTo>
                    <a:pt x="1133647" y="7533452"/>
                  </a:lnTo>
                  <a:lnTo>
                    <a:pt x="1144816" y="7530660"/>
                  </a:lnTo>
                </a:path>
                <a:path w="4995545" h="8366125">
                  <a:moveTo>
                    <a:pt x="1133647" y="7527868"/>
                  </a:moveTo>
                  <a:lnTo>
                    <a:pt x="1128063" y="7525076"/>
                  </a:lnTo>
                </a:path>
                <a:path w="4995545" h="8366125">
                  <a:moveTo>
                    <a:pt x="1125271" y="7522283"/>
                  </a:moveTo>
                  <a:lnTo>
                    <a:pt x="1122478" y="7516699"/>
                  </a:lnTo>
                </a:path>
                <a:path w="4995545" h="8366125">
                  <a:moveTo>
                    <a:pt x="1144816" y="7516699"/>
                  </a:moveTo>
                  <a:lnTo>
                    <a:pt x="1144816" y="7522283"/>
                  </a:lnTo>
                </a:path>
                <a:path w="4995545" h="8366125">
                  <a:moveTo>
                    <a:pt x="1142024" y="7525076"/>
                  </a:moveTo>
                  <a:lnTo>
                    <a:pt x="1136440" y="7527868"/>
                  </a:lnTo>
                </a:path>
                <a:path w="4995545" h="8366125">
                  <a:moveTo>
                    <a:pt x="1169946" y="7497153"/>
                  </a:moveTo>
                  <a:lnTo>
                    <a:pt x="1172739" y="7502738"/>
                  </a:lnTo>
                </a:path>
                <a:path w="4995545" h="8366125">
                  <a:moveTo>
                    <a:pt x="1189492" y="7516699"/>
                  </a:moveTo>
                  <a:lnTo>
                    <a:pt x="1189492" y="7522283"/>
                  </a:lnTo>
                </a:path>
                <a:path w="4995545" h="8366125">
                  <a:moveTo>
                    <a:pt x="1234168" y="7513907"/>
                  </a:moveTo>
                  <a:lnTo>
                    <a:pt x="1231376" y="7522283"/>
                  </a:lnTo>
                  <a:lnTo>
                    <a:pt x="1222999" y="7527868"/>
                  </a:lnTo>
                </a:path>
                <a:path w="4995545" h="8366125">
                  <a:moveTo>
                    <a:pt x="1234168" y="7527868"/>
                  </a:moveTo>
                  <a:lnTo>
                    <a:pt x="1239752" y="7519491"/>
                  </a:lnTo>
                  <a:lnTo>
                    <a:pt x="1242545" y="7511114"/>
                  </a:lnTo>
                  <a:lnTo>
                    <a:pt x="1239752" y="7502738"/>
                  </a:lnTo>
                  <a:lnTo>
                    <a:pt x="1236960" y="7494361"/>
                  </a:lnTo>
                </a:path>
                <a:path w="4995545" h="8366125">
                  <a:moveTo>
                    <a:pt x="1287220" y="7491569"/>
                  </a:moveTo>
                  <a:lnTo>
                    <a:pt x="1292805" y="7494361"/>
                  </a:lnTo>
                  <a:lnTo>
                    <a:pt x="1295597" y="7502738"/>
                  </a:lnTo>
                </a:path>
                <a:path w="4995545" h="8366125">
                  <a:moveTo>
                    <a:pt x="1295597" y="7505530"/>
                  </a:moveTo>
                  <a:lnTo>
                    <a:pt x="1295597" y="7519491"/>
                  </a:lnTo>
                </a:path>
                <a:path w="4995545" h="8366125">
                  <a:moveTo>
                    <a:pt x="1292805" y="7525076"/>
                  </a:moveTo>
                  <a:lnTo>
                    <a:pt x="1284428" y="7527868"/>
                  </a:lnTo>
                </a:path>
                <a:path w="4995545" h="8366125">
                  <a:moveTo>
                    <a:pt x="1270467" y="7530660"/>
                  </a:moveTo>
                  <a:lnTo>
                    <a:pt x="1284428" y="7533452"/>
                  </a:lnTo>
                  <a:lnTo>
                    <a:pt x="1292805" y="7530660"/>
                  </a:lnTo>
                  <a:lnTo>
                    <a:pt x="1298389" y="7527868"/>
                  </a:lnTo>
                </a:path>
                <a:path w="4995545" h="8366125">
                  <a:moveTo>
                    <a:pt x="1298389" y="7525076"/>
                  </a:moveTo>
                  <a:lnTo>
                    <a:pt x="1303974" y="7508322"/>
                  </a:lnTo>
                  <a:lnTo>
                    <a:pt x="1298389" y="7494361"/>
                  </a:lnTo>
                </a:path>
                <a:path w="4995545" h="8366125">
                  <a:moveTo>
                    <a:pt x="1281636" y="7485984"/>
                  </a:moveTo>
                  <a:lnTo>
                    <a:pt x="1270467" y="7491569"/>
                  </a:lnTo>
                  <a:lnTo>
                    <a:pt x="1264882" y="7502738"/>
                  </a:lnTo>
                </a:path>
                <a:path w="4995545" h="8366125">
                  <a:moveTo>
                    <a:pt x="1264882" y="7505530"/>
                  </a:moveTo>
                  <a:lnTo>
                    <a:pt x="1264882" y="7516699"/>
                  </a:lnTo>
                  <a:lnTo>
                    <a:pt x="1267675" y="7527868"/>
                  </a:lnTo>
                </a:path>
                <a:path w="4995545" h="8366125">
                  <a:moveTo>
                    <a:pt x="1270467" y="7516699"/>
                  </a:moveTo>
                  <a:lnTo>
                    <a:pt x="1270467" y="7499945"/>
                  </a:lnTo>
                </a:path>
                <a:path w="4995545" h="8366125">
                  <a:moveTo>
                    <a:pt x="1273259" y="7497153"/>
                  </a:moveTo>
                  <a:lnTo>
                    <a:pt x="1284428" y="7491569"/>
                  </a:lnTo>
                </a:path>
                <a:path w="4995545" h="8366125">
                  <a:moveTo>
                    <a:pt x="1295597" y="7491569"/>
                  </a:moveTo>
                  <a:lnTo>
                    <a:pt x="1287220" y="7488777"/>
                  </a:lnTo>
                </a:path>
                <a:path w="4995545" h="8366125">
                  <a:moveTo>
                    <a:pt x="1317935" y="7497153"/>
                  </a:moveTo>
                  <a:lnTo>
                    <a:pt x="1320727" y="7502738"/>
                  </a:lnTo>
                </a:path>
                <a:path w="4995545" h="8366125">
                  <a:moveTo>
                    <a:pt x="1340273" y="7516699"/>
                  </a:moveTo>
                  <a:lnTo>
                    <a:pt x="1340273" y="7522283"/>
                  </a:lnTo>
                </a:path>
                <a:path w="4995545" h="8366125">
                  <a:moveTo>
                    <a:pt x="161949" y="7589297"/>
                  </a:moveTo>
                  <a:lnTo>
                    <a:pt x="159157" y="7597674"/>
                  </a:lnTo>
                  <a:lnTo>
                    <a:pt x="150780" y="7603258"/>
                  </a:lnTo>
                </a:path>
                <a:path w="4995545" h="8366125">
                  <a:moveTo>
                    <a:pt x="161949" y="7603258"/>
                  </a:moveTo>
                  <a:lnTo>
                    <a:pt x="167534" y="7594882"/>
                  </a:lnTo>
                  <a:lnTo>
                    <a:pt x="170326" y="7586505"/>
                  </a:lnTo>
                  <a:lnTo>
                    <a:pt x="167534" y="7575336"/>
                  </a:lnTo>
                  <a:lnTo>
                    <a:pt x="164741" y="7569751"/>
                  </a:lnTo>
                </a:path>
                <a:path w="4995545" h="8366125">
                  <a:moveTo>
                    <a:pt x="323899" y="7566959"/>
                  </a:moveTo>
                  <a:lnTo>
                    <a:pt x="329483" y="7569751"/>
                  </a:lnTo>
                  <a:lnTo>
                    <a:pt x="332276" y="7575336"/>
                  </a:lnTo>
                </a:path>
                <a:path w="4995545" h="8366125">
                  <a:moveTo>
                    <a:pt x="335068" y="7578128"/>
                  </a:moveTo>
                  <a:lnTo>
                    <a:pt x="332276" y="7594882"/>
                  </a:lnTo>
                </a:path>
                <a:path w="4995545" h="8366125">
                  <a:moveTo>
                    <a:pt x="329483" y="7597674"/>
                  </a:moveTo>
                  <a:lnTo>
                    <a:pt x="321107" y="7603258"/>
                  </a:lnTo>
                </a:path>
                <a:path w="4995545" h="8366125">
                  <a:moveTo>
                    <a:pt x="309938" y="7606050"/>
                  </a:moveTo>
                  <a:lnTo>
                    <a:pt x="323899" y="7608843"/>
                  </a:lnTo>
                  <a:lnTo>
                    <a:pt x="329483" y="7606050"/>
                  </a:lnTo>
                  <a:lnTo>
                    <a:pt x="335068" y="7600466"/>
                  </a:lnTo>
                </a:path>
                <a:path w="4995545" h="8366125">
                  <a:moveTo>
                    <a:pt x="337860" y="7600466"/>
                  </a:moveTo>
                  <a:lnTo>
                    <a:pt x="340652" y="7583713"/>
                  </a:lnTo>
                  <a:lnTo>
                    <a:pt x="337860" y="7569751"/>
                  </a:lnTo>
                </a:path>
                <a:path w="4995545" h="8366125">
                  <a:moveTo>
                    <a:pt x="318314" y="7561375"/>
                  </a:moveTo>
                  <a:lnTo>
                    <a:pt x="307145" y="7566959"/>
                  </a:lnTo>
                  <a:lnTo>
                    <a:pt x="301561" y="7578128"/>
                  </a:lnTo>
                </a:path>
                <a:path w="4995545" h="8366125">
                  <a:moveTo>
                    <a:pt x="301561" y="7580920"/>
                  </a:moveTo>
                  <a:lnTo>
                    <a:pt x="301561" y="7592089"/>
                  </a:lnTo>
                  <a:lnTo>
                    <a:pt x="307145" y="7603258"/>
                  </a:lnTo>
                </a:path>
                <a:path w="4995545" h="8366125">
                  <a:moveTo>
                    <a:pt x="307145" y="7589297"/>
                  </a:moveTo>
                  <a:lnTo>
                    <a:pt x="309938" y="7575336"/>
                  </a:lnTo>
                </a:path>
                <a:path w="4995545" h="8366125">
                  <a:moveTo>
                    <a:pt x="309938" y="7572544"/>
                  </a:moveTo>
                  <a:lnTo>
                    <a:pt x="321107" y="7566959"/>
                  </a:lnTo>
                </a:path>
                <a:path w="4995545" h="8366125">
                  <a:moveTo>
                    <a:pt x="332276" y="7566959"/>
                  </a:moveTo>
                  <a:lnTo>
                    <a:pt x="323899" y="7561375"/>
                  </a:lnTo>
                </a:path>
                <a:path w="4995545" h="8366125">
                  <a:moveTo>
                    <a:pt x="441173" y="7564167"/>
                  </a:moveTo>
                  <a:lnTo>
                    <a:pt x="435588" y="7564167"/>
                  </a:lnTo>
                </a:path>
                <a:path w="4995545" h="8366125">
                  <a:moveTo>
                    <a:pt x="510979" y="7566959"/>
                  </a:moveTo>
                  <a:lnTo>
                    <a:pt x="516563" y="7569751"/>
                  </a:lnTo>
                  <a:lnTo>
                    <a:pt x="519355" y="7575336"/>
                  </a:lnTo>
                  <a:lnTo>
                    <a:pt x="516563" y="7580920"/>
                  </a:lnTo>
                  <a:lnTo>
                    <a:pt x="510979" y="7583713"/>
                  </a:lnTo>
                </a:path>
                <a:path w="4995545" h="8366125">
                  <a:moveTo>
                    <a:pt x="538901" y="7569751"/>
                  </a:moveTo>
                  <a:lnTo>
                    <a:pt x="536109" y="7580920"/>
                  </a:lnTo>
                </a:path>
                <a:path w="4995545" h="8366125">
                  <a:moveTo>
                    <a:pt x="533317" y="7583713"/>
                  </a:moveTo>
                  <a:lnTo>
                    <a:pt x="536109" y="7594882"/>
                  </a:lnTo>
                </a:path>
                <a:path w="4995545" h="8366125">
                  <a:moveTo>
                    <a:pt x="547278" y="7606050"/>
                  </a:moveTo>
                  <a:lnTo>
                    <a:pt x="558447" y="7606050"/>
                  </a:lnTo>
                </a:path>
                <a:path w="4995545" h="8366125">
                  <a:moveTo>
                    <a:pt x="541693" y="7594882"/>
                  </a:moveTo>
                  <a:lnTo>
                    <a:pt x="541693" y="7589297"/>
                  </a:lnTo>
                </a:path>
                <a:path w="4995545" h="8366125">
                  <a:moveTo>
                    <a:pt x="541693" y="7583713"/>
                  </a:moveTo>
                  <a:lnTo>
                    <a:pt x="541693" y="7575336"/>
                  </a:lnTo>
                </a:path>
                <a:path w="4995545" h="8366125">
                  <a:moveTo>
                    <a:pt x="552862" y="7561375"/>
                  </a:moveTo>
                  <a:lnTo>
                    <a:pt x="541693" y="7566959"/>
                  </a:lnTo>
                </a:path>
                <a:path w="4995545" h="8366125">
                  <a:moveTo>
                    <a:pt x="552862" y="7566959"/>
                  </a:moveTo>
                  <a:lnTo>
                    <a:pt x="564031" y="7569751"/>
                  </a:lnTo>
                </a:path>
                <a:path w="4995545" h="8366125">
                  <a:moveTo>
                    <a:pt x="564031" y="7566959"/>
                  </a:moveTo>
                  <a:lnTo>
                    <a:pt x="555654" y="7561375"/>
                  </a:lnTo>
                </a:path>
                <a:path w="4995545" h="8366125">
                  <a:moveTo>
                    <a:pt x="633837" y="7569751"/>
                  </a:moveTo>
                  <a:lnTo>
                    <a:pt x="642214" y="7566959"/>
                  </a:lnTo>
                </a:path>
                <a:path w="4995545" h="8366125">
                  <a:moveTo>
                    <a:pt x="645006" y="7566959"/>
                  </a:moveTo>
                  <a:lnTo>
                    <a:pt x="650590" y="7569751"/>
                  </a:lnTo>
                  <a:lnTo>
                    <a:pt x="653383" y="7572544"/>
                  </a:lnTo>
                  <a:lnTo>
                    <a:pt x="650590" y="7583713"/>
                  </a:lnTo>
                </a:path>
                <a:path w="4995545" h="8366125">
                  <a:moveTo>
                    <a:pt x="647798" y="7586505"/>
                  </a:moveTo>
                  <a:lnTo>
                    <a:pt x="642214" y="7592089"/>
                  </a:lnTo>
                </a:path>
                <a:path w="4995545" h="8366125">
                  <a:moveTo>
                    <a:pt x="633837" y="7600466"/>
                  </a:moveTo>
                  <a:lnTo>
                    <a:pt x="633837" y="7606050"/>
                  </a:lnTo>
                </a:path>
                <a:path w="4995545" h="8366125">
                  <a:moveTo>
                    <a:pt x="647798" y="7594882"/>
                  </a:moveTo>
                  <a:lnTo>
                    <a:pt x="656175" y="7580920"/>
                  </a:lnTo>
                  <a:lnTo>
                    <a:pt x="658967" y="7575336"/>
                  </a:lnTo>
                  <a:lnTo>
                    <a:pt x="656175" y="7566959"/>
                  </a:lnTo>
                </a:path>
                <a:path w="4995545" h="8366125">
                  <a:moveTo>
                    <a:pt x="678513" y="7608843"/>
                  </a:moveTo>
                  <a:lnTo>
                    <a:pt x="686890" y="7606050"/>
                  </a:lnTo>
                </a:path>
                <a:path w="4995545" h="8366125">
                  <a:moveTo>
                    <a:pt x="678513" y="7603258"/>
                  </a:moveTo>
                  <a:lnTo>
                    <a:pt x="672928" y="7603258"/>
                  </a:lnTo>
                </a:path>
                <a:path w="4995545" h="8366125">
                  <a:moveTo>
                    <a:pt x="670136" y="7566959"/>
                  </a:moveTo>
                  <a:lnTo>
                    <a:pt x="667344" y="7578128"/>
                  </a:lnTo>
                  <a:lnTo>
                    <a:pt x="670136" y="7586505"/>
                  </a:lnTo>
                  <a:lnTo>
                    <a:pt x="681305" y="7589297"/>
                  </a:lnTo>
                  <a:lnTo>
                    <a:pt x="689682" y="7589297"/>
                  </a:lnTo>
                </a:path>
                <a:path w="4995545" h="8366125">
                  <a:moveTo>
                    <a:pt x="689682" y="7586505"/>
                  </a:moveTo>
                  <a:lnTo>
                    <a:pt x="689682" y="7594882"/>
                  </a:lnTo>
                  <a:lnTo>
                    <a:pt x="684097" y="7600466"/>
                  </a:lnTo>
                </a:path>
                <a:path w="4995545" h="8366125">
                  <a:moveTo>
                    <a:pt x="689682" y="7603258"/>
                  </a:moveTo>
                  <a:lnTo>
                    <a:pt x="695266" y="7594882"/>
                  </a:lnTo>
                  <a:lnTo>
                    <a:pt x="695266" y="7586505"/>
                  </a:lnTo>
                </a:path>
                <a:path w="4995545" h="8366125">
                  <a:moveTo>
                    <a:pt x="681305" y="7586505"/>
                  </a:moveTo>
                  <a:lnTo>
                    <a:pt x="675721" y="7583713"/>
                  </a:lnTo>
                  <a:lnTo>
                    <a:pt x="672928" y="7578128"/>
                  </a:lnTo>
                  <a:lnTo>
                    <a:pt x="675721" y="7569751"/>
                  </a:lnTo>
                  <a:lnTo>
                    <a:pt x="681305" y="7566959"/>
                  </a:lnTo>
                </a:path>
                <a:path w="4995545" h="8366125">
                  <a:moveTo>
                    <a:pt x="681305" y="7561375"/>
                  </a:moveTo>
                  <a:lnTo>
                    <a:pt x="672928" y="7566959"/>
                  </a:lnTo>
                </a:path>
                <a:path w="4995545" h="8366125">
                  <a:moveTo>
                    <a:pt x="681305" y="7566959"/>
                  </a:moveTo>
                  <a:lnTo>
                    <a:pt x="686890" y="7569751"/>
                  </a:lnTo>
                  <a:lnTo>
                    <a:pt x="689682" y="7575336"/>
                  </a:lnTo>
                </a:path>
                <a:path w="4995545" h="8366125">
                  <a:moveTo>
                    <a:pt x="695266" y="7583713"/>
                  </a:moveTo>
                  <a:lnTo>
                    <a:pt x="695266" y="7569751"/>
                  </a:lnTo>
                  <a:lnTo>
                    <a:pt x="692474" y="7564167"/>
                  </a:lnTo>
                  <a:lnTo>
                    <a:pt x="684097" y="7561375"/>
                  </a:lnTo>
                </a:path>
                <a:path w="4995545" h="8366125">
                  <a:moveTo>
                    <a:pt x="739942" y="7569751"/>
                  </a:moveTo>
                  <a:lnTo>
                    <a:pt x="748319" y="7566959"/>
                  </a:lnTo>
                </a:path>
                <a:path w="4995545" h="8366125">
                  <a:moveTo>
                    <a:pt x="751111" y="7566959"/>
                  </a:moveTo>
                  <a:lnTo>
                    <a:pt x="753903" y="7569751"/>
                  </a:lnTo>
                  <a:lnTo>
                    <a:pt x="756695" y="7572544"/>
                  </a:lnTo>
                  <a:lnTo>
                    <a:pt x="753903" y="7583713"/>
                  </a:lnTo>
                </a:path>
                <a:path w="4995545" h="8366125">
                  <a:moveTo>
                    <a:pt x="751111" y="7586505"/>
                  </a:moveTo>
                  <a:lnTo>
                    <a:pt x="748319" y="7592089"/>
                  </a:lnTo>
                </a:path>
                <a:path w="4995545" h="8366125">
                  <a:moveTo>
                    <a:pt x="737150" y="7600466"/>
                  </a:moveTo>
                  <a:lnTo>
                    <a:pt x="737150" y="7606050"/>
                  </a:lnTo>
                </a:path>
                <a:path w="4995545" h="8366125">
                  <a:moveTo>
                    <a:pt x="751111" y="7594882"/>
                  </a:moveTo>
                  <a:lnTo>
                    <a:pt x="762280" y="7580920"/>
                  </a:lnTo>
                  <a:lnTo>
                    <a:pt x="762280" y="7575336"/>
                  </a:lnTo>
                  <a:lnTo>
                    <a:pt x="759488" y="7566959"/>
                  </a:lnTo>
                </a:path>
                <a:path w="4995545" h="8366125">
                  <a:moveTo>
                    <a:pt x="773449" y="7569751"/>
                  </a:moveTo>
                  <a:lnTo>
                    <a:pt x="770657" y="7578128"/>
                  </a:lnTo>
                </a:path>
                <a:path w="4995545" h="8366125">
                  <a:moveTo>
                    <a:pt x="770657" y="7580920"/>
                  </a:moveTo>
                  <a:lnTo>
                    <a:pt x="773449" y="7594882"/>
                  </a:lnTo>
                </a:path>
                <a:path w="4995545" h="8366125">
                  <a:moveTo>
                    <a:pt x="773449" y="7597674"/>
                  </a:moveTo>
                  <a:lnTo>
                    <a:pt x="776241" y="7603258"/>
                  </a:lnTo>
                  <a:lnTo>
                    <a:pt x="781826" y="7606050"/>
                  </a:lnTo>
                  <a:lnTo>
                    <a:pt x="795787" y="7606050"/>
                  </a:lnTo>
                </a:path>
                <a:path w="4995545" h="8366125">
                  <a:moveTo>
                    <a:pt x="784618" y="7603258"/>
                  </a:moveTo>
                  <a:lnTo>
                    <a:pt x="779033" y="7594882"/>
                  </a:lnTo>
                  <a:lnTo>
                    <a:pt x="776241" y="7586505"/>
                  </a:lnTo>
                </a:path>
                <a:path w="4995545" h="8366125">
                  <a:moveTo>
                    <a:pt x="779033" y="7572544"/>
                  </a:moveTo>
                  <a:lnTo>
                    <a:pt x="781826" y="7566959"/>
                  </a:lnTo>
                </a:path>
                <a:path w="4995545" h="8366125">
                  <a:moveTo>
                    <a:pt x="798579" y="7600466"/>
                  </a:moveTo>
                  <a:lnTo>
                    <a:pt x="801371" y="7580920"/>
                  </a:lnTo>
                </a:path>
                <a:path w="4995545" h="8366125">
                  <a:moveTo>
                    <a:pt x="801371" y="7578128"/>
                  </a:moveTo>
                  <a:lnTo>
                    <a:pt x="798579" y="7569751"/>
                  </a:lnTo>
                  <a:lnTo>
                    <a:pt x="792995" y="7561375"/>
                  </a:lnTo>
                </a:path>
                <a:path w="4995545" h="8366125">
                  <a:moveTo>
                    <a:pt x="809748" y="7569751"/>
                  </a:moveTo>
                  <a:lnTo>
                    <a:pt x="818125" y="7566959"/>
                  </a:lnTo>
                </a:path>
                <a:path w="4995545" h="8366125">
                  <a:moveTo>
                    <a:pt x="820917" y="7566959"/>
                  </a:moveTo>
                  <a:lnTo>
                    <a:pt x="826501" y="7569751"/>
                  </a:lnTo>
                  <a:lnTo>
                    <a:pt x="829294" y="7572544"/>
                  </a:lnTo>
                  <a:lnTo>
                    <a:pt x="826501" y="7583713"/>
                  </a:lnTo>
                </a:path>
                <a:path w="4995545" h="8366125">
                  <a:moveTo>
                    <a:pt x="823709" y="7586505"/>
                  </a:moveTo>
                  <a:lnTo>
                    <a:pt x="818125" y="7592089"/>
                  </a:lnTo>
                </a:path>
                <a:path w="4995545" h="8366125">
                  <a:moveTo>
                    <a:pt x="809748" y="7600466"/>
                  </a:moveTo>
                  <a:lnTo>
                    <a:pt x="809748" y="7606050"/>
                  </a:lnTo>
                </a:path>
                <a:path w="4995545" h="8366125">
                  <a:moveTo>
                    <a:pt x="823709" y="7594882"/>
                  </a:moveTo>
                  <a:lnTo>
                    <a:pt x="832086" y="7580920"/>
                  </a:lnTo>
                  <a:lnTo>
                    <a:pt x="834878" y="7575336"/>
                  </a:lnTo>
                  <a:lnTo>
                    <a:pt x="832086" y="7566959"/>
                  </a:lnTo>
                </a:path>
                <a:path w="4995545" h="8366125">
                  <a:moveTo>
                    <a:pt x="943775" y="7569751"/>
                  </a:moveTo>
                  <a:lnTo>
                    <a:pt x="949360" y="7578128"/>
                  </a:lnTo>
                </a:path>
                <a:path w="4995545" h="8366125">
                  <a:moveTo>
                    <a:pt x="966113" y="7589297"/>
                  </a:moveTo>
                  <a:lnTo>
                    <a:pt x="966113" y="7597674"/>
                  </a:lnTo>
                </a:path>
                <a:path w="4995545" h="8366125">
                  <a:moveTo>
                    <a:pt x="1010789" y="7589297"/>
                  </a:moveTo>
                  <a:lnTo>
                    <a:pt x="1007997" y="7597674"/>
                  </a:lnTo>
                  <a:lnTo>
                    <a:pt x="999620" y="7603258"/>
                  </a:lnTo>
                </a:path>
                <a:path w="4995545" h="8366125">
                  <a:moveTo>
                    <a:pt x="1010789" y="7603258"/>
                  </a:moveTo>
                  <a:lnTo>
                    <a:pt x="1016373" y="7594882"/>
                  </a:lnTo>
                  <a:lnTo>
                    <a:pt x="1019166" y="7586505"/>
                  </a:lnTo>
                  <a:lnTo>
                    <a:pt x="1016373" y="7575336"/>
                  </a:lnTo>
                  <a:lnTo>
                    <a:pt x="1013581" y="7569751"/>
                  </a:lnTo>
                </a:path>
                <a:path w="4995545" h="8366125">
                  <a:moveTo>
                    <a:pt x="11168" y="7636765"/>
                  </a:moveTo>
                  <a:lnTo>
                    <a:pt x="5584" y="7639557"/>
                  </a:lnTo>
                  <a:lnTo>
                    <a:pt x="2792" y="7645142"/>
                  </a:lnTo>
                </a:path>
                <a:path w="4995545" h="8366125">
                  <a:moveTo>
                    <a:pt x="2792" y="7647934"/>
                  </a:moveTo>
                  <a:lnTo>
                    <a:pt x="2792" y="7653518"/>
                  </a:lnTo>
                  <a:lnTo>
                    <a:pt x="8376" y="7659103"/>
                  </a:lnTo>
                </a:path>
                <a:path w="4995545" h="8366125">
                  <a:moveTo>
                    <a:pt x="27922" y="7673064"/>
                  </a:moveTo>
                  <a:lnTo>
                    <a:pt x="25130" y="7661895"/>
                  </a:lnTo>
                  <a:lnTo>
                    <a:pt x="16753" y="7656311"/>
                  </a:lnTo>
                </a:path>
                <a:path w="4995545" h="8366125">
                  <a:moveTo>
                    <a:pt x="83767" y="7642350"/>
                  </a:moveTo>
                  <a:lnTo>
                    <a:pt x="89351" y="7645142"/>
                  </a:lnTo>
                  <a:lnTo>
                    <a:pt x="92143" y="7650726"/>
                  </a:lnTo>
                  <a:lnTo>
                    <a:pt x="89351" y="7656311"/>
                  </a:lnTo>
                  <a:lnTo>
                    <a:pt x="83767" y="7656311"/>
                  </a:lnTo>
                </a:path>
                <a:path w="4995545" h="8366125">
                  <a:moveTo>
                    <a:pt x="108897" y="7667480"/>
                  </a:moveTo>
                  <a:lnTo>
                    <a:pt x="111689" y="7673064"/>
                  </a:lnTo>
                  <a:lnTo>
                    <a:pt x="114481" y="7678649"/>
                  </a:lnTo>
                </a:path>
                <a:path w="4995545" h="8366125">
                  <a:moveTo>
                    <a:pt x="117273" y="7681441"/>
                  </a:moveTo>
                  <a:lnTo>
                    <a:pt x="128442" y="7681441"/>
                  </a:lnTo>
                  <a:lnTo>
                    <a:pt x="136819" y="7681441"/>
                  </a:lnTo>
                </a:path>
                <a:path w="4995545" h="8366125">
                  <a:moveTo>
                    <a:pt x="125650" y="7678649"/>
                  </a:moveTo>
                  <a:lnTo>
                    <a:pt x="120066" y="7675856"/>
                  </a:lnTo>
                </a:path>
                <a:path w="4995545" h="8366125">
                  <a:moveTo>
                    <a:pt x="117273" y="7673064"/>
                  </a:moveTo>
                  <a:lnTo>
                    <a:pt x="114481" y="7664687"/>
                  </a:lnTo>
                </a:path>
                <a:path w="4995545" h="8366125">
                  <a:moveTo>
                    <a:pt x="136819" y="7664687"/>
                  </a:moveTo>
                  <a:lnTo>
                    <a:pt x="136819" y="7673064"/>
                  </a:lnTo>
                </a:path>
                <a:path w="4995545" h="8366125">
                  <a:moveTo>
                    <a:pt x="134027" y="7675856"/>
                  </a:moveTo>
                  <a:lnTo>
                    <a:pt x="128442" y="7678649"/>
                  </a:lnTo>
                </a:path>
                <a:path w="4995545" h="8366125">
                  <a:moveTo>
                    <a:pt x="156365" y="7645142"/>
                  </a:moveTo>
                  <a:lnTo>
                    <a:pt x="153572" y="7653518"/>
                  </a:lnTo>
                </a:path>
                <a:path w="4995545" h="8366125">
                  <a:moveTo>
                    <a:pt x="153572" y="7656311"/>
                  </a:moveTo>
                  <a:lnTo>
                    <a:pt x="153572" y="7667480"/>
                  </a:lnTo>
                </a:path>
                <a:path w="4995545" h="8366125">
                  <a:moveTo>
                    <a:pt x="164741" y="7681441"/>
                  </a:moveTo>
                  <a:lnTo>
                    <a:pt x="175910" y="7681441"/>
                  </a:lnTo>
                </a:path>
                <a:path w="4995545" h="8366125">
                  <a:moveTo>
                    <a:pt x="161949" y="7670272"/>
                  </a:moveTo>
                  <a:lnTo>
                    <a:pt x="159157" y="7661895"/>
                  </a:lnTo>
                </a:path>
                <a:path w="4995545" h="8366125">
                  <a:moveTo>
                    <a:pt x="159157" y="7659103"/>
                  </a:moveTo>
                  <a:lnTo>
                    <a:pt x="159157" y="7650726"/>
                  </a:lnTo>
                </a:path>
                <a:path w="4995545" h="8366125">
                  <a:moveTo>
                    <a:pt x="170326" y="7636765"/>
                  </a:moveTo>
                  <a:lnTo>
                    <a:pt x="159157" y="7642350"/>
                  </a:lnTo>
                </a:path>
                <a:path w="4995545" h="8366125">
                  <a:moveTo>
                    <a:pt x="173118" y="7642350"/>
                  </a:moveTo>
                  <a:lnTo>
                    <a:pt x="181495" y="7645142"/>
                  </a:lnTo>
                </a:path>
                <a:path w="4995545" h="8366125">
                  <a:moveTo>
                    <a:pt x="184287" y="7639557"/>
                  </a:moveTo>
                  <a:lnTo>
                    <a:pt x="175910" y="7636765"/>
                  </a:lnTo>
                </a:path>
                <a:path w="4995545" h="8366125">
                  <a:moveTo>
                    <a:pt x="226171" y="7667480"/>
                  </a:moveTo>
                  <a:lnTo>
                    <a:pt x="228963" y="7673064"/>
                  </a:lnTo>
                  <a:lnTo>
                    <a:pt x="231755" y="7678649"/>
                  </a:lnTo>
                </a:path>
                <a:path w="4995545" h="8366125">
                  <a:moveTo>
                    <a:pt x="234547" y="7681441"/>
                  </a:moveTo>
                  <a:lnTo>
                    <a:pt x="245716" y="7681441"/>
                  </a:lnTo>
                  <a:lnTo>
                    <a:pt x="254093" y="7681441"/>
                  </a:lnTo>
                </a:path>
                <a:path w="4995545" h="8366125">
                  <a:moveTo>
                    <a:pt x="242924" y="7678649"/>
                  </a:moveTo>
                  <a:lnTo>
                    <a:pt x="237340" y="7675856"/>
                  </a:lnTo>
                </a:path>
                <a:path w="4995545" h="8366125">
                  <a:moveTo>
                    <a:pt x="234547" y="7673064"/>
                  </a:moveTo>
                  <a:lnTo>
                    <a:pt x="231755" y="7664687"/>
                  </a:lnTo>
                </a:path>
                <a:path w="4995545" h="8366125">
                  <a:moveTo>
                    <a:pt x="254093" y="7664687"/>
                  </a:moveTo>
                  <a:lnTo>
                    <a:pt x="254093" y="7673064"/>
                  </a:lnTo>
                </a:path>
                <a:path w="4995545" h="8366125">
                  <a:moveTo>
                    <a:pt x="251301" y="7675856"/>
                  </a:moveTo>
                  <a:lnTo>
                    <a:pt x="245716" y="7678649"/>
                  </a:lnTo>
                </a:path>
                <a:path w="4995545" h="8366125">
                  <a:moveTo>
                    <a:pt x="284808" y="7642350"/>
                  </a:moveTo>
                  <a:lnTo>
                    <a:pt x="290392" y="7645142"/>
                  </a:lnTo>
                  <a:lnTo>
                    <a:pt x="293184" y="7650726"/>
                  </a:lnTo>
                  <a:lnTo>
                    <a:pt x="290392" y="7656311"/>
                  </a:lnTo>
                  <a:lnTo>
                    <a:pt x="284808" y="7656311"/>
                  </a:lnTo>
                </a:path>
                <a:path w="4995545" h="8366125">
                  <a:moveTo>
                    <a:pt x="351821" y="7636765"/>
                  </a:moveTo>
                  <a:lnTo>
                    <a:pt x="346237" y="7639557"/>
                  </a:lnTo>
                  <a:lnTo>
                    <a:pt x="343445" y="7645142"/>
                  </a:lnTo>
                </a:path>
                <a:path w="4995545" h="8366125">
                  <a:moveTo>
                    <a:pt x="343445" y="7647934"/>
                  </a:moveTo>
                  <a:lnTo>
                    <a:pt x="343445" y="7653518"/>
                  </a:lnTo>
                  <a:lnTo>
                    <a:pt x="349029" y="7659103"/>
                  </a:lnTo>
                </a:path>
                <a:path w="4995545" h="8366125">
                  <a:moveTo>
                    <a:pt x="368575" y="7673064"/>
                  </a:moveTo>
                  <a:lnTo>
                    <a:pt x="365782" y="7661895"/>
                  </a:lnTo>
                  <a:lnTo>
                    <a:pt x="357406" y="7656311"/>
                  </a:lnTo>
                </a:path>
                <a:path w="4995545" h="8366125">
                  <a:moveTo>
                    <a:pt x="446757" y="7642350"/>
                  </a:moveTo>
                  <a:lnTo>
                    <a:pt x="452342" y="7645142"/>
                  </a:lnTo>
                  <a:lnTo>
                    <a:pt x="455134" y="7650726"/>
                  </a:lnTo>
                  <a:lnTo>
                    <a:pt x="452342" y="7656311"/>
                  </a:lnTo>
                  <a:lnTo>
                    <a:pt x="446757" y="7656311"/>
                  </a:lnTo>
                </a:path>
                <a:path w="4995545" h="8366125">
                  <a:moveTo>
                    <a:pt x="572408" y="7642350"/>
                  </a:moveTo>
                  <a:lnTo>
                    <a:pt x="580785" y="7645142"/>
                  </a:lnTo>
                  <a:lnTo>
                    <a:pt x="583577" y="7650726"/>
                  </a:lnTo>
                </a:path>
                <a:path w="4995545" h="8366125">
                  <a:moveTo>
                    <a:pt x="583577" y="7653518"/>
                  </a:moveTo>
                  <a:lnTo>
                    <a:pt x="583577" y="7670272"/>
                  </a:lnTo>
                </a:path>
                <a:path w="4995545" h="8366125">
                  <a:moveTo>
                    <a:pt x="580785" y="7673064"/>
                  </a:moveTo>
                  <a:lnTo>
                    <a:pt x="569616" y="7678649"/>
                  </a:lnTo>
                </a:path>
                <a:path w="4995545" h="8366125">
                  <a:moveTo>
                    <a:pt x="558447" y="7678649"/>
                  </a:moveTo>
                  <a:lnTo>
                    <a:pt x="572408" y="7681441"/>
                  </a:lnTo>
                  <a:lnTo>
                    <a:pt x="580785" y="7681441"/>
                  </a:lnTo>
                  <a:lnTo>
                    <a:pt x="586369" y="7675856"/>
                  </a:lnTo>
                </a:path>
                <a:path w="4995545" h="8366125">
                  <a:moveTo>
                    <a:pt x="586369" y="7673064"/>
                  </a:moveTo>
                  <a:lnTo>
                    <a:pt x="591954" y="7659103"/>
                  </a:lnTo>
                  <a:lnTo>
                    <a:pt x="586369" y="7645142"/>
                  </a:lnTo>
                </a:path>
                <a:path w="4995545" h="8366125">
                  <a:moveTo>
                    <a:pt x="569616" y="7636765"/>
                  </a:moveTo>
                  <a:lnTo>
                    <a:pt x="558447" y="7642350"/>
                  </a:lnTo>
                  <a:lnTo>
                    <a:pt x="552862" y="7650726"/>
                  </a:lnTo>
                </a:path>
                <a:path w="4995545" h="8366125">
                  <a:moveTo>
                    <a:pt x="550070" y="7653518"/>
                  </a:moveTo>
                  <a:lnTo>
                    <a:pt x="550070" y="7667480"/>
                  </a:lnTo>
                  <a:lnTo>
                    <a:pt x="555654" y="7678649"/>
                  </a:lnTo>
                </a:path>
                <a:path w="4995545" h="8366125">
                  <a:moveTo>
                    <a:pt x="558447" y="7664687"/>
                  </a:moveTo>
                  <a:lnTo>
                    <a:pt x="558447" y="7650726"/>
                  </a:lnTo>
                </a:path>
                <a:path w="4995545" h="8366125">
                  <a:moveTo>
                    <a:pt x="561239" y="7645142"/>
                  </a:moveTo>
                  <a:lnTo>
                    <a:pt x="569616" y="7642350"/>
                  </a:lnTo>
                </a:path>
                <a:path w="4995545" h="8366125">
                  <a:moveTo>
                    <a:pt x="583577" y="7639557"/>
                  </a:moveTo>
                  <a:lnTo>
                    <a:pt x="575200" y="7636765"/>
                  </a:lnTo>
                </a:path>
                <a:path w="4995545" h="8366125">
                  <a:moveTo>
                    <a:pt x="600330" y="7645142"/>
                  </a:moveTo>
                  <a:lnTo>
                    <a:pt x="597538" y="7653518"/>
                  </a:lnTo>
                </a:path>
                <a:path w="4995545" h="8366125">
                  <a:moveTo>
                    <a:pt x="597538" y="7656311"/>
                  </a:moveTo>
                  <a:lnTo>
                    <a:pt x="597538" y="7667480"/>
                  </a:lnTo>
                </a:path>
                <a:path w="4995545" h="8366125">
                  <a:moveTo>
                    <a:pt x="608707" y="7681441"/>
                  </a:moveTo>
                  <a:lnTo>
                    <a:pt x="619876" y="7681441"/>
                  </a:lnTo>
                </a:path>
                <a:path w="4995545" h="8366125">
                  <a:moveTo>
                    <a:pt x="605915" y="7670272"/>
                  </a:moveTo>
                  <a:lnTo>
                    <a:pt x="603122" y="7661895"/>
                  </a:lnTo>
                </a:path>
                <a:path w="4995545" h="8366125">
                  <a:moveTo>
                    <a:pt x="603122" y="7659103"/>
                  </a:moveTo>
                  <a:lnTo>
                    <a:pt x="605915" y="7650726"/>
                  </a:lnTo>
                </a:path>
                <a:path w="4995545" h="8366125">
                  <a:moveTo>
                    <a:pt x="614291" y="7636765"/>
                  </a:moveTo>
                  <a:lnTo>
                    <a:pt x="605915" y="7642350"/>
                  </a:lnTo>
                </a:path>
                <a:path w="4995545" h="8366125">
                  <a:moveTo>
                    <a:pt x="617084" y="7642350"/>
                  </a:moveTo>
                  <a:lnTo>
                    <a:pt x="625460" y="7645142"/>
                  </a:lnTo>
                </a:path>
                <a:path w="4995545" h="8366125">
                  <a:moveTo>
                    <a:pt x="628253" y="7639557"/>
                  </a:moveTo>
                  <a:lnTo>
                    <a:pt x="619876" y="7636765"/>
                  </a:lnTo>
                </a:path>
                <a:path w="4995545" h="8366125">
                  <a:moveTo>
                    <a:pt x="773449" y="7664687"/>
                  </a:moveTo>
                  <a:lnTo>
                    <a:pt x="770657" y="7673064"/>
                  </a:lnTo>
                  <a:lnTo>
                    <a:pt x="759488" y="7675856"/>
                  </a:lnTo>
                </a:path>
                <a:path w="4995545" h="8366125">
                  <a:moveTo>
                    <a:pt x="773449" y="7678649"/>
                  </a:moveTo>
                  <a:lnTo>
                    <a:pt x="779033" y="7670272"/>
                  </a:lnTo>
                  <a:lnTo>
                    <a:pt x="779033" y="7661895"/>
                  </a:lnTo>
                  <a:lnTo>
                    <a:pt x="779033" y="7650726"/>
                  </a:lnTo>
                  <a:lnTo>
                    <a:pt x="773449" y="7642350"/>
                  </a:lnTo>
                </a:path>
                <a:path w="4995545" h="8366125">
                  <a:moveTo>
                    <a:pt x="851631" y="7636765"/>
                  </a:moveTo>
                  <a:lnTo>
                    <a:pt x="846047" y="7639557"/>
                  </a:lnTo>
                  <a:lnTo>
                    <a:pt x="843255" y="7645142"/>
                  </a:lnTo>
                </a:path>
                <a:path w="4995545" h="8366125">
                  <a:moveTo>
                    <a:pt x="843255" y="7647934"/>
                  </a:moveTo>
                  <a:lnTo>
                    <a:pt x="843255" y="7653518"/>
                  </a:lnTo>
                  <a:lnTo>
                    <a:pt x="848839" y="7659103"/>
                  </a:lnTo>
                </a:path>
                <a:path w="4995545" h="8366125">
                  <a:moveTo>
                    <a:pt x="868385" y="7673064"/>
                  </a:moveTo>
                  <a:lnTo>
                    <a:pt x="865593" y="7661895"/>
                  </a:lnTo>
                  <a:lnTo>
                    <a:pt x="857216" y="7656311"/>
                  </a:lnTo>
                </a:path>
                <a:path w="4995545" h="8366125">
                  <a:moveTo>
                    <a:pt x="899100" y="7636765"/>
                  </a:moveTo>
                  <a:lnTo>
                    <a:pt x="893515" y="7639557"/>
                  </a:lnTo>
                  <a:lnTo>
                    <a:pt x="890723" y="7645142"/>
                  </a:lnTo>
                </a:path>
                <a:path w="4995545" h="8366125">
                  <a:moveTo>
                    <a:pt x="890723" y="7647934"/>
                  </a:moveTo>
                  <a:lnTo>
                    <a:pt x="890723" y="7653518"/>
                  </a:lnTo>
                  <a:lnTo>
                    <a:pt x="896307" y="7659103"/>
                  </a:lnTo>
                </a:path>
                <a:path w="4995545" h="8366125">
                  <a:moveTo>
                    <a:pt x="915853" y="7673064"/>
                  </a:moveTo>
                  <a:lnTo>
                    <a:pt x="913061" y="7661895"/>
                  </a:lnTo>
                  <a:lnTo>
                    <a:pt x="904684" y="7656311"/>
                  </a:lnTo>
                </a:path>
                <a:path w="4995545" h="8366125">
                  <a:moveTo>
                    <a:pt x="988451" y="7642350"/>
                  </a:moveTo>
                  <a:lnTo>
                    <a:pt x="994036" y="7645142"/>
                  </a:lnTo>
                  <a:lnTo>
                    <a:pt x="999620" y="7650726"/>
                  </a:lnTo>
                </a:path>
                <a:path w="4995545" h="8366125">
                  <a:moveTo>
                    <a:pt x="999620" y="7653518"/>
                  </a:moveTo>
                  <a:lnTo>
                    <a:pt x="996828" y="7670272"/>
                  </a:lnTo>
                </a:path>
                <a:path w="4995545" h="8366125">
                  <a:moveTo>
                    <a:pt x="996828" y="7673064"/>
                  </a:moveTo>
                  <a:lnTo>
                    <a:pt x="985659" y="7678649"/>
                  </a:lnTo>
                </a:path>
                <a:path w="4995545" h="8366125">
                  <a:moveTo>
                    <a:pt x="974490" y="7678649"/>
                  </a:moveTo>
                  <a:lnTo>
                    <a:pt x="988451" y="7681441"/>
                  </a:lnTo>
                  <a:lnTo>
                    <a:pt x="994036" y="7681441"/>
                  </a:lnTo>
                  <a:lnTo>
                    <a:pt x="999620" y="7675856"/>
                  </a:lnTo>
                </a:path>
                <a:path w="4995545" h="8366125">
                  <a:moveTo>
                    <a:pt x="1002412" y="7673064"/>
                  </a:moveTo>
                  <a:lnTo>
                    <a:pt x="1005204" y="7659103"/>
                  </a:lnTo>
                  <a:lnTo>
                    <a:pt x="1002412" y="7645142"/>
                  </a:lnTo>
                </a:path>
                <a:path w="4995545" h="8366125">
                  <a:moveTo>
                    <a:pt x="982867" y="7636765"/>
                  </a:moveTo>
                  <a:lnTo>
                    <a:pt x="971698" y="7642350"/>
                  </a:lnTo>
                  <a:lnTo>
                    <a:pt x="966113" y="7650726"/>
                  </a:lnTo>
                </a:path>
                <a:path w="4995545" h="8366125">
                  <a:moveTo>
                    <a:pt x="966113" y="7653518"/>
                  </a:moveTo>
                  <a:lnTo>
                    <a:pt x="966113" y="7667480"/>
                  </a:lnTo>
                  <a:lnTo>
                    <a:pt x="971698" y="7678649"/>
                  </a:lnTo>
                </a:path>
                <a:path w="4995545" h="8366125">
                  <a:moveTo>
                    <a:pt x="971698" y="7664687"/>
                  </a:moveTo>
                  <a:lnTo>
                    <a:pt x="974490" y="7650726"/>
                  </a:lnTo>
                </a:path>
                <a:path w="4995545" h="8366125">
                  <a:moveTo>
                    <a:pt x="977282" y="7645142"/>
                  </a:moveTo>
                  <a:lnTo>
                    <a:pt x="985659" y="7642350"/>
                  </a:lnTo>
                </a:path>
                <a:path w="4995545" h="8366125">
                  <a:moveTo>
                    <a:pt x="999620" y="7639557"/>
                  </a:moveTo>
                  <a:lnTo>
                    <a:pt x="988451" y="7636765"/>
                  </a:lnTo>
                </a:path>
                <a:path w="4995545" h="8366125">
                  <a:moveTo>
                    <a:pt x="1083387" y="7645142"/>
                  </a:moveTo>
                  <a:lnTo>
                    <a:pt x="1086179" y="7653518"/>
                  </a:lnTo>
                </a:path>
                <a:path w="4995545" h="8366125">
                  <a:moveTo>
                    <a:pt x="1105725" y="7664687"/>
                  </a:moveTo>
                  <a:lnTo>
                    <a:pt x="1105725" y="7673064"/>
                  </a:lnTo>
                </a:path>
                <a:path w="4995545" h="8366125">
                  <a:moveTo>
                    <a:pt x="92143" y="7717740"/>
                  </a:moveTo>
                  <a:lnTo>
                    <a:pt x="97728" y="7720532"/>
                  </a:lnTo>
                  <a:lnTo>
                    <a:pt x="100520" y="7726117"/>
                  </a:lnTo>
                  <a:lnTo>
                    <a:pt x="97728" y="7731701"/>
                  </a:lnTo>
                  <a:lnTo>
                    <a:pt x="92143" y="7731701"/>
                  </a:lnTo>
                </a:path>
                <a:path w="4995545" h="8366125">
                  <a:moveTo>
                    <a:pt x="173118" y="7717740"/>
                  </a:moveTo>
                  <a:lnTo>
                    <a:pt x="178703" y="7720532"/>
                  </a:lnTo>
                  <a:lnTo>
                    <a:pt x="181495" y="7726117"/>
                  </a:lnTo>
                </a:path>
                <a:path w="4995545" h="8366125">
                  <a:moveTo>
                    <a:pt x="184287" y="7728909"/>
                  </a:moveTo>
                  <a:lnTo>
                    <a:pt x="181495" y="7745662"/>
                  </a:lnTo>
                </a:path>
                <a:path w="4995545" h="8366125">
                  <a:moveTo>
                    <a:pt x="178703" y="7748454"/>
                  </a:moveTo>
                  <a:lnTo>
                    <a:pt x="170326" y="7751247"/>
                  </a:lnTo>
                </a:path>
                <a:path w="4995545" h="8366125">
                  <a:moveTo>
                    <a:pt x="159157" y="7754039"/>
                  </a:moveTo>
                  <a:lnTo>
                    <a:pt x="173118" y="7756831"/>
                  </a:lnTo>
                  <a:lnTo>
                    <a:pt x="178703" y="7756831"/>
                  </a:lnTo>
                  <a:lnTo>
                    <a:pt x="184287" y="7751247"/>
                  </a:lnTo>
                </a:path>
                <a:path w="4995545" h="8366125">
                  <a:moveTo>
                    <a:pt x="187079" y="7748454"/>
                  </a:moveTo>
                  <a:lnTo>
                    <a:pt x="189872" y="7734493"/>
                  </a:lnTo>
                  <a:lnTo>
                    <a:pt x="187079" y="7717740"/>
                  </a:lnTo>
                </a:path>
                <a:path w="4995545" h="8366125">
                  <a:moveTo>
                    <a:pt x="167534" y="7712155"/>
                  </a:moveTo>
                  <a:lnTo>
                    <a:pt x="156365" y="7717740"/>
                  </a:lnTo>
                  <a:lnTo>
                    <a:pt x="150780" y="7726117"/>
                  </a:lnTo>
                </a:path>
                <a:path w="4995545" h="8366125">
                  <a:moveTo>
                    <a:pt x="150780" y="7728909"/>
                  </a:moveTo>
                  <a:lnTo>
                    <a:pt x="150780" y="7740078"/>
                  </a:lnTo>
                  <a:lnTo>
                    <a:pt x="156365" y="7751247"/>
                  </a:lnTo>
                </a:path>
                <a:path w="4995545" h="8366125">
                  <a:moveTo>
                    <a:pt x="156365" y="7740078"/>
                  </a:moveTo>
                  <a:lnTo>
                    <a:pt x="159157" y="7723324"/>
                  </a:lnTo>
                </a:path>
                <a:path w="4995545" h="8366125">
                  <a:moveTo>
                    <a:pt x="159157" y="7720532"/>
                  </a:moveTo>
                  <a:lnTo>
                    <a:pt x="170326" y="7717740"/>
                  </a:lnTo>
                </a:path>
                <a:path w="4995545" h="8366125">
                  <a:moveTo>
                    <a:pt x="181495" y="7714948"/>
                  </a:moveTo>
                  <a:lnTo>
                    <a:pt x="173118" y="7712155"/>
                  </a:lnTo>
                </a:path>
                <a:path w="4995545" h="8366125">
                  <a:moveTo>
                    <a:pt x="206625" y="7720532"/>
                  </a:moveTo>
                  <a:lnTo>
                    <a:pt x="209417" y="7726117"/>
                  </a:lnTo>
                </a:path>
                <a:path w="4995545" h="8366125">
                  <a:moveTo>
                    <a:pt x="226171" y="7740078"/>
                  </a:moveTo>
                  <a:lnTo>
                    <a:pt x="226171" y="7748454"/>
                  </a:lnTo>
                </a:path>
                <a:path w="4995545" h="8366125">
                  <a:moveTo>
                    <a:pt x="47468" y="7868521"/>
                  </a:moveTo>
                  <a:lnTo>
                    <a:pt x="44675" y="7879690"/>
                  </a:lnTo>
                </a:path>
                <a:path w="4995545" h="8366125">
                  <a:moveTo>
                    <a:pt x="44675" y="7882482"/>
                  </a:moveTo>
                  <a:lnTo>
                    <a:pt x="44675" y="7893651"/>
                  </a:lnTo>
                </a:path>
                <a:path w="4995545" h="8366125">
                  <a:moveTo>
                    <a:pt x="55844" y="7904820"/>
                  </a:moveTo>
                  <a:lnTo>
                    <a:pt x="67013" y="7907612"/>
                  </a:lnTo>
                </a:path>
                <a:path w="4995545" h="8366125">
                  <a:moveTo>
                    <a:pt x="53052" y="7893651"/>
                  </a:moveTo>
                  <a:lnTo>
                    <a:pt x="50260" y="7888066"/>
                  </a:lnTo>
                </a:path>
                <a:path w="4995545" h="8366125">
                  <a:moveTo>
                    <a:pt x="50260" y="7882482"/>
                  </a:moveTo>
                  <a:lnTo>
                    <a:pt x="53052" y="7874105"/>
                  </a:lnTo>
                </a:path>
                <a:path w="4995545" h="8366125">
                  <a:moveTo>
                    <a:pt x="61429" y="7860144"/>
                  </a:moveTo>
                  <a:lnTo>
                    <a:pt x="53052" y="7865728"/>
                  </a:lnTo>
                </a:path>
                <a:path w="4995545" h="8366125">
                  <a:moveTo>
                    <a:pt x="64221" y="7865728"/>
                  </a:moveTo>
                  <a:lnTo>
                    <a:pt x="72598" y="7868521"/>
                  </a:lnTo>
                </a:path>
                <a:path w="4995545" h="8366125">
                  <a:moveTo>
                    <a:pt x="75390" y="7865728"/>
                  </a:moveTo>
                  <a:lnTo>
                    <a:pt x="67013" y="7862936"/>
                  </a:lnTo>
                </a:path>
                <a:path w="4995545" h="8366125">
                  <a:moveTo>
                    <a:pt x="86559" y="7868521"/>
                  </a:moveTo>
                  <a:lnTo>
                    <a:pt x="83767" y="7879690"/>
                  </a:lnTo>
                </a:path>
                <a:path w="4995545" h="8366125">
                  <a:moveTo>
                    <a:pt x="80974" y="7882482"/>
                  </a:moveTo>
                  <a:lnTo>
                    <a:pt x="83767" y="7893651"/>
                  </a:lnTo>
                </a:path>
                <a:path w="4995545" h="8366125">
                  <a:moveTo>
                    <a:pt x="94936" y="7904820"/>
                  </a:moveTo>
                  <a:lnTo>
                    <a:pt x="106104" y="7907612"/>
                  </a:lnTo>
                </a:path>
                <a:path w="4995545" h="8366125">
                  <a:moveTo>
                    <a:pt x="89351" y="7893651"/>
                  </a:moveTo>
                  <a:lnTo>
                    <a:pt x="89351" y="7888066"/>
                  </a:lnTo>
                </a:path>
                <a:path w="4995545" h="8366125">
                  <a:moveTo>
                    <a:pt x="89351" y="7882482"/>
                  </a:moveTo>
                  <a:lnTo>
                    <a:pt x="89351" y="7874105"/>
                  </a:lnTo>
                </a:path>
                <a:path w="4995545" h="8366125">
                  <a:moveTo>
                    <a:pt x="100520" y="7860144"/>
                  </a:moveTo>
                  <a:lnTo>
                    <a:pt x="89351" y="7865728"/>
                  </a:lnTo>
                </a:path>
                <a:path w="4995545" h="8366125">
                  <a:moveTo>
                    <a:pt x="100520" y="7865728"/>
                  </a:moveTo>
                  <a:lnTo>
                    <a:pt x="111689" y="7868521"/>
                  </a:lnTo>
                </a:path>
                <a:path w="4995545" h="8366125">
                  <a:moveTo>
                    <a:pt x="111689" y="7865728"/>
                  </a:moveTo>
                  <a:lnTo>
                    <a:pt x="103312" y="7862936"/>
                  </a:lnTo>
                </a:path>
                <a:path w="4995545" h="8366125">
                  <a:moveTo>
                    <a:pt x="142404" y="7865728"/>
                  </a:moveTo>
                  <a:lnTo>
                    <a:pt x="147988" y="7868521"/>
                  </a:lnTo>
                  <a:lnTo>
                    <a:pt x="153572" y="7876897"/>
                  </a:lnTo>
                </a:path>
                <a:path w="4995545" h="8366125">
                  <a:moveTo>
                    <a:pt x="153572" y="7879690"/>
                  </a:moveTo>
                  <a:lnTo>
                    <a:pt x="150780" y="7893651"/>
                  </a:lnTo>
                </a:path>
                <a:path w="4995545" h="8366125">
                  <a:moveTo>
                    <a:pt x="150780" y="7899235"/>
                  </a:moveTo>
                  <a:lnTo>
                    <a:pt x="139611" y="7902027"/>
                  </a:lnTo>
                </a:path>
                <a:path w="4995545" h="8366125">
                  <a:moveTo>
                    <a:pt x="128442" y="7904820"/>
                  </a:moveTo>
                  <a:lnTo>
                    <a:pt x="142404" y="7907612"/>
                  </a:lnTo>
                  <a:lnTo>
                    <a:pt x="147988" y="7904820"/>
                  </a:lnTo>
                  <a:lnTo>
                    <a:pt x="153572" y="7902027"/>
                  </a:lnTo>
                </a:path>
                <a:path w="4995545" h="8366125">
                  <a:moveTo>
                    <a:pt x="156365" y="7899235"/>
                  </a:moveTo>
                  <a:lnTo>
                    <a:pt x="159157" y="7882482"/>
                  </a:lnTo>
                  <a:lnTo>
                    <a:pt x="156365" y="7868521"/>
                  </a:lnTo>
                </a:path>
                <a:path w="4995545" h="8366125">
                  <a:moveTo>
                    <a:pt x="136819" y="7860144"/>
                  </a:moveTo>
                  <a:lnTo>
                    <a:pt x="125650" y="7865728"/>
                  </a:lnTo>
                  <a:lnTo>
                    <a:pt x="120066" y="7876897"/>
                  </a:lnTo>
                </a:path>
                <a:path w="4995545" h="8366125">
                  <a:moveTo>
                    <a:pt x="120066" y="7879690"/>
                  </a:moveTo>
                  <a:lnTo>
                    <a:pt x="120066" y="7890859"/>
                  </a:lnTo>
                  <a:lnTo>
                    <a:pt x="125650" y="7902027"/>
                  </a:lnTo>
                </a:path>
                <a:path w="4995545" h="8366125">
                  <a:moveTo>
                    <a:pt x="125650" y="7890859"/>
                  </a:moveTo>
                  <a:lnTo>
                    <a:pt x="128442" y="7874105"/>
                  </a:lnTo>
                </a:path>
                <a:path w="4995545" h="8366125">
                  <a:moveTo>
                    <a:pt x="131235" y="7871313"/>
                  </a:moveTo>
                  <a:lnTo>
                    <a:pt x="139611" y="7865728"/>
                  </a:lnTo>
                </a:path>
                <a:path w="4995545" h="8366125">
                  <a:moveTo>
                    <a:pt x="153572" y="7865728"/>
                  </a:moveTo>
                  <a:lnTo>
                    <a:pt x="142404" y="7862936"/>
                  </a:lnTo>
                </a:path>
                <a:path w="4995545" h="8366125">
                  <a:moveTo>
                    <a:pt x="181495" y="7865728"/>
                  </a:moveTo>
                  <a:lnTo>
                    <a:pt x="187079" y="7868521"/>
                  </a:lnTo>
                  <a:lnTo>
                    <a:pt x="189872" y="7874105"/>
                  </a:lnTo>
                  <a:lnTo>
                    <a:pt x="187079" y="7879690"/>
                  </a:lnTo>
                  <a:lnTo>
                    <a:pt x="181495" y="7882482"/>
                  </a:lnTo>
                </a:path>
                <a:path w="4995545" h="8366125">
                  <a:moveTo>
                    <a:pt x="234547" y="7888066"/>
                  </a:moveTo>
                  <a:lnTo>
                    <a:pt x="231755" y="7896443"/>
                  </a:lnTo>
                  <a:lnTo>
                    <a:pt x="223378" y="7902027"/>
                  </a:lnTo>
                </a:path>
                <a:path w="4995545" h="8366125">
                  <a:moveTo>
                    <a:pt x="234547" y="7902027"/>
                  </a:moveTo>
                  <a:lnTo>
                    <a:pt x="240132" y="7893651"/>
                  </a:lnTo>
                  <a:lnTo>
                    <a:pt x="240132" y="7885274"/>
                  </a:lnTo>
                  <a:lnTo>
                    <a:pt x="240132" y="7874105"/>
                  </a:lnTo>
                  <a:lnTo>
                    <a:pt x="234547" y="7868521"/>
                  </a:lnTo>
                </a:path>
                <a:path w="4995545" h="8366125">
                  <a:moveTo>
                    <a:pt x="276431" y="7871313"/>
                  </a:moveTo>
                  <a:lnTo>
                    <a:pt x="279223" y="7876897"/>
                  </a:lnTo>
                </a:path>
                <a:path w="4995545" h="8366125">
                  <a:moveTo>
                    <a:pt x="295977" y="7890859"/>
                  </a:moveTo>
                  <a:lnTo>
                    <a:pt x="295977" y="7896443"/>
                  </a:lnTo>
                </a:path>
                <a:path w="4995545" h="8366125">
                  <a:moveTo>
                    <a:pt x="340652" y="7899235"/>
                  </a:moveTo>
                  <a:lnTo>
                    <a:pt x="332276" y="7902027"/>
                  </a:lnTo>
                </a:path>
                <a:path w="4995545" h="8366125">
                  <a:moveTo>
                    <a:pt x="335068" y="7907612"/>
                  </a:moveTo>
                  <a:lnTo>
                    <a:pt x="343445" y="7904820"/>
                  </a:lnTo>
                </a:path>
                <a:path w="4995545" h="8366125">
                  <a:moveTo>
                    <a:pt x="332276" y="7860144"/>
                  </a:moveTo>
                  <a:lnTo>
                    <a:pt x="323899" y="7862936"/>
                  </a:lnTo>
                  <a:lnTo>
                    <a:pt x="318314" y="7868521"/>
                  </a:lnTo>
                </a:path>
                <a:path w="4995545" h="8366125">
                  <a:moveTo>
                    <a:pt x="315522" y="7868521"/>
                  </a:moveTo>
                  <a:lnTo>
                    <a:pt x="312730" y="7876897"/>
                  </a:lnTo>
                  <a:lnTo>
                    <a:pt x="312730" y="7885274"/>
                  </a:lnTo>
                  <a:lnTo>
                    <a:pt x="312730" y="7896443"/>
                  </a:lnTo>
                  <a:lnTo>
                    <a:pt x="318314" y="7902027"/>
                  </a:lnTo>
                </a:path>
                <a:path w="4995545" h="8366125">
                  <a:moveTo>
                    <a:pt x="321107" y="7896443"/>
                  </a:moveTo>
                  <a:lnTo>
                    <a:pt x="318314" y="7888066"/>
                  </a:lnTo>
                </a:path>
                <a:path w="4995545" h="8366125">
                  <a:moveTo>
                    <a:pt x="346237" y="7865728"/>
                  </a:moveTo>
                  <a:lnTo>
                    <a:pt x="335068" y="7862936"/>
                  </a:lnTo>
                </a:path>
                <a:path w="4995545" h="8366125">
                  <a:moveTo>
                    <a:pt x="430004" y="7865728"/>
                  </a:moveTo>
                  <a:lnTo>
                    <a:pt x="435588" y="7868521"/>
                  </a:lnTo>
                  <a:lnTo>
                    <a:pt x="438381" y="7876897"/>
                  </a:lnTo>
                </a:path>
                <a:path w="4995545" h="8366125">
                  <a:moveTo>
                    <a:pt x="441173" y="7879690"/>
                  </a:moveTo>
                  <a:lnTo>
                    <a:pt x="438381" y="7893651"/>
                  </a:lnTo>
                </a:path>
                <a:path w="4995545" h="8366125">
                  <a:moveTo>
                    <a:pt x="435588" y="7899235"/>
                  </a:moveTo>
                  <a:lnTo>
                    <a:pt x="427212" y="7902027"/>
                  </a:lnTo>
                </a:path>
                <a:path w="4995545" h="8366125">
                  <a:moveTo>
                    <a:pt x="416043" y="7904820"/>
                  </a:moveTo>
                  <a:lnTo>
                    <a:pt x="430004" y="7907612"/>
                  </a:lnTo>
                  <a:lnTo>
                    <a:pt x="435588" y="7904820"/>
                  </a:lnTo>
                  <a:lnTo>
                    <a:pt x="441173" y="7902027"/>
                  </a:lnTo>
                </a:path>
                <a:path w="4995545" h="8366125">
                  <a:moveTo>
                    <a:pt x="443965" y="7899235"/>
                  </a:moveTo>
                  <a:lnTo>
                    <a:pt x="446757" y="7882482"/>
                  </a:lnTo>
                  <a:lnTo>
                    <a:pt x="443965" y="7868521"/>
                  </a:lnTo>
                </a:path>
                <a:path w="4995545" h="8366125">
                  <a:moveTo>
                    <a:pt x="424419" y="7860144"/>
                  </a:moveTo>
                  <a:lnTo>
                    <a:pt x="413250" y="7865728"/>
                  </a:lnTo>
                  <a:lnTo>
                    <a:pt x="407666" y="7876897"/>
                  </a:lnTo>
                </a:path>
                <a:path w="4995545" h="8366125">
                  <a:moveTo>
                    <a:pt x="407666" y="7879690"/>
                  </a:moveTo>
                  <a:lnTo>
                    <a:pt x="407666" y="7890859"/>
                  </a:lnTo>
                  <a:lnTo>
                    <a:pt x="413250" y="7902027"/>
                  </a:lnTo>
                </a:path>
                <a:path w="4995545" h="8366125">
                  <a:moveTo>
                    <a:pt x="413250" y="7890859"/>
                  </a:moveTo>
                  <a:lnTo>
                    <a:pt x="416043" y="7874105"/>
                  </a:lnTo>
                </a:path>
                <a:path w="4995545" h="8366125">
                  <a:moveTo>
                    <a:pt x="416043" y="7871313"/>
                  </a:moveTo>
                  <a:lnTo>
                    <a:pt x="427212" y="7865728"/>
                  </a:lnTo>
                </a:path>
                <a:path w="4995545" h="8366125">
                  <a:moveTo>
                    <a:pt x="438381" y="7865728"/>
                  </a:moveTo>
                  <a:lnTo>
                    <a:pt x="430004" y="7862936"/>
                  </a:lnTo>
                </a:path>
                <a:path w="4995545" h="8366125">
                  <a:moveTo>
                    <a:pt x="695266" y="7888066"/>
                  </a:moveTo>
                  <a:lnTo>
                    <a:pt x="692474" y="7896443"/>
                  </a:lnTo>
                  <a:lnTo>
                    <a:pt x="684097" y="7902027"/>
                  </a:lnTo>
                </a:path>
                <a:path w="4995545" h="8366125">
                  <a:moveTo>
                    <a:pt x="695266" y="7902027"/>
                  </a:moveTo>
                  <a:lnTo>
                    <a:pt x="700851" y="7893651"/>
                  </a:lnTo>
                  <a:lnTo>
                    <a:pt x="703643" y="7885274"/>
                  </a:lnTo>
                  <a:lnTo>
                    <a:pt x="700851" y="7874105"/>
                  </a:lnTo>
                  <a:lnTo>
                    <a:pt x="698059" y="7868521"/>
                  </a:lnTo>
                </a:path>
                <a:path w="4995545" h="8366125">
                  <a:moveTo>
                    <a:pt x="756695" y="7865728"/>
                  </a:moveTo>
                  <a:lnTo>
                    <a:pt x="765072" y="7868521"/>
                  </a:lnTo>
                  <a:lnTo>
                    <a:pt x="765072" y="7874105"/>
                  </a:lnTo>
                  <a:lnTo>
                    <a:pt x="762280" y="7879690"/>
                  </a:lnTo>
                  <a:lnTo>
                    <a:pt x="756695" y="7882482"/>
                  </a:lnTo>
                </a:path>
                <a:path w="4995545" h="8366125">
                  <a:moveTo>
                    <a:pt x="943775" y="7862936"/>
                  </a:moveTo>
                  <a:lnTo>
                    <a:pt x="940983" y="7865728"/>
                  </a:lnTo>
                </a:path>
                <a:path w="4995545" h="8366125">
                  <a:moveTo>
                    <a:pt x="1007997" y="7865728"/>
                  </a:moveTo>
                  <a:lnTo>
                    <a:pt x="1016373" y="7868521"/>
                  </a:lnTo>
                  <a:lnTo>
                    <a:pt x="1016373" y="7874105"/>
                  </a:lnTo>
                  <a:lnTo>
                    <a:pt x="1013581" y="7879690"/>
                  </a:lnTo>
                  <a:lnTo>
                    <a:pt x="1007997" y="7882482"/>
                  </a:lnTo>
                </a:path>
                <a:path w="4995545" h="8366125">
                  <a:moveTo>
                    <a:pt x="1061049" y="7899235"/>
                  </a:moveTo>
                  <a:lnTo>
                    <a:pt x="1052672" y="7902027"/>
                  </a:lnTo>
                </a:path>
                <a:path w="4995545" h="8366125">
                  <a:moveTo>
                    <a:pt x="1052672" y="7907612"/>
                  </a:moveTo>
                  <a:lnTo>
                    <a:pt x="1063841" y="7904820"/>
                  </a:lnTo>
                </a:path>
                <a:path w="4995545" h="8366125">
                  <a:moveTo>
                    <a:pt x="1052672" y="7860144"/>
                  </a:moveTo>
                  <a:lnTo>
                    <a:pt x="1044296" y="7862936"/>
                  </a:lnTo>
                  <a:lnTo>
                    <a:pt x="1038711" y="7868521"/>
                  </a:lnTo>
                </a:path>
                <a:path w="4995545" h="8366125">
                  <a:moveTo>
                    <a:pt x="1035919" y="7868521"/>
                  </a:moveTo>
                  <a:lnTo>
                    <a:pt x="1033127" y="7876897"/>
                  </a:lnTo>
                  <a:lnTo>
                    <a:pt x="1030335" y="7885274"/>
                  </a:lnTo>
                  <a:lnTo>
                    <a:pt x="1033127" y="7896443"/>
                  </a:lnTo>
                  <a:lnTo>
                    <a:pt x="1038711" y="7902027"/>
                  </a:lnTo>
                </a:path>
                <a:path w="4995545" h="8366125">
                  <a:moveTo>
                    <a:pt x="1041504" y="7896443"/>
                  </a:moveTo>
                  <a:lnTo>
                    <a:pt x="1038711" y="7888066"/>
                  </a:lnTo>
                </a:path>
                <a:path w="4995545" h="8366125">
                  <a:moveTo>
                    <a:pt x="1066634" y="7865728"/>
                  </a:moveTo>
                  <a:lnTo>
                    <a:pt x="1055465" y="7862936"/>
                  </a:lnTo>
                </a:path>
                <a:path w="4995545" h="8366125">
                  <a:moveTo>
                    <a:pt x="1119686" y="7871313"/>
                  </a:moveTo>
                  <a:lnTo>
                    <a:pt x="1122478" y="7876897"/>
                  </a:lnTo>
                </a:path>
                <a:path w="4995545" h="8366125">
                  <a:moveTo>
                    <a:pt x="1139232" y="7890859"/>
                  </a:moveTo>
                  <a:lnTo>
                    <a:pt x="1139232" y="7896443"/>
                  </a:lnTo>
                </a:path>
                <a:path w="4995545" h="8366125">
                  <a:moveTo>
                    <a:pt x="1158777" y="7868521"/>
                  </a:moveTo>
                  <a:lnTo>
                    <a:pt x="1155985" y="7879690"/>
                  </a:lnTo>
                </a:path>
                <a:path w="4995545" h="8366125">
                  <a:moveTo>
                    <a:pt x="1155985" y="7882482"/>
                  </a:moveTo>
                  <a:lnTo>
                    <a:pt x="1155985" y="7893651"/>
                  </a:lnTo>
                </a:path>
                <a:path w="4995545" h="8366125">
                  <a:moveTo>
                    <a:pt x="1167154" y="7904820"/>
                  </a:moveTo>
                  <a:lnTo>
                    <a:pt x="1178323" y="7907612"/>
                  </a:lnTo>
                </a:path>
                <a:path w="4995545" h="8366125">
                  <a:moveTo>
                    <a:pt x="1164362" y="7893651"/>
                  </a:moveTo>
                  <a:lnTo>
                    <a:pt x="1161570" y="7888066"/>
                  </a:lnTo>
                </a:path>
                <a:path w="4995545" h="8366125">
                  <a:moveTo>
                    <a:pt x="1161570" y="7882482"/>
                  </a:moveTo>
                  <a:lnTo>
                    <a:pt x="1161570" y="7874105"/>
                  </a:lnTo>
                </a:path>
                <a:path w="4995545" h="8366125">
                  <a:moveTo>
                    <a:pt x="1172739" y="7860144"/>
                  </a:moveTo>
                  <a:lnTo>
                    <a:pt x="1161570" y="7865728"/>
                  </a:lnTo>
                </a:path>
                <a:path w="4995545" h="8366125">
                  <a:moveTo>
                    <a:pt x="1175531" y="7865728"/>
                  </a:moveTo>
                  <a:lnTo>
                    <a:pt x="1183908" y="7868521"/>
                  </a:lnTo>
                </a:path>
                <a:path w="4995545" h="8366125">
                  <a:moveTo>
                    <a:pt x="1186700" y="7865728"/>
                  </a:moveTo>
                  <a:lnTo>
                    <a:pt x="1178323" y="7862936"/>
                  </a:lnTo>
                </a:path>
                <a:path w="4995545" h="8366125">
                  <a:moveTo>
                    <a:pt x="1206245" y="7882482"/>
                  </a:moveTo>
                  <a:lnTo>
                    <a:pt x="1195077" y="7862936"/>
                  </a:lnTo>
                </a:path>
                <a:path w="4995545" h="8366125">
                  <a:moveTo>
                    <a:pt x="44675" y="7941119"/>
                  </a:moveTo>
                  <a:lnTo>
                    <a:pt x="39091" y="7943911"/>
                  </a:lnTo>
                </a:path>
                <a:path w="4995545" h="8366125">
                  <a:moveTo>
                    <a:pt x="108897" y="7949495"/>
                  </a:moveTo>
                  <a:lnTo>
                    <a:pt x="111689" y="7955080"/>
                  </a:lnTo>
                </a:path>
                <a:path w="4995545" h="8366125">
                  <a:moveTo>
                    <a:pt x="131235" y="7969041"/>
                  </a:moveTo>
                  <a:lnTo>
                    <a:pt x="131235" y="7974626"/>
                  </a:lnTo>
                </a:path>
                <a:path w="4995545" h="8366125">
                  <a:moveTo>
                    <a:pt x="215002" y="7977418"/>
                  </a:moveTo>
                  <a:lnTo>
                    <a:pt x="206625" y="7980210"/>
                  </a:lnTo>
                </a:path>
                <a:path w="4995545" h="8366125">
                  <a:moveTo>
                    <a:pt x="209417" y="7985795"/>
                  </a:moveTo>
                  <a:lnTo>
                    <a:pt x="217794" y="7983002"/>
                  </a:lnTo>
                </a:path>
                <a:path w="4995545" h="8366125">
                  <a:moveTo>
                    <a:pt x="206625" y="7938327"/>
                  </a:moveTo>
                  <a:lnTo>
                    <a:pt x="198248" y="7941119"/>
                  </a:lnTo>
                  <a:lnTo>
                    <a:pt x="192664" y="7946703"/>
                  </a:lnTo>
                </a:path>
                <a:path w="4995545" h="8366125">
                  <a:moveTo>
                    <a:pt x="189872" y="7946703"/>
                  </a:moveTo>
                  <a:lnTo>
                    <a:pt x="187079" y="7955080"/>
                  </a:lnTo>
                  <a:lnTo>
                    <a:pt x="187079" y="7963457"/>
                  </a:lnTo>
                  <a:lnTo>
                    <a:pt x="187079" y="7974626"/>
                  </a:lnTo>
                  <a:lnTo>
                    <a:pt x="192664" y="7980210"/>
                  </a:lnTo>
                </a:path>
                <a:path w="4995545" h="8366125">
                  <a:moveTo>
                    <a:pt x="195456" y="7974626"/>
                  </a:moveTo>
                  <a:lnTo>
                    <a:pt x="192664" y="7966249"/>
                  </a:lnTo>
                </a:path>
                <a:path w="4995545" h="8366125">
                  <a:moveTo>
                    <a:pt x="220586" y="7943911"/>
                  </a:moveTo>
                  <a:lnTo>
                    <a:pt x="209417" y="7941119"/>
                  </a:lnTo>
                </a:path>
                <a:path w="4995545" h="8366125">
                  <a:moveTo>
                    <a:pt x="309938" y="7941119"/>
                  </a:moveTo>
                  <a:lnTo>
                    <a:pt x="304353" y="7943911"/>
                  </a:lnTo>
                </a:path>
                <a:path w="4995545" h="8366125">
                  <a:moveTo>
                    <a:pt x="368575" y="7949495"/>
                  </a:moveTo>
                  <a:lnTo>
                    <a:pt x="371367" y="7955080"/>
                  </a:lnTo>
                </a:path>
                <a:path w="4995545" h="8366125">
                  <a:moveTo>
                    <a:pt x="388120" y="7969041"/>
                  </a:moveTo>
                  <a:lnTo>
                    <a:pt x="388120" y="7974626"/>
                  </a:lnTo>
                </a:path>
                <a:path w="4995545" h="8366125">
                  <a:moveTo>
                    <a:pt x="524940" y="7977418"/>
                  </a:moveTo>
                  <a:lnTo>
                    <a:pt x="516563" y="7980210"/>
                  </a:lnTo>
                </a:path>
                <a:path w="4995545" h="8366125">
                  <a:moveTo>
                    <a:pt x="516563" y="7985795"/>
                  </a:moveTo>
                  <a:lnTo>
                    <a:pt x="527732" y="7983002"/>
                  </a:lnTo>
                </a:path>
                <a:path w="4995545" h="8366125">
                  <a:moveTo>
                    <a:pt x="516563" y="7938327"/>
                  </a:moveTo>
                  <a:lnTo>
                    <a:pt x="508186" y="7941119"/>
                  </a:lnTo>
                  <a:lnTo>
                    <a:pt x="502602" y="7946703"/>
                  </a:lnTo>
                </a:path>
                <a:path w="4995545" h="8366125">
                  <a:moveTo>
                    <a:pt x="499810" y="7946703"/>
                  </a:moveTo>
                  <a:lnTo>
                    <a:pt x="497018" y="7955080"/>
                  </a:lnTo>
                  <a:lnTo>
                    <a:pt x="494225" y="7963457"/>
                  </a:lnTo>
                  <a:lnTo>
                    <a:pt x="497018" y="7974626"/>
                  </a:lnTo>
                  <a:lnTo>
                    <a:pt x="502602" y="7980210"/>
                  </a:lnTo>
                </a:path>
                <a:path w="4995545" h="8366125">
                  <a:moveTo>
                    <a:pt x="505394" y="7974626"/>
                  </a:moveTo>
                  <a:lnTo>
                    <a:pt x="502602" y="7966249"/>
                  </a:lnTo>
                </a:path>
                <a:path w="4995545" h="8366125">
                  <a:moveTo>
                    <a:pt x="530524" y="7943911"/>
                  </a:moveTo>
                  <a:lnTo>
                    <a:pt x="519355" y="7941119"/>
                  </a:lnTo>
                </a:path>
                <a:path w="4995545" h="8366125">
                  <a:moveTo>
                    <a:pt x="583577" y="7949495"/>
                  </a:moveTo>
                  <a:lnTo>
                    <a:pt x="586369" y="7955080"/>
                  </a:lnTo>
                </a:path>
                <a:path w="4995545" h="8366125">
                  <a:moveTo>
                    <a:pt x="603122" y="7969041"/>
                  </a:moveTo>
                  <a:lnTo>
                    <a:pt x="603122" y="7974626"/>
                  </a:lnTo>
                </a:path>
                <a:path w="4995545" h="8366125">
                  <a:moveTo>
                    <a:pt x="622668" y="7946703"/>
                  </a:moveTo>
                  <a:lnTo>
                    <a:pt x="619876" y="7957872"/>
                  </a:lnTo>
                </a:path>
                <a:path w="4995545" h="8366125">
                  <a:moveTo>
                    <a:pt x="619876" y="7960664"/>
                  </a:moveTo>
                  <a:lnTo>
                    <a:pt x="619876" y="7971833"/>
                  </a:lnTo>
                </a:path>
                <a:path w="4995545" h="8366125">
                  <a:moveTo>
                    <a:pt x="631045" y="7983002"/>
                  </a:moveTo>
                  <a:lnTo>
                    <a:pt x="642214" y="7985795"/>
                  </a:lnTo>
                </a:path>
                <a:path w="4995545" h="8366125">
                  <a:moveTo>
                    <a:pt x="628253" y="7971833"/>
                  </a:moveTo>
                  <a:lnTo>
                    <a:pt x="625460" y="7966249"/>
                  </a:lnTo>
                </a:path>
                <a:path w="4995545" h="8366125">
                  <a:moveTo>
                    <a:pt x="625460" y="7960664"/>
                  </a:moveTo>
                  <a:lnTo>
                    <a:pt x="628253" y="7952288"/>
                  </a:lnTo>
                </a:path>
                <a:path w="4995545" h="8366125">
                  <a:moveTo>
                    <a:pt x="636629" y="7938327"/>
                  </a:moveTo>
                  <a:lnTo>
                    <a:pt x="628253" y="7943911"/>
                  </a:lnTo>
                </a:path>
                <a:path w="4995545" h="8366125">
                  <a:moveTo>
                    <a:pt x="639422" y="7943911"/>
                  </a:moveTo>
                  <a:lnTo>
                    <a:pt x="647798" y="7946703"/>
                  </a:lnTo>
                </a:path>
                <a:path w="4995545" h="8366125">
                  <a:moveTo>
                    <a:pt x="650590" y="7943911"/>
                  </a:moveTo>
                  <a:lnTo>
                    <a:pt x="642214" y="7941119"/>
                  </a:lnTo>
                </a:path>
                <a:path w="4995545" h="8366125">
                  <a:moveTo>
                    <a:pt x="670136" y="7960664"/>
                  </a:moveTo>
                  <a:lnTo>
                    <a:pt x="661759" y="7941119"/>
                  </a:lnTo>
                </a:path>
                <a:path w="4995545" h="8366125">
                  <a:moveTo>
                    <a:pt x="709227" y="7952288"/>
                  </a:moveTo>
                  <a:lnTo>
                    <a:pt x="709227" y="7966249"/>
                  </a:lnTo>
                </a:path>
                <a:path w="4995545" h="8366125">
                  <a:moveTo>
                    <a:pt x="709227" y="7971833"/>
                  </a:moveTo>
                  <a:lnTo>
                    <a:pt x="712020" y="7985795"/>
                  </a:lnTo>
                </a:path>
                <a:path w="4995545" h="8366125">
                  <a:moveTo>
                    <a:pt x="720396" y="7994171"/>
                  </a:moveTo>
                  <a:lnTo>
                    <a:pt x="714812" y="7980210"/>
                  </a:lnTo>
                  <a:lnTo>
                    <a:pt x="714812" y="7966249"/>
                  </a:lnTo>
                  <a:lnTo>
                    <a:pt x="714812" y="7952288"/>
                  </a:lnTo>
                  <a:lnTo>
                    <a:pt x="720396" y="7938327"/>
                  </a:lnTo>
                </a:path>
                <a:path w="4995545" h="8366125">
                  <a:moveTo>
                    <a:pt x="876762" y="7941119"/>
                  </a:moveTo>
                  <a:lnTo>
                    <a:pt x="871177" y="7943911"/>
                  </a:lnTo>
                </a:path>
                <a:path w="4995545" h="8366125">
                  <a:moveTo>
                    <a:pt x="968905" y="7938327"/>
                  </a:moveTo>
                  <a:lnTo>
                    <a:pt x="971698" y="7949495"/>
                  </a:lnTo>
                </a:path>
                <a:path w="4995545" h="8366125">
                  <a:moveTo>
                    <a:pt x="974490" y="7969041"/>
                  </a:moveTo>
                  <a:lnTo>
                    <a:pt x="974490" y="7980210"/>
                  </a:lnTo>
                </a:path>
                <a:path w="4995545" h="8366125">
                  <a:moveTo>
                    <a:pt x="974490" y="7996964"/>
                  </a:moveTo>
                  <a:lnTo>
                    <a:pt x="977282" y="7985795"/>
                  </a:lnTo>
                </a:path>
                <a:path w="4995545" h="8366125">
                  <a:moveTo>
                    <a:pt x="977282" y="7983002"/>
                  </a:moveTo>
                  <a:lnTo>
                    <a:pt x="980074" y="7971833"/>
                  </a:lnTo>
                </a:path>
                <a:path w="4995545" h="8366125">
                  <a:moveTo>
                    <a:pt x="980074" y="7966249"/>
                  </a:moveTo>
                  <a:lnTo>
                    <a:pt x="980074" y="7952288"/>
                  </a:lnTo>
                  <a:lnTo>
                    <a:pt x="974490" y="7935534"/>
                  </a:lnTo>
                </a:path>
                <a:path w="4995545" h="8366125">
                  <a:moveTo>
                    <a:pt x="1049880" y="7941119"/>
                  </a:moveTo>
                  <a:lnTo>
                    <a:pt x="1044296" y="7943911"/>
                  </a:lnTo>
                </a:path>
                <a:path w="4995545" h="8366125">
                  <a:moveTo>
                    <a:pt x="1119686" y="7943911"/>
                  </a:moveTo>
                  <a:lnTo>
                    <a:pt x="1128063" y="7946703"/>
                  </a:lnTo>
                  <a:lnTo>
                    <a:pt x="1128063" y="7955080"/>
                  </a:lnTo>
                  <a:lnTo>
                    <a:pt x="1125271" y="7960664"/>
                  </a:lnTo>
                  <a:lnTo>
                    <a:pt x="1119686" y="7963457"/>
                  </a:lnTo>
                </a:path>
                <a:path w="4995545" h="8366125">
                  <a:moveTo>
                    <a:pt x="1119686" y="7969041"/>
                  </a:moveTo>
                  <a:lnTo>
                    <a:pt x="1130855" y="7963457"/>
                  </a:lnTo>
                  <a:lnTo>
                    <a:pt x="1133647" y="7957872"/>
                  </a:lnTo>
                </a:path>
                <a:path w="4995545" h="8366125">
                  <a:moveTo>
                    <a:pt x="1150401" y="7941119"/>
                  </a:moveTo>
                  <a:lnTo>
                    <a:pt x="1144816" y="7941119"/>
                  </a:lnTo>
                  <a:lnTo>
                    <a:pt x="1142024" y="7946703"/>
                  </a:lnTo>
                </a:path>
                <a:path w="4995545" h="8366125">
                  <a:moveTo>
                    <a:pt x="1142024" y="7949495"/>
                  </a:moveTo>
                  <a:lnTo>
                    <a:pt x="1142024" y="7955080"/>
                  </a:lnTo>
                  <a:lnTo>
                    <a:pt x="1147609" y="7960664"/>
                  </a:lnTo>
                </a:path>
                <a:path w="4995545" h="8366125">
                  <a:moveTo>
                    <a:pt x="1167154" y="7974626"/>
                  </a:moveTo>
                  <a:lnTo>
                    <a:pt x="1164362" y="7966249"/>
                  </a:lnTo>
                  <a:lnTo>
                    <a:pt x="1155985" y="7960664"/>
                  </a:lnTo>
                </a:path>
                <a:path w="4995545" h="8366125">
                  <a:moveTo>
                    <a:pt x="44675" y="8016509"/>
                  </a:moveTo>
                  <a:lnTo>
                    <a:pt x="39091" y="8016509"/>
                  </a:lnTo>
                </a:path>
                <a:path w="4995545" h="8366125">
                  <a:moveTo>
                    <a:pt x="145196" y="8019301"/>
                  </a:moveTo>
                  <a:lnTo>
                    <a:pt x="150780" y="8022094"/>
                  </a:lnTo>
                  <a:lnTo>
                    <a:pt x="156365" y="8027678"/>
                  </a:lnTo>
                </a:path>
                <a:path w="4995545" h="8366125">
                  <a:moveTo>
                    <a:pt x="156365" y="8030470"/>
                  </a:moveTo>
                  <a:lnTo>
                    <a:pt x="153572" y="8047224"/>
                  </a:lnTo>
                </a:path>
                <a:path w="4995545" h="8366125">
                  <a:moveTo>
                    <a:pt x="153572" y="8050016"/>
                  </a:moveTo>
                  <a:lnTo>
                    <a:pt x="142404" y="8055600"/>
                  </a:lnTo>
                </a:path>
                <a:path w="4995545" h="8366125">
                  <a:moveTo>
                    <a:pt x="131235" y="8058393"/>
                  </a:moveTo>
                  <a:lnTo>
                    <a:pt x="145196" y="8061185"/>
                  </a:lnTo>
                  <a:lnTo>
                    <a:pt x="150780" y="8058393"/>
                  </a:lnTo>
                  <a:lnTo>
                    <a:pt x="156365" y="8052808"/>
                  </a:lnTo>
                </a:path>
                <a:path w="4995545" h="8366125">
                  <a:moveTo>
                    <a:pt x="159157" y="8052808"/>
                  </a:moveTo>
                  <a:lnTo>
                    <a:pt x="161949" y="8036055"/>
                  </a:lnTo>
                  <a:lnTo>
                    <a:pt x="159157" y="8022094"/>
                  </a:lnTo>
                </a:path>
                <a:path w="4995545" h="8366125">
                  <a:moveTo>
                    <a:pt x="139611" y="8013717"/>
                  </a:moveTo>
                  <a:lnTo>
                    <a:pt x="128442" y="8019301"/>
                  </a:lnTo>
                  <a:lnTo>
                    <a:pt x="122858" y="8030470"/>
                  </a:lnTo>
                </a:path>
                <a:path w="4995545" h="8366125">
                  <a:moveTo>
                    <a:pt x="122858" y="8033263"/>
                  </a:moveTo>
                  <a:lnTo>
                    <a:pt x="122858" y="8044432"/>
                  </a:lnTo>
                  <a:lnTo>
                    <a:pt x="128442" y="8055600"/>
                  </a:lnTo>
                </a:path>
                <a:path w="4995545" h="8366125">
                  <a:moveTo>
                    <a:pt x="128442" y="8041639"/>
                  </a:moveTo>
                  <a:lnTo>
                    <a:pt x="131235" y="8027678"/>
                  </a:lnTo>
                </a:path>
                <a:path w="4995545" h="8366125">
                  <a:moveTo>
                    <a:pt x="134027" y="8024886"/>
                  </a:moveTo>
                  <a:lnTo>
                    <a:pt x="142404" y="8019301"/>
                  </a:lnTo>
                </a:path>
                <a:path w="4995545" h="8366125">
                  <a:moveTo>
                    <a:pt x="156365" y="8019301"/>
                  </a:moveTo>
                  <a:lnTo>
                    <a:pt x="145196" y="8013717"/>
                  </a:lnTo>
                </a:path>
                <a:path w="4995545" h="8366125">
                  <a:moveTo>
                    <a:pt x="184287" y="8019301"/>
                  </a:moveTo>
                  <a:lnTo>
                    <a:pt x="189872" y="8022094"/>
                  </a:lnTo>
                  <a:lnTo>
                    <a:pt x="192664" y="8027678"/>
                  </a:lnTo>
                  <a:lnTo>
                    <a:pt x="189872" y="8033263"/>
                  </a:lnTo>
                  <a:lnTo>
                    <a:pt x="184287" y="8036055"/>
                  </a:lnTo>
                </a:path>
                <a:path w="4995545" h="8366125">
                  <a:moveTo>
                    <a:pt x="284808" y="8016509"/>
                  </a:moveTo>
                  <a:lnTo>
                    <a:pt x="282015" y="8016509"/>
                  </a:lnTo>
                </a:path>
                <a:path w="4995545" h="8366125">
                  <a:moveTo>
                    <a:pt x="315522" y="8019301"/>
                  </a:moveTo>
                  <a:lnTo>
                    <a:pt x="323899" y="8022094"/>
                  </a:lnTo>
                  <a:lnTo>
                    <a:pt x="323899" y="8030470"/>
                  </a:lnTo>
                  <a:lnTo>
                    <a:pt x="321107" y="8036055"/>
                  </a:lnTo>
                  <a:lnTo>
                    <a:pt x="315522" y="8038847"/>
                  </a:lnTo>
                </a:path>
                <a:path w="4995545" h="8366125">
                  <a:moveTo>
                    <a:pt x="315522" y="8041639"/>
                  </a:moveTo>
                  <a:lnTo>
                    <a:pt x="326691" y="8038847"/>
                  </a:lnTo>
                  <a:lnTo>
                    <a:pt x="329483" y="8033263"/>
                  </a:lnTo>
                </a:path>
                <a:path w="4995545" h="8366125">
                  <a:moveTo>
                    <a:pt x="351821" y="8019301"/>
                  </a:moveTo>
                  <a:lnTo>
                    <a:pt x="360198" y="8022094"/>
                  </a:lnTo>
                  <a:lnTo>
                    <a:pt x="360198" y="8027678"/>
                  </a:lnTo>
                  <a:lnTo>
                    <a:pt x="357406" y="8033263"/>
                  </a:lnTo>
                  <a:lnTo>
                    <a:pt x="351821" y="8036055"/>
                  </a:lnTo>
                </a:path>
                <a:path w="4995545" h="8366125">
                  <a:moveTo>
                    <a:pt x="399289" y="8019301"/>
                  </a:moveTo>
                  <a:lnTo>
                    <a:pt x="404874" y="8022094"/>
                  </a:lnTo>
                  <a:lnTo>
                    <a:pt x="407666" y="8027678"/>
                  </a:lnTo>
                </a:path>
                <a:path w="4995545" h="8366125">
                  <a:moveTo>
                    <a:pt x="407666" y="8030470"/>
                  </a:moveTo>
                  <a:lnTo>
                    <a:pt x="407666" y="8047224"/>
                  </a:lnTo>
                </a:path>
                <a:path w="4995545" h="8366125">
                  <a:moveTo>
                    <a:pt x="404874" y="8050016"/>
                  </a:moveTo>
                  <a:lnTo>
                    <a:pt x="396497" y="8055600"/>
                  </a:lnTo>
                </a:path>
                <a:path w="4995545" h="8366125">
                  <a:moveTo>
                    <a:pt x="382536" y="8058393"/>
                  </a:moveTo>
                  <a:lnTo>
                    <a:pt x="396497" y="8061185"/>
                  </a:lnTo>
                  <a:lnTo>
                    <a:pt x="404874" y="8058393"/>
                  </a:lnTo>
                  <a:lnTo>
                    <a:pt x="410458" y="8052808"/>
                  </a:lnTo>
                  <a:lnTo>
                    <a:pt x="416043" y="8036055"/>
                  </a:lnTo>
                  <a:lnTo>
                    <a:pt x="410458" y="8022094"/>
                  </a:lnTo>
                </a:path>
                <a:path w="4995545" h="8366125">
                  <a:moveTo>
                    <a:pt x="393705" y="8013717"/>
                  </a:moveTo>
                  <a:lnTo>
                    <a:pt x="382536" y="8019301"/>
                  </a:lnTo>
                  <a:lnTo>
                    <a:pt x="376951" y="8030470"/>
                  </a:lnTo>
                </a:path>
                <a:path w="4995545" h="8366125">
                  <a:moveTo>
                    <a:pt x="376951" y="8033263"/>
                  </a:moveTo>
                  <a:lnTo>
                    <a:pt x="376951" y="8044432"/>
                  </a:lnTo>
                  <a:lnTo>
                    <a:pt x="379744" y="8055600"/>
                  </a:lnTo>
                </a:path>
                <a:path w="4995545" h="8366125">
                  <a:moveTo>
                    <a:pt x="382536" y="8041639"/>
                  </a:moveTo>
                  <a:lnTo>
                    <a:pt x="382536" y="8027678"/>
                  </a:lnTo>
                </a:path>
                <a:path w="4995545" h="8366125">
                  <a:moveTo>
                    <a:pt x="385328" y="8024886"/>
                  </a:moveTo>
                  <a:lnTo>
                    <a:pt x="396497" y="8019301"/>
                  </a:lnTo>
                </a:path>
                <a:path w="4995545" h="8366125">
                  <a:moveTo>
                    <a:pt x="407666" y="8019301"/>
                  </a:moveTo>
                  <a:lnTo>
                    <a:pt x="399289" y="8013717"/>
                  </a:lnTo>
                </a:path>
                <a:path w="4995545" h="8366125">
                  <a:moveTo>
                    <a:pt x="541693" y="8016509"/>
                  </a:moveTo>
                  <a:lnTo>
                    <a:pt x="536109" y="8016509"/>
                  </a:lnTo>
                </a:path>
                <a:path w="4995545" h="8366125">
                  <a:moveTo>
                    <a:pt x="600330" y="8022094"/>
                  </a:moveTo>
                  <a:lnTo>
                    <a:pt x="603122" y="8030470"/>
                  </a:lnTo>
                </a:path>
                <a:path w="4995545" h="8366125">
                  <a:moveTo>
                    <a:pt x="619876" y="8041639"/>
                  </a:moveTo>
                  <a:lnTo>
                    <a:pt x="619876" y="8050016"/>
                  </a:lnTo>
                </a:path>
                <a:path w="4995545" h="8366125">
                  <a:moveTo>
                    <a:pt x="678513" y="8013717"/>
                  </a:moveTo>
                  <a:lnTo>
                    <a:pt x="675721" y="8016509"/>
                  </a:lnTo>
                  <a:lnTo>
                    <a:pt x="670136" y="8022094"/>
                  </a:lnTo>
                </a:path>
                <a:path w="4995545" h="8366125">
                  <a:moveTo>
                    <a:pt x="670136" y="8024886"/>
                  </a:moveTo>
                  <a:lnTo>
                    <a:pt x="670136" y="8030470"/>
                  </a:lnTo>
                  <a:lnTo>
                    <a:pt x="675721" y="8036055"/>
                  </a:lnTo>
                </a:path>
                <a:path w="4995545" h="8366125">
                  <a:moveTo>
                    <a:pt x="695266" y="8050016"/>
                  </a:moveTo>
                  <a:lnTo>
                    <a:pt x="695266" y="8038847"/>
                  </a:lnTo>
                  <a:lnTo>
                    <a:pt x="684097" y="8033263"/>
                  </a:lnTo>
                </a:path>
                <a:path w="4995545" h="8366125">
                  <a:moveTo>
                    <a:pt x="739942" y="8019301"/>
                  </a:moveTo>
                  <a:lnTo>
                    <a:pt x="748319" y="8022094"/>
                  </a:lnTo>
                  <a:lnTo>
                    <a:pt x="751111" y="8027678"/>
                  </a:lnTo>
                </a:path>
                <a:path w="4995545" h="8366125">
                  <a:moveTo>
                    <a:pt x="751111" y="8030470"/>
                  </a:moveTo>
                  <a:lnTo>
                    <a:pt x="751111" y="8047224"/>
                  </a:lnTo>
                </a:path>
                <a:path w="4995545" h="8366125">
                  <a:moveTo>
                    <a:pt x="748319" y="8050016"/>
                  </a:moveTo>
                  <a:lnTo>
                    <a:pt x="737150" y="8055600"/>
                  </a:lnTo>
                </a:path>
                <a:path w="4995545" h="8366125">
                  <a:moveTo>
                    <a:pt x="725981" y="8058393"/>
                  </a:moveTo>
                  <a:lnTo>
                    <a:pt x="739942" y="8061185"/>
                  </a:lnTo>
                  <a:lnTo>
                    <a:pt x="748319" y="8058393"/>
                  </a:lnTo>
                  <a:lnTo>
                    <a:pt x="753903" y="8052808"/>
                  </a:lnTo>
                  <a:lnTo>
                    <a:pt x="759488" y="8036055"/>
                  </a:lnTo>
                  <a:lnTo>
                    <a:pt x="753903" y="8022094"/>
                  </a:lnTo>
                </a:path>
                <a:path w="4995545" h="8366125">
                  <a:moveTo>
                    <a:pt x="737150" y="8013717"/>
                  </a:moveTo>
                  <a:lnTo>
                    <a:pt x="725981" y="8019301"/>
                  </a:lnTo>
                  <a:lnTo>
                    <a:pt x="720396" y="8030470"/>
                  </a:lnTo>
                </a:path>
                <a:path w="4995545" h="8366125">
                  <a:moveTo>
                    <a:pt x="717604" y="8033263"/>
                  </a:moveTo>
                  <a:lnTo>
                    <a:pt x="717604" y="8044432"/>
                  </a:lnTo>
                  <a:lnTo>
                    <a:pt x="723189" y="8055600"/>
                  </a:lnTo>
                </a:path>
                <a:path w="4995545" h="8366125">
                  <a:moveTo>
                    <a:pt x="725981" y="8041639"/>
                  </a:moveTo>
                  <a:lnTo>
                    <a:pt x="725981" y="8027678"/>
                  </a:lnTo>
                </a:path>
                <a:path w="4995545" h="8366125">
                  <a:moveTo>
                    <a:pt x="728773" y="8024886"/>
                  </a:moveTo>
                  <a:lnTo>
                    <a:pt x="737150" y="8019301"/>
                  </a:lnTo>
                </a:path>
                <a:path w="4995545" h="8366125">
                  <a:moveTo>
                    <a:pt x="751111" y="8019301"/>
                  </a:moveTo>
                  <a:lnTo>
                    <a:pt x="742734" y="8013717"/>
                  </a:lnTo>
                </a:path>
                <a:path w="4995545" h="8366125">
                  <a:moveTo>
                    <a:pt x="773449" y="8022094"/>
                  </a:moveTo>
                  <a:lnTo>
                    <a:pt x="776241" y="8030470"/>
                  </a:lnTo>
                </a:path>
                <a:path w="4995545" h="8366125">
                  <a:moveTo>
                    <a:pt x="795787" y="8041639"/>
                  </a:moveTo>
                  <a:lnTo>
                    <a:pt x="795787" y="8050016"/>
                  </a:lnTo>
                </a:path>
                <a:path w="4995545" h="8366125">
                  <a:moveTo>
                    <a:pt x="932606" y="8013717"/>
                  </a:moveTo>
                  <a:lnTo>
                    <a:pt x="927022" y="8016509"/>
                  </a:lnTo>
                  <a:lnTo>
                    <a:pt x="924230" y="8022094"/>
                  </a:lnTo>
                </a:path>
                <a:path w="4995545" h="8366125">
                  <a:moveTo>
                    <a:pt x="921437" y="8024886"/>
                  </a:moveTo>
                  <a:lnTo>
                    <a:pt x="924230" y="8030470"/>
                  </a:lnTo>
                  <a:lnTo>
                    <a:pt x="927022" y="8036055"/>
                  </a:lnTo>
                </a:path>
                <a:path w="4995545" h="8366125">
                  <a:moveTo>
                    <a:pt x="949360" y="8050016"/>
                  </a:moveTo>
                  <a:lnTo>
                    <a:pt x="946568" y="8038847"/>
                  </a:lnTo>
                  <a:lnTo>
                    <a:pt x="938191" y="8033263"/>
                  </a:lnTo>
                </a:path>
                <a:path w="4995545" h="8366125">
                  <a:moveTo>
                    <a:pt x="999620" y="8019301"/>
                  </a:moveTo>
                  <a:lnTo>
                    <a:pt x="1007997" y="8022094"/>
                  </a:lnTo>
                  <a:lnTo>
                    <a:pt x="1010789" y="8030470"/>
                  </a:lnTo>
                  <a:lnTo>
                    <a:pt x="1007997" y="8036055"/>
                  </a:lnTo>
                  <a:lnTo>
                    <a:pt x="999620" y="8038847"/>
                  </a:lnTo>
                </a:path>
                <a:path w="4995545" h="8366125">
                  <a:moveTo>
                    <a:pt x="1013581" y="8038847"/>
                  </a:moveTo>
                  <a:lnTo>
                    <a:pt x="1016373" y="8033263"/>
                  </a:lnTo>
                </a:path>
                <a:path w="4995545" h="8366125">
                  <a:moveTo>
                    <a:pt x="999620" y="8041639"/>
                  </a:moveTo>
                  <a:lnTo>
                    <a:pt x="1010789" y="8038847"/>
                  </a:lnTo>
                </a:path>
                <a:path w="4995545" h="8366125">
                  <a:moveTo>
                    <a:pt x="1038711" y="8019301"/>
                  </a:moveTo>
                  <a:lnTo>
                    <a:pt x="1044296" y="8022094"/>
                  </a:lnTo>
                  <a:lnTo>
                    <a:pt x="1047088" y="8027678"/>
                  </a:lnTo>
                  <a:lnTo>
                    <a:pt x="1044296" y="8033263"/>
                  </a:lnTo>
                  <a:lnTo>
                    <a:pt x="1038711" y="8036055"/>
                  </a:lnTo>
                </a:path>
                <a:path w="4995545" h="8366125">
                  <a:moveTo>
                    <a:pt x="1083387" y="8019301"/>
                  </a:moveTo>
                  <a:lnTo>
                    <a:pt x="1088972" y="8022094"/>
                  </a:lnTo>
                  <a:lnTo>
                    <a:pt x="1094556" y="8027678"/>
                  </a:lnTo>
                </a:path>
                <a:path w="4995545" h="8366125">
                  <a:moveTo>
                    <a:pt x="1094556" y="8030470"/>
                  </a:moveTo>
                  <a:lnTo>
                    <a:pt x="1091764" y="8047224"/>
                  </a:lnTo>
                </a:path>
                <a:path w="4995545" h="8366125">
                  <a:moveTo>
                    <a:pt x="1091764" y="8050016"/>
                  </a:moveTo>
                  <a:lnTo>
                    <a:pt x="1080595" y="8055600"/>
                  </a:lnTo>
                </a:path>
                <a:path w="4995545" h="8366125">
                  <a:moveTo>
                    <a:pt x="1069426" y="8058393"/>
                  </a:moveTo>
                  <a:lnTo>
                    <a:pt x="1083387" y="8061185"/>
                  </a:lnTo>
                  <a:lnTo>
                    <a:pt x="1088972" y="8058393"/>
                  </a:lnTo>
                  <a:lnTo>
                    <a:pt x="1094556" y="8052808"/>
                  </a:lnTo>
                </a:path>
                <a:path w="4995545" h="8366125">
                  <a:moveTo>
                    <a:pt x="1097348" y="8052808"/>
                  </a:moveTo>
                  <a:lnTo>
                    <a:pt x="1100140" y="8036055"/>
                  </a:lnTo>
                  <a:lnTo>
                    <a:pt x="1097348" y="8022094"/>
                  </a:lnTo>
                </a:path>
                <a:path w="4995545" h="8366125">
                  <a:moveTo>
                    <a:pt x="1077803" y="8013717"/>
                  </a:moveTo>
                  <a:lnTo>
                    <a:pt x="1066634" y="8019301"/>
                  </a:lnTo>
                  <a:lnTo>
                    <a:pt x="1061049" y="8030470"/>
                  </a:lnTo>
                </a:path>
                <a:path w="4995545" h="8366125">
                  <a:moveTo>
                    <a:pt x="1061049" y="8033263"/>
                  </a:moveTo>
                  <a:lnTo>
                    <a:pt x="1061049" y="8044432"/>
                  </a:lnTo>
                  <a:lnTo>
                    <a:pt x="1066634" y="8055600"/>
                  </a:lnTo>
                </a:path>
                <a:path w="4995545" h="8366125">
                  <a:moveTo>
                    <a:pt x="1066634" y="8041639"/>
                  </a:moveTo>
                  <a:lnTo>
                    <a:pt x="1069426" y="8027678"/>
                  </a:lnTo>
                </a:path>
                <a:path w="4995545" h="8366125">
                  <a:moveTo>
                    <a:pt x="1072218" y="8024886"/>
                  </a:moveTo>
                  <a:lnTo>
                    <a:pt x="1080595" y="8019301"/>
                  </a:lnTo>
                </a:path>
                <a:path w="4995545" h="8366125">
                  <a:moveTo>
                    <a:pt x="1094556" y="8019301"/>
                  </a:moveTo>
                  <a:lnTo>
                    <a:pt x="1083387" y="8013717"/>
                  </a:lnTo>
                </a:path>
                <a:path w="4995545" h="8366125">
                  <a:moveTo>
                    <a:pt x="1122478" y="8019301"/>
                  </a:moveTo>
                  <a:lnTo>
                    <a:pt x="1128063" y="8022094"/>
                  </a:lnTo>
                  <a:lnTo>
                    <a:pt x="1130855" y="8030470"/>
                  </a:lnTo>
                  <a:lnTo>
                    <a:pt x="1128063" y="8036055"/>
                  </a:lnTo>
                  <a:lnTo>
                    <a:pt x="1122478" y="8038847"/>
                  </a:lnTo>
                </a:path>
                <a:path w="4995545" h="8366125">
                  <a:moveTo>
                    <a:pt x="1133647" y="8038847"/>
                  </a:moveTo>
                  <a:lnTo>
                    <a:pt x="1136440" y="8033263"/>
                  </a:lnTo>
                </a:path>
                <a:path w="4995545" h="8366125">
                  <a:moveTo>
                    <a:pt x="1119686" y="8041639"/>
                  </a:moveTo>
                  <a:lnTo>
                    <a:pt x="1130855" y="8038847"/>
                  </a:lnTo>
                </a:path>
                <a:path w="4995545" h="8366125">
                  <a:moveTo>
                    <a:pt x="1192284" y="8019301"/>
                  </a:moveTo>
                  <a:lnTo>
                    <a:pt x="1197869" y="8022094"/>
                  </a:lnTo>
                  <a:lnTo>
                    <a:pt x="1200661" y="8027678"/>
                  </a:lnTo>
                  <a:lnTo>
                    <a:pt x="1197869" y="8033263"/>
                  </a:lnTo>
                  <a:lnTo>
                    <a:pt x="1192284" y="8036055"/>
                  </a:lnTo>
                </a:path>
                <a:path w="4995545" h="8366125">
                  <a:moveTo>
                    <a:pt x="1262090" y="8036055"/>
                  </a:moveTo>
                  <a:lnTo>
                    <a:pt x="1253713" y="8016509"/>
                  </a:lnTo>
                </a:path>
                <a:path w="4995545" h="8366125">
                  <a:moveTo>
                    <a:pt x="173118" y="8097484"/>
                  </a:moveTo>
                  <a:lnTo>
                    <a:pt x="178703" y="8105861"/>
                  </a:lnTo>
                </a:path>
                <a:path w="4995545" h="8366125">
                  <a:moveTo>
                    <a:pt x="195456" y="8117030"/>
                  </a:moveTo>
                  <a:lnTo>
                    <a:pt x="195456" y="8125406"/>
                  </a:lnTo>
                </a:path>
                <a:path w="4995545" h="8366125">
                  <a:moveTo>
                    <a:pt x="276431" y="8097484"/>
                  </a:moveTo>
                  <a:lnTo>
                    <a:pt x="279223" y="8105861"/>
                  </a:lnTo>
                </a:path>
                <a:path w="4995545" h="8366125">
                  <a:moveTo>
                    <a:pt x="298769" y="8117030"/>
                  </a:moveTo>
                  <a:lnTo>
                    <a:pt x="298769" y="8125406"/>
                  </a:lnTo>
                </a:path>
                <a:path w="4995545" h="8366125">
                  <a:moveTo>
                    <a:pt x="385328" y="8094692"/>
                  </a:moveTo>
                  <a:lnTo>
                    <a:pt x="390913" y="8097484"/>
                  </a:lnTo>
                  <a:lnTo>
                    <a:pt x="393705" y="8103068"/>
                  </a:lnTo>
                  <a:lnTo>
                    <a:pt x="390913" y="8108653"/>
                  </a:lnTo>
                  <a:lnTo>
                    <a:pt x="382536" y="8108653"/>
                  </a:lnTo>
                </a:path>
                <a:path w="4995545" h="8366125">
                  <a:moveTo>
                    <a:pt x="527732" y="8117030"/>
                  </a:moveTo>
                  <a:lnTo>
                    <a:pt x="524940" y="8125406"/>
                  </a:lnTo>
                  <a:lnTo>
                    <a:pt x="516563" y="8128199"/>
                  </a:lnTo>
                </a:path>
                <a:path w="4995545" h="8366125">
                  <a:moveTo>
                    <a:pt x="527732" y="8130991"/>
                  </a:moveTo>
                  <a:lnTo>
                    <a:pt x="533317" y="8122614"/>
                  </a:lnTo>
                  <a:lnTo>
                    <a:pt x="536109" y="8114237"/>
                  </a:lnTo>
                  <a:lnTo>
                    <a:pt x="533317" y="8103068"/>
                  </a:lnTo>
                  <a:lnTo>
                    <a:pt x="530524" y="8094692"/>
                  </a:lnTo>
                </a:path>
                <a:path w="4995545" h="8366125">
                  <a:moveTo>
                    <a:pt x="586369" y="8089107"/>
                  </a:moveTo>
                  <a:lnTo>
                    <a:pt x="580785" y="8091900"/>
                  </a:lnTo>
                  <a:lnTo>
                    <a:pt x="575200" y="8097484"/>
                  </a:lnTo>
                </a:path>
                <a:path w="4995545" h="8366125">
                  <a:moveTo>
                    <a:pt x="575200" y="8100276"/>
                  </a:moveTo>
                  <a:lnTo>
                    <a:pt x="577992" y="8105861"/>
                  </a:lnTo>
                  <a:lnTo>
                    <a:pt x="580785" y="8111445"/>
                  </a:lnTo>
                </a:path>
                <a:path w="4995545" h="8366125">
                  <a:moveTo>
                    <a:pt x="600330" y="8125406"/>
                  </a:moveTo>
                  <a:lnTo>
                    <a:pt x="600330" y="8114237"/>
                  </a:lnTo>
                  <a:lnTo>
                    <a:pt x="591954" y="8108653"/>
                  </a:lnTo>
                </a:path>
                <a:path w="4995545" h="8366125">
                  <a:moveTo>
                    <a:pt x="653383" y="8128199"/>
                  </a:moveTo>
                  <a:lnTo>
                    <a:pt x="647798" y="8130991"/>
                  </a:lnTo>
                </a:path>
                <a:path w="4995545" h="8366125">
                  <a:moveTo>
                    <a:pt x="647798" y="8133783"/>
                  </a:moveTo>
                  <a:lnTo>
                    <a:pt x="658967" y="8133783"/>
                  </a:lnTo>
                </a:path>
                <a:path w="4995545" h="8366125">
                  <a:moveTo>
                    <a:pt x="647798" y="8089107"/>
                  </a:moveTo>
                  <a:lnTo>
                    <a:pt x="639422" y="8091900"/>
                  </a:lnTo>
                  <a:lnTo>
                    <a:pt x="631045" y="8094692"/>
                  </a:lnTo>
                </a:path>
                <a:path w="4995545" h="8366125">
                  <a:moveTo>
                    <a:pt x="631045" y="8097484"/>
                  </a:moveTo>
                  <a:lnTo>
                    <a:pt x="625460" y="8105861"/>
                  </a:lnTo>
                  <a:lnTo>
                    <a:pt x="625460" y="8114237"/>
                  </a:lnTo>
                  <a:lnTo>
                    <a:pt x="628253" y="8122614"/>
                  </a:lnTo>
                  <a:lnTo>
                    <a:pt x="633837" y="8130991"/>
                  </a:lnTo>
                </a:path>
                <a:path w="4995545" h="8366125">
                  <a:moveTo>
                    <a:pt x="633837" y="8122614"/>
                  </a:moveTo>
                  <a:lnTo>
                    <a:pt x="631045" y="8114237"/>
                  </a:lnTo>
                </a:path>
                <a:path w="4995545" h="8366125">
                  <a:moveTo>
                    <a:pt x="661759" y="8094692"/>
                  </a:moveTo>
                  <a:lnTo>
                    <a:pt x="650590" y="8089107"/>
                  </a:lnTo>
                </a:path>
                <a:path w="4995545" h="8366125">
                  <a:moveTo>
                    <a:pt x="678513" y="8097484"/>
                  </a:moveTo>
                  <a:lnTo>
                    <a:pt x="684097" y="8105861"/>
                  </a:lnTo>
                </a:path>
                <a:path w="4995545" h="8366125">
                  <a:moveTo>
                    <a:pt x="700851" y="8117030"/>
                  </a:moveTo>
                  <a:lnTo>
                    <a:pt x="700851" y="8125406"/>
                  </a:lnTo>
                </a:path>
                <a:path w="4995545" h="8366125">
                  <a:moveTo>
                    <a:pt x="854424" y="8117030"/>
                  </a:moveTo>
                  <a:lnTo>
                    <a:pt x="851631" y="8125406"/>
                  </a:lnTo>
                  <a:lnTo>
                    <a:pt x="843255" y="8128199"/>
                  </a:lnTo>
                </a:path>
                <a:path w="4995545" h="8366125">
                  <a:moveTo>
                    <a:pt x="854424" y="8130991"/>
                  </a:moveTo>
                  <a:lnTo>
                    <a:pt x="860008" y="8122614"/>
                  </a:lnTo>
                  <a:lnTo>
                    <a:pt x="860008" y="8114237"/>
                  </a:lnTo>
                  <a:lnTo>
                    <a:pt x="860008" y="8103068"/>
                  </a:lnTo>
                  <a:lnTo>
                    <a:pt x="854424" y="8094692"/>
                  </a:lnTo>
                </a:path>
                <a:path w="4995545" h="8366125">
                  <a:moveTo>
                    <a:pt x="932606" y="8089107"/>
                  </a:moveTo>
                  <a:lnTo>
                    <a:pt x="927022" y="8091900"/>
                  </a:lnTo>
                  <a:lnTo>
                    <a:pt x="924230" y="8097484"/>
                  </a:lnTo>
                </a:path>
                <a:path w="4995545" h="8366125">
                  <a:moveTo>
                    <a:pt x="924230" y="8100276"/>
                  </a:moveTo>
                  <a:lnTo>
                    <a:pt x="924230" y="8105861"/>
                  </a:lnTo>
                  <a:lnTo>
                    <a:pt x="929814" y="8111445"/>
                  </a:lnTo>
                </a:path>
                <a:path w="4995545" h="8366125">
                  <a:moveTo>
                    <a:pt x="949360" y="8125406"/>
                  </a:moveTo>
                  <a:lnTo>
                    <a:pt x="946568" y="8114237"/>
                  </a:lnTo>
                  <a:lnTo>
                    <a:pt x="938191" y="8108653"/>
                  </a:lnTo>
                </a:path>
                <a:path w="4995545" h="8366125">
                  <a:moveTo>
                    <a:pt x="58636" y="8170082"/>
                  </a:moveTo>
                  <a:lnTo>
                    <a:pt x="64221" y="8172874"/>
                  </a:lnTo>
                  <a:lnTo>
                    <a:pt x="67013" y="8178459"/>
                  </a:lnTo>
                </a:path>
                <a:path w="4995545" h="8366125">
                  <a:moveTo>
                    <a:pt x="69805" y="8181251"/>
                  </a:moveTo>
                  <a:lnTo>
                    <a:pt x="67013" y="8198004"/>
                  </a:lnTo>
                </a:path>
                <a:path w="4995545" h="8366125">
                  <a:moveTo>
                    <a:pt x="64221" y="8200797"/>
                  </a:moveTo>
                  <a:lnTo>
                    <a:pt x="55844" y="8203589"/>
                  </a:lnTo>
                </a:path>
                <a:path w="4995545" h="8366125">
                  <a:moveTo>
                    <a:pt x="44675" y="8206381"/>
                  </a:moveTo>
                  <a:lnTo>
                    <a:pt x="58636" y="8209173"/>
                  </a:lnTo>
                  <a:lnTo>
                    <a:pt x="64221" y="8209173"/>
                  </a:lnTo>
                  <a:lnTo>
                    <a:pt x="69805" y="8203589"/>
                  </a:lnTo>
                </a:path>
                <a:path w="4995545" h="8366125">
                  <a:moveTo>
                    <a:pt x="72598" y="8200797"/>
                  </a:moveTo>
                  <a:lnTo>
                    <a:pt x="75390" y="8186836"/>
                  </a:lnTo>
                  <a:lnTo>
                    <a:pt x="72598" y="8170082"/>
                  </a:lnTo>
                </a:path>
                <a:path w="4995545" h="8366125">
                  <a:moveTo>
                    <a:pt x="53052" y="8164498"/>
                  </a:moveTo>
                  <a:lnTo>
                    <a:pt x="41883" y="8167290"/>
                  </a:lnTo>
                  <a:lnTo>
                    <a:pt x="36299" y="8178459"/>
                  </a:lnTo>
                </a:path>
                <a:path w="4995545" h="8366125">
                  <a:moveTo>
                    <a:pt x="36299" y="8181251"/>
                  </a:moveTo>
                  <a:lnTo>
                    <a:pt x="36299" y="8192420"/>
                  </a:lnTo>
                  <a:lnTo>
                    <a:pt x="41883" y="8203589"/>
                  </a:lnTo>
                </a:path>
                <a:path w="4995545" h="8366125">
                  <a:moveTo>
                    <a:pt x="41883" y="8192420"/>
                  </a:moveTo>
                  <a:lnTo>
                    <a:pt x="44675" y="8175667"/>
                  </a:lnTo>
                </a:path>
                <a:path w="4995545" h="8366125">
                  <a:moveTo>
                    <a:pt x="44675" y="8172874"/>
                  </a:moveTo>
                  <a:lnTo>
                    <a:pt x="55844" y="8170082"/>
                  </a:lnTo>
                </a:path>
                <a:path w="4995545" h="8366125">
                  <a:moveTo>
                    <a:pt x="67013" y="8167290"/>
                  </a:moveTo>
                  <a:lnTo>
                    <a:pt x="58636" y="8164498"/>
                  </a:lnTo>
                </a:path>
                <a:path w="4995545" h="8366125">
                  <a:moveTo>
                    <a:pt x="92143" y="8172874"/>
                  </a:moveTo>
                  <a:lnTo>
                    <a:pt x="94936" y="8178459"/>
                  </a:lnTo>
                </a:path>
                <a:path w="4995545" h="8366125">
                  <a:moveTo>
                    <a:pt x="111689" y="8192420"/>
                  </a:moveTo>
                  <a:lnTo>
                    <a:pt x="111689" y="8200797"/>
                  </a:lnTo>
                </a:path>
                <a:path w="4995545" h="8366125">
                  <a:moveTo>
                    <a:pt x="5584" y="8248265"/>
                  </a:moveTo>
                  <a:lnTo>
                    <a:pt x="2792" y="8256641"/>
                  </a:lnTo>
                </a:path>
                <a:path w="4995545" h="8366125">
                  <a:moveTo>
                    <a:pt x="0" y="8259434"/>
                  </a:moveTo>
                  <a:lnTo>
                    <a:pt x="2792" y="8270603"/>
                  </a:lnTo>
                </a:path>
                <a:path w="4995545" h="8366125">
                  <a:moveTo>
                    <a:pt x="13961" y="8284564"/>
                  </a:moveTo>
                  <a:lnTo>
                    <a:pt x="25130" y="8284564"/>
                  </a:lnTo>
                </a:path>
                <a:path w="4995545" h="8366125">
                  <a:moveTo>
                    <a:pt x="8376" y="8273395"/>
                  </a:moveTo>
                  <a:lnTo>
                    <a:pt x="8376" y="8265018"/>
                  </a:lnTo>
                </a:path>
                <a:path w="4995545" h="8366125">
                  <a:moveTo>
                    <a:pt x="8376" y="8259434"/>
                  </a:moveTo>
                  <a:lnTo>
                    <a:pt x="8376" y="8253849"/>
                  </a:lnTo>
                </a:path>
                <a:path w="4995545" h="8366125">
                  <a:moveTo>
                    <a:pt x="19545" y="8239888"/>
                  </a:moveTo>
                  <a:lnTo>
                    <a:pt x="8376" y="8242680"/>
                  </a:lnTo>
                </a:path>
                <a:path w="4995545" h="8366125">
                  <a:moveTo>
                    <a:pt x="19545" y="8245473"/>
                  </a:moveTo>
                  <a:lnTo>
                    <a:pt x="30714" y="8248265"/>
                  </a:lnTo>
                </a:path>
                <a:path w="4995545" h="8366125">
                  <a:moveTo>
                    <a:pt x="30714" y="8242680"/>
                  </a:moveTo>
                  <a:lnTo>
                    <a:pt x="22337" y="8239888"/>
                  </a:lnTo>
                </a:path>
                <a:path w="4995545" h="8366125">
                  <a:moveTo>
                    <a:pt x="61429" y="8245473"/>
                  </a:moveTo>
                  <a:lnTo>
                    <a:pt x="67013" y="8248265"/>
                  </a:lnTo>
                  <a:lnTo>
                    <a:pt x="72598" y="8253849"/>
                  </a:lnTo>
                </a:path>
                <a:path w="4995545" h="8366125">
                  <a:moveTo>
                    <a:pt x="72598" y="8256641"/>
                  </a:moveTo>
                  <a:lnTo>
                    <a:pt x="69805" y="8273395"/>
                  </a:lnTo>
                </a:path>
                <a:path w="4995545" h="8366125">
                  <a:moveTo>
                    <a:pt x="69805" y="8276187"/>
                  </a:moveTo>
                  <a:lnTo>
                    <a:pt x="58636" y="8278979"/>
                  </a:lnTo>
                </a:path>
                <a:path w="4995545" h="8366125">
                  <a:moveTo>
                    <a:pt x="47468" y="8281772"/>
                  </a:moveTo>
                  <a:lnTo>
                    <a:pt x="61429" y="8284564"/>
                  </a:lnTo>
                  <a:lnTo>
                    <a:pt x="67013" y="8281772"/>
                  </a:lnTo>
                  <a:lnTo>
                    <a:pt x="72598" y="8278979"/>
                  </a:lnTo>
                </a:path>
                <a:path w="4995545" h="8366125">
                  <a:moveTo>
                    <a:pt x="75390" y="8276187"/>
                  </a:moveTo>
                  <a:lnTo>
                    <a:pt x="78182" y="8262226"/>
                  </a:lnTo>
                  <a:lnTo>
                    <a:pt x="75390" y="8245473"/>
                  </a:lnTo>
                </a:path>
                <a:path w="4995545" h="8366125">
                  <a:moveTo>
                    <a:pt x="55844" y="8239888"/>
                  </a:moveTo>
                  <a:lnTo>
                    <a:pt x="44675" y="8242680"/>
                  </a:lnTo>
                  <a:lnTo>
                    <a:pt x="39091" y="8253849"/>
                  </a:lnTo>
                </a:path>
                <a:path w="4995545" h="8366125">
                  <a:moveTo>
                    <a:pt x="39091" y="8256641"/>
                  </a:moveTo>
                  <a:lnTo>
                    <a:pt x="39091" y="8267810"/>
                  </a:lnTo>
                  <a:lnTo>
                    <a:pt x="44675" y="8278979"/>
                  </a:lnTo>
                </a:path>
                <a:path w="4995545" h="8366125">
                  <a:moveTo>
                    <a:pt x="44675" y="8267810"/>
                  </a:moveTo>
                  <a:lnTo>
                    <a:pt x="47468" y="8251057"/>
                  </a:lnTo>
                </a:path>
                <a:path w="4995545" h="8366125">
                  <a:moveTo>
                    <a:pt x="50260" y="8248265"/>
                  </a:moveTo>
                  <a:lnTo>
                    <a:pt x="58636" y="8245473"/>
                  </a:lnTo>
                </a:path>
                <a:path w="4995545" h="8366125">
                  <a:moveTo>
                    <a:pt x="72598" y="8242680"/>
                  </a:moveTo>
                  <a:lnTo>
                    <a:pt x="61429" y="8239888"/>
                  </a:lnTo>
                </a:path>
                <a:path w="4995545" h="8366125">
                  <a:moveTo>
                    <a:pt x="128442" y="8239888"/>
                  </a:moveTo>
                  <a:lnTo>
                    <a:pt x="125650" y="8242680"/>
                  </a:lnTo>
                </a:path>
                <a:path w="4995545" h="8366125">
                  <a:moveTo>
                    <a:pt x="189872" y="8239888"/>
                  </a:moveTo>
                  <a:lnTo>
                    <a:pt x="187079" y="8242680"/>
                  </a:lnTo>
                </a:path>
                <a:path w="4995545" h="8366125">
                  <a:moveTo>
                    <a:pt x="209417" y="8267810"/>
                  </a:moveTo>
                  <a:lnTo>
                    <a:pt x="209417" y="8276187"/>
                  </a:lnTo>
                  <a:lnTo>
                    <a:pt x="215002" y="8281772"/>
                  </a:lnTo>
                </a:path>
                <a:path w="4995545" h="8366125">
                  <a:moveTo>
                    <a:pt x="215002" y="8284564"/>
                  </a:moveTo>
                  <a:lnTo>
                    <a:pt x="226171" y="8284564"/>
                  </a:lnTo>
                  <a:lnTo>
                    <a:pt x="234547" y="8281772"/>
                  </a:lnTo>
                </a:path>
                <a:path w="4995545" h="8366125">
                  <a:moveTo>
                    <a:pt x="223378" y="8278979"/>
                  </a:moveTo>
                  <a:lnTo>
                    <a:pt x="217794" y="8278979"/>
                  </a:lnTo>
                </a:path>
                <a:path w="4995545" h="8366125">
                  <a:moveTo>
                    <a:pt x="215002" y="8276187"/>
                  </a:moveTo>
                  <a:lnTo>
                    <a:pt x="215002" y="8267810"/>
                  </a:lnTo>
                </a:path>
                <a:path w="4995545" h="8366125">
                  <a:moveTo>
                    <a:pt x="234547" y="8267810"/>
                  </a:moveTo>
                  <a:lnTo>
                    <a:pt x="234547" y="8273395"/>
                  </a:lnTo>
                </a:path>
                <a:path w="4995545" h="8366125">
                  <a:moveTo>
                    <a:pt x="231755" y="8276187"/>
                  </a:moveTo>
                  <a:lnTo>
                    <a:pt x="228963" y="8278979"/>
                  </a:lnTo>
                </a:path>
                <a:path w="4995545" h="8366125">
                  <a:moveTo>
                    <a:pt x="259677" y="8248265"/>
                  </a:moveTo>
                  <a:lnTo>
                    <a:pt x="262470" y="8253849"/>
                  </a:lnTo>
                </a:path>
                <a:path w="4995545" h="8366125">
                  <a:moveTo>
                    <a:pt x="282015" y="8267810"/>
                  </a:moveTo>
                  <a:lnTo>
                    <a:pt x="282015" y="8276187"/>
                  </a:lnTo>
                </a:path>
                <a:path w="4995545" h="8366125">
                  <a:moveTo>
                    <a:pt x="362990" y="8262226"/>
                  </a:moveTo>
                  <a:lnTo>
                    <a:pt x="351821" y="8239888"/>
                  </a:lnTo>
                </a:path>
                <a:path w="4995545" h="8366125">
                  <a:moveTo>
                    <a:pt x="413250" y="8245473"/>
                  </a:moveTo>
                  <a:lnTo>
                    <a:pt x="418835" y="8248265"/>
                  </a:lnTo>
                  <a:lnTo>
                    <a:pt x="421627" y="8253849"/>
                  </a:lnTo>
                  <a:lnTo>
                    <a:pt x="418835" y="8259434"/>
                  </a:lnTo>
                  <a:lnTo>
                    <a:pt x="413250" y="8262226"/>
                  </a:lnTo>
                </a:path>
                <a:path w="4995545" h="8366125">
                  <a:moveTo>
                    <a:pt x="424419" y="8262226"/>
                  </a:moveTo>
                  <a:lnTo>
                    <a:pt x="427212" y="8256641"/>
                  </a:lnTo>
                </a:path>
                <a:path w="4995545" h="8366125">
                  <a:moveTo>
                    <a:pt x="410458" y="8267810"/>
                  </a:moveTo>
                  <a:lnTo>
                    <a:pt x="421627" y="8265018"/>
                  </a:lnTo>
                </a:path>
                <a:path w="4995545" h="8366125">
                  <a:moveTo>
                    <a:pt x="485849" y="8248265"/>
                  </a:moveTo>
                  <a:lnTo>
                    <a:pt x="488641" y="8253849"/>
                  </a:lnTo>
                </a:path>
                <a:path w="4995545" h="8366125">
                  <a:moveTo>
                    <a:pt x="505394" y="8267810"/>
                  </a:moveTo>
                  <a:lnTo>
                    <a:pt x="505394" y="8276187"/>
                  </a:lnTo>
                </a:path>
                <a:path w="4995545" h="8366125">
                  <a:moveTo>
                    <a:pt x="720396" y="8248265"/>
                  </a:moveTo>
                  <a:lnTo>
                    <a:pt x="731565" y="8245473"/>
                  </a:lnTo>
                  <a:lnTo>
                    <a:pt x="737150" y="8245473"/>
                  </a:lnTo>
                  <a:lnTo>
                    <a:pt x="739942" y="8251057"/>
                  </a:lnTo>
                  <a:lnTo>
                    <a:pt x="737150" y="8259434"/>
                  </a:lnTo>
                </a:path>
                <a:path w="4995545" h="8366125">
                  <a:moveTo>
                    <a:pt x="734358" y="8262226"/>
                  </a:moveTo>
                  <a:lnTo>
                    <a:pt x="731565" y="8267810"/>
                  </a:lnTo>
                </a:path>
                <a:path w="4995545" h="8366125">
                  <a:moveTo>
                    <a:pt x="720396" y="8278979"/>
                  </a:moveTo>
                  <a:lnTo>
                    <a:pt x="720396" y="8284564"/>
                  </a:lnTo>
                </a:path>
                <a:path w="4995545" h="8366125">
                  <a:moveTo>
                    <a:pt x="734358" y="8270603"/>
                  </a:moveTo>
                  <a:lnTo>
                    <a:pt x="742734" y="8259434"/>
                  </a:lnTo>
                  <a:lnTo>
                    <a:pt x="745527" y="8251057"/>
                  </a:lnTo>
                  <a:lnTo>
                    <a:pt x="742734" y="8242680"/>
                  </a:lnTo>
                </a:path>
                <a:path w="4995545" h="8366125">
                  <a:moveTo>
                    <a:pt x="765072" y="8278979"/>
                  </a:moveTo>
                  <a:lnTo>
                    <a:pt x="759488" y="8278979"/>
                  </a:lnTo>
                </a:path>
                <a:path w="4995545" h="8366125">
                  <a:moveTo>
                    <a:pt x="767864" y="8262226"/>
                  </a:moveTo>
                  <a:lnTo>
                    <a:pt x="773449" y="8262226"/>
                  </a:lnTo>
                  <a:lnTo>
                    <a:pt x="776241" y="8267810"/>
                  </a:lnTo>
                </a:path>
                <a:path w="4995545" h="8366125">
                  <a:moveTo>
                    <a:pt x="756695" y="8281772"/>
                  </a:moveTo>
                  <a:lnTo>
                    <a:pt x="765072" y="8284564"/>
                  </a:lnTo>
                </a:path>
                <a:path w="4995545" h="8366125">
                  <a:moveTo>
                    <a:pt x="767864" y="8284564"/>
                  </a:moveTo>
                  <a:lnTo>
                    <a:pt x="779033" y="8281772"/>
                  </a:lnTo>
                </a:path>
                <a:path w="4995545" h="8366125">
                  <a:moveTo>
                    <a:pt x="781826" y="8278979"/>
                  </a:moveTo>
                  <a:lnTo>
                    <a:pt x="781826" y="8267810"/>
                  </a:lnTo>
                </a:path>
                <a:path w="4995545" h="8366125">
                  <a:moveTo>
                    <a:pt x="792995" y="8245473"/>
                  </a:moveTo>
                  <a:lnTo>
                    <a:pt x="790202" y="8256641"/>
                  </a:lnTo>
                </a:path>
                <a:path w="4995545" h="8366125">
                  <a:moveTo>
                    <a:pt x="790202" y="8259434"/>
                  </a:moveTo>
                  <a:lnTo>
                    <a:pt x="790202" y="8270603"/>
                  </a:lnTo>
                </a:path>
                <a:path w="4995545" h="8366125">
                  <a:moveTo>
                    <a:pt x="790202" y="8276187"/>
                  </a:moveTo>
                  <a:lnTo>
                    <a:pt x="795787" y="8281772"/>
                  </a:lnTo>
                  <a:lnTo>
                    <a:pt x="801371" y="8284564"/>
                  </a:lnTo>
                  <a:lnTo>
                    <a:pt x="812540" y="8281772"/>
                  </a:lnTo>
                </a:path>
                <a:path w="4995545" h="8366125">
                  <a:moveTo>
                    <a:pt x="804163" y="8278979"/>
                  </a:moveTo>
                  <a:lnTo>
                    <a:pt x="795787" y="8273395"/>
                  </a:lnTo>
                  <a:lnTo>
                    <a:pt x="795787" y="8262226"/>
                  </a:lnTo>
                </a:path>
                <a:path w="4995545" h="8366125">
                  <a:moveTo>
                    <a:pt x="795787" y="8251057"/>
                  </a:moveTo>
                  <a:lnTo>
                    <a:pt x="801371" y="8245473"/>
                  </a:lnTo>
                </a:path>
                <a:path w="4995545" h="8366125">
                  <a:moveTo>
                    <a:pt x="818125" y="8278979"/>
                  </a:moveTo>
                  <a:lnTo>
                    <a:pt x="820917" y="8259434"/>
                  </a:lnTo>
                </a:path>
                <a:path w="4995545" h="8366125">
                  <a:moveTo>
                    <a:pt x="820917" y="8256641"/>
                  </a:moveTo>
                  <a:lnTo>
                    <a:pt x="818125" y="8245473"/>
                  </a:lnTo>
                  <a:lnTo>
                    <a:pt x="809748" y="8239888"/>
                  </a:lnTo>
                </a:path>
                <a:path w="4995545" h="8366125">
                  <a:moveTo>
                    <a:pt x="829294" y="8248265"/>
                  </a:moveTo>
                  <a:lnTo>
                    <a:pt x="837670" y="8245473"/>
                  </a:lnTo>
                </a:path>
                <a:path w="4995545" h="8366125">
                  <a:moveTo>
                    <a:pt x="840463" y="8245473"/>
                  </a:moveTo>
                  <a:lnTo>
                    <a:pt x="843255" y="8245473"/>
                  </a:lnTo>
                  <a:lnTo>
                    <a:pt x="846047" y="8251057"/>
                  </a:lnTo>
                  <a:lnTo>
                    <a:pt x="843255" y="8259434"/>
                  </a:lnTo>
                </a:path>
                <a:path w="4995545" h="8366125">
                  <a:moveTo>
                    <a:pt x="843255" y="8262226"/>
                  </a:moveTo>
                  <a:lnTo>
                    <a:pt x="837670" y="8267810"/>
                  </a:lnTo>
                </a:path>
                <a:path w="4995545" h="8366125">
                  <a:moveTo>
                    <a:pt x="826501" y="8278979"/>
                  </a:moveTo>
                  <a:lnTo>
                    <a:pt x="829294" y="8284564"/>
                  </a:lnTo>
                </a:path>
                <a:path w="4995545" h="8366125">
                  <a:moveTo>
                    <a:pt x="840463" y="8270603"/>
                  </a:moveTo>
                  <a:lnTo>
                    <a:pt x="851631" y="8259434"/>
                  </a:lnTo>
                  <a:lnTo>
                    <a:pt x="851631" y="8251057"/>
                  </a:lnTo>
                  <a:lnTo>
                    <a:pt x="851631" y="8242680"/>
                  </a:lnTo>
                </a:path>
                <a:path w="4995545" h="8366125">
                  <a:moveTo>
                    <a:pt x="871177" y="8278979"/>
                  </a:moveTo>
                  <a:lnTo>
                    <a:pt x="865593" y="8278979"/>
                  </a:lnTo>
                </a:path>
                <a:path w="4995545" h="8366125">
                  <a:moveTo>
                    <a:pt x="873969" y="8262226"/>
                  </a:moveTo>
                  <a:lnTo>
                    <a:pt x="879554" y="8262226"/>
                  </a:lnTo>
                  <a:lnTo>
                    <a:pt x="882346" y="8267810"/>
                  </a:lnTo>
                </a:path>
                <a:path w="4995545" h="8366125">
                  <a:moveTo>
                    <a:pt x="862800" y="8281772"/>
                  </a:moveTo>
                  <a:lnTo>
                    <a:pt x="871177" y="8284564"/>
                  </a:lnTo>
                </a:path>
                <a:path w="4995545" h="8366125">
                  <a:moveTo>
                    <a:pt x="873969" y="8284564"/>
                  </a:moveTo>
                  <a:lnTo>
                    <a:pt x="885138" y="8281772"/>
                  </a:lnTo>
                </a:path>
                <a:path w="4995545" h="8366125">
                  <a:moveTo>
                    <a:pt x="887931" y="8278979"/>
                  </a:moveTo>
                  <a:lnTo>
                    <a:pt x="890723" y="8267810"/>
                  </a:lnTo>
                </a:path>
                <a:path w="4995545" h="8366125">
                  <a:moveTo>
                    <a:pt x="901892" y="8248265"/>
                  </a:moveTo>
                  <a:lnTo>
                    <a:pt x="899100" y="8256641"/>
                  </a:lnTo>
                </a:path>
                <a:path w="4995545" h="8366125">
                  <a:moveTo>
                    <a:pt x="896307" y="8259434"/>
                  </a:moveTo>
                  <a:lnTo>
                    <a:pt x="899100" y="8270603"/>
                  </a:lnTo>
                </a:path>
                <a:path w="4995545" h="8366125">
                  <a:moveTo>
                    <a:pt x="910268" y="8284564"/>
                  </a:moveTo>
                  <a:lnTo>
                    <a:pt x="921437" y="8284564"/>
                  </a:lnTo>
                </a:path>
                <a:path w="4995545" h="8366125">
                  <a:moveTo>
                    <a:pt x="904684" y="8273395"/>
                  </a:moveTo>
                  <a:lnTo>
                    <a:pt x="904684" y="8265018"/>
                  </a:lnTo>
                </a:path>
                <a:path w="4995545" h="8366125">
                  <a:moveTo>
                    <a:pt x="904684" y="8259434"/>
                  </a:moveTo>
                  <a:lnTo>
                    <a:pt x="904684" y="8253849"/>
                  </a:lnTo>
                </a:path>
                <a:path w="4995545" h="8366125">
                  <a:moveTo>
                    <a:pt x="915853" y="8239888"/>
                  </a:moveTo>
                  <a:lnTo>
                    <a:pt x="904684" y="8242680"/>
                  </a:lnTo>
                </a:path>
                <a:path w="4995545" h="8366125">
                  <a:moveTo>
                    <a:pt x="915853" y="8245473"/>
                  </a:moveTo>
                  <a:lnTo>
                    <a:pt x="927022" y="8248265"/>
                  </a:lnTo>
                </a:path>
                <a:path w="4995545" h="8366125">
                  <a:moveTo>
                    <a:pt x="927022" y="8242680"/>
                  </a:moveTo>
                  <a:lnTo>
                    <a:pt x="918645" y="8239888"/>
                  </a:lnTo>
                </a:path>
                <a:path w="4995545" h="8366125">
                  <a:moveTo>
                    <a:pt x="938191" y="8245473"/>
                  </a:moveTo>
                  <a:lnTo>
                    <a:pt x="935399" y="8256641"/>
                  </a:lnTo>
                </a:path>
                <a:path w="4995545" h="8366125">
                  <a:moveTo>
                    <a:pt x="932606" y="8259434"/>
                  </a:moveTo>
                  <a:lnTo>
                    <a:pt x="935399" y="8270603"/>
                  </a:lnTo>
                </a:path>
                <a:path w="4995545" h="8366125">
                  <a:moveTo>
                    <a:pt x="935399" y="8276187"/>
                  </a:moveTo>
                  <a:lnTo>
                    <a:pt x="938191" y="8281772"/>
                  </a:lnTo>
                  <a:lnTo>
                    <a:pt x="943775" y="8284564"/>
                  </a:lnTo>
                  <a:lnTo>
                    <a:pt x="957736" y="8281772"/>
                  </a:lnTo>
                </a:path>
                <a:path w="4995545" h="8366125">
                  <a:moveTo>
                    <a:pt x="946568" y="8278979"/>
                  </a:moveTo>
                  <a:lnTo>
                    <a:pt x="940983" y="8273395"/>
                  </a:lnTo>
                  <a:lnTo>
                    <a:pt x="940983" y="8262226"/>
                  </a:lnTo>
                </a:path>
                <a:path w="4995545" h="8366125">
                  <a:moveTo>
                    <a:pt x="940983" y="8251057"/>
                  </a:moveTo>
                  <a:lnTo>
                    <a:pt x="946568" y="8245473"/>
                  </a:lnTo>
                </a:path>
                <a:path w="4995545" h="8366125">
                  <a:moveTo>
                    <a:pt x="960529" y="8278979"/>
                  </a:moveTo>
                  <a:lnTo>
                    <a:pt x="963321" y="8259434"/>
                  </a:lnTo>
                </a:path>
                <a:path w="4995545" h="8366125">
                  <a:moveTo>
                    <a:pt x="963321" y="8256641"/>
                  </a:moveTo>
                  <a:lnTo>
                    <a:pt x="963321" y="8245473"/>
                  </a:lnTo>
                  <a:lnTo>
                    <a:pt x="954944" y="8239888"/>
                  </a:lnTo>
                </a:path>
                <a:path w="4995545" h="8366125">
                  <a:moveTo>
                    <a:pt x="971698" y="8245473"/>
                  </a:moveTo>
                  <a:lnTo>
                    <a:pt x="968905" y="8256641"/>
                  </a:lnTo>
                </a:path>
                <a:path w="4995545" h="8366125">
                  <a:moveTo>
                    <a:pt x="968905" y="8259434"/>
                  </a:moveTo>
                  <a:lnTo>
                    <a:pt x="971698" y="8270603"/>
                  </a:lnTo>
                </a:path>
                <a:path w="4995545" h="8366125">
                  <a:moveTo>
                    <a:pt x="971698" y="8276187"/>
                  </a:moveTo>
                  <a:lnTo>
                    <a:pt x="974490" y="8281772"/>
                  </a:lnTo>
                  <a:lnTo>
                    <a:pt x="980074" y="8284564"/>
                  </a:lnTo>
                  <a:lnTo>
                    <a:pt x="994036" y="8281772"/>
                  </a:lnTo>
                </a:path>
                <a:path w="4995545" h="8366125">
                  <a:moveTo>
                    <a:pt x="982867" y="8278979"/>
                  </a:moveTo>
                  <a:lnTo>
                    <a:pt x="977282" y="8273395"/>
                  </a:lnTo>
                  <a:lnTo>
                    <a:pt x="974490" y="8262226"/>
                  </a:lnTo>
                </a:path>
                <a:path w="4995545" h="8366125">
                  <a:moveTo>
                    <a:pt x="977282" y="8251057"/>
                  </a:moveTo>
                  <a:lnTo>
                    <a:pt x="980074" y="8245473"/>
                  </a:lnTo>
                </a:path>
                <a:path w="4995545" h="8366125">
                  <a:moveTo>
                    <a:pt x="996828" y="8278979"/>
                  </a:moveTo>
                  <a:lnTo>
                    <a:pt x="999620" y="8259434"/>
                  </a:lnTo>
                </a:path>
                <a:path w="4995545" h="8366125">
                  <a:moveTo>
                    <a:pt x="999620" y="8256641"/>
                  </a:moveTo>
                  <a:lnTo>
                    <a:pt x="996828" y="8245473"/>
                  </a:lnTo>
                  <a:lnTo>
                    <a:pt x="991243" y="8239888"/>
                  </a:lnTo>
                </a:path>
                <a:path w="4995545" h="8366125">
                  <a:moveTo>
                    <a:pt x="1052672" y="8284564"/>
                  </a:moveTo>
                  <a:lnTo>
                    <a:pt x="1061049" y="8281772"/>
                  </a:lnTo>
                </a:path>
                <a:path w="4995545" h="8366125">
                  <a:moveTo>
                    <a:pt x="1052672" y="8278979"/>
                  </a:moveTo>
                  <a:lnTo>
                    <a:pt x="1047088" y="8278979"/>
                  </a:lnTo>
                </a:path>
                <a:path w="4995545" h="8366125">
                  <a:moveTo>
                    <a:pt x="1044296" y="8245473"/>
                  </a:moveTo>
                  <a:lnTo>
                    <a:pt x="1041504" y="8253849"/>
                  </a:lnTo>
                  <a:lnTo>
                    <a:pt x="1044296" y="8265018"/>
                  </a:lnTo>
                  <a:lnTo>
                    <a:pt x="1055465" y="8267810"/>
                  </a:lnTo>
                  <a:lnTo>
                    <a:pt x="1063841" y="8265018"/>
                  </a:lnTo>
                  <a:lnTo>
                    <a:pt x="1063841" y="8273395"/>
                  </a:lnTo>
                  <a:lnTo>
                    <a:pt x="1058257" y="8278979"/>
                  </a:lnTo>
                </a:path>
                <a:path w="4995545" h="8366125">
                  <a:moveTo>
                    <a:pt x="1063841" y="8278979"/>
                  </a:moveTo>
                  <a:lnTo>
                    <a:pt x="1069426" y="8273395"/>
                  </a:lnTo>
                  <a:lnTo>
                    <a:pt x="1069426" y="8265018"/>
                  </a:lnTo>
                </a:path>
                <a:path w="4995545" h="8366125">
                  <a:moveTo>
                    <a:pt x="1055465" y="8262226"/>
                  </a:moveTo>
                  <a:lnTo>
                    <a:pt x="1049880" y="8259434"/>
                  </a:lnTo>
                  <a:lnTo>
                    <a:pt x="1047088" y="8253849"/>
                  </a:lnTo>
                  <a:lnTo>
                    <a:pt x="1049880" y="8248265"/>
                  </a:lnTo>
                  <a:lnTo>
                    <a:pt x="1055465" y="8245473"/>
                  </a:lnTo>
                </a:path>
                <a:path w="4995545" h="8366125">
                  <a:moveTo>
                    <a:pt x="1055465" y="8239888"/>
                  </a:moveTo>
                  <a:lnTo>
                    <a:pt x="1047088" y="8242680"/>
                  </a:lnTo>
                </a:path>
                <a:path w="4995545" h="8366125">
                  <a:moveTo>
                    <a:pt x="1055465" y="8242680"/>
                  </a:moveTo>
                  <a:lnTo>
                    <a:pt x="1061049" y="8245473"/>
                  </a:lnTo>
                  <a:lnTo>
                    <a:pt x="1063841" y="8251057"/>
                  </a:lnTo>
                </a:path>
                <a:path w="4995545" h="8366125">
                  <a:moveTo>
                    <a:pt x="1069426" y="8262226"/>
                  </a:moveTo>
                  <a:lnTo>
                    <a:pt x="1069426" y="8248265"/>
                  </a:lnTo>
                  <a:lnTo>
                    <a:pt x="1066634" y="8242680"/>
                  </a:lnTo>
                  <a:lnTo>
                    <a:pt x="1058257" y="8239888"/>
                  </a:lnTo>
                </a:path>
                <a:path w="4995545" h="8366125">
                  <a:moveTo>
                    <a:pt x="136819" y="8329240"/>
                  </a:moveTo>
                  <a:lnTo>
                    <a:pt x="131235" y="8337616"/>
                  </a:lnTo>
                </a:path>
                <a:path w="4995545" h="8366125">
                  <a:moveTo>
                    <a:pt x="131235" y="8340409"/>
                  </a:moveTo>
                  <a:lnTo>
                    <a:pt x="134027" y="8351577"/>
                  </a:lnTo>
                </a:path>
                <a:path w="4995545" h="8366125">
                  <a:moveTo>
                    <a:pt x="145196" y="8365539"/>
                  </a:moveTo>
                  <a:lnTo>
                    <a:pt x="156365" y="8365539"/>
                  </a:lnTo>
                </a:path>
                <a:path w="4995545" h="8366125">
                  <a:moveTo>
                    <a:pt x="139611" y="8354370"/>
                  </a:moveTo>
                  <a:lnTo>
                    <a:pt x="139611" y="8345993"/>
                  </a:lnTo>
                </a:path>
                <a:path w="4995545" h="8366125">
                  <a:moveTo>
                    <a:pt x="139611" y="8340409"/>
                  </a:moveTo>
                  <a:lnTo>
                    <a:pt x="139611" y="8332032"/>
                  </a:lnTo>
                </a:path>
                <a:path w="4995545" h="8366125">
                  <a:moveTo>
                    <a:pt x="150780" y="8320863"/>
                  </a:moveTo>
                  <a:lnTo>
                    <a:pt x="139611" y="8323655"/>
                  </a:lnTo>
                </a:path>
                <a:path w="4995545" h="8366125">
                  <a:moveTo>
                    <a:pt x="150780" y="8323655"/>
                  </a:moveTo>
                  <a:lnTo>
                    <a:pt x="161949" y="8329240"/>
                  </a:lnTo>
                </a:path>
                <a:path w="4995545" h="8366125">
                  <a:moveTo>
                    <a:pt x="161949" y="8323655"/>
                  </a:moveTo>
                  <a:lnTo>
                    <a:pt x="153572" y="8320863"/>
                  </a:lnTo>
                </a:path>
                <a:path w="4995545" h="8366125">
                  <a:moveTo>
                    <a:pt x="340652" y="8345993"/>
                  </a:moveTo>
                  <a:lnTo>
                    <a:pt x="337860" y="8354370"/>
                  </a:lnTo>
                </a:path>
                <a:path w="4995545" h="8366125">
                  <a:moveTo>
                    <a:pt x="337860" y="8357162"/>
                  </a:moveTo>
                  <a:lnTo>
                    <a:pt x="329483" y="8359954"/>
                  </a:lnTo>
                </a:path>
                <a:path w="4995545" h="8366125">
                  <a:moveTo>
                    <a:pt x="340652" y="8359954"/>
                  </a:moveTo>
                  <a:lnTo>
                    <a:pt x="346237" y="8351577"/>
                  </a:lnTo>
                  <a:lnTo>
                    <a:pt x="349029" y="8343201"/>
                  </a:lnTo>
                  <a:lnTo>
                    <a:pt x="346237" y="8334824"/>
                  </a:lnTo>
                  <a:lnTo>
                    <a:pt x="343445" y="8326447"/>
                  </a:lnTo>
                </a:path>
                <a:path w="4995545" h="8366125">
                  <a:moveTo>
                    <a:pt x="720396" y="8326447"/>
                  </a:moveTo>
                  <a:lnTo>
                    <a:pt x="717604" y="8337616"/>
                  </a:lnTo>
                </a:path>
                <a:path w="4995545" h="8366125">
                  <a:moveTo>
                    <a:pt x="717604" y="8340409"/>
                  </a:moveTo>
                  <a:lnTo>
                    <a:pt x="720396" y="8351577"/>
                  </a:lnTo>
                </a:path>
                <a:path w="4995545" h="8366125">
                  <a:moveTo>
                    <a:pt x="720396" y="8357162"/>
                  </a:moveTo>
                  <a:lnTo>
                    <a:pt x="723189" y="8362746"/>
                  </a:lnTo>
                  <a:lnTo>
                    <a:pt x="728773" y="8365539"/>
                  </a:lnTo>
                  <a:lnTo>
                    <a:pt x="742734" y="8362746"/>
                  </a:lnTo>
                </a:path>
                <a:path w="4995545" h="8366125">
                  <a:moveTo>
                    <a:pt x="731565" y="8359954"/>
                  </a:moveTo>
                  <a:lnTo>
                    <a:pt x="725981" y="8354370"/>
                  </a:lnTo>
                  <a:lnTo>
                    <a:pt x="723189" y="8343201"/>
                  </a:lnTo>
                </a:path>
                <a:path w="4995545" h="8366125">
                  <a:moveTo>
                    <a:pt x="725981" y="8332032"/>
                  </a:moveTo>
                  <a:lnTo>
                    <a:pt x="728773" y="8326447"/>
                  </a:lnTo>
                </a:path>
                <a:path w="4995545" h="8366125">
                  <a:moveTo>
                    <a:pt x="745527" y="8359954"/>
                  </a:moveTo>
                  <a:lnTo>
                    <a:pt x="748319" y="8340409"/>
                  </a:lnTo>
                </a:path>
                <a:path w="4995545" h="8366125">
                  <a:moveTo>
                    <a:pt x="748319" y="8337616"/>
                  </a:moveTo>
                  <a:lnTo>
                    <a:pt x="745527" y="8326447"/>
                  </a:lnTo>
                  <a:lnTo>
                    <a:pt x="739942" y="8320863"/>
                  </a:lnTo>
                </a:path>
                <a:path w="4995545" h="8366125">
                  <a:moveTo>
                    <a:pt x="759488" y="8362746"/>
                  </a:moveTo>
                  <a:lnTo>
                    <a:pt x="765072" y="8365539"/>
                  </a:lnTo>
                </a:path>
                <a:path w="4995545" h="8366125">
                  <a:moveTo>
                    <a:pt x="767864" y="8359954"/>
                  </a:moveTo>
                  <a:lnTo>
                    <a:pt x="759488" y="8357162"/>
                  </a:lnTo>
                </a:path>
                <a:path w="4995545" h="8366125">
                  <a:moveTo>
                    <a:pt x="770657" y="8323655"/>
                  </a:moveTo>
                  <a:lnTo>
                    <a:pt x="773449" y="8329240"/>
                  </a:lnTo>
                  <a:lnTo>
                    <a:pt x="773449" y="8334824"/>
                  </a:lnTo>
                </a:path>
                <a:path w="4995545" h="8366125">
                  <a:moveTo>
                    <a:pt x="779033" y="8359954"/>
                  </a:moveTo>
                  <a:lnTo>
                    <a:pt x="781826" y="8354370"/>
                  </a:lnTo>
                  <a:lnTo>
                    <a:pt x="781826" y="8348785"/>
                  </a:lnTo>
                  <a:lnTo>
                    <a:pt x="779033" y="8343201"/>
                  </a:lnTo>
                  <a:lnTo>
                    <a:pt x="773449" y="8340409"/>
                  </a:lnTo>
                  <a:lnTo>
                    <a:pt x="779033" y="8337616"/>
                  </a:lnTo>
                  <a:lnTo>
                    <a:pt x="781826" y="8332032"/>
                  </a:lnTo>
                  <a:lnTo>
                    <a:pt x="781826" y="8326447"/>
                  </a:lnTo>
                  <a:lnTo>
                    <a:pt x="779033" y="8323655"/>
                  </a:lnTo>
                </a:path>
                <a:path w="4995545" h="8366125">
                  <a:moveTo>
                    <a:pt x="854424" y="8343201"/>
                  </a:moveTo>
                  <a:lnTo>
                    <a:pt x="854424" y="8351577"/>
                  </a:lnTo>
                  <a:lnTo>
                    <a:pt x="857216" y="8359954"/>
                  </a:lnTo>
                </a:path>
                <a:path w="4995545" h="8366125">
                  <a:moveTo>
                    <a:pt x="868385" y="8337616"/>
                  </a:moveTo>
                  <a:lnTo>
                    <a:pt x="860008" y="8340409"/>
                  </a:lnTo>
                </a:path>
                <a:path w="4995545" h="8366125">
                  <a:moveTo>
                    <a:pt x="854424" y="8332032"/>
                  </a:moveTo>
                  <a:lnTo>
                    <a:pt x="854424" y="8337616"/>
                  </a:lnTo>
                </a:path>
                <a:path w="4995545" h="8366125">
                  <a:moveTo>
                    <a:pt x="871177" y="8343201"/>
                  </a:moveTo>
                  <a:lnTo>
                    <a:pt x="873969" y="8345993"/>
                  </a:lnTo>
                  <a:lnTo>
                    <a:pt x="876762" y="8351577"/>
                  </a:lnTo>
                </a:path>
                <a:path w="4995545" h="8366125">
                  <a:moveTo>
                    <a:pt x="857216" y="8362746"/>
                  </a:moveTo>
                  <a:lnTo>
                    <a:pt x="865593" y="8365539"/>
                  </a:lnTo>
                  <a:lnTo>
                    <a:pt x="873969" y="8365539"/>
                  </a:lnTo>
                </a:path>
                <a:path w="4995545" h="8366125">
                  <a:moveTo>
                    <a:pt x="882346" y="8351577"/>
                  </a:moveTo>
                  <a:lnTo>
                    <a:pt x="879554" y="8340409"/>
                  </a:lnTo>
                </a:path>
                <a:path w="4995545" h="8366125">
                  <a:moveTo>
                    <a:pt x="860008" y="8340409"/>
                  </a:moveTo>
                  <a:lnTo>
                    <a:pt x="862800" y="8329240"/>
                  </a:lnTo>
                  <a:lnTo>
                    <a:pt x="871177" y="8323655"/>
                  </a:lnTo>
                  <a:lnTo>
                    <a:pt x="879554" y="8326447"/>
                  </a:lnTo>
                </a:path>
                <a:path w="4995545" h="8366125">
                  <a:moveTo>
                    <a:pt x="918645" y="8329240"/>
                  </a:moveTo>
                  <a:lnTo>
                    <a:pt x="927022" y="8326447"/>
                  </a:lnTo>
                </a:path>
                <a:path w="4995545" h="8366125">
                  <a:moveTo>
                    <a:pt x="929814" y="8323655"/>
                  </a:moveTo>
                  <a:lnTo>
                    <a:pt x="935399" y="8326447"/>
                  </a:lnTo>
                  <a:lnTo>
                    <a:pt x="935399" y="8332032"/>
                  </a:lnTo>
                  <a:lnTo>
                    <a:pt x="935399" y="8340409"/>
                  </a:lnTo>
                </a:path>
                <a:path w="4995545" h="8366125">
                  <a:moveTo>
                    <a:pt x="932606" y="8343201"/>
                  </a:moveTo>
                  <a:lnTo>
                    <a:pt x="927022" y="8348785"/>
                  </a:lnTo>
                </a:path>
                <a:path w="4995545" h="8366125">
                  <a:moveTo>
                    <a:pt x="918645" y="8359954"/>
                  </a:moveTo>
                  <a:lnTo>
                    <a:pt x="918645" y="8365539"/>
                  </a:lnTo>
                </a:path>
                <a:path w="4995545" h="8366125">
                  <a:moveTo>
                    <a:pt x="929814" y="8351577"/>
                  </a:moveTo>
                  <a:lnTo>
                    <a:pt x="940983" y="8340409"/>
                  </a:lnTo>
                  <a:lnTo>
                    <a:pt x="943775" y="8332032"/>
                  </a:lnTo>
                  <a:lnTo>
                    <a:pt x="940983" y="8323655"/>
                  </a:lnTo>
                </a:path>
                <a:path w="4995545" h="8366125">
                  <a:moveTo>
                    <a:pt x="954944" y="8326447"/>
                  </a:moveTo>
                  <a:lnTo>
                    <a:pt x="952152" y="8337616"/>
                  </a:lnTo>
                </a:path>
                <a:path w="4995545" h="8366125">
                  <a:moveTo>
                    <a:pt x="952152" y="8340409"/>
                  </a:moveTo>
                  <a:lnTo>
                    <a:pt x="952152" y="8351577"/>
                  </a:lnTo>
                </a:path>
                <a:path w="4995545" h="8366125">
                  <a:moveTo>
                    <a:pt x="952152" y="8357162"/>
                  </a:moveTo>
                  <a:lnTo>
                    <a:pt x="954944" y="8362746"/>
                  </a:lnTo>
                  <a:lnTo>
                    <a:pt x="960529" y="8365539"/>
                  </a:lnTo>
                  <a:lnTo>
                    <a:pt x="974490" y="8362746"/>
                  </a:lnTo>
                </a:path>
                <a:path w="4995545" h="8366125">
                  <a:moveTo>
                    <a:pt x="963321" y="8359954"/>
                  </a:moveTo>
                  <a:lnTo>
                    <a:pt x="957736" y="8354370"/>
                  </a:lnTo>
                  <a:lnTo>
                    <a:pt x="957736" y="8343201"/>
                  </a:lnTo>
                </a:path>
                <a:path w="4995545" h="8366125">
                  <a:moveTo>
                    <a:pt x="957736" y="8332032"/>
                  </a:moveTo>
                  <a:lnTo>
                    <a:pt x="963321" y="8326447"/>
                  </a:lnTo>
                </a:path>
                <a:path w="4995545" h="8366125">
                  <a:moveTo>
                    <a:pt x="977282" y="8359954"/>
                  </a:moveTo>
                  <a:lnTo>
                    <a:pt x="982867" y="8340409"/>
                  </a:lnTo>
                </a:path>
                <a:path w="4995545" h="8366125">
                  <a:moveTo>
                    <a:pt x="982867" y="8337616"/>
                  </a:moveTo>
                  <a:lnTo>
                    <a:pt x="980074" y="8326447"/>
                  </a:lnTo>
                  <a:lnTo>
                    <a:pt x="971698" y="8320863"/>
                  </a:lnTo>
                </a:path>
                <a:path w="4995545" h="8366125">
                  <a:moveTo>
                    <a:pt x="1021958" y="8343201"/>
                  </a:moveTo>
                  <a:lnTo>
                    <a:pt x="1024750" y="8351577"/>
                  </a:lnTo>
                  <a:lnTo>
                    <a:pt x="1027542" y="8359954"/>
                  </a:lnTo>
                </a:path>
                <a:path w="4995545" h="8366125">
                  <a:moveTo>
                    <a:pt x="1038711" y="8337616"/>
                  </a:moveTo>
                  <a:lnTo>
                    <a:pt x="1030335" y="8340409"/>
                  </a:lnTo>
                </a:path>
                <a:path w="4995545" h="8366125">
                  <a:moveTo>
                    <a:pt x="1024750" y="8332032"/>
                  </a:moveTo>
                  <a:lnTo>
                    <a:pt x="1024750" y="8337616"/>
                  </a:lnTo>
                </a:path>
                <a:path w="4995545" h="8366125">
                  <a:moveTo>
                    <a:pt x="1038711" y="8343201"/>
                  </a:moveTo>
                  <a:lnTo>
                    <a:pt x="1044296" y="8345993"/>
                  </a:lnTo>
                  <a:lnTo>
                    <a:pt x="1047088" y="8351577"/>
                  </a:lnTo>
                </a:path>
                <a:path w="4995545" h="8366125">
                  <a:moveTo>
                    <a:pt x="1027542" y="8362746"/>
                  </a:moveTo>
                  <a:lnTo>
                    <a:pt x="1035919" y="8365539"/>
                  </a:lnTo>
                  <a:lnTo>
                    <a:pt x="1041504" y="8365539"/>
                  </a:lnTo>
                </a:path>
                <a:path w="4995545" h="8366125">
                  <a:moveTo>
                    <a:pt x="1052672" y="8351577"/>
                  </a:moveTo>
                  <a:lnTo>
                    <a:pt x="1049880" y="8340409"/>
                  </a:lnTo>
                </a:path>
                <a:path w="4995545" h="8366125">
                  <a:moveTo>
                    <a:pt x="1030335" y="8340409"/>
                  </a:moveTo>
                  <a:lnTo>
                    <a:pt x="1030335" y="8329240"/>
                  </a:lnTo>
                  <a:lnTo>
                    <a:pt x="1038711" y="8323655"/>
                  </a:lnTo>
                </a:path>
                <a:path w="4995545" h="8366125">
                  <a:moveTo>
                    <a:pt x="1041504" y="8323655"/>
                  </a:moveTo>
                  <a:lnTo>
                    <a:pt x="1047088" y="8326447"/>
                  </a:lnTo>
                </a:path>
                <a:path w="4995545" h="8366125">
                  <a:moveTo>
                    <a:pt x="22337" y="13961"/>
                  </a:moveTo>
                  <a:lnTo>
                    <a:pt x="19545" y="19545"/>
                  </a:lnTo>
                  <a:lnTo>
                    <a:pt x="16753" y="22337"/>
                  </a:lnTo>
                </a:path>
                <a:path w="4995545" h="8366125">
                  <a:moveTo>
                    <a:pt x="27922" y="22337"/>
                  </a:moveTo>
                  <a:lnTo>
                    <a:pt x="30714" y="16753"/>
                  </a:lnTo>
                  <a:lnTo>
                    <a:pt x="30714" y="8376"/>
                  </a:lnTo>
                </a:path>
                <a:path w="4995545" h="8366125">
                  <a:moveTo>
                    <a:pt x="13961" y="30714"/>
                  </a:moveTo>
                  <a:lnTo>
                    <a:pt x="22337" y="27922"/>
                  </a:lnTo>
                  <a:lnTo>
                    <a:pt x="27922" y="25130"/>
                  </a:lnTo>
                </a:path>
                <a:path w="4995545" h="8366125">
                  <a:moveTo>
                    <a:pt x="53052" y="27922"/>
                  </a:moveTo>
                  <a:lnTo>
                    <a:pt x="58636" y="33506"/>
                  </a:lnTo>
                </a:path>
                <a:path w="4995545" h="8366125">
                  <a:moveTo>
                    <a:pt x="67013" y="19545"/>
                  </a:moveTo>
                  <a:lnTo>
                    <a:pt x="69805" y="8376"/>
                  </a:lnTo>
                </a:path>
                <a:path w="4995545" h="8366125">
                  <a:moveTo>
                    <a:pt x="67013" y="5584"/>
                  </a:moveTo>
                  <a:lnTo>
                    <a:pt x="61429" y="2792"/>
                  </a:lnTo>
                  <a:lnTo>
                    <a:pt x="55844" y="0"/>
                  </a:lnTo>
                </a:path>
                <a:path w="4995545" h="8366125">
                  <a:moveTo>
                    <a:pt x="103312" y="25130"/>
                  </a:moveTo>
                  <a:lnTo>
                    <a:pt x="103312" y="19545"/>
                  </a:lnTo>
                </a:path>
                <a:path w="4995545" h="8366125">
                  <a:moveTo>
                    <a:pt x="134027" y="13961"/>
                  </a:moveTo>
                  <a:lnTo>
                    <a:pt x="131235" y="19545"/>
                  </a:lnTo>
                  <a:lnTo>
                    <a:pt x="128442" y="22337"/>
                  </a:lnTo>
                </a:path>
                <a:path w="4995545" h="8366125">
                  <a:moveTo>
                    <a:pt x="139611" y="22337"/>
                  </a:moveTo>
                  <a:lnTo>
                    <a:pt x="142404" y="16753"/>
                  </a:lnTo>
                  <a:lnTo>
                    <a:pt x="142404" y="8376"/>
                  </a:lnTo>
                </a:path>
                <a:path w="4995545" h="8366125">
                  <a:moveTo>
                    <a:pt x="125650" y="30714"/>
                  </a:moveTo>
                  <a:lnTo>
                    <a:pt x="134027" y="27922"/>
                  </a:lnTo>
                  <a:lnTo>
                    <a:pt x="139611" y="25130"/>
                  </a:lnTo>
                </a:path>
                <a:path w="4995545" h="8366125">
                  <a:moveTo>
                    <a:pt x="206625" y="27922"/>
                  </a:moveTo>
                  <a:lnTo>
                    <a:pt x="212209" y="33506"/>
                  </a:lnTo>
                </a:path>
                <a:path w="4995545" h="8366125">
                  <a:moveTo>
                    <a:pt x="220586" y="19545"/>
                  </a:moveTo>
                  <a:lnTo>
                    <a:pt x="223378" y="8376"/>
                  </a:lnTo>
                </a:path>
                <a:path w="4995545" h="8366125">
                  <a:moveTo>
                    <a:pt x="220586" y="5584"/>
                  </a:moveTo>
                  <a:lnTo>
                    <a:pt x="215002" y="2792"/>
                  </a:lnTo>
                  <a:lnTo>
                    <a:pt x="209417" y="0"/>
                  </a:lnTo>
                </a:path>
                <a:path w="4995545" h="8366125">
                  <a:moveTo>
                    <a:pt x="256885" y="25130"/>
                  </a:moveTo>
                  <a:lnTo>
                    <a:pt x="256885" y="19545"/>
                  </a:lnTo>
                </a:path>
                <a:path w="4995545" h="8366125">
                  <a:moveTo>
                    <a:pt x="298769" y="36299"/>
                  </a:moveTo>
                  <a:lnTo>
                    <a:pt x="301561" y="25130"/>
                  </a:lnTo>
                </a:path>
                <a:path w="4995545" h="8366125">
                  <a:moveTo>
                    <a:pt x="304353" y="22337"/>
                  </a:moveTo>
                  <a:lnTo>
                    <a:pt x="301561" y="11168"/>
                  </a:lnTo>
                </a:path>
                <a:path w="4995545" h="8366125">
                  <a:moveTo>
                    <a:pt x="268054" y="44675"/>
                  </a:moveTo>
                  <a:lnTo>
                    <a:pt x="284808" y="44675"/>
                  </a:lnTo>
                </a:path>
                <a:path w="4995545" h="8366125">
                  <a:moveTo>
                    <a:pt x="287600" y="44675"/>
                  </a:moveTo>
                  <a:lnTo>
                    <a:pt x="295977" y="39091"/>
                  </a:lnTo>
                </a:path>
                <a:path w="4995545" h="8366125">
                  <a:moveTo>
                    <a:pt x="360198" y="8376"/>
                  </a:moveTo>
                  <a:lnTo>
                    <a:pt x="357406" y="25130"/>
                  </a:lnTo>
                  <a:lnTo>
                    <a:pt x="360198" y="39091"/>
                  </a:lnTo>
                </a:path>
                <a:path w="4995545" h="8366125">
                  <a:moveTo>
                    <a:pt x="362990" y="41883"/>
                  </a:moveTo>
                  <a:lnTo>
                    <a:pt x="368575" y="44675"/>
                  </a:lnTo>
                  <a:lnTo>
                    <a:pt x="376951" y="44675"/>
                  </a:lnTo>
                  <a:lnTo>
                    <a:pt x="385328" y="44675"/>
                  </a:lnTo>
                  <a:lnTo>
                    <a:pt x="390913" y="39091"/>
                  </a:lnTo>
                </a:path>
                <a:path w="4995545" h="8366125">
                  <a:moveTo>
                    <a:pt x="376951" y="39091"/>
                  </a:moveTo>
                  <a:lnTo>
                    <a:pt x="368575" y="33506"/>
                  </a:lnTo>
                  <a:lnTo>
                    <a:pt x="365782" y="25130"/>
                  </a:lnTo>
                </a:path>
                <a:path w="4995545" h="8366125">
                  <a:moveTo>
                    <a:pt x="365782" y="22337"/>
                  </a:moveTo>
                  <a:lnTo>
                    <a:pt x="368575" y="13961"/>
                  </a:lnTo>
                  <a:lnTo>
                    <a:pt x="374159" y="8376"/>
                  </a:lnTo>
                </a:path>
                <a:path w="4995545" h="8366125">
                  <a:moveTo>
                    <a:pt x="376951" y="0"/>
                  </a:moveTo>
                  <a:lnTo>
                    <a:pt x="368575" y="0"/>
                  </a:lnTo>
                  <a:lnTo>
                    <a:pt x="362990" y="5584"/>
                  </a:lnTo>
                </a:path>
                <a:path w="4995545" h="8366125">
                  <a:moveTo>
                    <a:pt x="388120" y="11168"/>
                  </a:moveTo>
                  <a:lnTo>
                    <a:pt x="388120" y="19545"/>
                  </a:lnTo>
                </a:path>
                <a:path w="4995545" h="8366125">
                  <a:moveTo>
                    <a:pt x="388120" y="22337"/>
                  </a:moveTo>
                  <a:lnTo>
                    <a:pt x="388120" y="30714"/>
                  </a:lnTo>
                  <a:lnTo>
                    <a:pt x="379744" y="39091"/>
                  </a:lnTo>
                </a:path>
                <a:path w="4995545" h="8366125">
                  <a:moveTo>
                    <a:pt x="396497" y="36299"/>
                  </a:moveTo>
                  <a:lnTo>
                    <a:pt x="399289" y="25130"/>
                  </a:lnTo>
                  <a:lnTo>
                    <a:pt x="399289" y="13961"/>
                  </a:lnTo>
                </a:path>
                <a:path w="4995545" h="8366125">
                  <a:moveTo>
                    <a:pt x="396497" y="11168"/>
                  </a:moveTo>
                  <a:lnTo>
                    <a:pt x="390913" y="2792"/>
                  </a:lnTo>
                  <a:lnTo>
                    <a:pt x="382536" y="0"/>
                  </a:lnTo>
                </a:path>
                <a:path w="4995545" h="8366125">
                  <a:moveTo>
                    <a:pt x="421627" y="27922"/>
                  </a:moveTo>
                  <a:lnTo>
                    <a:pt x="424419" y="33506"/>
                  </a:lnTo>
                </a:path>
                <a:path w="4995545" h="8366125">
                  <a:moveTo>
                    <a:pt x="435588" y="19545"/>
                  </a:moveTo>
                  <a:lnTo>
                    <a:pt x="435588" y="8376"/>
                  </a:lnTo>
                </a:path>
                <a:path w="4995545" h="8366125">
                  <a:moveTo>
                    <a:pt x="435588" y="5584"/>
                  </a:moveTo>
                  <a:lnTo>
                    <a:pt x="430004" y="2792"/>
                  </a:lnTo>
                  <a:lnTo>
                    <a:pt x="424419" y="0"/>
                  </a:lnTo>
                </a:path>
                <a:path w="4995545" h="8366125">
                  <a:moveTo>
                    <a:pt x="25130" y="80974"/>
                  </a:moveTo>
                  <a:lnTo>
                    <a:pt x="30714" y="83767"/>
                  </a:lnTo>
                  <a:lnTo>
                    <a:pt x="33506" y="89351"/>
                  </a:lnTo>
                </a:path>
                <a:path w="4995545" h="8366125">
                  <a:moveTo>
                    <a:pt x="33506" y="92143"/>
                  </a:moveTo>
                  <a:lnTo>
                    <a:pt x="33506" y="108897"/>
                  </a:lnTo>
                </a:path>
                <a:path w="4995545" h="8366125">
                  <a:moveTo>
                    <a:pt x="30714" y="111689"/>
                  </a:moveTo>
                  <a:lnTo>
                    <a:pt x="22337" y="114481"/>
                  </a:lnTo>
                </a:path>
                <a:path w="4995545" h="8366125">
                  <a:moveTo>
                    <a:pt x="8376" y="117273"/>
                  </a:moveTo>
                  <a:lnTo>
                    <a:pt x="22337" y="120066"/>
                  </a:lnTo>
                  <a:lnTo>
                    <a:pt x="30714" y="117273"/>
                  </a:lnTo>
                  <a:lnTo>
                    <a:pt x="36299" y="114481"/>
                  </a:lnTo>
                </a:path>
                <a:path w="4995545" h="8366125">
                  <a:moveTo>
                    <a:pt x="36299" y="111689"/>
                  </a:moveTo>
                  <a:lnTo>
                    <a:pt x="41883" y="97728"/>
                  </a:lnTo>
                  <a:lnTo>
                    <a:pt x="36299" y="80974"/>
                  </a:lnTo>
                </a:path>
                <a:path w="4995545" h="8366125">
                  <a:moveTo>
                    <a:pt x="19545" y="75390"/>
                  </a:moveTo>
                  <a:lnTo>
                    <a:pt x="8376" y="78182"/>
                  </a:lnTo>
                  <a:lnTo>
                    <a:pt x="2792" y="89351"/>
                  </a:lnTo>
                </a:path>
                <a:path w="4995545" h="8366125">
                  <a:moveTo>
                    <a:pt x="2792" y="92143"/>
                  </a:moveTo>
                  <a:lnTo>
                    <a:pt x="2792" y="103312"/>
                  </a:lnTo>
                  <a:lnTo>
                    <a:pt x="5584" y="114481"/>
                  </a:lnTo>
                </a:path>
                <a:path w="4995545" h="8366125">
                  <a:moveTo>
                    <a:pt x="8376" y="103312"/>
                  </a:moveTo>
                  <a:lnTo>
                    <a:pt x="8376" y="86559"/>
                  </a:lnTo>
                </a:path>
                <a:path w="4995545" h="8366125">
                  <a:moveTo>
                    <a:pt x="11168" y="83767"/>
                  </a:moveTo>
                  <a:lnTo>
                    <a:pt x="22337" y="80974"/>
                  </a:lnTo>
                </a:path>
                <a:path w="4995545" h="8366125">
                  <a:moveTo>
                    <a:pt x="33506" y="78182"/>
                  </a:moveTo>
                  <a:lnTo>
                    <a:pt x="25130" y="75390"/>
                  </a:lnTo>
                </a:path>
                <a:path w="4995545" h="8366125">
                  <a:moveTo>
                    <a:pt x="120066" y="83767"/>
                  </a:moveTo>
                  <a:lnTo>
                    <a:pt x="122858" y="89351"/>
                  </a:lnTo>
                </a:path>
                <a:path w="4995545" h="8366125">
                  <a:moveTo>
                    <a:pt x="139611" y="103312"/>
                  </a:moveTo>
                  <a:lnTo>
                    <a:pt x="139611" y="111689"/>
                  </a:lnTo>
                </a:path>
                <a:path w="4995545" h="8366125">
                  <a:moveTo>
                    <a:pt x="206625" y="80974"/>
                  </a:moveTo>
                  <a:lnTo>
                    <a:pt x="212209" y="83767"/>
                  </a:lnTo>
                  <a:lnTo>
                    <a:pt x="215002" y="89351"/>
                  </a:lnTo>
                  <a:lnTo>
                    <a:pt x="212209" y="92143"/>
                  </a:lnTo>
                  <a:lnTo>
                    <a:pt x="203833" y="94936"/>
                  </a:lnTo>
                </a:path>
                <a:path w="4995545" h="8366125">
                  <a:moveTo>
                    <a:pt x="268054" y="80974"/>
                  </a:moveTo>
                  <a:lnTo>
                    <a:pt x="273639" y="83767"/>
                  </a:lnTo>
                  <a:lnTo>
                    <a:pt x="276431" y="89351"/>
                  </a:lnTo>
                </a:path>
                <a:path w="4995545" h="8366125">
                  <a:moveTo>
                    <a:pt x="279223" y="92143"/>
                  </a:moveTo>
                  <a:lnTo>
                    <a:pt x="276431" y="108897"/>
                  </a:lnTo>
                </a:path>
                <a:path w="4995545" h="8366125">
                  <a:moveTo>
                    <a:pt x="273639" y="111689"/>
                  </a:moveTo>
                  <a:lnTo>
                    <a:pt x="265262" y="114481"/>
                  </a:lnTo>
                </a:path>
                <a:path w="4995545" h="8366125">
                  <a:moveTo>
                    <a:pt x="254093" y="117273"/>
                  </a:moveTo>
                  <a:lnTo>
                    <a:pt x="268054" y="120066"/>
                  </a:lnTo>
                  <a:lnTo>
                    <a:pt x="273639" y="117273"/>
                  </a:lnTo>
                  <a:lnTo>
                    <a:pt x="279223" y="114481"/>
                  </a:lnTo>
                </a:path>
                <a:path w="4995545" h="8366125">
                  <a:moveTo>
                    <a:pt x="282015" y="111689"/>
                  </a:moveTo>
                  <a:lnTo>
                    <a:pt x="284808" y="97728"/>
                  </a:lnTo>
                  <a:lnTo>
                    <a:pt x="282015" y="80974"/>
                  </a:lnTo>
                </a:path>
                <a:path w="4995545" h="8366125">
                  <a:moveTo>
                    <a:pt x="262470" y="75390"/>
                  </a:moveTo>
                  <a:lnTo>
                    <a:pt x="251301" y="78182"/>
                  </a:lnTo>
                  <a:lnTo>
                    <a:pt x="245716" y="89351"/>
                  </a:lnTo>
                </a:path>
                <a:path w="4995545" h="8366125">
                  <a:moveTo>
                    <a:pt x="245716" y="92143"/>
                  </a:moveTo>
                  <a:lnTo>
                    <a:pt x="245716" y="103312"/>
                  </a:lnTo>
                  <a:lnTo>
                    <a:pt x="251301" y="114481"/>
                  </a:lnTo>
                </a:path>
                <a:path w="4995545" h="8366125">
                  <a:moveTo>
                    <a:pt x="251301" y="103312"/>
                  </a:moveTo>
                  <a:lnTo>
                    <a:pt x="254093" y="86559"/>
                  </a:lnTo>
                </a:path>
                <a:path w="4995545" h="8366125">
                  <a:moveTo>
                    <a:pt x="254093" y="83767"/>
                  </a:moveTo>
                  <a:lnTo>
                    <a:pt x="265262" y="80974"/>
                  </a:lnTo>
                </a:path>
                <a:path w="4995545" h="8366125">
                  <a:moveTo>
                    <a:pt x="276431" y="78182"/>
                  </a:moveTo>
                  <a:lnTo>
                    <a:pt x="268054" y="75390"/>
                  </a:lnTo>
                </a:path>
                <a:path w="4995545" h="8366125">
                  <a:moveTo>
                    <a:pt x="354613" y="80974"/>
                  </a:moveTo>
                  <a:lnTo>
                    <a:pt x="362990" y="83767"/>
                  </a:lnTo>
                  <a:lnTo>
                    <a:pt x="362990" y="89351"/>
                  </a:lnTo>
                  <a:lnTo>
                    <a:pt x="360198" y="92143"/>
                  </a:lnTo>
                  <a:lnTo>
                    <a:pt x="354613" y="94936"/>
                  </a:lnTo>
                </a:path>
                <a:path w="4995545" h="8366125">
                  <a:moveTo>
                    <a:pt x="416043" y="83767"/>
                  </a:moveTo>
                  <a:lnTo>
                    <a:pt x="413250" y="92143"/>
                  </a:lnTo>
                </a:path>
                <a:path w="4995545" h="8366125">
                  <a:moveTo>
                    <a:pt x="413250" y="94936"/>
                  </a:moveTo>
                  <a:lnTo>
                    <a:pt x="413250" y="106104"/>
                  </a:lnTo>
                </a:path>
                <a:path w="4995545" h="8366125">
                  <a:moveTo>
                    <a:pt x="424419" y="120066"/>
                  </a:moveTo>
                  <a:lnTo>
                    <a:pt x="435588" y="120066"/>
                  </a:lnTo>
                </a:path>
                <a:path w="4995545" h="8366125">
                  <a:moveTo>
                    <a:pt x="421627" y="108897"/>
                  </a:moveTo>
                  <a:lnTo>
                    <a:pt x="418835" y="100520"/>
                  </a:lnTo>
                </a:path>
                <a:path w="4995545" h="8366125">
                  <a:moveTo>
                    <a:pt x="418835" y="94936"/>
                  </a:moveTo>
                  <a:lnTo>
                    <a:pt x="421627" y="89351"/>
                  </a:lnTo>
                </a:path>
                <a:path w="4995545" h="8366125">
                  <a:moveTo>
                    <a:pt x="430004" y="75390"/>
                  </a:moveTo>
                  <a:lnTo>
                    <a:pt x="418835" y="78182"/>
                  </a:lnTo>
                </a:path>
                <a:path w="4995545" h="8366125">
                  <a:moveTo>
                    <a:pt x="432796" y="80974"/>
                  </a:moveTo>
                  <a:lnTo>
                    <a:pt x="441173" y="83767"/>
                  </a:lnTo>
                </a:path>
                <a:path w="4995545" h="8366125">
                  <a:moveTo>
                    <a:pt x="443965" y="78182"/>
                  </a:moveTo>
                  <a:lnTo>
                    <a:pt x="435588" y="75390"/>
                  </a:lnTo>
                </a:path>
                <a:path w="4995545" h="8366125">
                  <a:moveTo>
                    <a:pt x="471887" y="80974"/>
                  </a:moveTo>
                  <a:lnTo>
                    <a:pt x="480264" y="83767"/>
                  </a:lnTo>
                  <a:lnTo>
                    <a:pt x="483056" y="89351"/>
                  </a:lnTo>
                </a:path>
                <a:path w="4995545" h="8366125">
                  <a:moveTo>
                    <a:pt x="483056" y="92143"/>
                  </a:moveTo>
                  <a:lnTo>
                    <a:pt x="480264" y="108897"/>
                  </a:lnTo>
                </a:path>
                <a:path w="4995545" h="8366125">
                  <a:moveTo>
                    <a:pt x="480264" y="111689"/>
                  </a:moveTo>
                  <a:lnTo>
                    <a:pt x="469095" y="114481"/>
                  </a:lnTo>
                </a:path>
                <a:path w="4995545" h="8366125">
                  <a:moveTo>
                    <a:pt x="457926" y="117273"/>
                  </a:moveTo>
                  <a:lnTo>
                    <a:pt x="471887" y="120066"/>
                  </a:lnTo>
                  <a:lnTo>
                    <a:pt x="480264" y="117273"/>
                  </a:lnTo>
                  <a:lnTo>
                    <a:pt x="485849" y="114481"/>
                  </a:lnTo>
                </a:path>
                <a:path w="4995545" h="8366125">
                  <a:moveTo>
                    <a:pt x="485849" y="111689"/>
                  </a:moveTo>
                  <a:lnTo>
                    <a:pt x="488641" y="97728"/>
                  </a:lnTo>
                  <a:lnTo>
                    <a:pt x="485849" y="80974"/>
                  </a:lnTo>
                </a:path>
                <a:path w="4995545" h="8366125">
                  <a:moveTo>
                    <a:pt x="469095" y="75390"/>
                  </a:moveTo>
                  <a:lnTo>
                    <a:pt x="457926" y="78182"/>
                  </a:lnTo>
                  <a:lnTo>
                    <a:pt x="449550" y="89351"/>
                  </a:lnTo>
                </a:path>
                <a:path w="4995545" h="8366125">
                  <a:moveTo>
                    <a:pt x="449550" y="92143"/>
                  </a:moveTo>
                  <a:lnTo>
                    <a:pt x="449550" y="103312"/>
                  </a:lnTo>
                  <a:lnTo>
                    <a:pt x="455134" y="114481"/>
                  </a:lnTo>
                </a:path>
                <a:path w="4995545" h="8366125">
                  <a:moveTo>
                    <a:pt x="457926" y="103312"/>
                  </a:moveTo>
                  <a:lnTo>
                    <a:pt x="457926" y="86559"/>
                  </a:lnTo>
                </a:path>
                <a:path w="4995545" h="8366125">
                  <a:moveTo>
                    <a:pt x="460718" y="83767"/>
                  </a:moveTo>
                  <a:lnTo>
                    <a:pt x="469095" y="80974"/>
                  </a:lnTo>
                </a:path>
                <a:path w="4995545" h="8366125">
                  <a:moveTo>
                    <a:pt x="483056" y="78182"/>
                  </a:moveTo>
                  <a:lnTo>
                    <a:pt x="471887" y="75390"/>
                  </a:lnTo>
                </a:path>
                <a:path w="4995545" h="8366125">
                  <a:moveTo>
                    <a:pt x="510979" y="80974"/>
                  </a:moveTo>
                  <a:lnTo>
                    <a:pt x="516563" y="83767"/>
                  </a:lnTo>
                  <a:lnTo>
                    <a:pt x="519355" y="89351"/>
                  </a:lnTo>
                  <a:lnTo>
                    <a:pt x="516563" y="92143"/>
                  </a:lnTo>
                  <a:lnTo>
                    <a:pt x="510979" y="94936"/>
                  </a:lnTo>
                </a:path>
                <a:path w="4995545" h="8366125">
                  <a:moveTo>
                    <a:pt x="564031" y="100520"/>
                  </a:moveTo>
                  <a:lnTo>
                    <a:pt x="561239" y="108897"/>
                  </a:lnTo>
                </a:path>
                <a:path w="4995545" h="8366125">
                  <a:moveTo>
                    <a:pt x="561239" y="111689"/>
                  </a:moveTo>
                  <a:lnTo>
                    <a:pt x="550070" y="114481"/>
                  </a:lnTo>
                </a:path>
                <a:path w="4995545" h="8366125">
                  <a:moveTo>
                    <a:pt x="564031" y="114481"/>
                  </a:moveTo>
                  <a:lnTo>
                    <a:pt x="569616" y="108897"/>
                  </a:lnTo>
                  <a:lnTo>
                    <a:pt x="569616" y="97728"/>
                  </a:lnTo>
                  <a:lnTo>
                    <a:pt x="569616" y="89351"/>
                  </a:lnTo>
                  <a:lnTo>
                    <a:pt x="564031" y="80974"/>
                  </a:lnTo>
                </a:path>
                <a:path w="4995545" h="8366125">
                  <a:moveTo>
                    <a:pt x="583577" y="94936"/>
                  </a:moveTo>
                  <a:lnTo>
                    <a:pt x="586369" y="94936"/>
                  </a:lnTo>
                  <a:lnTo>
                    <a:pt x="586369" y="89351"/>
                  </a:lnTo>
                </a:path>
                <a:path w="4995545" h="8366125">
                  <a:moveTo>
                    <a:pt x="39091" y="192664"/>
                  </a:moveTo>
                  <a:lnTo>
                    <a:pt x="44675" y="195456"/>
                  </a:lnTo>
                </a:path>
                <a:path w="4995545" h="8366125">
                  <a:moveTo>
                    <a:pt x="47468" y="189872"/>
                  </a:moveTo>
                  <a:lnTo>
                    <a:pt x="39091" y="187079"/>
                  </a:lnTo>
                </a:path>
                <a:path w="4995545" h="8366125">
                  <a:moveTo>
                    <a:pt x="50260" y="153572"/>
                  </a:moveTo>
                  <a:lnTo>
                    <a:pt x="53052" y="159157"/>
                  </a:lnTo>
                  <a:lnTo>
                    <a:pt x="53052" y="164741"/>
                  </a:lnTo>
                </a:path>
                <a:path w="4995545" h="8366125">
                  <a:moveTo>
                    <a:pt x="58636" y="189872"/>
                  </a:moveTo>
                  <a:lnTo>
                    <a:pt x="61429" y="184287"/>
                  </a:lnTo>
                  <a:lnTo>
                    <a:pt x="61429" y="178703"/>
                  </a:lnTo>
                  <a:lnTo>
                    <a:pt x="58636" y="173118"/>
                  </a:lnTo>
                  <a:lnTo>
                    <a:pt x="53052" y="170326"/>
                  </a:lnTo>
                  <a:lnTo>
                    <a:pt x="58636" y="167534"/>
                  </a:lnTo>
                  <a:lnTo>
                    <a:pt x="61429" y="161949"/>
                  </a:lnTo>
                  <a:lnTo>
                    <a:pt x="61429" y="156365"/>
                  </a:lnTo>
                  <a:lnTo>
                    <a:pt x="58636" y="153572"/>
                  </a:lnTo>
                </a:path>
                <a:path w="4995545" h="8366125">
                  <a:moveTo>
                    <a:pt x="89351" y="178703"/>
                  </a:moveTo>
                  <a:lnTo>
                    <a:pt x="89351" y="187079"/>
                  </a:lnTo>
                  <a:lnTo>
                    <a:pt x="94936" y="192664"/>
                  </a:lnTo>
                </a:path>
                <a:path w="4995545" h="8366125">
                  <a:moveTo>
                    <a:pt x="97728" y="192664"/>
                  </a:moveTo>
                  <a:lnTo>
                    <a:pt x="106104" y="195456"/>
                  </a:lnTo>
                  <a:lnTo>
                    <a:pt x="114481" y="192664"/>
                  </a:lnTo>
                </a:path>
                <a:path w="4995545" h="8366125">
                  <a:moveTo>
                    <a:pt x="106104" y="189872"/>
                  </a:moveTo>
                  <a:lnTo>
                    <a:pt x="97728" y="187079"/>
                  </a:lnTo>
                  <a:lnTo>
                    <a:pt x="94936" y="178703"/>
                  </a:lnTo>
                </a:path>
                <a:path w="4995545" h="8366125">
                  <a:moveTo>
                    <a:pt x="117273" y="178703"/>
                  </a:moveTo>
                  <a:lnTo>
                    <a:pt x="114481" y="184287"/>
                  </a:lnTo>
                </a:path>
                <a:path w="4995545" h="8366125">
                  <a:moveTo>
                    <a:pt x="114481" y="187079"/>
                  </a:moveTo>
                  <a:lnTo>
                    <a:pt x="108897" y="189872"/>
                  </a:lnTo>
                </a:path>
                <a:path w="4995545" h="8366125">
                  <a:moveTo>
                    <a:pt x="145196" y="156365"/>
                  </a:moveTo>
                  <a:lnTo>
                    <a:pt x="153572" y="159157"/>
                  </a:lnTo>
                  <a:lnTo>
                    <a:pt x="153572" y="164741"/>
                  </a:lnTo>
                  <a:lnTo>
                    <a:pt x="150780" y="170326"/>
                  </a:lnTo>
                  <a:lnTo>
                    <a:pt x="145196" y="173118"/>
                  </a:lnTo>
                </a:path>
                <a:path w="4995545" h="8366125">
                  <a:moveTo>
                    <a:pt x="156365" y="173118"/>
                  </a:moveTo>
                  <a:lnTo>
                    <a:pt x="159157" y="167534"/>
                  </a:lnTo>
                </a:path>
                <a:path w="4995545" h="8366125">
                  <a:moveTo>
                    <a:pt x="145196" y="178703"/>
                  </a:moveTo>
                  <a:lnTo>
                    <a:pt x="156365" y="175910"/>
                  </a:lnTo>
                </a:path>
                <a:path w="4995545" h="8366125">
                  <a:moveTo>
                    <a:pt x="223378" y="153572"/>
                  </a:moveTo>
                  <a:lnTo>
                    <a:pt x="231755" y="159157"/>
                  </a:lnTo>
                  <a:lnTo>
                    <a:pt x="234547" y="164741"/>
                  </a:lnTo>
                </a:path>
                <a:path w="4995545" h="8366125">
                  <a:moveTo>
                    <a:pt x="234547" y="167534"/>
                  </a:moveTo>
                  <a:lnTo>
                    <a:pt x="234547" y="181495"/>
                  </a:lnTo>
                </a:path>
                <a:path w="4995545" h="8366125">
                  <a:moveTo>
                    <a:pt x="231755" y="187079"/>
                  </a:moveTo>
                  <a:lnTo>
                    <a:pt x="220586" y="189872"/>
                  </a:lnTo>
                </a:path>
                <a:path w="4995545" h="8366125">
                  <a:moveTo>
                    <a:pt x="209417" y="192664"/>
                  </a:moveTo>
                  <a:lnTo>
                    <a:pt x="223378" y="195456"/>
                  </a:lnTo>
                  <a:lnTo>
                    <a:pt x="231755" y="192664"/>
                  </a:lnTo>
                  <a:lnTo>
                    <a:pt x="237340" y="189872"/>
                  </a:lnTo>
                </a:path>
                <a:path w="4995545" h="8366125">
                  <a:moveTo>
                    <a:pt x="237340" y="187079"/>
                  </a:moveTo>
                  <a:lnTo>
                    <a:pt x="242924" y="170326"/>
                  </a:lnTo>
                  <a:lnTo>
                    <a:pt x="237340" y="156365"/>
                  </a:lnTo>
                </a:path>
                <a:path w="4995545" h="8366125">
                  <a:moveTo>
                    <a:pt x="220586" y="150780"/>
                  </a:moveTo>
                  <a:lnTo>
                    <a:pt x="209417" y="153572"/>
                  </a:lnTo>
                  <a:lnTo>
                    <a:pt x="203833" y="164741"/>
                  </a:lnTo>
                </a:path>
                <a:path w="4995545" h="8366125">
                  <a:moveTo>
                    <a:pt x="201040" y="167534"/>
                  </a:moveTo>
                  <a:lnTo>
                    <a:pt x="201040" y="178703"/>
                  </a:lnTo>
                  <a:lnTo>
                    <a:pt x="206625" y="189872"/>
                  </a:lnTo>
                </a:path>
                <a:path w="4995545" h="8366125">
                  <a:moveTo>
                    <a:pt x="209417" y="178703"/>
                  </a:moveTo>
                  <a:lnTo>
                    <a:pt x="209417" y="161949"/>
                  </a:lnTo>
                </a:path>
                <a:path w="4995545" h="8366125">
                  <a:moveTo>
                    <a:pt x="212209" y="159157"/>
                  </a:moveTo>
                  <a:lnTo>
                    <a:pt x="220586" y="153572"/>
                  </a:lnTo>
                </a:path>
                <a:path w="4995545" h="8366125">
                  <a:moveTo>
                    <a:pt x="234547" y="153572"/>
                  </a:moveTo>
                  <a:lnTo>
                    <a:pt x="226171" y="150780"/>
                  </a:lnTo>
                </a:path>
                <a:path w="4995545" h="8366125">
                  <a:moveTo>
                    <a:pt x="256885" y="159157"/>
                  </a:moveTo>
                  <a:lnTo>
                    <a:pt x="259677" y="164741"/>
                  </a:lnTo>
                </a:path>
                <a:path w="4995545" h="8366125">
                  <a:moveTo>
                    <a:pt x="279223" y="178703"/>
                  </a:moveTo>
                  <a:lnTo>
                    <a:pt x="279223" y="184287"/>
                  </a:lnTo>
                </a:path>
                <a:path w="4995545" h="8366125">
                  <a:moveTo>
                    <a:pt x="318314" y="150780"/>
                  </a:moveTo>
                  <a:lnTo>
                    <a:pt x="315522" y="153572"/>
                  </a:lnTo>
                  <a:lnTo>
                    <a:pt x="309938" y="156365"/>
                  </a:lnTo>
                </a:path>
                <a:path w="4995545" h="8366125">
                  <a:moveTo>
                    <a:pt x="309938" y="159157"/>
                  </a:moveTo>
                  <a:lnTo>
                    <a:pt x="309938" y="164741"/>
                  </a:lnTo>
                  <a:lnTo>
                    <a:pt x="315522" y="170326"/>
                  </a:lnTo>
                </a:path>
                <a:path w="4995545" h="8366125">
                  <a:moveTo>
                    <a:pt x="335068" y="184287"/>
                  </a:moveTo>
                  <a:lnTo>
                    <a:pt x="335068" y="175910"/>
                  </a:lnTo>
                  <a:lnTo>
                    <a:pt x="323899" y="170326"/>
                  </a:lnTo>
                </a:path>
                <a:path w="4995545" h="8366125">
                  <a:moveTo>
                    <a:pt x="390913" y="156365"/>
                  </a:moveTo>
                  <a:lnTo>
                    <a:pt x="396497" y="156365"/>
                  </a:lnTo>
                  <a:lnTo>
                    <a:pt x="399289" y="161949"/>
                  </a:lnTo>
                  <a:lnTo>
                    <a:pt x="396497" y="167534"/>
                  </a:lnTo>
                  <a:lnTo>
                    <a:pt x="390913" y="170326"/>
                  </a:lnTo>
                </a:path>
                <a:path w="4995545" h="8366125">
                  <a:moveTo>
                    <a:pt x="536109" y="159157"/>
                  </a:moveTo>
                  <a:lnTo>
                    <a:pt x="533317" y="167534"/>
                  </a:lnTo>
                </a:path>
                <a:path w="4995545" h="8366125">
                  <a:moveTo>
                    <a:pt x="533317" y="170326"/>
                  </a:moveTo>
                  <a:lnTo>
                    <a:pt x="533317" y="181495"/>
                  </a:lnTo>
                </a:path>
                <a:path w="4995545" h="8366125">
                  <a:moveTo>
                    <a:pt x="544486" y="195456"/>
                  </a:moveTo>
                  <a:lnTo>
                    <a:pt x="555654" y="195456"/>
                  </a:lnTo>
                </a:path>
                <a:path w="4995545" h="8366125">
                  <a:moveTo>
                    <a:pt x="541693" y="184287"/>
                  </a:moveTo>
                  <a:lnTo>
                    <a:pt x="538901" y="175910"/>
                  </a:lnTo>
                </a:path>
                <a:path w="4995545" h="8366125">
                  <a:moveTo>
                    <a:pt x="538901" y="170326"/>
                  </a:moveTo>
                  <a:lnTo>
                    <a:pt x="541693" y="161949"/>
                  </a:lnTo>
                </a:path>
                <a:path w="4995545" h="8366125">
                  <a:moveTo>
                    <a:pt x="550070" y="150780"/>
                  </a:moveTo>
                  <a:lnTo>
                    <a:pt x="538901" y="153572"/>
                  </a:lnTo>
                </a:path>
                <a:path w="4995545" h="8366125">
                  <a:moveTo>
                    <a:pt x="552862" y="153572"/>
                  </a:moveTo>
                  <a:lnTo>
                    <a:pt x="561239" y="159157"/>
                  </a:lnTo>
                </a:path>
                <a:path w="4995545" h="8366125">
                  <a:moveTo>
                    <a:pt x="564031" y="153572"/>
                  </a:moveTo>
                  <a:lnTo>
                    <a:pt x="555654" y="150780"/>
                  </a:lnTo>
                </a:path>
                <a:path w="4995545" h="8366125">
                  <a:moveTo>
                    <a:pt x="591954" y="153572"/>
                  </a:moveTo>
                  <a:lnTo>
                    <a:pt x="600330" y="159157"/>
                  </a:lnTo>
                  <a:lnTo>
                    <a:pt x="603122" y="164741"/>
                  </a:lnTo>
                </a:path>
                <a:path w="4995545" h="8366125">
                  <a:moveTo>
                    <a:pt x="603122" y="167534"/>
                  </a:moveTo>
                  <a:lnTo>
                    <a:pt x="603122" y="181495"/>
                  </a:lnTo>
                </a:path>
                <a:path w="4995545" h="8366125">
                  <a:moveTo>
                    <a:pt x="600330" y="187079"/>
                  </a:moveTo>
                  <a:lnTo>
                    <a:pt x="589161" y="189872"/>
                  </a:lnTo>
                </a:path>
                <a:path w="4995545" h="8366125">
                  <a:moveTo>
                    <a:pt x="577992" y="192664"/>
                  </a:moveTo>
                  <a:lnTo>
                    <a:pt x="591954" y="195456"/>
                  </a:lnTo>
                  <a:lnTo>
                    <a:pt x="600330" y="192664"/>
                  </a:lnTo>
                  <a:lnTo>
                    <a:pt x="605915" y="189872"/>
                  </a:lnTo>
                </a:path>
                <a:path w="4995545" h="8366125">
                  <a:moveTo>
                    <a:pt x="605915" y="187079"/>
                  </a:moveTo>
                  <a:lnTo>
                    <a:pt x="611499" y="170326"/>
                  </a:lnTo>
                  <a:lnTo>
                    <a:pt x="605915" y="156365"/>
                  </a:lnTo>
                </a:path>
                <a:path w="4995545" h="8366125">
                  <a:moveTo>
                    <a:pt x="589161" y="150780"/>
                  </a:moveTo>
                  <a:lnTo>
                    <a:pt x="577992" y="153572"/>
                  </a:lnTo>
                  <a:lnTo>
                    <a:pt x="572408" y="164741"/>
                  </a:lnTo>
                </a:path>
                <a:path w="4995545" h="8366125">
                  <a:moveTo>
                    <a:pt x="569616" y="167534"/>
                  </a:moveTo>
                  <a:lnTo>
                    <a:pt x="569616" y="178703"/>
                  </a:lnTo>
                  <a:lnTo>
                    <a:pt x="575200" y="189872"/>
                  </a:lnTo>
                </a:path>
                <a:path w="4995545" h="8366125">
                  <a:moveTo>
                    <a:pt x="577992" y="178703"/>
                  </a:moveTo>
                  <a:lnTo>
                    <a:pt x="577992" y="161949"/>
                  </a:lnTo>
                </a:path>
                <a:path w="4995545" h="8366125">
                  <a:moveTo>
                    <a:pt x="580785" y="159157"/>
                  </a:moveTo>
                  <a:lnTo>
                    <a:pt x="589161" y="153572"/>
                  </a:lnTo>
                </a:path>
                <a:path w="4995545" h="8366125">
                  <a:moveTo>
                    <a:pt x="603122" y="153572"/>
                  </a:moveTo>
                  <a:lnTo>
                    <a:pt x="594746" y="150780"/>
                  </a:lnTo>
                </a:path>
                <a:path w="4995545" h="8366125">
                  <a:moveTo>
                    <a:pt x="625460" y="159157"/>
                  </a:moveTo>
                  <a:lnTo>
                    <a:pt x="628253" y="164741"/>
                  </a:lnTo>
                </a:path>
                <a:path w="4995545" h="8366125">
                  <a:moveTo>
                    <a:pt x="647798" y="178703"/>
                  </a:moveTo>
                  <a:lnTo>
                    <a:pt x="647798" y="184287"/>
                  </a:lnTo>
                </a:path>
                <a:path w="4995545" h="8366125">
                  <a:moveTo>
                    <a:pt x="692474" y="175910"/>
                  </a:moveTo>
                  <a:lnTo>
                    <a:pt x="689682" y="184287"/>
                  </a:lnTo>
                </a:path>
                <a:path w="4995545" h="8366125">
                  <a:moveTo>
                    <a:pt x="689682" y="187079"/>
                  </a:moveTo>
                  <a:lnTo>
                    <a:pt x="678513" y="189872"/>
                  </a:lnTo>
                </a:path>
                <a:path w="4995545" h="8366125">
                  <a:moveTo>
                    <a:pt x="692474" y="189872"/>
                  </a:moveTo>
                  <a:lnTo>
                    <a:pt x="698059" y="181495"/>
                  </a:lnTo>
                  <a:lnTo>
                    <a:pt x="698059" y="173118"/>
                  </a:lnTo>
                  <a:lnTo>
                    <a:pt x="698059" y="164741"/>
                  </a:lnTo>
                  <a:lnTo>
                    <a:pt x="692474" y="156365"/>
                  </a:lnTo>
                </a:path>
                <a:path w="4995545" h="8366125">
                  <a:moveTo>
                    <a:pt x="728773" y="153572"/>
                  </a:moveTo>
                  <a:lnTo>
                    <a:pt x="734358" y="159157"/>
                  </a:lnTo>
                  <a:lnTo>
                    <a:pt x="737150" y="164741"/>
                  </a:lnTo>
                </a:path>
                <a:path w="4995545" h="8366125">
                  <a:moveTo>
                    <a:pt x="737150" y="167534"/>
                  </a:moveTo>
                  <a:lnTo>
                    <a:pt x="737150" y="181495"/>
                  </a:lnTo>
                </a:path>
                <a:path w="4995545" h="8366125">
                  <a:moveTo>
                    <a:pt x="734358" y="187079"/>
                  </a:moveTo>
                  <a:lnTo>
                    <a:pt x="725981" y="189872"/>
                  </a:lnTo>
                </a:path>
                <a:path w="4995545" h="8366125">
                  <a:moveTo>
                    <a:pt x="712020" y="192664"/>
                  </a:moveTo>
                  <a:lnTo>
                    <a:pt x="725981" y="195456"/>
                  </a:lnTo>
                  <a:lnTo>
                    <a:pt x="734358" y="192664"/>
                  </a:lnTo>
                  <a:lnTo>
                    <a:pt x="739942" y="189872"/>
                  </a:lnTo>
                </a:path>
                <a:path w="4995545" h="8366125">
                  <a:moveTo>
                    <a:pt x="739942" y="187079"/>
                  </a:moveTo>
                  <a:lnTo>
                    <a:pt x="745527" y="170326"/>
                  </a:lnTo>
                  <a:lnTo>
                    <a:pt x="739942" y="156365"/>
                  </a:lnTo>
                </a:path>
                <a:path w="4995545" h="8366125">
                  <a:moveTo>
                    <a:pt x="723189" y="150780"/>
                  </a:moveTo>
                  <a:lnTo>
                    <a:pt x="712020" y="153572"/>
                  </a:lnTo>
                  <a:lnTo>
                    <a:pt x="706435" y="164741"/>
                  </a:lnTo>
                </a:path>
                <a:path w="4995545" h="8366125">
                  <a:moveTo>
                    <a:pt x="706435" y="167534"/>
                  </a:moveTo>
                  <a:lnTo>
                    <a:pt x="706435" y="178703"/>
                  </a:lnTo>
                  <a:lnTo>
                    <a:pt x="709227" y="189872"/>
                  </a:lnTo>
                </a:path>
                <a:path w="4995545" h="8366125">
                  <a:moveTo>
                    <a:pt x="712020" y="178703"/>
                  </a:moveTo>
                  <a:lnTo>
                    <a:pt x="712020" y="161949"/>
                  </a:lnTo>
                </a:path>
                <a:path w="4995545" h="8366125">
                  <a:moveTo>
                    <a:pt x="714812" y="159157"/>
                  </a:moveTo>
                  <a:lnTo>
                    <a:pt x="725981" y="153572"/>
                  </a:lnTo>
                </a:path>
                <a:path w="4995545" h="8366125">
                  <a:moveTo>
                    <a:pt x="737150" y="153572"/>
                  </a:moveTo>
                  <a:lnTo>
                    <a:pt x="728773" y="150780"/>
                  </a:lnTo>
                </a:path>
                <a:path w="4995545" h="8366125">
                  <a:moveTo>
                    <a:pt x="795787" y="150780"/>
                  </a:moveTo>
                  <a:lnTo>
                    <a:pt x="792995" y="153572"/>
                  </a:lnTo>
                </a:path>
                <a:path w="4995545" h="8366125">
                  <a:moveTo>
                    <a:pt x="837670" y="159157"/>
                  </a:moveTo>
                  <a:lnTo>
                    <a:pt x="843255" y="164741"/>
                  </a:lnTo>
                </a:path>
                <a:path w="4995545" h="8366125">
                  <a:moveTo>
                    <a:pt x="860008" y="178703"/>
                  </a:moveTo>
                  <a:lnTo>
                    <a:pt x="860008" y="184287"/>
                  </a:lnTo>
                </a:path>
                <a:path w="4995545" h="8366125">
                  <a:moveTo>
                    <a:pt x="896307" y="178703"/>
                  </a:moveTo>
                  <a:lnTo>
                    <a:pt x="896307" y="187079"/>
                  </a:lnTo>
                  <a:lnTo>
                    <a:pt x="901892" y="192664"/>
                  </a:lnTo>
                </a:path>
                <a:path w="4995545" h="8366125">
                  <a:moveTo>
                    <a:pt x="904684" y="192664"/>
                  </a:moveTo>
                  <a:lnTo>
                    <a:pt x="913061" y="195456"/>
                  </a:lnTo>
                  <a:lnTo>
                    <a:pt x="921437" y="192664"/>
                  </a:lnTo>
                </a:path>
                <a:path w="4995545" h="8366125">
                  <a:moveTo>
                    <a:pt x="913061" y="189872"/>
                  </a:moveTo>
                  <a:lnTo>
                    <a:pt x="904684" y="187079"/>
                  </a:lnTo>
                </a:path>
                <a:path w="4995545" h="8366125">
                  <a:moveTo>
                    <a:pt x="901892" y="187079"/>
                  </a:moveTo>
                  <a:lnTo>
                    <a:pt x="901892" y="178703"/>
                  </a:lnTo>
                </a:path>
                <a:path w="4995545" h="8366125">
                  <a:moveTo>
                    <a:pt x="924230" y="178703"/>
                  </a:moveTo>
                  <a:lnTo>
                    <a:pt x="921437" y="184287"/>
                  </a:lnTo>
                </a:path>
                <a:path w="4995545" h="8366125">
                  <a:moveTo>
                    <a:pt x="921437" y="187079"/>
                  </a:moveTo>
                  <a:lnTo>
                    <a:pt x="915853" y="189872"/>
                  </a:lnTo>
                </a:path>
                <a:path w="4995545" h="8366125">
                  <a:moveTo>
                    <a:pt x="982867" y="150780"/>
                  </a:moveTo>
                  <a:lnTo>
                    <a:pt x="977282" y="153572"/>
                  </a:lnTo>
                </a:path>
                <a:path w="4995545" h="8366125">
                  <a:moveTo>
                    <a:pt x="39091" y="268054"/>
                  </a:moveTo>
                  <a:lnTo>
                    <a:pt x="44675" y="270846"/>
                  </a:lnTo>
                </a:path>
                <a:path w="4995545" h="8366125">
                  <a:moveTo>
                    <a:pt x="47468" y="265262"/>
                  </a:moveTo>
                  <a:lnTo>
                    <a:pt x="39091" y="262470"/>
                  </a:lnTo>
                </a:path>
                <a:path w="4995545" h="8366125">
                  <a:moveTo>
                    <a:pt x="50260" y="228963"/>
                  </a:moveTo>
                  <a:lnTo>
                    <a:pt x="53052" y="234547"/>
                  </a:lnTo>
                  <a:lnTo>
                    <a:pt x="53052" y="240132"/>
                  </a:lnTo>
                </a:path>
                <a:path w="4995545" h="8366125">
                  <a:moveTo>
                    <a:pt x="58636" y="265262"/>
                  </a:moveTo>
                  <a:lnTo>
                    <a:pt x="61429" y="259677"/>
                  </a:lnTo>
                  <a:lnTo>
                    <a:pt x="61429" y="254093"/>
                  </a:lnTo>
                  <a:lnTo>
                    <a:pt x="58636" y="248509"/>
                  </a:lnTo>
                  <a:lnTo>
                    <a:pt x="53052" y="245716"/>
                  </a:lnTo>
                  <a:lnTo>
                    <a:pt x="58636" y="242924"/>
                  </a:lnTo>
                  <a:lnTo>
                    <a:pt x="61429" y="237340"/>
                  </a:lnTo>
                  <a:lnTo>
                    <a:pt x="61429" y="231755"/>
                  </a:lnTo>
                  <a:lnTo>
                    <a:pt x="58636" y="228963"/>
                  </a:lnTo>
                </a:path>
                <a:path w="4995545" h="8366125">
                  <a:moveTo>
                    <a:pt x="89351" y="254093"/>
                  </a:moveTo>
                  <a:lnTo>
                    <a:pt x="89351" y="262470"/>
                  </a:lnTo>
                  <a:lnTo>
                    <a:pt x="94936" y="268054"/>
                  </a:lnTo>
                </a:path>
                <a:path w="4995545" h="8366125">
                  <a:moveTo>
                    <a:pt x="97728" y="268054"/>
                  </a:moveTo>
                  <a:lnTo>
                    <a:pt x="106104" y="270846"/>
                  </a:lnTo>
                  <a:lnTo>
                    <a:pt x="117273" y="268054"/>
                  </a:lnTo>
                </a:path>
                <a:path w="4995545" h="8366125">
                  <a:moveTo>
                    <a:pt x="106104" y="265262"/>
                  </a:moveTo>
                  <a:lnTo>
                    <a:pt x="100520" y="262470"/>
                  </a:lnTo>
                </a:path>
                <a:path w="4995545" h="8366125">
                  <a:moveTo>
                    <a:pt x="97728" y="259677"/>
                  </a:moveTo>
                  <a:lnTo>
                    <a:pt x="94936" y="254093"/>
                  </a:lnTo>
                </a:path>
                <a:path w="4995545" h="8366125">
                  <a:moveTo>
                    <a:pt x="117273" y="254093"/>
                  </a:moveTo>
                  <a:lnTo>
                    <a:pt x="114481" y="259677"/>
                  </a:lnTo>
                </a:path>
                <a:path w="4995545" h="8366125">
                  <a:moveTo>
                    <a:pt x="114481" y="262470"/>
                  </a:moveTo>
                  <a:lnTo>
                    <a:pt x="108897" y="265262"/>
                  </a:lnTo>
                </a:path>
                <a:path w="4995545" h="8366125">
                  <a:moveTo>
                    <a:pt x="145196" y="228963"/>
                  </a:moveTo>
                  <a:lnTo>
                    <a:pt x="153572" y="231755"/>
                  </a:lnTo>
                  <a:lnTo>
                    <a:pt x="156365" y="240132"/>
                  </a:lnTo>
                  <a:lnTo>
                    <a:pt x="153572" y="245716"/>
                  </a:lnTo>
                  <a:lnTo>
                    <a:pt x="145196" y="248509"/>
                  </a:lnTo>
                </a:path>
                <a:path w="4995545" h="8366125">
                  <a:moveTo>
                    <a:pt x="159157" y="248509"/>
                  </a:moveTo>
                  <a:lnTo>
                    <a:pt x="161949" y="242924"/>
                  </a:lnTo>
                </a:path>
                <a:path w="4995545" h="8366125">
                  <a:moveTo>
                    <a:pt x="145196" y="254093"/>
                  </a:moveTo>
                  <a:lnTo>
                    <a:pt x="156365" y="248509"/>
                  </a:lnTo>
                </a:path>
                <a:path w="4995545" h="8366125">
                  <a:moveTo>
                    <a:pt x="226171" y="228963"/>
                  </a:moveTo>
                  <a:lnTo>
                    <a:pt x="231755" y="231755"/>
                  </a:lnTo>
                  <a:lnTo>
                    <a:pt x="234547" y="240132"/>
                  </a:lnTo>
                </a:path>
                <a:path w="4995545" h="8366125">
                  <a:moveTo>
                    <a:pt x="237340" y="242924"/>
                  </a:moveTo>
                  <a:lnTo>
                    <a:pt x="234547" y="256885"/>
                  </a:lnTo>
                </a:path>
                <a:path w="4995545" h="8366125">
                  <a:moveTo>
                    <a:pt x="231755" y="262470"/>
                  </a:moveTo>
                  <a:lnTo>
                    <a:pt x="223378" y="265262"/>
                  </a:lnTo>
                </a:path>
                <a:path w="4995545" h="8366125">
                  <a:moveTo>
                    <a:pt x="212209" y="268054"/>
                  </a:moveTo>
                  <a:lnTo>
                    <a:pt x="226171" y="270846"/>
                  </a:lnTo>
                  <a:lnTo>
                    <a:pt x="231755" y="268054"/>
                  </a:lnTo>
                  <a:lnTo>
                    <a:pt x="237340" y="265262"/>
                  </a:lnTo>
                </a:path>
                <a:path w="4995545" h="8366125">
                  <a:moveTo>
                    <a:pt x="240132" y="262470"/>
                  </a:moveTo>
                  <a:lnTo>
                    <a:pt x="242924" y="245716"/>
                  </a:lnTo>
                  <a:lnTo>
                    <a:pt x="240132" y="231755"/>
                  </a:lnTo>
                </a:path>
                <a:path w="4995545" h="8366125">
                  <a:moveTo>
                    <a:pt x="220586" y="223378"/>
                  </a:moveTo>
                  <a:lnTo>
                    <a:pt x="209417" y="228963"/>
                  </a:lnTo>
                  <a:lnTo>
                    <a:pt x="203833" y="240132"/>
                  </a:lnTo>
                </a:path>
                <a:path w="4995545" h="8366125">
                  <a:moveTo>
                    <a:pt x="203833" y="242924"/>
                  </a:moveTo>
                  <a:lnTo>
                    <a:pt x="203833" y="254093"/>
                  </a:lnTo>
                  <a:lnTo>
                    <a:pt x="209417" y="265262"/>
                  </a:lnTo>
                </a:path>
                <a:path w="4995545" h="8366125">
                  <a:moveTo>
                    <a:pt x="209417" y="254093"/>
                  </a:moveTo>
                  <a:lnTo>
                    <a:pt x="212209" y="237340"/>
                  </a:lnTo>
                </a:path>
                <a:path w="4995545" h="8366125">
                  <a:moveTo>
                    <a:pt x="212209" y="234547"/>
                  </a:moveTo>
                  <a:lnTo>
                    <a:pt x="223378" y="228963"/>
                  </a:lnTo>
                </a:path>
                <a:path w="4995545" h="8366125">
                  <a:moveTo>
                    <a:pt x="234547" y="228963"/>
                  </a:moveTo>
                  <a:lnTo>
                    <a:pt x="226171" y="226171"/>
                  </a:lnTo>
                </a:path>
                <a:path w="4995545" h="8366125">
                  <a:moveTo>
                    <a:pt x="259677" y="234547"/>
                  </a:moveTo>
                  <a:lnTo>
                    <a:pt x="262470" y="240132"/>
                  </a:lnTo>
                </a:path>
                <a:path w="4995545" h="8366125">
                  <a:moveTo>
                    <a:pt x="279223" y="254093"/>
                  </a:moveTo>
                  <a:lnTo>
                    <a:pt x="279223" y="259677"/>
                  </a:lnTo>
                </a:path>
                <a:path w="4995545" h="8366125">
                  <a:moveTo>
                    <a:pt x="321107" y="226171"/>
                  </a:moveTo>
                  <a:lnTo>
                    <a:pt x="315522" y="226171"/>
                  </a:lnTo>
                  <a:lnTo>
                    <a:pt x="312730" y="231755"/>
                  </a:lnTo>
                </a:path>
                <a:path w="4995545" h="8366125">
                  <a:moveTo>
                    <a:pt x="312730" y="234547"/>
                  </a:moveTo>
                  <a:lnTo>
                    <a:pt x="312730" y="240132"/>
                  </a:lnTo>
                  <a:lnTo>
                    <a:pt x="315522" y="245716"/>
                  </a:lnTo>
                </a:path>
                <a:path w="4995545" h="8366125">
                  <a:moveTo>
                    <a:pt x="337860" y="259677"/>
                  </a:moveTo>
                  <a:lnTo>
                    <a:pt x="335068" y="251301"/>
                  </a:lnTo>
                  <a:lnTo>
                    <a:pt x="326691" y="245716"/>
                  </a:lnTo>
                </a:path>
                <a:path w="4995545" h="8366125">
                  <a:moveTo>
                    <a:pt x="393705" y="228963"/>
                  </a:moveTo>
                  <a:lnTo>
                    <a:pt x="399289" y="231755"/>
                  </a:lnTo>
                  <a:lnTo>
                    <a:pt x="399289" y="237340"/>
                  </a:lnTo>
                  <a:lnTo>
                    <a:pt x="399289" y="242924"/>
                  </a:lnTo>
                  <a:lnTo>
                    <a:pt x="390913" y="245716"/>
                  </a:lnTo>
                </a:path>
                <a:path w="4995545" h="8366125">
                  <a:moveTo>
                    <a:pt x="27922" y="340652"/>
                  </a:moveTo>
                  <a:lnTo>
                    <a:pt x="30714" y="332276"/>
                  </a:lnTo>
                  <a:lnTo>
                    <a:pt x="27922" y="326691"/>
                  </a:lnTo>
                </a:path>
                <a:path w="4995545" h="8366125">
                  <a:moveTo>
                    <a:pt x="16753" y="304353"/>
                  </a:moveTo>
                  <a:lnTo>
                    <a:pt x="22337" y="309938"/>
                  </a:lnTo>
                </a:path>
                <a:path w="4995545" h="8366125">
                  <a:moveTo>
                    <a:pt x="22337" y="312730"/>
                  </a:moveTo>
                  <a:lnTo>
                    <a:pt x="19545" y="318314"/>
                  </a:lnTo>
                  <a:lnTo>
                    <a:pt x="16753" y="318314"/>
                  </a:lnTo>
                </a:path>
                <a:path w="4995545" h="8366125">
                  <a:moveTo>
                    <a:pt x="2792" y="343445"/>
                  </a:moveTo>
                  <a:lnTo>
                    <a:pt x="13961" y="343445"/>
                  </a:lnTo>
                  <a:lnTo>
                    <a:pt x="22337" y="343445"/>
                  </a:lnTo>
                  <a:lnTo>
                    <a:pt x="27922" y="340652"/>
                  </a:lnTo>
                </a:path>
                <a:path w="4995545" h="8366125">
                  <a:moveTo>
                    <a:pt x="25130" y="304353"/>
                  </a:moveTo>
                  <a:lnTo>
                    <a:pt x="16753" y="301561"/>
                  </a:lnTo>
                </a:path>
                <a:path w="4995545" h="8366125">
                  <a:moveTo>
                    <a:pt x="61429" y="304353"/>
                  </a:moveTo>
                  <a:lnTo>
                    <a:pt x="67013" y="307145"/>
                  </a:lnTo>
                  <a:lnTo>
                    <a:pt x="69805" y="312730"/>
                  </a:lnTo>
                </a:path>
                <a:path w="4995545" h="8366125">
                  <a:moveTo>
                    <a:pt x="69805" y="315522"/>
                  </a:moveTo>
                  <a:lnTo>
                    <a:pt x="69805" y="332276"/>
                  </a:lnTo>
                </a:path>
                <a:path w="4995545" h="8366125">
                  <a:moveTo>
                    <a:pt x="67013" y="335068"/>
                  </a:moveTo>
                  <a:lnTo>
                    <a:pt x="58636" y="340652"/>
                  </a:lnTo>
                </a:path>
                <a:path w="4995545" h="8366125">
                  <a:moveTo>
                    <a:pt x="44675" y="343445"/>
                  </a:moveTo>
                  <a:lnTo>
                    <a:pt x="58636" y="346237"/>
                  </a:lnTo>
                  <a:lnTo>
                    <a:pt x="67013" y="343445"/>
                  </a:lnTo>
                  <a:lnTo>
                    <a:pt x="72598" y="337860"/>
                  </a:lnTo>
                  <a:lnTo>
                    <a:pt x="78182" y="321107"/>
                  </a:lnTo>
                  <a:lnTo>
                    <a:pt x="72598" y="307145"/>
                  </a:lnTo>
                </a:path>
                <a:path w="4995545" h="8366125">
                  <a:moveTo>
                    <a:pt x="55844" y="298769"/>
                  </a:moveTo>
                  <a:lnTo>
                    <a:pt x="44675" y="304353"/>
                  </a:lnTo>
                  <a:lnTo>
                    <a:pt x="39091" y="315522"/>
                  </a:lnTo>
                </a:path>
                <a:path w="4995545" h="8366125">
                  <a:moveTo>
                    <a:pt x="39091" y="318314"/>
                  </a:moveTo>
                  <a:lnTo>
                    <a:pt x="39091" y="329483"/>
                  </a:lnTo>
                  <a:lnTo>
                    <a:pt x="41883" y="340652"/>
                  </a:lnTo>
                </a:path>
                <a:path w="4995545" h="8366125">
                  <a:moveTo>
                    <a:pt x="44675" y="326691"/>
                  </a:moveTo>
                  <a:lnTo>
                    <a:pt x="44675" y="312730"/>
                  </a:lnTo>
                </a:path>
                <a:path w="4995545" h="8366125">
                  <a:moveTo>
                    <a:pt x="47468" y="309938"/>
                  </a:moveTo>
                  <a:lnTo>
                    <a:pt x="58636" y="304353"/>
                  </a:lnTo>
                </a:path>
                <a:path w="4995545" h="8366125">
                  <a:moveTo>
                    <a:pt x="69805" y="304353"/>
                  </a:moveTo>
                  <a:lnTo>
                    <a:pt x="61429" y="298769"/>
                  </a:lnTo>
                </a:path>
                <a:path w="4995545" h="8366125">
                  <a:moveTo>
                    <a:pt x="92143" y="298769"/>
                  </a:moveTo>
                  <a:lnTo>
                    <a:pt x="89351" y="301561"/>
                  </a:lnTo>
                  <a:lnTo>
                    <a:pt x="83767" y="307145"/>
                  </a:lnTo>
                </a:path>
                <a:path w="4995545" h="8366125">
                  <a:moveTo>
                    <a:pt x="83767" y="309938"/>
                  </a:moveTo>
                  <a:lnTo>
                    <a:pt x="83767" y="315522"/>
                  </a:lnTo>
                  <a:lnTo>
                    <a:pt x="89351" y="321107"/>
                  </a:lnTo>
                </a:path>
                <a:path w="4995545" h="8366125">
                  <a:moveTo>
                    <a:pt x="108897" y="335068"/>
                  </a:moveTo>
                  <a:lnTo>
                    <a:pt x="108897" y="323899"/>
                  </a:lnTo>
                  <a:lnTo>
                    <a:pt x="97728" y="318314"/>
                  </a:lnTo>
                </a:path>
                <a:path w="4995545" h="8366125">
                  <a:moveTo>
                    <a:pt x="173118" y="304353"/>
                  </a:moveTo>
                  <a:lnTo>
                    <a:pt x="178703" y="307145"/>
                  </a:lnTo>
                  <a:lnTo>
                    <a:pt x="181495" y="312730"/>
                  </a:lnTo>
                </a:path>
                <a:path w="4995545" h="8366125">
                  <a:moveTo>
                    <a:pt x="184287" y="315522"/>
                  </a:moveTo>
                  <a:lnTo>
                    <a:pt x="181495" y="332276"/>
                  </a:lnTo>
                </a:path>
                <a:path w="4995545" h="8366125">
                  <a:moveTo>
                    <a:pt x="178703" y="335068"/>
                  </a:moveTo>
                  <a:lnTo>
                    <a:pt x="170326" y="340652"/>
                  </a:lnTo>
                </a:path>
                <a:path w="4995545" h="8366125">
                  <a:moveTo>
                    <a:pt x="159157" y="343445"/>
                  </a:moveTo>
                  <a:lnTo>
                    <a:pt x="173118" y="346237"/>
                  </a:lnTo>
                  <a:lnTo>
                    <a:pt x="178703" y="343445"/>
                  </a:lnTo>
                  <a:lnTo>
                    <a:pt x="184287" y="337860"/>
                  </a:lnTo>
                </a:path>
                <a:path w="4995545" h="8366125">
                  <a:moveTo>
                    <a:pt x="187079" y="337860"/>
                  </a:moveTo>
                  <a:lnTo>
                    <a:pt x="189872" y="321107"/>
                  </a:lnTo>
                  <a:lnTo>
                    <a:pt x="187079" y="307145"/>
                  </a:lnTo>
                </a:path>
                <a:path w="4995545" h="8366125">
                  <a:moveTo>
                    <a:pt x="167534" y="298769"/>
                  </a:moveTo>
                  <a:lnTo>
                    <a:pt x="156365" y="304353"/>
                  </a:lnTo>
                  <a:lnTo>
                    <a:pt x="150780" y="315522"/>
                  </a:lnTo>
                </a:path>
                <a:path w="4995545" h="8366125">
                  <a:moveTo>
                    <a:pt x="150780" y="318314"/>
                  </a:moveTo>
                  <a:lnTo>
                    <a:pt x="150780" y="329483"/>
                  </a:lnTo>
                  <a:lnTo>
                    <a:pt x="156365" y="340652"/>
                  </a:lnTo>
                </a:path>
                <a:path w="4995545" h="8366125">
                  <a:moveTo>
                    <a:pt x="156365" y="326691"/>
                  </a:moveTo>
                  <a:lnTo>
                    <a:pt x="159157" y="312730"/>
                  </a:lnTo>
                </a:path>
                <a:path w="4995545" h="8366125">
                  <a:moveTo>
                    <a:pt x="159157" y="309938"/>
                  </a:moveTo>
                  <a:lnTo>
                    <a:pt x="170326" y="304353"/>
                  </a:lnTo>
                </a:path>
                <a:path w="4995545" h="8366125">
                  <a:moveTo>
                    <a:pt x="181495" y="304353"/>
                  </a:moveTo>
                  <a:lnTo>
                    <a:pt x="173118" y="298769"/>
                  </a:lnTo>
                </a:path>
                <a:path w="4995545" h="8366125">
                  <a:moveTo>
                    <a:pt x="206625" y="307145"/>
                  </a:moveTo>
                  <a:lnTo>
                    <a:pt x="209417" y="315522"/>
                  </a:lnTo>
                </a:path>
                <a:path w="4995545" h="8366125">
                  <a:moveTo>
                    <a:pt x="226171" y="326691"/>
                  </a:moveTo>
                  <a:lnTo>
                    <a:pt x="226171" y="335068"/>
                  </a:lnTo>
                </a:path>
                <a:path w="4995545" h="8366125">
                  <a:moveTo>
                    <a:pt x="321107" y="301561"/>
                  </a:moveTo>
                  <a:lnTo>
                    <a:pt x="315522" y="301561"/>
                  </a:lnTo>
                </a:path>
                <a:path w="4995545" h="8366125">
                  <a:moveTo>
                    <a:pt x="393705" y="307145"/>
                  </a:moveTo>
                  <a:lnTo>
                    <a:pt x="390913" y="315522"/>
                  </a:lnTo>
                </a:path>
                <a:path w="4995545" h="8366125">
                  <a:moveTo>
                    <a:pt x="390913" y="318314"/>
                  </a:moveTo>
                  <a:lnTo>
                    <a:pt x="393705" y="332276"/>
                  </a:lnTo>
                </a:path>
                <a:path w="4995545" h="8366125">
                  <a:moveTo>
                    <a:pt x="393705" y="335068"/>
                  </a:moveTo>
                  <a:lnTo>
                    <a:pt x="396497" y="340652"/>
                  </a:lnTo>
                  <a:lnTo>
                    <a:pt x="402081" y="343445"/>
                  </a:lnTo>
                  <a:lnTo>
                    <a:pt x="416043" y="343445"/>
                  </a:lnTo>
                </a:path>
                <a:path w="4995545" h="8366125">
                  <a:moveTo>
                    <a:pt x="404874" y="340652"/>
                  </a:moveTo>
                  <a:lnTo>
                    <a:pt x="399289" y="332276"/>
                  </a:lnTo>
                  <a:lnTo>
                    <a:pt x="396497" y="323899"/>
                  </a:lnTo>
                </a:path>
                <a:path w="4995545" h="8366125">
                  <a:moveTo>
                    <a:pt x="399289" y="309938"/>
                  </a:moveTo>
                  <a:lnTo>
                    <a:pt x="402081" y="304353"/>
                  </a:lnTo>
                </a:path>
                <a:path w="4995545" h="8366125">
                  <a:moveTo>
                    <a:pt x="418835" y="337860"/>
                  </a:moveTo>
                  <a:lnTo>
                    <a:pt x="421627" y="318314"/>
                  </a:lnTo>
                </a:path>
                <a:path w="4995545" h="8366125">
                  <a:moveTo>
                    <a:pt x="421627" y="315522"/>
                  </a:moveTo>
                  <a:lnTo>
                    <a:pt x="418835" y="307145"/>
                  </a:lnTo>
                  <a:lnTo>
                    <a:pt x="413250" y="298769"/>
                  </a:lnTo>
                </a:path>
                <a:path w="4995545" h="8366125">
                  <a:moveTo>
                    <a:pt x="430004" y="307145"/>
                  </a:moveTo>
                  <a:lnTo>
                    <a:pt x="438381" y="304353"/>
                  </a:lnTo>
                </a:path>
                <a:path w="4995545" h="8366125">
                  <a:moveTo>
                    <a:pt x="441173" y="304353"/>
                  </a:moveTo>
                  <a:lnTo>
                    <a:pt x="446757" y="307145"/>
                  </a:lnTo>
                  <a:lnTo>
                    <a:pt x="449550" y="309938"/>
                  </a:lnTo>
                  <a:lnTo>
                    <a:pt x="446757" y="321107"/>
                  </a:lnTo>
                </a:path>
                <a:path w="4995545" h="8366125">
                  <a:moveTo>
                    <a:pt x="443965" y="323899"/>
                  </a:moveTo>
                  <a:lnTo>
                    <a:pt x="438381" y="329483"/>
                  </a:lnTo>
                </a:path>
                <a:path w="4995545" h="8366125">
                  <a:moveTo>
                    <a:pt x="430004" y="337860"/>
                  </a:moveTo>
                  <a:lnTo>
                    <a:pt x="430004" y="343445"/>
                  </a:lnTo>
                </a:path>
                <a:path w="4995545" h="8366125">
                  <a:moveTo>
                    <a:pt x="443965" y="332276"/>
                  </a:moveTo>
                  <a:lnTo>
                    <a:pt x="452342" y="318314"/>
                  </a:lnTo>
                  <a:lnTo>
                    <a:pt x="455134" y="312730"/>
                  </a:lnTo>
                  <a:lnTo>
                    <a:pt x="452342" y="304353"/>
                  </a:lnTo>
                </a:path>
                <a:path w="4995545" h="8366125">
                  <a:moveTo>
                    <a:pt x="561239" y="340652"/>
                  </a:moveTo>
                  <a:lnTo>
                    <a:pt x="564031" y="332276"/>
                  </a:lnTo>
                  <a:lnTo>
                    <a:pt x="561239" y="326691"/>
                  </a:lnTo>
                </a:path>
                <a:path w="4995545" h="8366125">
                  <a:moveTo>
                    <a:pt x="536109" y="315522"/>
                  </a:moveTo>
                  <a:lnTo>
                    <a:pt x="538901" y="318314"/>
                  </a:lnTo>
                </a:path>
                <a:path w="4995545" h="8366125">
                  <a:moveTo>
                    <a:pt x="544486" y="315522"/>
                  </a:moveTo>
                  <a:lnTo>
                    <a:pt x="541693" y="309938"/>
                  </a:lnTo>
                  <a:lnTo>
                    <a:pt x="547278" y="304353"/>
                  </a:lnTo>
                </a:path>
                <a:path w="4995545" h="8366125">
                  <a:moveTo>
                    <a:pt x="550070" y="298769"/>
                  </a:moveTo>
                  <a:lnTo>
                    <a:pt x="538901" y="304353"/>
                  </a:lnTo>
                </a:path>
                <a:path w="4995545" h="8366125">
                  <a:moveTo>
                    <a:pt x="541693" y="323899"/>
                  </a:moveTo>
                  <a:lnTo>
                    <a:pt x="536109" y="329483"/>
                  </a:lnTo>
                  <a:lnTo>
                    <a:pt x="536109" y="340652"/>
                  </a:lnTo>
                </a:path>
                <a:path w="4995545" h="8366125">
                  <a:moveTo>
                    <a:pt x="550070" y="340652"/>
                  </a:moveTo>
                  <a:lnTo>
                    <a:pt x="541693" y="337860"/>
                  </a:lnTo>
                  <a:lnTo>
                    <a:pt x="541693" y="329483"/>
                  </a:lnTo>
                  <a:lnTo>
                    <a:pt x="547278" y="323899"/>
                  </a:lnTo>
                </a:path>
                <a:path w="4995545" h="8366125">
                  <a:moveTo>
                    <a:pt x="555654" y="321107"/>
                  </a:moveTo>
                  <a:lnTo>
                    <a:pt x="561239" y="312730"/>
                  </a:lnTo>
                  <a:lnTo>
                    <a:pt x="561239" y="307145"/>
                  </a:lnTo>
                  <a:lnTo>
                    <a:pt x="558447" y="301561"/>
                  </a:lnTo>
                </a:path>
                <a:path w="4995545" h="8366125">
                  <a:moveTo>
                    <a:pt x="16753" y="477472"/>
                  </a:moveTo>
                  <a:lnTo>
                    <a:pt x="19545" y="483056"/>
                  </a:lnTo>
                </a:path>
                <a:path w="4995545" h="8366125">
                  <a:moveTo>
                    <a:pt x="30714" y="469095"/>
                  </a:moveTo>
                  <a:lnTo>
                    <a:pt x="30714" y="457926"/>
                  </a:lnTo>
                </a:path>
                <a:path w="4995545" h="8366125">
                  <a:moveTo>
                    <a:pt x="30714" y="455134"/>
                  </a:moveTo>
                  <a:lnTo>
                    <a:pt x="25130" y="449550"/>
                  </a:lnTo>
                  <a:lnTo>
                    <a:pt x="19545" y="449550"/>
                  </a:lnTo>
                </a:path>
                <a:path w="4995545" h="8366125">
                  <a:moveTo>
                    <a:pt x="64221" y="474680"/>
                  </a:moveTo>
                  <a:lnTo>
                    <a:pt x="64221" y="469095"/>
                  </a:lnTo>
                </a:path>
                <a:path w="4995545" h="8366125">
                  <a:moveTo>
                    <a:pt x="131235" y="474680"/>
                  </a:moveTo>
                  <a:lnTo>
                    <a:pt x="131235" y="469095"/>
                  </a:lnTo>
                </a:path>
                <a:path w="4995545" h="8366125">
                  <a:moveTo>
                    <a:pt x="156365" y="477472"/>
                  </a:moveTo>
                  <a:lnTo>
                    <a:pt x="161949" y="483056"/>
                  </a:lnTo>
                </a:path>
                <a:path w="4995545" h="8366125">
                  <a:moveTo>
                    <a:pt x="170326" y="469095"/>
                  </a:moveTo>
                  <a:lnTo>
                    <a:pt x="173118" y="457926"/>
                  </a:lnTo>
                </a:path>
                <a:path w="4995545" h="8366125">
                  <a:moveTo>
                    <a:pt x="170326" y="455134"/>
                  </a:moveTo>
                  <a:lnTo>
                    <a:pt x="164741" y="449550"/>
                  </a:lnTo>
                  <a:lnTo>
                    <a:pt x="159157" y="449550"/>
                  </a:lnTo>
                </a:path>
                <a:path w="4995545" h="8366125">
                  <a:moveTo>
                    <a:pt x="206625" y="474680"/>
                  </a:moveTo>
                  <a:lnTo>
                    <a:pt x="206625" y="469095"/>
                  </a:lnTo>
                </a:path>
                <a:path w="4995545" h="8366125">
                  <a:moveTo>
                    <a:pt x="223378" y="460718"/>
                  </a:moveTo>
                  <a:lnTo>
                    <a:pt x="226171" y="466303"/>
                  </a:lnTo>
                </a:path>
                <a:path w="4995545" h="8366125">
                  <a:moveTo>
                    <a:pt x="217794" y="494225"/>
                  </a:moveTo>
                  <a:lnTo>
                    <a:pt x="220586" y="494225"/>
                  </a:lnTo>
                </a:path>
                <a:path w="4995545" h="8366125">
                  <a:moveTo>
                    <a:pt x="245716" y="449550"/>
                  </a:moveTo>
                  <a:lnTo>
                    <a:pt x="245716" y="483056"/>
                  </a:lnTo>
                </a:path>
                <a:path w="4995545" h="8366125">
                  <a:moveTo>
                    <a:pt x="279223" y="449550"/>
                  </a:moveTo>
                  <a:lnTo>
                    <a:pt x="268054" y="452342"/>
                  </a:lnTo>
                  <a:lnTo>
                    <a:pt x="262470" y="460718"/>
                  </a:lnTo>
                  <a:lnTo>
                    <a:pt x="259677" y="469095"/>
                  </a:lnTo>
                  <a:lnTo>
                    <a:pt x="262470" y="480264"/>
                  </a:lnTo>
                </a:path>
                <a:path w="4995545" h="8366125">
                  <a:moveTo>
                    <a:pt x="262470" y="485849"/>
                  </a:moveTo>
                  <a:lnTo>
                    <a:pt x="268054" y="491433"/>
                  </a:lnTo>
                  <a:lnTo>
                    <a:pt x="276431" y="494225"/>
                  </a:lnTo>
                </a:path>
                <a:path w="4995545" h="8366125">
                  <a:moveTo>
                    <a:pt x="270846" y="471887"/>
                  </a:moveTo>
                  <a:lnTo>
                    <a:pt x="273639" y="460718"/>
                  </a:lnTo>
                  <a:lnTo>
                    <a:pt x="279223" y="457926"/>
                  </a:lnTo>
                </a:path>
                <a:path w="4995545" h="8366125">
                  <a:moveTo>
                    <a:pt x="323899" y="474680"/>
                  </a:moveTo>
                  <a:lnTo>
                    <a:pt x="323899" y="469095"/>
                  </a:lnTo>
                </a:path>
                <a:path w="4995545" h="8366125">
                  <a:moveTo>
                    <a:pt x="343445" y="488641"/>
                  </a:moveTo>
                  <a:lnTo>
                    <a:pt x="335068" y="485849"/>
                  </a:lnTo>
                </a:path>
                <a:path w="4995545" h="8366125">
                  <a:moveTo>
                    <a:pt x="343445" y="449550"/>
                  </a:moveTo>
                  <a:lnTo>
                    <a:pt x="332276" y="455134"/>
                  </a:lnTo>
                </a:path>
                <a:path w="4995545" h="8366125">
                  <a:moveTo>
                    <a:pt x="349029" y="477472"/>
                  </a:moveTo>
                  <a:lnTo>
                    <a:pt x="351821" y="483056"/>
                  </a:lnTo>
                  <a:lnTo>
                    <a:pt x="346237" y="485849"/>
                  </a:lnTo>
                </a:path>
                <a:path w="4995545" h="8366125">
                  <a:moveTo>
                    <a:pt x="346237" y="494225"/>
                  </a:moveTo>
                  <a:lnTo>
                    <a:pt x="354613" y="491433"/>
                  </a:lnTo>
                  <a:lnTo>
                    <a:pt x="360198" y="485849"/>
                  </a:lnTo>
                </a:path>
                <a:path w="4995545" h="8366125">
                  <a:moveTo>
                    <a:pt x="360198" y="480264"/>
                  </a:moveTo>
                  <a:lnTo>
                    <a:pt x="357406" y="471887"/>
                  </a:lnTo>
                  <a:lnTo>
                    <a:pt x="349029" y="469095"/>
                  </a:lnTo>
                </a:path>
                <a:path w="4995545" h="8366125">
                  <a:moveTo>
                    <a:pt x="340652" y="460718"/>
                  </a:moveTo>
                  <a:lnTo>
                    <a:pt x="343445" y="457926"/>
                  </a:lnTo>
                </a:path>
                <a:path w="4995545" h="8366125">
                  <a:moveTo>
                    <a:pt x="27922" y="550070"/>
                  </a:moveTo>
                  <a:lnTo>
                    <a:pt x="25130" y="558447"/>
                  </a:lnTo>
                  <a:lnTo>
                    <a:pt x="16753" y="564031"/>
                  </a:lnTo>
                </a:path>
                <a:path w="4995545" h="8366125">
                  <a:moveTo>
                    <a:pt x="27922" y="564031"/>
                  </a:moveTo>
                  <a:lnTo>
                    <a:pt x="33506" y="555654"/>
                  </a:lnTo>
                  <a:lnTo>
                    <a:pt x="36299" y="547278"/>
                  </a:lnTo>
                  <a:lnTo>
                    <a:pt x="33506" y="538901"/>
                  </a:lnTo>
                  <a:lnTo>
                    <a:pt x="30714" y="530524"/>
                  </a:lnTo>
                </a:path>
                <a:path w="4995545" h="8366125">
                  <a:moveTo>
                    <a:pt x="142404" y="550070"/>
                  </a:moveTo>
                  <a:lnTo>
                    <a:pt x="139611" y="558447"/>
                  </a:lnTo>
                </a:path>
                <a:path w="4995545" h="8366125">
                  <a:moveTo>
                    <a:pt x="136819" y="558447"/>
                  </a:moveTo>
                  <a:lnTo>
                    <a:pt x="128442" y="564031"/>
                  </a:lnTo>
                </a:path>
                <a:path w="4995545" h="8366125">
                  <a:moveTo>
                    <a:pt x="142404" y="564031"/>
                  </a:moveTo>
                  <a:lnTo>
                    <a:pt x="145196" y="555654"/>
                  </a:lnTo>
                  <a:lnTo>
                    <a:pt x="147988" y="547278"/>
                  </a:lnTo>
                  <a:lnTo>
                    <a:pt x="147988" y="538901"/>
                  </a:lnTo>
                  <a:lnTo>
                    <a:pt x="142404" y="530524"/>
                  </a:lnTo>
                </a:path>
                <a:path w="4995545" h="8366125">
                  <a:moveTo>
                    <a:pt x="159157" y="561239"/>
                  </a:moveTo>
                  <a:lnTo>
                    <a:pt x="156365" y="561239"/>
                  </a:lnTo>
                  <a:lnTo>
                    <a:pt x="156365" y="566823"/>
                  </a:lnTo>
                </a:path>
                <a:path w="4995545" h="8366125">
                  <a:moveTo>
                    <a:pt x="161949" y="544486"/>
                  </a:moveTo>
                  <a:lnTo>
                    <a:pt x="164741" y="544486"/>
                  </a:lnTo>
                  <a:lnTo>
                    <a:pt x="164741" y="538901"/>
                  </a:lnTo>
                </a:path>
                <a:path w="4995545" h="8366125">
                  <a:moveTo>
                    <a:pt x="390913" y="564031"/>
                  </a:moveTo>
                  <a:lnTo>
                    <a:pt x="393705" y="558447"/>
                  </a:lnTo>
                  <a:lnTo>
                    <a:pt x="390913" y="550070"/>
                  </a:lnTo>
                </a:path>
                <a:path w="4995545" h="8366125">
                  <a:moveTo>
                    <a:pt x="379744" y="527732"/>
                  </a:moveTo>
                  <a:lnTo>
                    <a:pt x="385328" y="533317"/>
                  </a:lnTo>
                </a:path>
                <a:path w="4995545" h="8366125">
                  <a:moveTo>
                    <a:pt x="385328" y="536109"/>
                  </a:moveTo>
                  <a:lnTo>
                    <a:pt x="382536" y="541693"/>
                  </a:lnTo>
                  <a:lnTo>
                    <a:pt x="379744" y="544486"/>
                  </a:lnTo>
                </a:path>
                <a:path w="4995545" h="8366125">
                  <a:moveTo>
                    <a:pt x="365782" y="566823"/>
                  </a:moveTo>
                  <a:lnTo>
                    <a:pt x="376951" y="569616"/>
                  </a:lnTo>
                  <a:lnTo>
                    <a:pt x="385328" y="566823"/>
                  </a:lnTo>
                  <a:lnTo>
                    <a:pt x="390913" y="564031"/>
                  </a:lnTo>
                </a:path>
                <a:path w="4995545" h="8366125">
                  <a:moveTo>
                    <a:pt x="388120" y="527732"/>
                  </a:moveTo>
                  <a:lnTo>
                    <a:pt x="379744" y="524940"/>
                  </a:lnTo>
                </a:path>
                <a:path w="4995545" h="8366125">
                  <a:moveTo>
                    <a:pt x="491433" y="530524"/>
                  </a:moveTo>
                  <a:lnTo>
                    <a:pt x="488641" y="541693"/>
                  </a:lnTo>
                </a:path>
                <a:path w="4995545" h="8366125">
                  <a:moveTo>
                    <a:pt x="488641" y="544486"/>
                  </a:moveTo>
                  <a:lnTo>
                    <a:pt x="488641" y="555654"/>
                  </a:lnTo>
                </a:path>
                <a:path w="4995545" h="8366125">
                  <a:moveTo>
                    <a:pt x="488641" y="558447"/>
                  </a:moveTo>
                  <a:lnTo>
                    <a:pt x="491433" y="566823"/>
                  </a:lnTo>
                  <a:lnTo>
                    <a:pt x="497018" y="569616"/>
                  </a:lnTo>
                  <a:lnTo>
                    <a:pt x="510979" y="566823"/>
                  </a:lnTo>
                </a:path>
                <a:path w="4995545" h="8366125">
                  <a:moveTo>
                    <a:pt x="499810" y="564031"/>
                  </a:moveTo>
                  <a:lnTo>
                    <a:pt x="494225" y="558447"/>
                  </a:lnTo>
                  <a:lnTo>
                    <a:pt x="494225" y="547278"/>
                  </a:lnTo>
                </a:path>
                <a:path w="4995545" h="8366125">
                  <a:moveTo>
                    <a:pt x="494225" y="533317"/>
                  </a:moveTo>
                  <a:lnTo>
                    <a:pt x="499810" y="530524"/>
                  </a:lnTo>
                </a:path>
                <a:path w="4995545" h="8366125">
                  <a:moveTo>
                    <a:pt x="513771" y="564031"/>
                  </a:moveTo>
                  <a:lnTo>
                    <a:pt x="519355" y="544486"/>
                  </a:lnTo>
                </a:path>
                <a:path w="4995545" h="8366125">
                  <a:moveTo>
                    <a:pt x="519355" y="541693"/>
                  </a:moveTo>
                  <a:lnTo>
                    <a:pt x="516563" y="530524"/>
                  </a:lnTo>
                  <a:lnTo>
                    <a:pt x="508186" y="524940"/>
                  </a:lnTo>
                </a:path>
                <a:path w="4995545" h="8366125">
                  <a:moveTo>
                    <a:pt x="533317" y="569616"/>
                  </a:moveTo>
                  <a:lnTo>
                    <a:pt x="544486" y="566823"/>
                  </a:lnTo>
                </a:path>
                <a:path w="4995545" h="8366125">
                  <a:moveTo>
                    <a:pt x="533317" y="564031"/>
                  </a:moveTo>
                  <a:lnTo>
                    <a:pt x="527732" y="564031"/>
                  </a:lnTo>
                </a:path>
                <a:path w="4995545" h="8366125">
                  <a:moveTo>
                    <a:pt x="527732" y="550070"/>
                  </a:moveTo>
                  <a:lnTo>
                    <a:pt x="536109" y="552862"/>
                  </a:lnTo>
                  <a:lnTo>
                    <a:pt x="544486" y="550070"/>
                  </a:lnTo>
                </a:path>
                <a:path w="4995545" h="8366125">
                  <a:moveTo>
                    <a:pt x="524940" y="527732"/>
                  </a:moveTo>
                  <a:lnTo>
                    <a:pt x="522148" y="538901"/>
                  </a:lnTo>
                  <a:lnTo>
                    <a:pt x="527732" y="547278"/>
                  </a:lnTo>
                </a:path>
                <a:path w="4995545" h="8366125">
                  <a:moveTo>
                    <a:pt x="547278" y="550070"/>
                  </a:moveTo>
                  <a:lnTo>
                    <a:pt x="544486" y="555654"/>
                  </a:lnTo>
                  <a:lnTo>
                    <a:pt x="541693" y="561239"/>
                  </a:lnTo>
                </a:path>
                <a:path w="4995545" h="8366125">
                  <a:moveTo>
                    <a:pt x="547278" y="564031"/>
                  </a:moveTo>
                  <a:lnTo>
                    <a:pt x="550070" y="558447"/>
                  </a:lnTo>
                  <a:lnTo>
                    <a:pt x="552862" y="550070"/>
                  </a:lnTo>
                </a:path>
                <a:path w="4995545" h="8366125">
                  <a:moveTo>
                    <a:pt x="536109" y="547278"/>
                  </a:moveTo>
                  <a:lnTo>
                    <a:pt x="530524" y="544486"/>
                  </a:lnTo>
                  <a:lnTo>
                    <a:pt x="530524" y="538901"/>
                  </a:lnTo>
                  <a:lnTo>
                    <a:pt x="530524" y="530524"/>
                  </a:lnTo>
                  <a:lnTo>
                    <a:pt x="536109" y="527732"/>
                  </a:lnTo>
                </a:path>
                <a:path w="4995545" h="8366125">
                  <a:moveTo>
                    <a:pt x="536109" y="522148"/>
                  </a:moveTo>
                  <a:lnTo>
                    <a:pt x="527732" y="527732"/>
                  </a:lnTo>
                </a:path>
                <a:path w="4995545" h="8366125">
                  <a:moveTo>
                    <a:pt x="538901" y="527732"/>
                  </a:moveTo>
                  <a:lnTo>
                    <a:pt x="544486" y="530524"/>
                  </a:lnTo>
                  <a:lnTo>
                    <a:pt x="547278" y="536109"/>
                  </a:lnTo>
                </a:path>
                <a:path w="4995545" h="8366125">
                  <a:moveTo>
                    <a:pt x="552862" y="547278"/>
                  </a:moveTo>
                  <a:lnTo>
                    <a:pt x="550070" y="533317"/>
                  </a:lnTo>
                  <a:lnTo>
                    <a:pt x="547278" y="527732"/>
                  </a:lnTo>
                  <a:lnTo>
                    <a:pt x="541693" y="524940"/>
                  </a:lnTo>
                </a:path>
                <a:path w="4995545" h="8366125">
                  <a:moveTo>
                    <a:pt x="561239" y="530524"/>
                  </a:moveTo>
                  <a:lnTo>
                    <a:pt x="558447" y="541693"/>
                  </a:lnTo>
                </a:path>
                <a:path w="4995545" h="8366125">
                  <a:moveTo>
                    <a:pt x="558447" y="544486"/>
                  </a:moveTo>
                  <a:lnTo>
                    <a:pt x="558447" y="555654"/>
                  </a:lnTo>
                </a:path>
                <a:path w="4995545" h="8366125">
                  <a:moveTo>
                    <a:pt x="561239" y="558447"/>
                  </a:moveTo>
                  <a:lnTo>
                    <a:pt x="564031" y="566823"/>
                  </a:lnTo>
                  <a:lnTo>
                    <a:pt x="569616" y="569616"/>
                  </a:lnTo>
                  <a:lnTo>
                    <a:pt x="580785" y="566823"/>
                  </a:lnTo>
                </a:path>
                <a:path w="4995545" h="8366125">
                  <a:moveTo>
                    <a:pt x="572408" y="564031"/>
                  </a:moveTo>
                  <a:lnTo>
                    <a:pt x="566823" y="558447"/>
                  </a:lnTo>
                  <a:lnTo>
                    <a:pt x="564031" y="547278"/>
                  </a:lnTo>
                </a:path>
                <a:path w="4995545" h="8366125">
                  <a:moveTo>
                    <a:pt x="566823" y="533317"/>
                  </a:moveTo>
                  <a:lnTo>
                    <a:pt x="569616" y="530524"/>
                  </a:lnTo>
                </a:path>
                <a:path w="4995545" h="8366125">
                  <a:moveTo>
                    <a:pt x="586369" y="564031"/>
                  </a:moveTo>
                  <a:lnTo>
                    <a:pt x="589161" y="544486"/>
                  </a:lnTo>
                </a:path>
                <a:path w="4995545" h="8366125">
                  <a:moveTo>
                    <a:pt x="589161" y="541693"/>
                  </a:moveTo>
                  <a:lnTo>
                    <a:pt x="586369" y="530524"/>
                  </a:lnTo>
                  <a:lnTo>
                    <a:pt x="577992" y="524940"/>
                  </a:lnTo>
                </a:path>
                <a:path w="4995545" h="8366125">
                  <a:moveTo>
                    <a:pt x="594746" y="547278"/>
                  </a:moveTo>
                  <a:lnTo>
                    <a:pt x="594746" y="555654"/>
                  </a:lnTo>
                  <a:lnTo>
                    <a:pt x="600330" y="564031"/>
                  </a:lnTo>
                </a:path>
                <a:path w="4995545" h="8366125">
                  <a:moveTo>
                    <a:pt x="611499" y="541693"/>
                  </a:moveTo>
                  <a:lnTo>
                    <a:pt x="603122" y="544486"/>
                  </a:lnTo>
                </a:path>
                <a:path w="4995545" h="8366125">
                  <a:moveTo>
                    <a:pt x="597538" y="536109"/>
                  </a:moveTo>
                  <a:lnTo>
                    <a:pt x="594746" y="541693"/>
                  </a:lnTo>
                </a:path>
                <a:path w="4995545" h="8366125">
                  <a:moveTo>
                    <a:pt x="611499" y="547278"/>
                  </a:moveTo>
                  <a:lnTo>
                    <a:pt x="617084" y="550070"/>
                  </a:lnTo>
                  <a:lnTo>
                    <a:pt x="619876" y="555654"/>
                  </a:lnTo>
                </a:path>
                <a:path w="4995545" h="8366125">
                  <a:moveTo>
                    <a:pt x="600330" y="566823"/>
                  </a:moveTo>
                  <a:lnTo>
                    <a:pt x="605915" y="569616"/>
                  </a:lnTo>
                  <a:lnTo>
                    <a:pt x="614291" y="569616"/>
                  </a:lnTo>
                </a:path>
                <a:path w="4995545" h="8366125">
                  <a:moveTo>
                    <a:pt x="625460" y="552862"/>
                  </a:moveTo>
                  <a:lnTo>
                    <a:pt x="622668" y="544486"/>
                  </a:lnTo>
                </a:path>
                <a:path w="4995545" h="8366125">
                  <a:moveTo>
                    <a:pt x="600330" y="544486"/>
                  </a:moveTo>
                  <a:lnTo>
                    <a:pt x="603122" y="533317"/>
                  </a:lnTo>
                  <a:lnTo>
                    <a:pt x="611499" y="527732"/>
                  </a:lnTo>
                </a:path>
                <a:path w="4995545" h="8366125">
                  <a:moveTo>
                    <a:pt x="614291" y="527732"/>
                  </a:moveTo>
                  <a:lnTo>
                    <a:pt x="619876" y="530524"/>
                  </a:lnTo>
                </a:path>
                <a:path w="4995545" h="8366125">
                  <a:moveTo>
                    <a:pt x="636629" y="544486"/>
                  </a:moveTo>
                  <a:lnTo>
                    <a:pt x="639422" y="544486"/>
                  </a:lnTo>
                  <a:lnTo>
                    <a:pt x="639422" y="538901"/>
                  </a:lnTo>
                </a:path>
                <a:path w="4995545" h="8366125">
                  <a:moveTo>
                    <a:pt x="678513" y="527732"/>
                  </a:moveTo>
                  <a:lnTo>
                    <a:pt x="686890" y="533317"/>
                  </a:lnTo>
                  <a:lnTo>
                    <a:pt x="689682" y="538901"/>
                  </a:lnTo>
                  <a:lnTo>
                    <a:pt x="686890" y="544486"/>
                  </a:lnTo>
                  <a:lnTo>
                    <a:pt x="678513" y="547278"/>
                  </a:lnTo>
                </a:path>
                <a:path w="4995545" h="8366125">
                  <a:moveTo>
                    <a:pt x="692474" y="547278"/>
                  </a:moveTo>
                  <a:lnTo>
                    <a:pt x="695266" y="541693"/>
                  </a:lnTo>
                </a:path>
                <a:path w="4995545" h="8366125">
                  <a:moveTo>
                    <a:pt x="678513" y="552862"/>
                  </a:moveTo>
                  <a:lnTo>
                    <a:pt x="689682" y="547278"/>
                  </a:lnTo>
                </a:path>
                <a:path w="4995545" h="8366125">
                  <a:moveTo>
                    <a:pt x="731565" y="561239"/>
                  </a:moveTo>
                  <a:lnTo>
                    <a:pt x="723189" y="564031"/>
                  </a:lnTo>
                </a:path>
                <a:path w="4995545" h="8366125">
                  <a:moveTo>
                    <a:pt x="723189" y="569616"/>
                  </a:moveTo>
                  <a:lnTo>
                    <a:pt x="734358" y="566823"/>
                  </a:lnTo>
                </a:path>
                <a:path w="4995545" h="8366125">
                  <a:moveTo>
                    <a:pt x="723189" y="522148"/>
                  </a:moveTo>
                  <a:lnTo>
                    <a:pt x="714812" y="524940"/>
                  </a:lnTo>
                  <a:lnTo>
                    <a:pt x="706435" y="530524"/>
                  </a:lnTo>
                  <a:lnTo>
                    <a:pt x="703643" y="538901"/>
                  </a:lnTo>
                  <a:lnTo>
                    <a:pt x="700851" y="547278"/>
                  </a:lnTo>
                  <a:lnTo>
                    <a:pt x="703643" y="558447"/>
                  </a:lnTo>
                  <a:lnTo>
                    <a:pt x="709227" y="564031"/>
                  </a:lnTo>
                </a:path>
                <a:path w="4995545" h="8366125">
                  <a:moveTo>
                    <a:pt x="712020" y="558447"/>
                  </a:moveTo>
                  <a:lnTo>
                    <a:pt x="706435" y="550070"/>
                  </a:lnTo>
                </a:path>
                <a:path w="4995545" h="8366125">
                  <a:moveTo>
                    <a:pt x="737150" y="527732"/>
                  </a:moveTo>
                  <a:lnTo>
                    <a:pt x="725981" y="524940"/>
                  </a:lnTo>
                </a:path>
                <a:path w="4995545" h="8366125">
                  <a:moveTo>
                    <a:pt x="765072" y="533317"/>
                  </a:moveTo>
                  <a:lnTo>
                    <a:pt x="773449" y="527732"/>
                  </a:lnTo>
                </a:path>
                <a:path w="4995545" h="8366125">
                  <a:moveTo>
                    <a:pt x="776241" y="527732"/>
                  </a:moveTo>
                  <a:lnTo>
                    <a:pt x="779033" y="530524"/>
                  </a:lnTo>
                  <a:lnTo>
                    <a:pt x="781826" y="533317"/>
                  </a:lnTo>
                  <a:lnTo>
                    <a:pt x="779033" y="544486"/>
                  </a:lnTo>
                </a:path>
                <a:path w="4995545" h="8366125">
                  <a:moveTo>
                    <a:pt x="779033" y="547278"/>
                  </a:moveTo>
                  <a:lnTo>
                    <a:pt x="773449" y="552862"/>
                  </a:lnTo>
                </a:path>
                <a:path w="4995545" h="8366125">
                  <a:moveTo>
                    <a:pt x="762280" y="564031"/>
                  </a:moveTo>
                  <a:lnTo>
                    <a:pt x="765072" y="569616"/>
                  </a:lnTo>
                </a:path>
                <a:path w="4995545" h="8366125">
                  <a:moveTo>
                    <a:pt x="776241" y="555654"/>
                  </a:moveTo>
                  <a:lnTo>
                    <a:pt x="787410" y="544486"/>
                  </a:lnTo>
                  <a:lnTo>
                    <a:pt x="787410" y="536109"/>
                  </a:lnTo>
                  <a:lnTo>
                    <a:pt x="787410" y="527732"/>
                  </a:lnTo>
                </a:path>
                <a:path w="4995545" h="8366125">
                  <a:moveTo>
                    <a:pt x="13961" y="603122"/>
                  </a:moveTo>
                  <a:lnTo>
                    <a:pt x="19545" y="605915"/>
                  </a:lnTo>
                  <a:lnTo>
                    <a:pt x="22337" y="614291"/>
                  </a:lnTo>
                  <a:lnTo>
                    <a:pt x="19545" y="619876"/>
                  </a:lnTo>
                  <a:lnTo>
                    <a:pt x="13961" y="622668"/>
                  </a:lnTo>
                </a:path>
                <a:path w="4995545" h="8366125">
                  <a:moveTo>
                    <a:pt x="25130" y="622668"/>
                  </a:moveTo>
                  <a:lnTo>
                    <a:pt x="27922" y="617084"/>
                  </a:lnTo>
                </a:path>
                <a:path w="4995545" h="8366125">
                  <a:moveTo>
                    <a:pt x="11168" y="625460"/>
                  </a:moveTo>
                  <a:lnTo>
                    <a:pt x="22337" y="622668"/>
                  </a:lnTo>
                </a:path>
                <a:path w="4995545" h="8366125">
                  <a:moveTo>
                    <a:pt x="114481" y="605915"/>
                  </a:moveTo>
                  <a:lnTo>
                    <a:pt x="117273" y="614291"/>
                  </a:lnTo>
                </a:path>
                <a:path w="4995545" h="8366125">
                  <a:moveTo>
                    <a:pt x="136819" y="625460"/>
                  </a:moveTo>
                  <a:lnTo>
                    <a:pt x="136819" y="633837"/>
                  </a:lnTo>
                </a:path>
                <a:path w="4995545" h="8366125">
                  <a:moveTo>
                    <a:pt x="156365" y="619876"/>
                  </a:moveTo>
                  <a:lnTo>
                    <a:pt x="161949" y="617084"/>
                  </a:lnTo>
                  <a:lnTo>
                    <a:pt x="161949" y="614291"/>
                  </a:lnTo>
                </a:path>
                <a:path w="4995545" h="8366125">
                  <a:moveTo>
                    <a:pt x="390913" y="639422"/>
                  </a:moveTo>
                  <a:lnTo>
                    <a:pt x="393705" y="631045"/>
                  </a:lnTo>
                  <a:lnTo>
                    <a:pt x="390913" y="625460"/>
                  </a:lnTo>
                </a:path>
                <a:path w="4995545" h="8366125">
                  <a:moveTo>
                    <a:pt x="379744" y="603122"/>
                  </a:moveTo>
                  <a:lnTo>
                    <a:pt x="385328" y="608707"/>
                  </a:lnTo>
                </a:path>
                <a:path w="4995545" h="8366125">
                  <a:moveTo>
                    <a:pt x="385328" y="611499"/>
                  </a:moveTo>
                  <a:lnTo>
                    <a:pt x="382536" y="617084"/>
                  </a:lnTo>
                  <a:lnTo>
                    <a:pt x="379744" y="617084"/>
                  </a:lnTo>
                </a:path>
                <a:path w="4995545" h="8366125">
                  <a:moveTo>
                    <a:pt x="365782" y="642214"/>
                  </a:moveTo>
                  <a:lnTo>
                    <a:pt x="376951" y="645006"/>
                  </a:lnTo>
                  <a:lnTo>
                    <a:pt x="385328" y="642214"/>
                  </a:lnTo>
                  <a:lnTo>
                    <a:pt x="390913" y="639422"/>
                  </a:lnTo>
                </a:path>
                <a:path w="4995545" h="8366125">
                  <a:moveTo>
                    <a:pt x="388120" y="603122"/>
                  </a:moveTo>
                  <a:lnTo>
                    <a:pt x="379744" y="600330"/>
                  </a:lnTo>
                </a:path>
                <a:path w="4995545" h="8366125">
                  <a:moveTo>
                    <a:pt x="491433" y="605915"/>
                  </a:moveTo>
                  <a:lnTo>
                    <a:pt x="488641" y="614291"/>
                  </a:lnTo>
                </a:path>
                <a:path w="4995545" h="8366125">
                  <a:moveTo>
                    <a:pt x="488641" y="617084"/>
                  </a:moveTo>
                  <a:lnTo>
                    <a:pt x="488641" y="631045"/>
                  </a:lnTo>
                </a:path>
                <a:path w="4995545" h="8366125">
                  <a:moveTo>
                    <a:pt x="488641" y="633837"/>
                  </a:moveTo>
                  <a:lnTo>
                    <a:pt x="491433" y="639422"/>
                  </a:lnTo>
                  <a:lnTo>
                    <a:pt x="497018" y="645006"/>
                  </a:lnTo>
                  <a:lnTo>
                    <a:pt x="510979" y="642214"/>
                  </a:lnTo>
                </a:path>
                <a:path w="4995545" h="8366125">
                  <a:moveTo>
                    <a:pt x="499810" y="639422"/>
                  </a:moveTo>
                  <a:lnTo>
                    <a:pt x="494225" y="631045"/>
                  </a:lnTo>
                  <a:lnTo>
                    <a:pt x="494225" y="622668"/>
                  </a:lnTo>
                </a:path>
                <a:path w="4995545" h="8366125">
                  <a:moveTo>
                    <a:pt x="494225" y="608707"/>
                  </a:moveTo>
                  <a:lnTo>
                    <a:pt x="499810" y="603122"/>
                  </a:lnTo>
                </a:path>
                <a:path w="4995545" h="8366125">
                  <a:moveTo>
                    <a:pt x="513771" y="636629"/>
                  </a:moveTo>
                  <a:lnTo>
                    <a:pt x="519355" y="617084"/>
                  </a:lnTo>
                </a:path>
                <a:path w="4995545" h="8366125">
                  <a:moveTo>
                    <a:pt x="519355" y="614291"/>
                  </a:moveTo>
                  <a:lnTo>
                    <a:pt x="516563" y="605915"/>
                  </a:lnTo>
                  <a:lnTo>
                    <a:pt x="508186" y="597538"/>
                  </a:lnTo>
                </a:path>
                <a:path w="4995545" h="8366125">
                  <a:moveTo>
                    <a:pt x="533317" y="645006"/>
                  </a:moveTo>
                  <a:lnTo>
                    <a:pt x="544486" y="642214"/>
                  </a:lnTo>
                </a:path>
                <a:path w="4995545" h="8366125">
                  <a:moveTo>
                    <a:pt x="533317" y="639422"/>
                  </a:moveTo>
                  <a:lnTo>
                    <a:pt x="527732" y="639422"/>
                  </a:lnTo>
                </a:path>
                <a:path w="4995545" h="8366125">
                  <a:moveTo>
                    <a:pt x="524940" y="603122"/>
                  </a:moveTo>
                  <a:lnTo>
                    <a:pt x="522148" y="614291"/>
                  </a:lnTo>
                  <a:lnTo>
                    <a:pt x="527732" y="622668"/>
                  </a:lnTo>
                  <a:lnTo>
                    <a:pt x="536109" y="625460"/>
                  </a:lnTo>
                  <a:lnTo>
                    <a:pt x="544486" y="625460"/>
                  </a:lnTo>
                </a:path>
                <a:path w="4995545" h="8366125">
                  <a:moveTo>
                    <a:pt x="547278" y="622668"/>
                  </a:moveTo>
                  <a:lnTo>
                    <a:pt x="544486" y="631045"/>
                  </a:lnTo>
                  <a:lnTo>
                    <a:pt x="541693" y="636629"/>
                  </a:lnTo>
                </a:path>
                <a:path w="4995545" h="8366125">
                  <a:moveTo>
                    <a:pt x="547278" y="639422"/>
                  </a:moveTo>
                  <a:lnTo>
                    <a:pt x="550070" y="631045"/>
                  </a:lnTo>
                  <a:lnTo>
                    <a:pt x="552862" y="622668"/>
                  </a:lnTo>
                </a:path>
                <a:path w="4995545" h="8366125">
                  <a:moveTo>
                    <a:pt x="536109" y="622668"/>
                  </a:moveTo>
                  <a:lnTo>
                    <a:pt x="530524" y="619876"/>
                  </a:lnTo>
                  <a:lnTo>
                    <a:pt x="530524" y="614291"/>
                  </a:lnTo>
                  <a:lnTo>
                    <a:pt x="530524" y="605915"/>
                  </a:lnTo>
                  <a:lnTo>
                    <a:pt x="536109" y="603122"/>
                  </a:lnTo>
                </a:path>
                <a:path w="4995545" h="8366125">
                  <a:moveTo>
                    <a:pt x="536109" y="597538"/>
                  </a:moveTo>
                  <a:lnTo>
                    <a:pt x="527732" y="603122"/>
                  </a:lnTo>
                </a:path>
                <a:path w="4995545" h="8366125">
                  <a:moveTo>
                    <a:pt x="538901" y="603122"/>
                  </a:moveTo>
                  <a:lnTo>
                    <a:pt x="544486" y="605915"/>
                  </a:lnTo>
                  <a:lnTo>
                    <a:pt x="547278" y="611499"/>
                  </a:lnTo>
                </a:path>
                <a:path w="4995545" h="8366125">
                  <a:moveTo>
                    <a:pt x="552862" y="619876"/>
                  </a:moveTo>
                  <a:lnTo>
                    <a:pt x="550070" y="605915"/>
                  </a:lnTo>
                  <a:lnTo>
                    <a:pt x="547278" y="600330"/>
                  </a:lnTo>
                  <a:lnTo>
                    <a:pt x="541693" y="597538"/>
                  </a:lnTo>
                </a:path>
                <a:path w="4995545" h="8366125">
                  <a:moveTo>
                    <a:pt x="561239" y="605915"/>
                  </a:moveTo>
                  <a:lnTo>
                    <a:pt x="558447" y="614291"/>
                  </a:lnTo>
                </a:path>
                <a:path w="4995545" h="8366125">
                  <a:moveTo>
                    <a:pt x="558447" y="617084"/>
                  </a:moveTo>
                  <a:lnTo>
                    <a:pt x="558447" y="631045"/>
                  </a:lnTo>
                </a:path>
                <a:path w="4995545" h="8366125">
                  <a:moveTo>
                    <a:pt x="561239" y="633837"/>
                  </a:moveTo>
                  <a:lnTo>
                    <a:pt x="564031" y="639422"/>
                  </a:lnTo>
                  <a:lnTo>
                    <a:pt x="569616" y="645006"/>
                  </a:lnTo>
                  <a:lnTo>
                    <a:pt x="580785" y="642214"/>
                  </a:lnTo>
                </a:path>
                <a:path w="4995545" h="8366125">
                  <a:moveTo>
                    <a:pt x="572408" y="639422"/>
                  </a:moveTo>
                  <a:lnTo>
                    <a:pt x="566823" y="631045"/>
                  </a:lnTo>
                  <a:lnTo>
                    <a:pt x="564031" y="622668"/>
                  </a:lnTo>
                </a:path>
                <a:path w="4995545" h="8366125">
                  <a:moveTo>
                    <a:pt x="566823" y="608707"/>
                  </a:moveTo>
                  <a:lnTo>
                    <a:pt x="569616" y="603122"/>
                  </a:lnTo>
                </a:path>
                <a:path w="4995545" h="8366125">
                  <a:moveTo>
                    <a:pt x="586369" y="636629"/>
                  </a:moveTo>
                  <a:lnTo>
                    <a:pt x="589161" y="617084"/>
                  </a:lnTo>
                </a:path>
                <a:path w="4995545" h="8366125">
                  <a:moveTo>
                    <a:pt x="589161" y="614291"/>
                  </a:moveTo>
                  <a:lnTo>
                    <a:pt x="586369" y="605915"/>
                  </a:lnTo>
                  <a:lnTo>
                    <a:pt x="577992" y="597538"/>
                  </a:lnTo>
                </a:path>
                <a:path w="4995545" h="8366125">
                  <a:moveTo>
                    <a:pt x="594746" y="622668"/>
                  </a:moveTo>
                  <a:lnTo>
                    <a:pt x="594746" y="631045"/>
                  </a:lnTo>
                  <a:lnTo>
                    <a:pt x="600330" y="639422"/>
                  </a:lnTo>
                </a:path>
                <a:path w="4995545" h="8366125">
                  <a:moveTo>
                    <a:pt x="611499" y="617084"/>
                  </a:moveTo>
                  <a:lnTo>
                    <a:pt x="603122" y="617084"/>
                  </a:lnTo>
                </a:path>
                <a:path w="4995545" h="8366125">
                  <a:moveTo>
                    <a:pt x="597538" y="611499"/>
                  </a:moveTo>
                  <a:lnTo>
                    <a:pt x="594746" y="617084"/>
                  </a:lnTo>
                </a:path>
                <a:path w="4995545" h="8366125">
                  <a:moveTo>
                    <a:pt x="611499" y="619876"/>
                  </a:moveTo>
                  <a:lnTo>
                    <a:pt x="617084" y="622668"/>
                  </a:lnTo>
                  <a:lnTo>
                    <a:pt x="619876" y="628253"/>
                  </a:lnTo>
                </a:path>
                <a:path w="4995545" h="8366125">
                  <a:moveTo>
                    <a:pt x="600330" y="639422"/>
                  </a:moveTo>
                  <a:lnTo>
                    <a:pt x="605915" y="645006"/>
                  </a:lnTo>
                  <a:lnTo>
                    <a:pt x="614291" y="642214"/>
                  </a:lnTo>
                </a:path>
                <a:path w="4995545" h="8366125">
                  <a:moveTo>
                    <a:pt x="625460" y="628253"/>
                  </a:moveTo>
                  <a:lnTo>
                    <a:pt x="622668" y="619876"/>
                  </a:lnTo>
                </a:path>
                <a:path w="4995545" h="8366125">
                  <a:moveTo>
                    <a:pt x="600330" y="619876"/>
                  </a:moveTo>
                  <a:lnTo>
                    <a:pt x="603122" y="608707"/>
                  </a:lnTo>
                  <a:lnTo>
                    <a:pt x="611499" y="603122"/>
                  </a:lnTo>
                </a:path>
                <a:path w="4995545" h="8366125">
                  <a:moveTo>
                    <a:pt x="614291" y="603122"/>
                  </a:moveTo>
                  <a:lnTo>
                    <a:pt x="619876" y="603122"/>
                  </a:lnTo>
                </a:path>
                <a:path w="4995545" h="8366125">
                  <a:moveTo>
                    <a:pt x="636629" y="619876"/>
                  </a:moveTo>
                  <a:lnTo>
                    <a:pt x="639422" y="617084"/>
                  </a:lnTo>
                  <a:lnTo>
                    <a:pt x="639422" y="614291"/>
                  </a:lnTo>
                </a:path>
                <a:path w="4995545" h="8366125">
                  <a:moveTo>
                    <a:pt x="678513" y="603122"/>
                  </a:moveTo>
                  <a:lnTo>
                    <a:pt x="686890" y="605915"/>
                  </a:lnTo>
                  <a:lnTo>
                    <a:pt x="689682" y="614291"/>
                  </a:lnTo>
                  <a:lnTo>
                    <a:pt x="686890" y="619876"/>
                  </a:lnTo>
                  <a:lnTo>
                    <a:pt x="678513" y="622668"/>
                  </a:lnTo>
                </a:path>
                <a:path w="4995545" h="8366125">
                  <a:moveTo>
                    <a:pt x="692474" y="622668"/>
                  </a:moveTo>
                  <a:lnTo>
                    <a:pt x="695266" y="617084"/>
                  </a:lnTo>
                </a:path>
                <a:path w="4995545" h="8366125">
                  <a:moveTo>
                    <a:pt x="678513" y="625460"/>
                  </a:moveTo>
                  <a:lnTo>
                    <a:pt x="689682" y="622668"/>
                  </a:lnTo>
                </a:path>
                <a:path w="4995545" h="8366125">
                  <a:moveTo>
                    <a:pt x="731565" y="636629"/>
                  </a:moveTo>
                  <a:lnTo>
                    <a:pt x="723189" y="639422"/>
                  </a:lnTo>
                </a:path>
                <a:path w="4995545" h="8366125">
                  <a:moveTo>
                    <a:pt x="723189" y="645006"/>
                  </a:moveTo>
                  <a:lnTo>
                    <a:pt x="734358" y="642214"/>
                  </a:lnTo>
                </a:path>
                <a:path w="4995545" h="8366125">
                  <a:moveTo>
                    <a:pt x="723189" y="597538"/>
                  </a:moveTo>
                  <a:lnTo>
                    <a:pt x="714812" y="600330"/>
                  </a:lnTo>
                  <a:lnTo>
                    <a:pt x="706435" y="605915"/>
                  </a:lnTo>
                  <a:lnTo>
                    <a:pt x="703643" y="614291"/>
                  </a:lnTo>
                  <a:lnTo>
                    <a:pt x="700851" y="622668"/>
                  </a:lnTo>
                  <a:lnTo>
                    <a:pt x="703643" y="633837"/>
                  </a:lnTo>
                  <a:lnTo>
                    <a:pt x="709227" y="639422"/>
                  </a:lnTo>
                </a:path>
                <a:path w="4995545" h="8366125">
                  <a:moveTo>
                    <a:pt x="712020" y="633837"/>
                  </a:moveTo>
                  <a:lnTo>
                    <a:pt x="706435" y="625460"/>
                  </a:lnTo>
                </a:path>
                <a:path w="4995545" h="8366125">
                  <a:moveTo>
                    <a:pt x="737150" y="603122"/>
                  </a:moveTo>
                  <a:lnTo>
                    <a:pt x="725981" y="597538"/>
                  </a:lnTo>
                </a:path>
                <a:path w="4995545" h="8366125">
                  <a:moveTo>
                    <a:pt x="765072" y="605915"/>
                  </a:moveTo>
                  <a:lnTo>
                    <a:pt x="773449" y="603122"/>
                  </a:lnTo>
                </a:path>
                <a:path w="4995545" h="8366125">
                  <a:moveTo>
                    <a:pt x="776241" y="603122"/>
                  </a:moveTo>
                  <a:lnTo>
                    <a:pt x="779033" y="605915"/>
                  </a:lnTo>
                  <a:lnTo>
                    <a:pt x="781826" y="608707"/>
                  </a:lnTo>
                  <a:lnTo>
                    <a:pt x="779033" y="619876"/>
                  </a:lnTo>
                </a:path>
                <a:path w="4995545" h="8366125">
                  <a:moveTo>
                    <a:pt x="779033" y="622668"/>
                  </a:moveTo>
                  <a:lnTo>
                    <a:pt x="773449" y="628253"/>
                  </a:lnTo>
                </a:path>
                <a:path w="4995545" h="8366125">
                  <a:moveTo>
                    <a:pt x="762280" y="636629"/>
                  </a:moveTo>
                  <a:lnTo>
                    <a:pt x="765072" y="642214"/>
                  </a:lnTo>
                </a:path>
                <a:path w="4995545" h="8366125">
                  <a:moveTo>
                    <a:pt x="776241" y="631045"/>
                  </a:moveTo>
                  <a:lnTo>
                    <a:pt x="787410" y="617084"/>
                  </a:lnTo>
                  <a:lnTo>
                    <a:pt x="787410" y="611499"/>
                  </a:lnTo>
                  <a:lnTo>
                    <a:pt x="787410" y="603122"/>
                  </a:lnTo>
                </a:path>
                <a:path w="4995545" h="8366125">
                  <a:moveTo>
                    <a:pt x="376951" y="695266"/>
                  </a:moveTo>
                  <a:lnTo>
                    <a:pt x="365782" y="675721"/>
                  </a:lnTo>
                </a:path>
                <a:path w="4995545" h="8366125">
                  <a:moveTo>
                    <a:pt x="399289" y="703643"/>
                  </a:moveTo>
                  <a:lnTo>
                    <a:pt x="399289" y="709227"/>
                  </a:lnTo>
                  <a:lnTo>
                    <a:pt x="404874" y="714812"/>
                  </a:lnTo>
                </a:path>
                <a:path w="4995545" h="8366125">
                  <a:moveTo>
                    <a:pt x="407666" y="717604"/>
                  </a:moveTo>
                  <a:lnTo>
                    <a:pt x="416043" y="720396"/>
                  </a:lnTo>
                  <a:lnTo>
                    <a:pt x="424419" y="717604"/>
                  </a:lnTo>
                </a:path>
                <a:path w="4995545" h="8366125">
                  <a:moveTo>
                    <a:pt x="416043" y="714812"/>
                  </a:moveTo>
                  <a:lnTo>
                    <a:pt x="407666" y="712020"/>
                  </a:lnTo>
                </a:path>
                <a:path w="4995545" h="8366125">
                  <a:moveTo>
                    <a:pt x="407666" y="709227"/>
                  </a:moveTo>
                  <a:lnTo>
                    <a:pt x="404874" y="700851"/>
                  </a:lnTo>
                </a:path>
                <a:path w="4995545" h="8366125">
                  <a:moveTo>
                    <a:pt x="427212" y="700851"/>
                  </a:moveTo>
                  <a:lnTo>
                    <a:pt x="424419" y="709227"/>
                  </a:lnTo>
                </a:path>
                <a:path w="4995545" h="8366125">
                  <a:moveTo>
                    <a:pt x="424419" y="712020"/>
                  </a:moveTo>
                  <a:lnTo>
                    <a:pt x="418835" y="714812"/>
                  </a:lnTo>
                </a:path>
                <a:path w="4995545" h="8366125">
                  <a:moveTo>
                    <a:pt x="449550" y="681305"/>
                  </a:moveTo>
                  <a:lnTo>
                    <a:pt x="452342" y="689682"/>
                  </a:lnTo>
                </a:path>
                <a:path w="4995545" h="8366125">
                  <a:moveTo>
                    <a:pt x="471887" y="700851"/>
                  </a:moveTo>
                  <a:lnTo>
                    <a:pt x="471887" y="709227"/>
                  </a:lnTo>
                </a:path>
                <a:path w="4995545" h="8366125">
                  <a:moveTo>
                    <a:pt x="547278" y="672928"/>
                  </a:moveTo>
                  <a:lnTo>
                    <a:pt x="544486" y="675721"/>
                  </a:lnTo>
                  <a:lnTo>
                    <a:pt x="538901" y="681305"/>
                  </a:lnTo>
                </a:path>
                <a:path w="4995545" h="8366125">
                  <a:moveTo>
                    <a:pt x="538901" y="684097"/>
                  </a:moveTo>
                  <a:lnTo>
                    <a:pt x="538901" y="689682"/>
                  </a:lnTo>
                  <a:lnTo>
                    <a:pt x="544486" y="695266"/>
                  </a:lnTo>
                </a:path>
                <a:path w="4995545" h="8366125">
                  <a:moveTo>
                    <a:pt x="564031" y="709227"/>
                  </a:moveTo>
                  <a:lnTo>
                    <a:pt x="564031" y="698059"/>
                  </a:lnTo>
                  <a:lnTo>
                    <a:pt x="552862" y="692474"/>
                  </a:lnTo>
                </a:path>
                <a:path w="4995545" h="8366125">
                  <a:moveTo>
                    <a:pt x="614291" y="672928"/>
                  </a:moveTo>
                  <a:lnTo>
                    <a:pt x="608707" y="675721"/>
                  </a:lnTo>
                  <a:lnTo>
                    <a:pt x="605915" y="681305"/>
                  </a:lnTo>
                </a:path>
                <a:path w="4995545" h="8366125">
                  <a:moveTo>
                    <a:pt x="605915" y="684097"/>
                  </a:moveTo>
                  <a:lnTo>
                    <a:pt x="605915" y="689682"/>
                  </a:lnTo>
                  <a:lnTo>
                    <a:pt x="608707" y="695266"/>
                  </a:lnTo>
                </a:path>
                <a:path w="4995545" h="8366125">
                  <a:moveTo>
                    <a:pt x="631045" y="709227"/>
                  </a:moveTo>
                  <a:lnTo>
                    <a:pt x="628253" y="698059"/>
                  </a:lnTo>
                  <a:lnTo>
                    <a:pt x="619876" y="692474"/>
                  </a:lnTo>
                </a:path>
                <a:path w="4995545" h="8366125">
                  <a:moveTo>
                    <a:pt x="837670" y="717604"/>
                  </a:moveTo>
                  <a:lnTo>
                    <a:pt x="846047" y="717604"/>
                  </a:lnTo>
                </a:path>
                <a:path w="4995545" h="8366125">
                  <a:moveTo>
                    <a:pt x="846047" y="714812"/>
                  </a:moveTo>
                  <a:lnTo>
                    <a:pt x="837670" y="712020"/>
                  </a:lnTo>
                </a:path>
                <a:path w="4995545" h="8366125">
                  <a:moveTo>
                    <a:pt x="848839" y="678513"/>
                  </a:moveTo>
                  <a:lnTo>
                    <a:pt x="854424" y="681305"/>
                  </a:lnTo>
                  <a:lnTo>
                    <a:pt x="854424" y="689682"/>
                  </a:lnTo>
                </a:path>
                <a:path w="4995545" h="8366125">
                  <a:moveTo>
                    <a:pt x="860008" y="714812"/>
                  </a:moveTo>
                  <a:lnTo>
                    <a:pt x="862800" y="709227"/>
                  </a:lnTo>
                  <a:lnTo>
                    <a:pt x="862800" y="703643"/>
                  </a:lnTo>
                  <a:lnTo>
                    <a:pt x="860008" y="698059"/>
                  </a:lnTo>
                  <a:lnTo>
                    <a:pt x="854424" y="695266"/>
                  </a:lnTo>
                  <a:lnTo>
                    <a:pt x="857216" y="692474"/>
                  </a:lnTo>
                  <a:lnTo>
                    <a:pt x="860008" y="686890"/>
                  </a:lnTo>
                  <a:lnTo>
                    <a:pt x="860008" y="681305"/>
                  </a:lnTo>
                  <a:lnTo>
                    <a:pt x="857216" y="675721"/>
                  </a:lnTo>
                </a:path>
                <a:path w="4995545" h="8366125">
                  <a:moveTo>
                    <a:pt x="11168" y="834878"/>
                  </a:moveTo>
                  <a:lnTo>
                    <a:pt x="13961" y="840463"/>
                  </a:lnTo>
                </a:path>
                <a:path w="4995545" h="8366125">
                  <a:moveTo>
                    <a:pt x="2792" y="868385"/>
                  </a:moveTo>
                  <a:lnTo>
                    <a:pt x="8376" y="868385"/>
                  </a:lnTo>
                </a:path>
                <a:path w="4995545" h="8366125">
                  <a:moveTo>
                    <a:pt x="30714" y="823709"/>
                  </a:moveTo>
                  <a:lnTo>
                    <a:pt x="30714" y="854424"/>
                  </a:lnTo>
                </a:path>
                <a:path w="4995545" h="8366125">
                  <a:moveTo>
                    <a:pt x="47468" y="832086"/>
                  </a:moveTo>
                  <a:lnTo>
                    <a:pt x="44675" y="848839"/>
                  </a:lnTo>
                  <a:lnTo>
                    <a:pt x="50260" y="862800"/>
                  </a:lnTo>
                  <a:lnTo>
                    <a:pt x="58636" y="868385"/>
                  </a:lnTo>
                  <a:lnTo>
                    <a:pt x="67013" y="868385"/>
                  </a:lnTo>
                  <a:lnTo>
                    <a:pt x="75390" y="868385"/>
                  </a:lnTo>
                  <a:lnTo>
                    <a:pt x="80974" y="862800"/>
                  </a:lnTo>
                </a:path>
                <a:path w="4995545" h="8366125">
                  <a:moveTo>
                    <a:pt x="64221" y="860008"/>
                  </a:moveTo>
                  <a:lnTo>
                    <a:pt x="55844" y="857216"/>
                  </a:lnTo>
                  <a:lnTo>
                    <a:pt x="55844" y="846047"/>
                  </a:lnTo>
                  <a:lnTo>
                    <a:pt x="55844" y="834878"/>
                  </a:lnTo>
                  <a:lnTo>
                    <a:pt x="64221" y="829294"/>
                  </a:lnTo>
                </a:path>
                <a:path w="4995545" h="8366125">
                  <a:moveTo>
                    <a:pt x="75390" y="834878"/>
                  </a:moveTo>
                  <a:lnTo>
                    <a:pt x="78182" y="843255"/>
                  </a:lnTo>
                </a:path>
                <a:path w="4995545" h="8366125">
                  <a:moveTo>
                    <a:pt x="78182" y="846047"/>
                  </a:moveTo>
                  <a:lnTo>
                    <a:pt x="75390" y="854424"/>
                  </a:lnTo>
                  <a:lnTo>
                    <a:pt x="69805" y="860008"/>
                  </a:lnTo>
                </a:path>
                <a:path w="4995545" h="8366125">
                  <a:moveTo>
                    <a:pt x="83767" y="860008"/>
                  </a:moveTo>
                  <a:lnTo>
                    <a:pt x="86559" y="848839"/>
                  </a:lnTo>
                  <a:lnTo>
                    <a:pt x="86559" y="837670"/>
                  </a:lnTo>
                </a:path>
                <a:path w="4995545" h="8366125">
                  <a:moveTo>
                    <a:pt x="86559" y="834878"/>
                  </a:moveTo>
                  <a:lnTo>
                    <a:pt x="80974" y="826501"/>
                  </a:lnTo>
                  <a:lnTo>
                    <a:pt x="72598" y="823709"/>
                  </a:lnTo>
                </a:path>
                <a:path w="4995545" h="8366125">
                  <a:moveTo>
                    <a:pt x="106104" y="868385"/>
                  </a:moveTo>
                  <a:lnTo>
                    <a:pt x="111689" y="868385"/>
                  </a:lnTo>
                </a:path>
                <a:path w="4995545" h="8366125">
                  <a:moveTo>
                    <a:pt x="153572" y="846047"/>
                  </a:moveTo>
                  <a:lnTo>
                    <a:pt x="153572" y="843255"/>
                  </a:lnTo>
                </a:path>
                <a:path w="4995545" h="8366125">
                  <a:moveTo>
                    <a:pt x="173118" y="860008"/>
                  </a:moveTo>
                  <a:lnTo>
                    <a:pt x="164741" y="860008"/>
                  </a:lnTo>
                </a:path>
                <a:path w="4995545" h="8366125">
                  <a:moveTo>
                    <a:pt x="173118" y="823709"/>
                  </a:moveTo>
                  <a:lnTo>
                    <a:pt x="164741" y="829294"/>
                  </a:lnTo>
                </a:path>
                <a:path w="4995545" h="8366125">
                  <a:moveTo>
                    <a:pt x="178703" y="851631"/>
                  </a:moveTo>
                  <a:lnTo>
                    <a:pt x="181495" y="857216"/>
                  </a:lnTo>
                  <a:lnTo>
                    <a:pt x="178703" y="860008"/>
                  </a:lnTo>
                </a:path>
                <a:path w="4995545" h="8366125">
                  <a:moveTo>
                    <a:pt x="178703" y="868385"/>
                  </a:moveTo>
                  <a:lnTo>
                    <a:pt x="187079" y="865593"/>
                  </a:lnTo>
                  <a:lnTo>
                    <a:pt x="189872" y="860008"/>
                  </a:lnTo>
                </a:path>
                <a:path w="4995545" h="8366125">
                  <a:moveTo>
                    <a:pt x="189872" y="854424"/>
                  </a:moveTo>
                  <a:lnTo>
                    <a:pt x="187079" y="846047"/>
                  </a:lnTo>
                  <a:lnTo>
                    <a:pt x="181495" y="840463"/>
                  </a:lnTo>
                </a:path>
                <a:path w="4995545" h="8366125">
                  <a:moveTo>
                    <a:pt x="173118" y="834878"/>
                  </a:moveTo>
                  <a:lnTo>
                    <a:pt x="173118" y="829294"/>
                  </a:lnTo>
                </a:path>
                <a:path w="4995545" h="8366125">
                  <a:moveTo>
                    <a:pt x="13961" y="901892"/>
                  </a:moveTo>
                  <a:lnTo>
                    <a:pt x="19545" y="907476"/>
                  </a:lnTo>
                  <a:lnTo>
                    <a:pt x="22337" y="913061"/>
                  </a:lnTo>
                  <a:lnTo>
                    <a:pt x="19545" y="918645"/>
                  </a:lnTo>
                  <a:lnTo>
                    <a:pt x="13961" y="921437"/>
                  </a:lnTo>
                </a:path>
                <a:path w="4995545" h="8366125">
                  <a:moveTo>
                    <a:pt x="25130" y="921437"/>
                  </a:moveTo>
                  <a:lnTo>
                    <a:pt x="27922" y="915853"/>
                  </a:lnTo>
                </a:path>
                <a:path w="4995545" h="8366125">
                  <a:moveTo>
                    <a:pt x="11168" y="927022"/>
                  </a:moveTo>
                  <a:lnTo>
                    <a:pt x="22337" y="921437"/>
                  </a:lnTo>
                </a:path>
                <a:path w="4995545" h="8366125">
                  <a:moveTo>
                    <a:pt x="92143" y="901892"/>
                  </a:moveTo>
                  <a:lnTo>
                    <a:pt x="97728" y="904684"/>
                  </a:lnTo>
                  <a:lnTo>
                    <a:pt x="100520" y="910268"/>
                  </a:lnTo>
                  <a:lnTo>
                    <a:pt x="97728" y="915853"/>
                  </a:lnTo>
                  <a:lnTo>
                    <a:pt x="89351" y="918645"/>
                  </a:lnTo>
                </a:path>
                <a:path w="4995545" h="8366125">
                  <a:moveTo>
                    <a:pt x="117273" y="904684"/>
                  </a:moveTo>
                  <a:lnTo>
                    <a:pt x="114481" y="915853"/>
                  </a:lnTo>
                </a:path>
                <a:path w="4995545" h="8366125">
                  <a:moveTo>
                    <a:pt x="114481" y="918645"/>
                  </a:moveTo>
                  <a:lnTo>
                    <a:pt x="114481" y="929814"/>
                  </a:lnTo>
                </a:path>
                <a:path w="4995545" h="8366125">
                  <a:moveTo>
                    <a:pt x="125650" y="940983"/>
                  </a:moveTo>
                  <a:lnTo>
                    <a:pt x="136819" y="943775"/>
                  </a:lnTo>
                </a:path>
                <a:path w="4995545" h="8366125">
                  <a:moveTo>
                    <a:pt x="122858" y="929814"/>
                  </a:moveTo>
                  <a:lnTo>
                    <a:pt x="120066" y="924230"/>
                  </a:lnTo>
                </a:path>
                <a:path w="4995545" h="8366125">
                  <a:moveTo>
                    <a:pt x="120066" y="918645"/>
                  </a:moveTo>
                  <a:lnTo>
                    <a:pt x="122858" y="910268"/>
                  </a:lnTo>
                </a:path>
                <a:path w="4995545" h="8366125">
                  <a:moveTo>
                    <a:pt x="131235" y="896307"/>
                  </a:moveTo>
                  <a:lnTo>
                    <a:pt x="122858" y="901892"/>
                  </a:lnTo>
                </a:path>
                <a:path w="4995545" h="8366125">
                  <a:moveTo>
                    <a:pt x="134027" y="901892"/>
                  </a:moveTo>
                  <a:lnTo>
                    <a:pt x="142404" y="904684"/>
                  </a:lnTo>
                </a:path>
                <a:path w="4995545" h="8366125">
                  <a:moveTo>
                    <a:pt x="145196" y="901892"/>
                  </a:moveTo>
                  <a:lnTo>
                    <a:pt x="136819" y="899100"/>
                  </a:lnTo>
                </a:path>
                <a:path w="4995545" h="8366125">
                  <a:moveTo>
                    <a:pt x="279223" y="924230"/>
                  </a:moveTo>
                  <a:lnTo>
                    <a:pt x="276431" y="932606"/>
                  </a:lnTo>
                  <a:lnTo>
                    <a:pt x="268054" y="938191"/>
                  </a:lnTo>
                </a:path>
                <a:path w="4995545" h="8366125">
                  <a:moveTo>
                    <a:pt x="279223" y="938191"/>
                  </a:moveTo>
                  <a:lnTo>
                    <a:pt x="284808" y="929814"/>
                  </a:lnTo>
                  <a:lnTo>
                    <a:pt x="284808" y="921437"/>
                  </a:lnTo>
                  <a:lnTo>
                    <a:pt x="284808" y="913061"/>
                  </a:lnTo>
                  <a:lnTo>
                    <a:pt x="279223" y="904684"/>
                  </a:lnTo>
                </a:path>
                <a:path w="4995545" h="8366125">
                  <a:moveTo>
                    <a:pt x="298769" y="935399"/>
                  </a:moveTo>
                  <a:lnTo>
                    <a:pt x="295977" y="935399"/>
                  </a:lnTo>
                  <a:lnTo>
                    <a:pt x="295977" y="940983"/>
                  </a:lnTo>
                </a:path>
                <a:path w="4995545" h="8366125">
                  <a:moveTo>
                    <a:pt x="362990" y="904684"/>
                  </a:moveTo>
                  <a:lnTo>
                    <a:pt x="360198" y="915853"/>
                  </a:lnTo>
                </a:path>
                <a:path w="4995545" h="8366125">
                  <a:moveTo>
                    <a:pt x="360198" y="918645"/>
                  </a:moveTo>
                  <a:lnTo>
                    <a:pt x="362990" y="929814"/>
                  </a:lnTo>
                </a:path>
                <a:path w="4995545" h="8366125">
                  <a:moveTo>
                    <a:pt x="362990" y="932606"/>
                  </a:moveTo>
                  <a:lnTo>
                    <a:pt x="365782" y="940983"/>
                  </a:lnTo>
                  <a:lnTo>
                    <a:pt x="371367" y="943775"/>
                  </a:lnTo>
                  <a:lnTo>
                    <a:pt x="385328" y="940983"/>
                  </a:lnTo>
                </a:path>
                <a:path w="4995545" h="8366125">
                  <a:moveTo>
                    <a:pt x="374159" y="938191"/>
                  </a:moveTo>
                  <a:lnTo>
                    <a:pt x="368575" y="932606"/>
                  </a:lnTo>
                  <a:lnTo>
                    <a:pt x="365782" y="921437"/>
                  </a:lnTo>
                </a:path>
                <a:path w="4995545" h="8366125">
                  <a:moveTo>
                    <a:pt x="368575" y="907476"/>
                  </a:moveTo>
                  <a:lnTo>
                    <a:pt x="371367" y="904684"/>
                  </a:lnTo>
                </a:path>
                <a:path w="4995545" h="8366125">
                  <a:moveTo>
                    <a:pt x="388120" y="938191"/>
                  </a:moveTo>
                  <a:lnTo>
                    <a:pt x="390913" y="918645"/>
                  </a:lnTo>
                </a:path>
                <a:path w="4995545" h="8366125">
                  <a:moveTo>
                    <a:pt x="390913" y="915853"/>
                  </a:moveTo>
                  <a:lnTo>
                    <a:pt x="388120" y="904684"/>
                  </a:lnTo>
                  <a:lnTo>
                    <a:pt x="382536" y="899100"/>
                  </a:lnTo>
                </a:path>
                <a:path w="4995545" h="8366125">
                  <a:moveTo>
                    <a:pt x="402081" y="940983"/>
                  </a:moveTo>
                  <a:lnTo>
                    <a:pt x="407666" y="943775"/>
                  </a:lnTo>
                </a:path>
                <a:path w="4995545" h="8366125">
                  <a:moveTo>
                    <a:pt x="410458" y="938191"/>
                  </a:moveTo>
                  <a:lnTo>
                    <a:pt x="402081" y="935399"/>
                  </a:lnTo>
                </a:path>
                <a:path w="4995545" h="8366125">
                  <a:moveTo>
                    <a:pt x="413250" y="901892"/>
                  </a:moveTo>
                  <a:lnTo>
                    <a:pt x="416043" y="907476"/>
                  </a:lnTo>
                  <a:lnTo>
                    <a:pt x="416043" y="913061"/>
                  </a:lnTo>
                </a:path>
                <a:path w="4995545" h="8366125">
                  <a:moveTo>
                    <a:pt x="421627" y="938191"/>
                  </a:moveTo>
                  <a:lnTo>
                    <a:pt x="424419" y="932606"/>
                  </a:lnTo>
                  <a:lnTo>
                    <a:pt x="424419" y="927022"/>
                  </a:lnTo>
                  <a:lnTo>
                    <a:pt x="421627" y="921437"/>
                  </a:lnTo>
                  <a:lnTo>
                    <a:pt x="416043" y="918645"/>
                  </a:lnTo>
                  <a:lnTo>
                    <a:pt x="421627" y="915853"/>
                  </a:lnTo>
                  <a:lnTo>
                    <a:pt x="424419" y="910268"/>
                  </a:lnTo>
                  <a:lnTo>
                    <a:pt x="424419" y="904684"/>
                  </a:lnTo>
                  <a:lnTo>
                    <a:pt x="421627" y="901892"/>
                  </a:lnTo>
                </a:path>
                <a:path w="4995545" h="8366125">
                  <a:moveTo>
                    <a:pt x="435588" y="904684"/>
                  </a:moveTo>
                  <a:lnTo>
                    <a:pt x="432796" y="915853"/>
                  </a:lnTo>
                </a:path>
                <a:path w="4995545" h="8366125">
                  <a:moveTo>
                    <a:pt x="432796" y="918645"/>
                  </a:moveTo>
                  <a:lnTo>
                    <a:pt x="432796" y="929814"/>
                  </a:lnTo>
                </a:path>
                <a:path w="4995545" h="8366125">
                  <a:moveTo>
                    <a:pt x="435588" y="932606"/>
                  </a:moveTo>
                  <a:lnTo>
                    <a:pt x="438381" y="940983"/>
                  </a:lnTo>
                  <a:lnTo>
                    <a:pt x="443965" y="943775"/>
                  </a:lnTo>
                  <a:lnTo>
                    <a:pt x="455134" y="940983"/>
                  </a:lnTo>
                </a:path>
                <a:path w="4995545" h="8366125">
                  <a:moveTo>
                    <a:pt x="446757" y="938191"/>
                  </a:moveTo>
                  <a:lnTo>
                    <a:pt x="441173" y="932606"/>
                  </a:lnTo>
                  <a:lnTo>
                    <a:pt x="438381" y="921437"/>
                  </a:lnTo>
                </a:path>
                <a:path w="4995545" h="8366125">
                  <a:moveTo>
                    <a:pt x="441173" y="907476"/>
                  </a:moveTo>
                  <a:lnTo>
                    <a:pt x="443965" y="904684"/>
                  </a:lnTo>
                </a:path>
                <a:path w="4995545" h="8366125">
                  <a:moveTo>
                    <a:pt x="460718" y="938191"/>
                  </a:moveTo>
                  <a:lnTo>
                    <a:pt x="463511" y="918645"/>
                  </a:lnTo>
                </a:path>
                <a:path w="4995545" h="8366125">
                  <a:moveTo>
                    <a:pt x="463511" y="915853"/>
                  </a:moveTo>
                  <a:lnTo>
                    <a:pt x="460718" y="904684"/>
                  </a:lnTo>
                  <a:lnTo>
                    <a:pt x="452342" y="899100"/>
                  </a:lnTo>
                </a:path>
                <a:path w="4995545" h="8366125">
                  <a:moveTo>
                    <a:pt x="469095" y="921437"/>
                  </a:moveTo>
                  <a:lnTo>
                    <a:pt x="469095" y="929814"/>
                  </a:lnTo>
                  <a:lnTo>
                    <a:pt x="474680" y="938191"/>
                  </a:lnTo>
                </a:path>
                <a:path w="4995545" h="8366125">
                  <a:moveTo>
                    <a:pt x="485849" y="915853"/>
                  </a:moveTo>
                  <a:lnTo>
                    <a:pt x="477472" y="918645"/>
                  </a:lnTo>
                </a:path>
                <a:path w="4995545" h="8366125">
                  <a:moveTo>
                    <a:pt x="471887" y="910268"/>
                  </a:moveTo>
                  <a:lnTo>
                    <a:pt x="469095" y="915853"/>
                  </a:lnTo>
                </a:path>
                <a:path w="4995545" h="8366125">
                  <a:moveTo>
                    <a:pt x="485849" y="921437"/>
                  </a:moveTo>
                  <a:lnTo>
                    <a:pt x="491433" y="924230"/>
                  </a:lnTo>
                  <a:lnTo>
                    <a:pt x="494225" y="929814"/>
                  </a:lnTo>
                </a:path>
                <a:path w="4995545" h="8366125">
                  <a:moveTo>
                    <a:pt x="474680" y="940983"/>
                  </a:moveTo>
                  <a:lnTo>
                    <a:pt x="480264" y="943775"/>
                  </a:lnTo>
                  <a:lnTo>
                    <a:pt x="488641" y="943775"/>
                  </a:lnTo>
                </a:path>
                <a:path w="4995545" h="8366125">
                  <a:moveTo>
                    <a:pt x="499810" y="927022"/>
                  </a:moveTo>
                  <a:lnTo>
                    <a:pt x="497018" y="918645"/>
                  </a:lnTo>
                </a:path>
                <a:path w="4995545" h="8366125">
                  <a:moveTo>
                    <a:pt x="474680" y="918645"/>
                  </a:moveTo>
                  <a:lnTo>
                    <a:pt x="477472" y="907476"/>
                  </a:lnTo>
                  <a:lnTo>
                    <a:pt x="485849" y="901892"/>
                  </a:lnTo>
                </a:path>
                <a:path w="4995545" h="8366125">
                  <a:moveTo>
                    <a:pt x="488641" y="901892"/>
                  </a:moveTo>
                  <a:lnTo>
                    <a:pt x="494225" y="904684"/>
                  </a:lnTo>
                </a:path>
                <a:path w="4995545" h="8366125">
                  <a:moveTo>
                    <a:pt x="513771" y="943775"/>
                  </a:moveTo>
                  <a:lnTo>
                    <a:pt x="524940" y="940983"/>
                  </a:lnTo>
                </a:path>
                <a:path w="4995545" h="8366125">
                  <a:moveTo>
                    <a:pt x="516563" y="938191"/>
                  </a:moveTo>
                  <a:lnTo>
                    <a:pt x="508186" y="938191"/>
                  </a:lnTo>
                </a:path>
                <a:path w="4995545" h="8366125">
                  <a:moveTo>
                    <a:pt x="508186" y="924230"/>
                  </a:moveTo>
                  <a:lnTo>
                    <a:pt x="516563" y="924230"/>
                  </a:lnTo>
                  <a:lnTo>
                    <a:pt x="527732" y="924230"/>
                  </a:lnTo>
                </a:path>
                <a:path w="4995545" h="8366125">
                  <a:moveTo>
                    <a:pt x="508186" y="901892"/>
                  </a:moveTo>
                  <a:lnTo>
                    <a:pt x="505394" y="913061"/>
                  </a:lnTo>
                  <a:lnTo>
                    <a:pt x="508186" y="921437"/>
                  </a:lnTo>
                </a:path>
                <a:path w="4995545" h="8366125">
                  <a:moveTo>
                    <a:pt x="527732" y="924230"/>
                  </a:moveTo>
                  <a:lnTo>
                    <a:pt x="527732" y="929814"/>
                  </a:lnTo>
                  <a:lnTo>
                    <a:pt x="522148" y="935399"/>
                  </a:lnTo>
                </a:path>
                <a:path w="4995545" h="8366125">
                  <a:moveTo>
                    <a:pt x="527732" y="938191"/>
                  </a:moveTo>
                  <a:lnTo>
                    <a:pt x="533317" y="932606"/>
                  </a:lnTo>
                  <a:lnTo>
                    <a:pt x="533317" y="924230"/>
                  </a:lnTo>
                </a:path>
                <a:path w="4995545" h="8366125">
                  <a:moveTo>
                    <a:pt x="519355" y="921437"/>
                  </a:moveTo>
                  <a:lnTo>
                    <a:pt x="513771" y="918645"/>
                  </a:lnTo>
                  <a:lnTo>
                    <a:pt x="510979" y="913061"/>
                  </a:lnTo>
                  <a:lnTo>
                    <a:pt x="513771" y="904684"/>
                  </a:lnTo>
                  <a:lnTo>
                    <a:pt x="516563" y="901892"/>
                  </a:lnTo>
                </a:path>
                <a:path w="4995545" h="8366125">
                  <a:moveTo>
                    <a:pt x="519355" y="896307"/>
                  </a:moveTo>
                  <a:lnTo>
                    <a:pt x="508186" y="901892"/>
                  </a:lnTo>
                </a:path>
                <a:path w="4995545" h="8366125">
                  <a:moveTo>
                    <a:pt x="519355" y="901892"/>
                  </a:moveTo>
                  <a:lnTo>
                    <a:pt x="524940" y="904684"/>
                  </a:lnTo>
                  <a:lnTo>
                    <a:pt x="527732" y="910268"/>
                  </a:lnTo>
                </a:path>
                <a:path w="4995545" h="8366125">
                  <a:moveTo>
                    <a:pt x="533317" y="921437"/>
                  </a:moveTo>
                  <a:lnTo>
                    <a:pt x="533317" y="907476"/>
                  </a:lnTo>
                  <a:lnTo>
                    <a:pt x="527732" y="901892"/>
                  </a:lnTo>
                  <a:lnTo>
                    <a:pt x="522148" y="899100"/>
                  </a:lnTo>
                </a:path>
                <a:path w="4995545" h="8366125">
                  <a:moveTo>
                    <a:pt x="550070" y="938191"/>
                  </a:moveTo>
                  <a:lnTo>
                    <a:pt x="544486" y="935399"/>
                  </a:lnTo>
                </a:path>
                <a:path w="4995545" h="8366125">
                  <a:moveTo>
                    <a:pt x="552862" y="921437"/>
                  </a:moveTo>
                  <a:lnTo>
                    <a:pt x="558447" y="921437"/>
                  </a:lnTo>
                  <a:lnTo>
                    <a:pt x="564031" y="927022"/>
                  </a:lnTo>
                </a:path>
                <a:path w="4995545" h="8366125">
                  <a:moveTo>
                    <a:pt x="541693" y="940983"/>
                  </a:moveTo>
                  <a:lnTo>
                    <a:pt x="550070" y="943775"/>
                  </a:lnTo>
                </a:path>
                <a:path w="4995545" h="8366125">
                  <a:moveTo>
                    <a:pt x="552862" y="943775"/>
                  </a:moveTo>
                  <a:lnTo>
                    <a:pt x="564031" y="940983"/>
                  </a:lnTo>
                </a:path>
                <a:path w="4995545" h="8366125">
                  <a:moveTo>
                    <a:pt x="566823" y="935399"/>
                  </a:moveTo>
                  <a:lnTo>
                    <a:pt x="569616" y="927022"/>
                  </a:lnTo>
                </a:path>
                <a:path w="4995545" h="8366125">
                  <a:moveTo>
                    <a:pt x="614291" y="904684"/>
                  </a:moveTo>
                  <a:lnTo>
                    <a:pt x="611499" y="915853"/>
                  </a:lnTo>
                </a:path>
                <a:path w="4995545" h="8366125">
                  <a:moveTo>
                    <a:pt x="611499" y="918645"/>
                  </a:moveTo>
                  <a:lnTo>
                    <a:pt x="611499" y="929814"/>
                  </a:lnTo>
                </a:path>
                <a:path w="4995545" h="8366125">
                  <a:moveTo>
                    <a:pt x="611499" y="932606"/>
                  </a:moveTo>
                  <a:lnTo>
                    <a:pt x="617084" y="940983"/>
                  </a:lnTo>
                  <a:lnTo>
                    <a:pt x="622668" y="943775"/>
                  </a:lnTo>
                  <a:lnTo>
                    <a:pt x="633837" y="940983"/>
                  </a:lnTo>
                </a:path>
                <a:path w="4995545" h="8366125">
                  <a:moveTo>
                    <a:pt x="625460" y="938191"/>
                  </a:moveTo>
                  <a:lnTo>
                    <a:pt x="617084" y="932606"/>
                  </a:lnTo>
                  <a:lnTo>
                    <a:pt x="617084" y="921437"/>
                  </a:lnTo>
                </a:path>
                <a:path w="4995545" h="8366125">
                  <a:moveTo>
                    <a:pt x="617084" y="907476"/>
                  </a:moveTo>
                  <a:lnTo>
                    <a:pt x="622668" y="904684"/>
                  </a:lnTo>
                </a:path>
                <a:path w="4995545" h="8366125">
                  <a:moveTo>
                    <a:pt x="639422" y="938191"/>
                  </a:moveTo>
                  <a:lnTo>
                    <a:pt x="642214" y="918645"/>
                  </a:lnTo>
                </a:path>
                <a:path w="4995545" h="8366125">
                  <a:moveTo>
                    <a:pt x="642214" y="915853"/>
                  </a:moveTo>
                  <a:lnTo>
                    <a:pt x="639422" y="904684"/>
                  </a:lnTo>
                  <a:lnTo>
                    <a:pt x="631045" y="899100"/>
                  </a:lnTo>
                </a:path>
                <a:path w="4995545" h="8366125">
                  <a:moveTo>
                    <a:pt x="650590" y="904684"/>
                  </a:moveTo>
                  <a:lnTo>
                    <a:pt x="647798" y="915853"/>
                  </a:lnTo>
                </a:path>
                <a:path w="4995545" h="8366125">
                  <a:moveTo>
                    <a:pt x="645006" y="918645"/>
                  </a:moveTo>
                  <a:lnTo>
                    <a:pt x="647798" y="929814"/>
                  </a:lnTo>
                </a:path>
                <a:path w="4995545" h="8366125">
                  <a:moveTo>
                    <a:pt x="647798" y="932606"/>
                  </a:moveTo>
                  <a:lnTo>
                    <a:pt x="650590" y="940983"/>
                  </a:lnTo>
                  <a:lnTo>
                    <a:pt x="656175" y="943775"/>
                  </a:lnTo>
                  <a:lnTo>
                    <a:pt x="670136" y="940983"/>
                  </a:lnTo>
                </a:path>
                <a:path w="4995545" h="8366125">
                  <a:moveTo>
                    <a:pt x="658967" y="938191"/>
                  </a:moveTo>
                  <a:lnTo>
                    <a:pt x="653383" y="932606"/>
                  </a:lnTo>
                  <a:lnTo>
                    <a:pt x="653383" y="921437"/>
                  </a:lnTo>
                </a:path>
                <a:path w="4995545" h="8366125">
                  <a:moveTo>
                    <a:pt x="653383" y="907476"/>
                  </a:moveTo>
                  <a:lnTo>
                    <a:pt x="658967" y="904684"/>
                  </a:lnTo>
                </a:path>
                <a:path w="4995545" h="8366125">
                  <a:moveTo>
                    <a:pt x="672928" y="938191"/>
                  </a:moveTo>
                  <a:lnTo>
                    <a:pt x="675721" y="918645"/>
                  </a:lnTo>
                </a:path>
                <a:path w="4995545" h="8366125">
                  <a:moveTo>
                    <a:pt x="675721" y="915853"/>
                  </a:moveTo>
                  <a:lnTo>
                    <a:pt x="675721" y="904684"/>
                  </a:lnTo>
                  <a:lnTo>
                    <a:pt x="667344" y="899100"/>
                  </a:lnTo>
                </a:path>
                <a:path w="4995545" h="8366125">
                  <a:moveTo>
                    <a:pt x="684097" y="904684"/>
                  </a:moveTo>
                  <a:lnTo>
                    <a:pt x="681305" y="915853"/>
                  </a:lnTo>
                </a:path>
                <a:path w="4995545" h="8366125">
                  <a:moveTo>
                    <a:pt x="681305" y="918645"/>
                  </a:moveTo>
                  <a:lnTo>
                    <a:pt x="681305" y="929814"/>
                  </a:lnTo>
                </a:path>
                <a:path w="4995545" h="8366125">
                  <a:moveTo>
                    <a:pt x="684097" y="932606"/>
                  </a:moveTo>
                  <a:lnTo>
                    <a:pt x="686890" y="940983"/>
                  </a:lnTo>
                  <a:lnTo>
                    <a:pt x="692474" y="943775"/>
                  </a:lnTo>
                  <a:lnTo>
                    <a:pt x="706435" y="940983"/>
                  </a:lnTo>
                </a:path>
                <a:path w="4995545" h="8366125">
                  <a:moveTo>
                    <a:pt x="695266" y="938191"/>
                  </a:moveTo>
                  <a:lnTo>
                    <a:pt x="689682" y="932606"/>
                  </a:lnTo>
                  <a:lnTo>
                    <a:pt x="686890" y="921437"/>
                  </a:lnTo>
                </a:path>
                <a:path w="4995545" h="8366125">
                  <a:moveTo>
                    <a:pt x="689682" y="907476"/>
                  </a:moveTo>
                  <a:lnTo>
                    <a:pt x="692474" y="904684"/>
                  </a:lnTo>
                </a:path>
                <a:path w="4995545" h="8366125">
                  <a:moveTo>
                    <a:pt x="709227" y="938191"/>
                  </a:moveTo>
                  <a:lnTo>
                    <a:pt x="712020" y="918645"/>
                  </a:lnTo>
                </a:path>
                <a:path w="4995545" h="8366125">
                  <a:moveTo>
                    <a:pt x="712020" y="915853"/>
                  </a:moveTo>
                  <a:lnTo>
                    <a:pt x="709227" y="904684"/>
                  </a:lnTo>
                  <a:lnTo>
                    <a:pt x="700851" y="899100"/>
                  </a:lnTo>
                </a:path>
                <a:path w="4995545" h="8366125">
                  <a:moveTo>
                    <a:pt x="4252575" y="483056"/>
                  </a:moveTo>
                  <a:lnTo>
                    <a:pt x="4252575" y="488641"/>
                  </a:lnTo>
                  <a:lnTo>
                    <a:pt x="4258159" y="494225"/>
                  </a:lnTo>
                </a:path>
                <a:path w="4995545" h="8366125">
                  <a:moveTo>
                    <a:pt x="4260952" y="497018"/>
                  </a:moveTo>
                  <a:lnTo>
                    <a:pt x="4269328" y="497018"/>
                  </a:lnTo>
                  <a:lnTo>
                    <a:pt x="4277705" y="497018"/>
                  </a:lnTo>
                </a:path>
                <a:path w="4995545" h="8366125">
                  <a:moveTo>
                    <a:pt x="4269328" y="494225"/>
                  </a:moveTo>
                  <a:lnTo>
                    <a:pt x="4260952" y="491433"/>
                  </a:lnTo>
                </a:path>
                <a:path w="4995545" h="8366125">
                  <a:moveTo>
                    <a:pt x="4260952" y="488641"/>
                  </a:moveTo>
                  <a:lnTo>
                    <a:pt x="4258159" y="480264"/>
                  </a:lnTo>
                </a:path>
                <a:path w="4995545" h="8366125">
                  <a:moveTo>
                    <a:pt x="4280497" y="480264"/>
                  </a:moveTo>
                  <a:lnTo>
                    <a:pt x="4277705" y="488641"/>
                  </a:lnTo>
                </a:path>
                <a:path w="4995545" h="8366125">
                  <a:moveTo>
                    <a:pt x="4277705" y="491433"/>
                  </a:moveTo>
                  <a:lnTo>
                    <a:pt x="4272121" y="494225"/>
                  </a:lnTo>
                </a:path>
                <a:path w="4995545" h="8366125">
                  <a:moveTo>
                    <a:pt x="4302835" y="460718"/>
                  </a:moveTo>
                  <a:lnTo>
                    <a:pt x="4308420" y="469095"/>
                  </a:lnTo>
                </a:path>
                <a:path w="4995545" h="8366125">
                  <a:moveTo>
                    <a:pt x="4325173" y="480264"/>
                  </a:moveTo>
                  <a:lnTo>
                    <a:pt x="4325173" y="488641"/>
                  </a:lnTo>
                </a:path>
                <a:path w="4995545" h="8366125">
                  <a:moveTo>
                    <a:pt x="4411732" y="460718"/>
                  </a:moveTo>
                  <a:lnTo>
                    <a:pt x="4408940" y="469095"/>
                  </a:lnTo>
                </a:path>
                <a:path w="4995545" h="8366125">
                  <a:moveTo>
                    <a:pt x="4408940" y="471887"/>
                  </a:moveTo>
                  <a:lnTo>
                    <a:pt x="4408940" y="483056"/>
                  </a:lnTo>
                </a:path>
                <a:path w="4995545" h="8366125">
                  <a:moveTo>
                    <a:pt x="4420109" y="497018"/>
                  </a:moveTo>
                  <a:lnTo>
                    <a:pt x="4431278" y="497018"/>
                  </a:lnTo>
                </a:path>
                <a:path w="4995545" h="8366125">
                  <a:moveTo>
                    <a:pt x="4417317" y="485849"/>
                  </a:moveTo>
                  <a:lnTo>
                    <a:pt x="4414525" y="477472"/>
                  </a:lnTo>
                </a:path>
                <a:path w="4995545" h="8366125">
                  <a:moveTo>
                    <a:pt x="4414525" y="474680"/>
                  </a:moveTo>
                  <a:lnTo>
                    <a:pt x="4414525" y="466303"/>
                  </a:lnTo>
                </a:path>
                <a:path w="4995545" h="8366125">
                  <a:moveTo>
                    <a:pt x="4425694" y="452342"/>
                  </a:moveTo>
                  <a:lnTo>
                    <a:pt x="4414525" y="457926"/>
                  </a:lnTo>
                </a:path>
                <a:path w="4995545" h="8366125">
                  <a:moveTo>
                    <a:pt x="4428486" y="457926"/>
                  </a:moveTo>
                  <a:lnTo>
                    <a:pt x="4436863" y="460718"/>
                  </a:lnTo>
                </a:path>
                <a:path w="4995545" h="8366125">
                  <a:moveTo>
                    <a:pt x="4439655" y="455134"/>
                  </a:moveTo>
                  <a:lnTo>
                    <a:pt x="4431278" y="452342"/>
                  </a:lnTo>
                </a:path>
                <a:path w="4995545" h="8366125">
                  <a:moveTo>
                    <a:pt x="4529006" y="452342"/>
                  </a:moveTo>
                  <a:lnTo>
                    <a:pt x="4523422" y="455134"/>
                  </a:lnTo>
                  <a:lnTo>
                    <a:pt x="4517837" y="460718"/>
                  </a:lnTo>
                </a:path>
                <a:path w="4995545" h="8366125">
                  <a:moveTo>
                    <a:pt x="4517837" y="463511"/>
                  </a:moveTo>
                  <a:lnTo>
                    <a:pt x="4520630" y="469095"/>
                  </a:lnTo>
                  <a:lnTo>
                    <a:pt x="4523422" y="474680"/>
                  </a:lnTo>
                </a:path>
                <a:path w="4995545" h="8366125">
                  <a:moveTo>
                    <a:pt x="4542968" y="488641"/>
                  </a:moveTo>
                  <a:lnTo>
                    <a:pt x="4542968" y="477472"/>
                  </a:lnTo>
                  <a:lnTo>
                    <a:pt x="4534591" y="471887"/>
                  </a:lnTo>
                </a:path>
                <a:path w="4995545" h="8366125">
                  <a:moveTo>
                    <a:pt x="4626735" y="457926"/>
                  </a:moveTo>
                  <a:lnTo>
                    <a:pt x="4635111" y="460718"/>
                  </a:lnTo>
                  <a:lnTo>
                    <a:pt x="4635111" y="466303"/>
                  </a:lnTo>
                  <a:lnTo>
                    <a:pt x="4632319" y="474680"/>
                  </a:lnTo>
                  <a:lnTo>
                    <a:pt x="4626735" y="474680"/>
                  </a:lnTo>
                </a:path>
                <a:path w="4995545" h="8366125">
                  <a:moveTo>
                    <a:pt x="4637904" y="474680"/>
                  </a:moveTo>
                  <a:lnTo>
                    <a:pt x="4640696" y="471887"/>
                  </a:lnTo>
                </a:path>
                <a:path w="4995545" h="8366125">
                  <a:moveTo>
                    <a:pt x="4626735" y="480264"/>
                  </a:moveTo>
                  <a:lnTo>
                    <a:pt x="4637904" y="477472"/>
                  </a:lnTo>
                </a:path>
                <a:path w="4995545" h="8366125">
                  <a:moveTo>
                    <a:pt x="4766346" y="474680"/>
                  </a:moveTo>
                  <a:lnTo>
                    <a:pt x="4755177" y="455134"/>
                  </a:lnTo>
                </a:path>
                <a:path w="4995545" h="8366125">
                  <a:moveTo>
                    <a:pt x="4816607" y="457926"/>
                  </a:moveTo>
                  <a:lnTo>
                    <a:pt x="4824983" y="460718"/>
                  </a:lnTo>
                  <a:lnTo>
                    <a:pt x="4824983" y="466303"/>
                  </a:lnTo>
                  <a:lnTo>
                    <a:pt x="4822191" y="474680"/>
                  </a:lnTo>
                  <a:lnTo>
                    <a:pt x="4816607" y="474680"/>
                  </a:lnTo>
                </a:path>
                <a:path w="4995545" h="8366125">
                  <a:moveTo>
                    <a:pt x="4827776" y="474680"/>
                  </a:moveTo>
                  <a:lnTo>
                    <a:pt x="4830568" y="471887"/>
                  </a:lnTo>
                </a:path>
                <a:path w="4995545" h="8366125">
                  <a:moveTo>
                    <a:pt x="4816607" y="480264"/>
                  </a:moveTo>
                  <a:lnTo>
                    <a:pt x="4827776" y="477472"/>
                  </a:lnTo>
                </a:path>
                <a:path w="4995545" h="8366125">
                  <a:moveTo>
                    <a:pt x="4911543" y="460718"/>
                  </a:moveTo>
                  <a:lnTo>
                    <a:pt x="4908750" y="469095"/>
                  </a:lnTo>
                </a:path>
                <a:path w="4995545" h="8366125">
                  <a:moveTo>
                    <a:pt x="4908750" y="471887"/>
                  </a:moveTo>
                  <a:lnTo>
                    <a:pt x="4908750" y="483056"/>
                  </a:lnTo>
                </a:path>
                <a:path w="4995545" h="8366125">
                  <a:moveTo>
                    <a:pt x="4919919" y="497018"/>
                  </a:moveTo>
                  <a:lnTo>
                    <a:pt x="4931088" y="497018"/>
                  </a:lnTo>
                </a:path>
                <a:path w="4995545" h="8366125">
                  <a:moveTo>
                    <a:pt x="4917127" y="485849"/>
                  </a:moveTo>
                  <a:lnTo>
                    <a:pt x="4914335" y="477472"/>
                  </a:lnTo>
                </a:path>
                <a:path w="4995545" h="8366125">
                  <a:moveTo>
                    <a:pt x="4914335" y="474680"/>
                  </a:moveTo>
                  <a:lnTo>
                    <a:pt x="4917127" y="466303"/>
                  </a:lnTo>
                </a:path>
                <a:path w="4995545" h="8366125">
                  <a:moveTo>
                    <a:pt x="4925504" y="452342"/>
                  </a:moveTo>
                  <a:lnTo>
                    <a:pt x="4917127" y="457926"/>
                  </a:lnTo>
                </a:path>
                <a:path w="4995545" h="8366125">
                  <a:moveTo>
                    <a:pt x="4928296" y="457926"/>
                  </a:moveTo>
                  <a:lnTo>
                    <a:pt x="4936673" y="460718"/>
                  </a:lnTo>
                </a:path>
                <a:path w="4995545" h="8366125">
                  <a:moveTo>
                    <a:pt x="4939465" y="455134"/>
                  </a:moveTo>
                  <a:lnTo>
                    <a:pt x="4931088" y="452342"/>
                  </a:lnTo>
                </a:path>
                <a:path w="4995545" h="8366125">
                  <a:moveTo>
                    <a:pt x="4233029" y="536109"/>
                  </a:moveTo>
                  <a:lnTo>
                    <a:pt x="4230237" y="544486"/>
                  </a:lnTo>
                </a:path>
                <a:path w="4995545" h="8366125">
                  <a:moveTo>
                    <a:pt x="4230237" y="547278"/>
                  </a:moveTo>
                  <a:lnTo>
                    <a:pt x="4230237" y="558447"/>
                  </a:lnTo>
                </a:path>
                <a:path w="4995545" h="8366125">
                  <a:moveTo>
                    <a:pt x="4241406" y="572408"/>
                  </a:moveTo>
                  <a:lnTo>
                    <a:pt x="4252575" y="572408"/>
                  </a:lnTo>
                </a:path>
                <a:path w="4995545" h="8366125">
                  <a:moveTo>
                    <a:pt x="4238614" y="561239"/>
                  </a:moveTo>
                  <a:lnTo>
                    <a:pt x="4235822" y="552862"/>
                  </a:lnTo>
                </a:path>
                <a:path w="4995545" h="8366125">
                  <a:moveTo>
                    <a:pt x="4235822" y="547278"/>
                  </a:moveTo>
                  <a:lnTo>
                    <a:pt x="4238614" y="541693"/>
                  </a:lnTo>
                </a:path>
                <a:path w="4995545" h="8366125">
                  <a:moveTo>
                    <a:pt x="4246991" y="527732"/>
                  </a:moveTo>
                  <a:lnTo>
                    <a:pt x="4235822" y="530524"/>
                  </a:lnTo>
                </a:path>
                <a:path w="4995545" h="8366125">
                  <a:moveTo>
                    <a:pt x="4249783" y="533317"/>
                  </a:moveTo>
                  <a:lnTo>
                    <a:pt x="4258159" y="536109"/>
                  </a:lnTo>
                </a:path>
                <a:path w="4995545" h="8366125">
                  <a:moveTo>
                    <a:pt x="4260952" y="530524"/>
                  </a:moveTo>
                  <a:lnTo>
                    <a:pt x="4252575" y="527732"/>
                  </a:lnTo>
                </a:path>
                <a:path w="4995545" h="8366125">
                  <a:moveTo>
                    <a:pt x="4367057" y="533317"/>
                  </a:moveTo>
                  <a:lnTo>
                    <a:pt x="4372641" y="536109"/>
                  </a:lnTo>
                  <a:lnTo>
                    <a:pt x="4375433" y="541693"/>
                  </a:lnTo>
                  <a:lnTo>
                    <a:pt x="4372641" y="544486"/>
                  </a:lnTo>
                  <a:lnTo>
                    <a:pt x="4367057" y="547278"/>
                  </a:lnTo>
                </a:path>
                <a:path w="4995545" h="8366125">
                  <a:moveTo>
                    <a:pt x="4461993" y="527732"/>
                  </a:moveTo>
                  <a:lnTo>
                    <a:pt x="4459200" y="530524"/>
                  </a:lnTo>
                  <a:lnTo>
                    <a:pt x="4453616" y="533317"/>
                  </a:lnTo>
                </a:path>
                <a:path w="4995545" h="8366125">
                  <a:moveTo>
                    <a:pt x="4453616" y="536109"/>
                  </a:moveTo>
                  <a:lnTo>
                    <a:pt x="4453616" y="544486"/>
                  </a:lnTo>
                  <a:lnTo>
                    <a:pt x="4459200" y="547278"/>
                  </a:lnTo>
                </a:path>
                <a:path w="4995545" h="8366125">
                  <a:moveTo>
                    <a:pt x="4478746" y="561239"/>
                  </a:moveTo>
                  <a:lnTo>
                    <a:pt x="4478746" y="552862"/>
                  </a:lnTo>
                  <a:lnTo>
                    <a:pt x="4467577" y="547278"/>
                  </a:lnTo>
                </a:path>
                <a:path w="4995545" h="8366125">
                  <a:moveTo>
                    <a:pt x="4542968" y="533317"/>
                  </a:moveTo>
                  <a:lnTo>
                    <a:pt x="4548552" y="536109"/>
                  </a:lnTo>
                  <a:lnTo>
                    <a:pt x="4551344" y="541693"/>
                  </a:lnTo>
                </a:path>
                <a:path w="4995545" h="8366125">
                  <a:moveTo>
                    <a:pt x="4554136" y="544486"/>
                  </a:moveTo>
                  <a:lnTo>
                    <a:pt x="4551344" y="561239"/>
                  </a:lnTo>
                </a:path>
                <a:path w="4995545" h="8366125">
                  <a:moveTo>
                    <a:pt x="4548552" y="564031"/>
                  </a:moveTo>
                  <a:lnTo>
                    <a:pt x="4540175" y="566823"/>
                  </a:lnTo>
                </a:path>
                <a:path w="4995545" h="8366125">
                  <a:moveTo>
                    <a:pt x="4529006" y="569616"/>
                  </a:moveTo>
                  <a:lnTo>
                    <a:pt x="4542968" y="572408"/>
                  </a:lnTo>
                  <a:lnTo>
                    <a:pt x="4548552" y="569616"/>
                  </a:lnTo>
                  <a:lnTo>
                    <a:pt x="4554136" y="566823"/>
                  </a:lnTo>
                </a:path>
                <a:path w="4995545" h="8366125">
                  <a:moveTo>
                    <a:pt x="4556929" y="564031"/>
                  </a:moveTo>
                  <a:lnTo>
                    <a:pt x="4559721" y="550070"/>
                  </a:lnTo>
                  <a:lnTo>
                    <a:pt x="4556929" y="533317"/>
                  </a:lnTo>
                </a:path>
                <a:path w="4995545" h="8366125">
                  <a:moveTo>
                    <a:pt x="4537383" y="527732"/>
                  </a:moveTo>
                  <a:lnTo>
                    <a:pt x="4526214" y="530524"/>
                  </a:lnTo>
                  <a:lnTo>
                    <a:pt x="4520630" y="541693"/>
                  </a:lnTo>
                </a:path>
                <a:path w="4995545" h="8366125">
                  <a:moveTo>
                    <a:pt x="4520630" y="544486"/>
                  </a:moveTo>
                  <a:lnTo>
                    <a:pt x="4520630" y="555654"/>
                  </a:lnTo>
                  <a:lnTo>
                    <a:pt x="4526214" y="566823"/>
                  </a:lnTo>
                </a:path>
                <a:path w="4995545" h="8366125">
                  <a:moveTo>
                    <a:pt x="4526214" y="555654"/>
                  </a:moveTo>
                  <a:lnTo>
                    <a:pt x="4529006" y="538901"/>
                  </a:lnTo>
                </a:path>
                <a:path w="4995545" h="8366125">
                  <a:moveTo>
                    <a:pt x="4529006" y="536109"/>
                  </a:moveTo>
                  <a:lnTo>
                    <a:pt x="4540175" y="533317"/>
                  </a:lnTo>
                </a:path>
                <a:path w="4995545" h="8366125">
                  <a:moveTo>
                    <a:pt x="4551344" y="530524"/>
                  </a:moveTo>
                  <a:lnTo>
                    <a:pt x="4542968" y="527732"/>
                  </a:lnTo>
                </a:path>
                <a:path w="4995545" h="8366125">
                  <a:moveTo>
                    <a:pt x="4637904" y="536109"/>
                  </a:moveTo>
                  <a:lnTo>
                    <a:pt x="4640696" y="541693"/>
                  </a:lnTo>
                </a:path>
                <a:path w="4995545" h="8366125">
                  <a:moveTo>
                    <a:pt x="4660241" y="555654"/>
                  </a:moveTo>
                  <a:lnTo>
                    <a:pt x="4660241" y="564031"/>
                  </a:lnTo>
                </a:path>
                <a:path w="4995545" h="8366125">
                  <a:moveTo>
                    <a:pt x="4752385" y="527732"/>
                  </a:moveTo>
                  <a:lnTo>
                    <a:pt x="4749593" y="530524"/>
                  </a:lnTo>
                </a:path>
                <a:path w="4995545" h="8366125">
                  <a:moveTo>
                    <a:pt x="4827776" y="533317"/>
                  </a:moveTo>
                  <a:lnTo>
                    <a:pt x="4824983" y="544486"/>
                  </a:lnTo>
                </a:path>
                <a:path w="4995545" h="8366125">
                  <a:moveTo>
                    <a:pt x="4824983" y="547278"/>
                  </a:moveTo>
                  <a:lnTo>
                    <a:pt x="4824983" y="558447"/>
                  </a:lnTo>
                </a:path>
                <a:path w="4995545" h="8366125">
                  <a:moveTo>
                    <a:pt x="4824983" y="564031"/>
                  </a:moveTo>
                  <a:lnTo>
                    <a:pt x="4827776" y="569616"/>
                  </a:lnTo>
                  <a:lnTo>
                    <a:pt x="4833360" y="572408"/>
                  </a:lnTo>
                  <a:lnTo>
                    <a:pt x="4847321" y="569616"/>
                  </a:lnTo>
                </a:path>
                <a:path w="4995545" h="8366125">
                  <a:moveTo>
                    <a:pt x="4836152" y="566823"/>
                  </a:moveTo>
                  <a:lnTo>
                    <a:pt x="4830568" y="561239"/>
                  </a:lnTo>
                  <a:lnTo>
                    <a:pt x="4830568" y="550070"/>
                  </a:lnTo>
                </a:path>
                <a:path w="4995545" h="8366125">
                  <a:moveTo>
                    <a:pt x="4830568" y="538901"/>
                  </a:moveTo>
                  <a:lnTo>
                    <a:pt x="4836152" y="533317"/>
                  </a:lnTo>
                </a:path>
                <a:path w="4995545" h="8366125">
                  <a:moveTo>
                    <a:pt x="4850113" y="566823"/>
                  </a:moveTo>
                  <a:lnTo>
                    <a:pt x="4855698" y="547278"/>
                  </a:lnTo>
                </a:path>
                <a:path w="4995545" h="8366125">
                  <a:moveTo>
                    <a:pt x="4855698" y="544486"/>
                  </a:moveTo>
                  <a:lnTo>
                    <a:pt x="4852906" y="533317"/>
                  </a:lnTo>
                  <a:lnTo>
                    <a:pt x="4844529" y="527732"/>
                  </a:lnTo>
                </a:path>
                <a:path w="4995545" h="8366125">
                  <a:moveTo>
                    <a:pt x="4864075" y="536109"/>
                  </a:moveTo>
                  <a:lnTo>
                    <a:pt x="4872451" y="533317"/>
                  </a:lnTo>
                </a:path>
                <a:path w="4995545" h="8366125">
                  <a:moveTo>
                    <a:pt x="4875244" y="533317"/>
                  </a:moveTo>
                  <a:lnTo>
                    <a:pt x="4878036" y="533317"/>
                  </a:lnTo>
                  <a:lnTo>
                    <a:pt x="4880828" y="538901"/>
                  </a:lnTo>
                  <a:lnTo>
                    <a:pt x="4878036" y="547278"/>
                  </a:lnTo>
                </a:path>
                <a:path w="4995545" h="8366125">
                  <a:moveTo>
                    <a:pt x="4875244" y="550070"/>
                  </a:moveTo>
                  <a:lnTo>
                    <a:pt x="4872451" y="555654"/>
                  </a:lnTo>
                </a:path>
                <a:path w="4995545" h="8366125">
                  <a:moveTo>
                    <a:pt x="4861282" y="566823"/>
                  </a:moveTo>
                  <a:lnTo>
                    <a:pt x="4861282" y="572408"/>
                  </a:lnTo>
                </a:path>
                <a:path w="4995545" h="8366125">
                  <a:moveTo>
                    <a:pt x="4875244" y="558447"/>
                  </a:moveTo>
                  <a:lnTo>
                    <a:pt x="4886413" y="547278"/>
                  </a:lnTo>
                  <a:lnTo>
                    <a:pt x="4886413" y="538901"/>
                  </a:lnTo>
                  <a:lnTo>
                    <a:pt x="4883620" y="530524"/>
                  </a:lnTo>
                </a:path>
                <a:path w="4995545" h="8366125">
                  <a:moveTo>
                    <a:pt x="4933881" y="536109"/>
                  </a:moveTo>
                  <a:lnTo>
                    <a:pt x="4942257" y="533317"/>
                  </a:lnTo>
                </a:path>
                <a:path w="4995545" h="8366125">
                  <a:moveTo>
                    <a:pt x="4945050" y="533317"/>
                  </a:moveTo>
                  <a:lnTo>
                    <a:pt x="4950634" y="533317"/>
                  </a:lnTo>
                  <a:lnTo>
                    <a:pt x="4953426" y="538901"/>
                  </a:lnTo>
                  <a:lnTo>
                    <a:pt x="4950634" y="547278"/>
                  </a:lnTo>
                </a:path>
                <a:path w="4995545" h="8366125">
                  <a:moveTo>
                    <a:pt x="4947842" y="550070"/>
                  </a:moveTo>
                  <a:lnTo>
                    <a:pt x="4942257" y="555654"/>
                  </a:lnTo>
                </a:path>
                <a:path w="4995545" h="8366125">
                  <a:moveTo>
                    <a:pt x="4933881" y="566823"/>
                  </a:moveTo>
                  <a:lnTo>
                    <a:pt x="4933881" y="572408"/>
                  </a:lnTo>
                </a:path>
                <a:path w="4995545" h="8366125">
                  <a:moveTo>
                    <a:pt x="4947842" y="558447"/>
                  </a:moveTo>
                  <a:lnTo>
                    <a:pt x="4956218" y="547278"/>
                  </a:lnTo>
                  <a:lnTo>
                    <a:pt x="4959011" y="538901"/>
                  </a:lnTo>
                  <a:lnTo>
                    <a:pt x="4956218" y="530524"/>
                  </a:lnTo>
                </a:path>
                <a:path w="4995545" h="8366125">
                  <a:moveTo>
                    <a:pt x="4975764" y="572408"/>
                  </a:moveTo>
                  <a:lnTo>
                    <a:pt x="4986933" y="569616"/>
                  </a:lnTo>
                </a:path>
                <a:path w="4995545" h="8366125">
                  <a:moveTo>
                    <a:pt x="4978556" y="566823"/>
                  </a:moveTo>
                  <a:lnTo>
                    <a:pt x="4970180" y="566823"/>
                  </a:lnTo>
                </a:path>
                <a:path w="4995545" h="8366125">
                  <a:moveTo>
                    <a:pt x="4970180" y="533317"/>
                  </a:moveTo>
                  <a:lnTo>
                    <a:pt x="4967387" y="541693"/>
                  </a:lnTo>
                  <a:lnTo>
                    <a:pt x="4970180" y="552862"/>
                  </a:lnTo>
                  <a:lnTo>
                    <a:pt x="4978556" y="555654"/>
                  </a:lnTo>
                  <a:lnTo>
                    <a:pt x="4989725" y="552862"/>
                  </a:lnTo>
                  <a:lnTo>
                    <a:pt x="4989725" y="561239"/>
                  </a:lnTo>
                  <a:lnTo>
                    <a:pt x="4984141" y="566823"/>
                  </a:lnTo>
                </a:path>
                <a:path w="4995545" h="8366125">
                  <a:moveTo>
                    <a:pt x="4989725" y="566823"/>
                  </a:moveTo>
                  <a:lnTo>
                    <a:pt x="4995310" y="561239"/>
                  </a:lnTo>
                  <a:lnTo>
                    <a:pt x="4995310" y="552862"/>
                  </a:lnTo>
                </a:path>
                <a:path w="4995545" h="8366125">
                  <a:moveTo>
                    <a:pt x="4981349" y="550070"/>
                  </a:moveTo>
                  <a:lnTo>
                    <a:pt x="4975764" y="547278"/>
                  </a:lnTo>
                  <a:lnTo>
                    <a:pt x="4972972" y="541693"/>
                  </a:lnTo>
                  <a:lnTo>
                    <a:pt x="4975764" y="536109"/>
                  </a:lnTo>
                  <a:lnTo>
                    <a:pt x="4978556" y="533317"/>
                  </a:lnTo>
                </a:path>
                <a:path w="4995545" h="8366125">
                  <a:moveTo>
                    <a:pt x="4981349" y="527732"/>
                  </a:moveTo>
                  <a:lnTo>
                    <a:pt x="4970180" y="530524"/>
                  </a:lnTo>
                </a:path>
                <a:path w="4995545" h="8366125">
                  <a:moveTo>
                    <a:pt x="4981349" y="530524"/>
                  </a:moveTo>
                  <a:lnTo>
                    <a:pt x="4986933" y="536109"/>
                  </a:lnTo>
                  <a:lnTo>
                    <a:pt x="4989725" y="538901"/>
                  </a:lnTo>
                </a:path>
                <a:path w="4995545" h="8366125">
                  <a:moveTo>
                    <a:pt x="4995310" y="550070"/>
                  </a:moveTo>
                  <a:lnTo>
                    <a:pt x="4995310" y="536109"/>
                  </a:lnTo>
                  <a:lnTo>
                    <a:pt x="4989725" y="530524"/>
                  </a:lnTo>
                  <a:lnTo>
                    <a:pt x="4984141" y="527732"/>
                  </a:lnTo>
                </a:path>
                <a:path w="4995545" h="8366125">
                  <a:moveTo>
                    <a:pt x="4400563" y="617084"/>
                  </a:moveTo>
                  <a:lnTo>
                    <a:pt x="4400563" y="631045"/>
                  </a:lnTo>
                </a:path>
                <a:path w="4995545" h="8366125">
                  <a:moveTo>
                    <a:pt x="4400563" y="636629"/>
                  </a:moveTo>
                  <a:lnTo>
                    <a:pt x="4403356" y="650590"/>
                  </a:lnTo>
                </a:path>
                <a:path w="4995545" h="8366125">
                  <a:moveTo>
                    <a:pt x="4411732" y="658967"/>
                  </a:moveTo>
                  <a:lnTo>
                    <a:pt x="4406148" y="647798"/>
                  </a:lnTo>
                  <a:lnTo>
                    <a:pt x="4406148" y="633837"/>
                  </a:lnTo>
                </a:path>
                <a:path w="4995545" h="8366125">
                  <a:moveTo>
                    <a:pt x="4406148" y="631045"/>
                  </a:moveTo>
                  <a:lnTo>
                    <a:pt x="4406148" y="617084"/>
                  </a:lnTo>
                  <a:lnTo>
                    <a:pt x="4411732" y="605915"/>
                  </a:lnTo>
                </a:path>
                <a:path w="4995545" h="8366125">
                  <a:moveTo>
                    <a:pt x="4420109" y="628253"/>
                  </a:moveTo>
                  <a:lnTo>
                    <a:pt x="4420109" y="639422"/>
                  </a:lnTo>
                  <a:lnTo>
                    <a:pt x="4422901" y="647798"/>
                  </a:lnTo>
                </a:path>
                <a:path w="4995545" h="8366125">
                  <a:moveTo>
                    <a:pt x="4436863" y="622668"/>
                  </a:moveTo>
                  <a:lnTo>
                    <a:pt x="4425694" y="625460"/>
                  </a:lnTo>
                </a:path>
                <a:path w="4995545" h="8366125">
                  <a:moveTo>
                    <a:pt x="4420109" y="619876"/>
                  </a:moveTo>
                  <a:lnTo>
                    <a:pt x="4420109" y="625460"/>
                  </a:lnTo>
                </a:path>
                <a:path w="4995545" h="8366125">
                  <a:moveTo>
                    <a:pt x="4436863" y="628253"/>
                  </a:moveTo>
                  <a:lnTo>
                    <a:pt x="4442447" y="631045"/>
                  </a:lnTo>
                  <a:lnTo>
                    <a:pt x="4442447" y="636629"/>
                  </a:lnTo>
                </a:path>
                <a:path w="4995545" h="8366125">
                  <a:moveTo>
                    <a:pt x="4425694" y="647798"/>
                  </a:moveTo>
                  <a:lnTo>
                    <a:pt x="4431278" y="650590"/>
                  </a:lnTo>
                  <a:lnTo>
                    <a:pt x="4439655" y="650590"/>
                  </a:lnTo>
                </a:path>
                <a:path w="4995545" h="8366125">
                  <a:moveTo>
                    <a:pt x="4448032" y="636629"/>
                  </a:moveTo>
                  <a:lnTo>
                    <a:pt x="4445239" y="628253"/>
                  </a:lnTo>
                </a:path>
                <a:path w="4995545" h="8366125">
                  <a:moveTo>
                    <a:pt x="4425694" y="625460"/>
                  </a:moveTo>
                  <a:lnTo>
                    <a:pt x="4428486" y="617084"/>
                  </a:lnTo>
                  <a:lnTo>
                    <a:pt x="4436863" y="611499"/>
                  </a:lnTo>
                  <a:lnTo>
                    <a:pt x="4445239" y="611499"/>
                  </a:lnTo>
                </a:path>
                <a:path w="4995545" h="8366125">
                  <a:moveTo>
                    <a:pt x="4529006" y="603122"/>
                  </a:moveTo>
                  <a:lnTo>
                    <a:pt x="4531799" y="614291"/>
                  </a:lnTo>
                </a:path>
                <a:path w="4995545" h="8366125">
                  <a:moveTo>
                    <a:pt x="4534591" y="633837"/>
                  </a:moveTo>
                  <a:lnTo>
                    <a:pt x="4531799" y="647798"/>
                  </a:lnTo>
                </a:path>
                <a:path w="4995545" h="8366125">
                  <a:moveTo>
                    <a:pt x="4531799" y="661759"/>
                  </a:moveTo>
                  <a:lnTo>
                    <a:pt x="4537383" y="653383"/>
                  </a:lnTo>
                </a:path>
                <a:path w="4995545" h="8366125">
                  <a:moveTo>
                    <a:pt x="4537383" y="650590"/>
                  </a:moveTo>
                  <a:lnTo>
                    <a:pt x="4540175" y="639422"/>
                  </a:lnTo>
                </a:path>
                <a:path w="4995545" h="8366125">
                  <a:moveTo>
                    <a:pt x="4540175" y="633837"/>
                  </a:moveTo>
                  <a:lnTo>
                    <a:pt x="4537383" y="617084"/>
                  </a:lnTo>
                  <a:lnTo>
                    <a:pt x="4531799" y="603122"/>
                  </a:lnTo>
                </a:path>
                <a:path w="4995545" h="8366125">
                  <a:moveTo>
                    <a:pt x="4568098" y="614291"/>
                  </a:moveTo>
                  <a:lnTo>
                    <a:pt x="4576474" y="611499"/>
                  </a:lnTo>
                </a:path>
                <a:path w="4995545" h="8366125">
                  <a:moveTo>
                    <a:pt x="4579267" y="611499"/>
                  </a:moveTo>
                  <a:lnTo>
                    <a:pt x="4582059" y="614291"/>
                  </a:lnTo>
                  <a:lnTo>
                    <a:pt x="4584851" y="617084"/>
                  </a:lnTo>
                  <a:lnTo>
                    <a:pt x="4582059" y="625460"/>
                  </a:lnTo>
                </a:path>
                <a:path w="4995545" h="8366125">
                  <a:moveTo>
                    <a:pt x="4579267" y="631045"/>
                  </a:moveTo>
                  <a:lnTo>
                    <a:pt x="4576474" y="636629"/>
                  </a:lnTo>
                </a:path>
                <a:path w="4995545" h="8366125">
                  <a:moveTo>
                    <a:pt x="4565305" y="645006"/>
                  </a:moveTo>
                  <a:lnTo>
                    <a:pt x="4565305" y="650590"/>
                  </a:lnTo>
                </a:path>
                <a:path w="4995545" h="8366125">
                  <a:moveTo>
                    <a:pt x="4579267" y="639422"/>
                  </a:moveTo>
                  <a:lnTo>
                    <a:pt x="4590436" y="625460"/>
                  </a:lnTo>
                  <a:lnTo>
                    <a:pt x="4590436" y="617084"/>
                  </a:lnTo>
                  <a:lnTo>
                    <a:pt x="4587643" y="611499"/>
                  </a:lnTo>
                </a:path>
                <a:path w="4995545" h="8366125">
                  <a:moveTo>
                    <a:pt x="4637904" y="614291"/>
                  </a:moveTo>
                  <a:lnTo>
                    <a:pt x="4646280" y="611499"/>
                  </a:lnTo>
                </a:path>
                <a:path w="4995545" h="8366125">
                  <a:moveTo>
                    <a:pt x="4649072" y="611499"/>
                  </a:moveTo>
                  <a:lnTo>
                    <a:pt x="4654657" y="614291"/>
                  </a:lnTo>
                  <a:lnTo>
                    <a:pt x="4657449" y="617084"/>
                  </a:lnTo>
                  <a:lnTo>
                    <a:pt x="4654657" y="625460"/>
                  </a:lnTo>
                </a:path>
                <a:path w="4995545" h="8366125">
                  <a:moveTo>
                    <a:pt x="4651865" y="631045"/>
                  </a:moveTo>
                  <a:lnTo>
                    <a:pt x="4646280" y="636629"/>
                  </a:lnTo>
                </a:path>
                <a:path w="4995545" h="8366125">
                  <a:moveTo>
                    <a:pt x="4637904" y="645006"/>
                  </a:moveTo>
                  <a:lnTo>
                    <a:pt x="4637904" y="650590"/>
                  </a:lnTo>
                </a:path>
                <a:path w="4995545" h="8366125">
                  <a:moveTo>
                    <a:pt x="4651865" y="639422"/>
                  </a:moveTo>
                  <a:lnTo>
                    <a:pt x="4660241" y="625460"/>
                  </a:lnTo>
                  <a:lnTo>
                    <a:pt x="4663034" y="617084"/>
                  </a:lnTo>
                  <a:lnTo>
                    <a:pt x="4660241" y="611499"/>
                  </a:lnTo>
                </a:path>
                <a:path w="4995545" h="8366125">
                  <a:moveTo>
                    <a:pt x="4730047" y="650590"/>
                  </a:moveTo>
                  <a:lnTo>
                    <a:pt x="4738424" y="650590"/>
                  </a:lnTo>
                </a:path>
                <a:path w="4995545" h="8366125">
                  <a:moveTo>
                    <a:pt x="4741216" y="647798"/>
                  </a:moveTo>
                  <a:lnTo>
                    <a:pt x="4732840" y="645006"/>
                  </a:lnTo>
                </a:path>
                <a:path w="4995545" h="8366125">
                  <a:moveTo>
                    <a:pt x="4741216" y="611499"/>
                  </a:moveTo>
                  <a:lnTo>
                    <a:pt x="4746801" y="614291"/>
                  </a:lnTo>
                  <a:lnTo>
                    <a:pt x="4746801" y="619876"/>
                  </a:lnTo>
                </a:path>
                <a:path w="4995545" h="8366125">
                  <a:moveTo>
                    <a:pt x="4752385" y="647798"/>
                  </a:moveTo>
                  <a:lnTo>
                    <a:pt x="4755177" y="642214"/>
                  </a:lnTo>
                  <a:lnTo>
                    <a:pt x="4755177" y="636629"/>
                  </a:lnTo>
                  <a:lnTo>
                    <a:pt x="4752385" y="631045"/>
                  </a:lnTo>
                  <a:lnTo>
                    <a:pt x="4746801" y="628253"/>
                  </a:lnTo>
                  <a:lnTo>
                    <a:pt x="4752385" y="625460"/>
                  </a:lnTo>
                  <a:lnTo>
                    <a:pt x="4752385" y="619876"/>
                  </a:lnTo>
                  <a:lnTo>
                    <a:pt x="4752385" y="614291"/>
                  </a:lnTo>
                  <a:lnTo>
                    <a:pt x="4749593" y="608707"/>
                  </a:lnTo>
                </a:path>
                <a:path w="4995545" h="8366125">
                  <a:moveTo>
                    <a:pt x="4802645" y="650590"/>
                  </a:moveTo>
                  <a:lnTo>
                    <a:pt x="4811022" y="650590"/>
                  </a:lnTo>
                </a:path>
                <a:path w="4995545" h="8366125">
                  <a:moveTo>
                    <a:pt x="4811022" y="647798"/>
                  </a:moveTo>
                  <a:lnTo>
                    <a:pt x="4802645" y="645006"/>
                  </a:lnTo>
                </a:path>
                <a:path w="4995545" h="8366125">
                  <a:moveTo>
                    <a:pt x="4813814" y="611499"/>
                  </a:moveTo>
                  <a:lnTo>
                    <a:pt x="4816607" y="614291"/>
                  </a:lnTo>
                  <a:lnTo>
                    <a:pt x="4816607" y="619876"/>
                  </a:lnTo>
                </a:path>
                <a:path w="4995545" h="8366125">
                  <a:moveTo>
                    <a:pt x="4822191" y="647798"/>
                  </a:moveTo>
                  <a:lnTo>
                    <a:pt x="4827776" y="642214"/>
                  </a:lnTo>
                  <a:lnTo>
                    <a:pt x="4827776" y="636629"/>
                  </a:lnTo>
                  <a:lnTo>
                    <a:pt x="4824983" y="631045"/>
                  </a:lnTo>
                  <a:lnTo>
                    <a:pt x="4816607" y="628253"/>
                  </a:lnTo>
                  <a:lnTo>
                    <a:pt x="4822191" y="625460"/>
                  </a:lnTo>
                  <a:lnTo>
                    <a:pt x="4824983" y="619876"/>
                  </a:lnTo>
                  <a:lnTo>
                    <a:pt x="4824983" y="614291"/>
                  </a:lnTo>
                  <a:lnTo>
                    <a:pt x="4822191" y="60870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616840" y="2496258"/>
              <a:ext cx="178703" cy="89351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862557" y="2496258"/>
              <a:ext cx="75390" cy="89351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8471643" y="2501843"/>
              <a:ext cx="550545" cy="262890"/>
            </a:xfrm>
            <a:custGeom>
              <a:avLst/>
              <a:gdLst/>
              <a:ahLst/>
              <a:cxnLst/>
              <a:rect l="l" t="t" r="r" b="b"/>
              <a:pathLst>
                <a:path w="550545" h="262889">
                  <a:moveTo>
                    <a:pt x="491433" y="11168"/>
                  </a:moveTo>
                  <a:lnTo>
                    <a:pt x="499810" y="25130"/>
                  </a:lnTo>
                </a:path>
                <a:path w="550545" h="262889">
                  <a:moveTo>
                    <a:pt x="530524" y="0"/>
                  </a:moveTo>
                  <a:lnTo>
                    <a:pt x="530524" y="64221"/>
                  </a:lnTo>
                </a:path>
                <a:path w="550545" h="262889">
                  <a:moveTo>
                    <a:pt x="19545" y="254093"/>
                  </a:moveTo>
                  <a:lnTo>
                    <a:pt x="2792" y="248509"/>
                  </a:lnTo>
                </a:path>
                <a:path w="550545" h="262889">
                  <a:moveTo>
                    <a:pt x="19545" y="226171"/>
                  </a:moveTo>
                  <a:lnTo>
                    <a:pt x="27922" y="228963"/>
                  </a:lnTo>
                  <a:lnTo>
                    <a:pt x="36299" y="237340"/>
                  </a:lnTo>
                </a:path>
                <a:path w="550545" h="262889">
                  <a:moveTo>
                    <a:pt x="0" y="256885"/>
                  </a:moveTo>
                  <a:lnTo>
                    <a:pt x="16753" y="262470"/>
                  </a:lnTo>
                  <a:lnTo>
                    <a:pt x="30714" y="262470"/>
                  </a:lnTo>
                  <a:lnTo>
                    <a:pt x="44675" y="254093"/>
                  </a:lnTo>
                  <a:lnTo>
                    <a:pt x="47468" y="245716"/>
                  </a:lnTo>
                  <a:lnTo>
                    <a:pt x="47468" y="237340"/>
                  </a:lnTo>
                </a:path>
                <a:path w="550545" h="262889">
                  <a:moveTo>
                    <a:pt x="11168" y="198248"/>
                  </a:moveTo>
                  <a:lnTo>
                    <a:pt x="13961" y="195456"/>
                  </a:lnTo>
                  <a:lnTo>
                    <a:pt x="19545" y="189872"/>
                  </a:lnTo>
                </a:path>
                <a:path w="550545" h="262889">
                  <a:moveTo>
                    <a:pt x="64221" y="184287"/>
                  </a:moveTo>
                  <a:lnTo>
                    <a:pt x="64221" y="240132"/>
                  </a:lnTo>
                </a:path>
                <a:path w="550545" h="262889">
                  <a:moveTo>
                    <a:pt x="64221" y="245716"/>
                  </a:moveTo>
                  <a:lnTo>
                    <a:pt x="69805" y="256885"/>
                  </a:lnTo>
                </a:path>
                <a:path w="550545" h="262889">
                  <a:moveTo>
                    <a:pt x="75390" y="259677"/>
                  </a:moveTo>
                  <a:lnTo>
                    <a:pt x="94936" y="262470"/>
                  </a:lnTo>
                  <a:lnTo>
                    <a:pt x="111689" y="259677"/>
                  </a:lnTo>
                </a:path>
                <a:path w="550545" h="262889">
                  <a:moveTo>
                    <a:pt x="92143" y="254093"/>
                  </a:moveTo>
                  <a:lnTo>
                    <a:pt x="83767" y="254093"/>
                  </a:lnTo>
                  <a:lnTo>
                    <a:pt x="78182" y="248509"/>
                  </a:lnTo>
                </a:path>
                <a:path w="550545" h="262889">
                  <a:moveTo>
                    <a:pt x="108897" y="245716"/>
                  </a:moveTo>
                  <a:lnTo>
                    <a:pt x="103312" y="251301"/>
                  </a:lnTo>
                  <a:lnTo>
                    <a:pt x="94936" y="254093"/>
                  </a:lnTo>
                </a:path>
                <a:path w="550545" h="262889">
                  <a:moveTo>
                    <a:pt x="122858" y="240132"/>
                  </a:moveTo>
                  <a:lnTo>
                    <a:pt x="122858" y="184287"/>
                  </a:lnTo>
                </a:path>
                <a:path w="550545" h="262889">
                  <a:moveTo>
                    <a:pt x="175910" y="234547"/>
                  </a:moveTo>
                  <a:lnTo>
                    <a:pt x="187079" y="262470"/>
                  </a:lnTo>
                </a:path>
                <a:path w="550545" h="262889">
                  <a:moveTo>
                    <a:pt x="198248" y="259677"/>
                  </a:moveTo>
                  <a:lnTo>
                    <a:pt x="187079" y="234547"/>
                  </a:lnTo>
                </a:path>
                <a:path w="550545" h="262889">
                  <a:moveTo>
                    <a:pt x="181495" y="206625"/>
                  </a:moveTo>
                  <a:lnTo>
                    <a:pt x="178703" y="215002"/>
                  </a:lnTo>
                  <a:lnTo>
                    <a:pt x="167534" y="217794"/>
                  </a:lnTo>
                </a:path>
                <a:path w="550545" h="262889">
                  <a:moveTo>
                    <a:pt x="184287" y="220586"/>
                  </a:moveTo>
                  <a:lnTo>
                    <a:pt x="189872" y="215002"/>
                  </a:lnTo>
                  <a:lnTo>
                    <a:pt x="192664" y="209417"/>
                  </a:lnTo>
                  <a:lnTo>
                    <a:pt x="189872" y="195456"/>
                  </a:lnTo>
                </a:path>
                <a:path w="550545" h="262889">
                  <a:moveTo>
                    <a:pt x="187079" y="189872"/>
                  </a:moveTo>
                  <a:lnTo>
                    <a:pt x="170326" y="181495"/>
                  </a:lnTo>
                </a:path>
                <a:path w="550545" h="262889">
                  <a:moveTo>
                    <a:pt x="418835" y="262470"/>
                  </a:moveTo>
                  <a:lnTo>
                    <a:pt x="421627" y="251301"/>
                  </a:lnTo>
                </a:path>
                <a:path w="550545" h="262889">
                  <a:moveTo>
                    <a:pt x="510979" y="195456"/>
                  </a:moveTo>
                  <a:lnTo>
                    <a:pt x="519355" y="209417"/>
                  </a:lnTo>
                </a:path>
                <a:path w="550545" h="262889">
                  <a:moveTo>
                    <a:pt x="550070" y="184287"/>
                  </a:moveTo>
                  <a:lnTo>
                    <a:pt x="550070" y="24850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046844" y="2680546"/>
              <a:ext cx="64221" cy="86559"/>
            </a:xfrm>
            <a:prstGeom prst="rect">
              <a:avLst/>
            </a:prstGeom>
          </p:spPr>
        </p:pic>
      </p:grpSp>
      <p:sp>
        <p:nvSpPr>
          <p:cNvPr id="234" name="object 234"/>
          <p:cNvSpPr txBox="1"/>
          <p:nvPr/>
        </p:nvSpPr>
        <p:spPr>
          <a:xfrm>
            <a:off x="17614686" y="11575195"/>
            <a:ext cx="1352550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308610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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7659360" y="10358144"/>
            <a:ext cx="1405255" cy="532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</a:t>
            </a:r>
            <a:r>
              <a:rPr sz="1600" spc="10" dirty="0">
                <a:latin typeface="Times New Roman"/>
                <a:cs typeface="Times New Roman"/>
              </a:rPr>
              <a:t> FLOOR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PLANS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13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UPTON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2021040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04-02-2021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2005" y="2669377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2928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9866" y="4193938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59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9866" y="3844908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39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9866" y="4252575"/>
            <a:ext cx="709295" cy="0"/>
          </a:xfrm>
          <a:custGeom>
            <a:avLst/>
            <a:gdLst/>
            <a:ahLst/>
            <a:cxnLst/>
            <a:rect l="l" t="t" r="r" b="b"/>
            <a:pathLst>
              <a:path w="709295">
                <a:moveTo>
                  <a:pt x="0" y="0"/>
                </a:moveTo>
                <a:lnTo>
                  <a:pt x="70922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9866" y="5696161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5">
                <a:moveTo>
                  <a:pt x="0" y="0"/>
                </a:moveTo>
                <a:lnTo>
                  <a:pt x="748319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2208" y="5207520"/>
            <a:ext cx="209550" cy="33655"/>
          </a:xfrm>
          <a:custGeom>
            <a:avLst/>
            <a:gdLst/>
            <a:ahLst/>
            <a:cxnLst/>
            <a:rect l="l" t="t" r="r" b="b"/>
            <a:pathLst>
              <a:path w="209550" h="33654">
                <a:moveTo>
                  <a:pt x="36299" y="0"/>
                </a:moveTo>
                <a:lnTo>
                  <a:pt x="175910" y="0"/>
                </a:lnTo>
              </a:path>
              <a:path w="209550" h="33654">
                <a:moveTo>
                  <a:pt x="0" y="33506"/>
                </a:moveTo>
                <a:lnTo>
                  <a:pt x="209417" y="3350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4877" y="5696161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05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6831" y="5696161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43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1899" y="5696161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73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63267" y="569616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858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572" y="5696161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17929" y="528849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35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566" y="5229857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6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6566" y="461277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6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6765" y="4612773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49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91899" y="4612773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37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91899" y="5288495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37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1899" y="5347131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73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63267" y="5347131"/>
            <a:ext cx="860425" cy="0"/>
          </a:xfrm>
          <a:custGeom>
            <a:avLst/>
            <a:gdLst/>
            <a:ahLst/>
            <a:cxnLst/>
            <a:rect l="l" t="t" r="r" b="b"/>
            <a:pathLst>
              <a:path w="860425">
                <a:moveTo>
                  <a:pt x="0" y="0"/>
                </a:moveTo>
                <a:lnTo>
                  <a:pt x="860008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6566" y="4554136"/>
            <a:ext cx="2047239" cy="0"/>
          </a:xfrm>
          <a:custGeom>
            <a:avLst/>
            <a:gdLst/>
            <a:ahLst/>
            <a:cxnLst/>
            <a:rect l="l" t="t" r="r" b="b"/>
            <a:pathLst>
              <a:path w="2047240">
                <a:moveTo>
                  <a:pt x="0" y="0"/>
                </a:moveTo>
                <a:lnTo>
                  <a:pt x="2046709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9866" y="5754798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5">
                <a:moveTo>
                  <a:pt x="0" y="0"/>
                </a:moveTo>
                <a:lnTo>
                  <a:pt x="748319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4877" y="5754798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495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05010" y="5754798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92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56831" y="5754798"/>
            <a:ext cx="829310" cy="0"/>
          </a:xfrm>
          <a:custGeom>
            <a:avLst/>
            <a:gdLst/>
            <a:ahLst/>
            <a:cxnLst/>
            <a:rect l="l" t="t" r="r" b="b"/>
            <a:pathLst>
              <a:path w="829309">
                <a:moveTo>
                  <a:pt x="0" y="0"/>
                </a:moveTo>
                <a:lnTo>
                  <a:pt x="82929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44572" y="575479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70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2005" y="7731701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13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2005" y="7893650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13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4934" y="2066254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603122"/>
                </a:moveTo>
                <a:lnTo>
                  <a:pt x="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55128" y="1996448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17"/>
                </a:moveTo>
                <a:lnTo>
                  <a:pt x="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934" y="2066254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>
                <a:moveTo>
                  <a:pt x="0" y="0"/>
                </a:moveTo>
                <a:lnTo>
                  <a:pt x="455134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55128" y="1996448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746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0069" y="2066254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12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9875" y="1996448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1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6874485" y="2663793"/>
            <a:ext cx="301625" cy="1008380"/>
            <a:chOff x="6874485" y="2663793"/>
            <a:chExt cx="301625" cy="1008380"/>
          </a:xfrm>
        </p:grpSpPr>
        <p:sp>
          <p:nvSpPr>
            <p:cNvPr id="36" name="object 36"/>
            <p:cNvSpPr/>
            <p:nvPr/>
          </p:nvSpPr>
          <p:spPr>
            <a:xfrm>
              <a:off x="6880069" y="2669377"/>
              <a:ext cx="290830" cy="327025"/>
            </a:xfrm>
            <a:custGeom>
              <a:avLst/>
              <a:gdLst/>
              <a:ahLst/>
              <a:cxnLst/>
              <a:rect l="l" t="t" r="r" b="b"/>
              <a:pathLst>
                <a:path w="290829" h="327025">
                  <a:moveTo>
                    <a:pt x="0" y="0"/>
                  </a:moveTo>
                  <a:lnTo>
                    <a:pt x="290392" y="0"/>
                  </a:lnTo>
                  <a:lnTo>
                    <a:pt x="290392" y="3266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80069" y="2669377"/>
              <a:ext cx="290830" cy="1002665"/>
            </a:xfrm>
            <a:custGeom>
              <a:avLst/>
              <a:gdLst/>
              <a:ahLst/>
              <a:cxnLst/>
              <a:rect l="l" t="t" r="r" b="b"/>
              <a:pathLst>
                <a:path w="290829" h="1002664">
                  <a:moveTo>
                    <a:pt x="0" y="0"/>
                  </a:moveTo>
                  <a:lnTo>
                    <a:pt x="0" y="1002412"/>
                  </a:lnTo>
                </a:path>
                <a:path w="290829" h="1002664">
                  <a:moveTo>
                    <a:pt x="290392" y="0"/>
                  </a:moveTo>
                  <a:lnTo>
                    <a:pt x="290392" y="10024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164877" y="2663793"/>
            <a:ext cx="653415" cy="1008380"/>
            <a:chOff x="7164877" y="2663793"/>
            <a:chExt cx="653415" cy="1008380"/>
          </a:xfrm>
        </p:grpSpPr>
        <p:sp>
          <p:nvSpPr>
            <p:cNvPr id="39" name="object 39"/>
            <p:cNvSpPr/>
            <p:nvPr/>
          </p:nvSpPr>
          <p:spPr>
            <a:xfrm>
              <a:off x="7449685" y="2669377"/>
              <a:ext cx="0" cy="1002665"/>
            </a:xfrm>
            <a:custGeom>
              <a:avLst/>
              <a:gdLst/>
              <a:ahLst/>
              <a:cxnLst/>
              <a:rect l="l" t="t" r="r" b="b"/>
              <a:pathLst>
                <a:path h="1002664">
                  <a:moveTo>
                    <a:pt x="0" y="0"/>
                  </a:moveTo>
                  <a:lnTo>
                    <a:pt x="0" y="10024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70461" y="2669377"/>
              <a:ext cx="642620" cy="327025"/>
            </a:xfrm>
            <a:custGeom>
              <a:avLst/>
              <a:gdLst/>
              <a:ahLst/>
              <a:cxnLst/>
              <a:rect l="l" t="t" r="r" b="b"/>
              <a:pathLst>
                <a:path w="642620" h="327025">
                  <a:moveTo>
                    <a:pt x="0" y="326691"/>
                  </a:moveTo>
                  <a:lnTo>
                    <a:pt x="164741" y="326691"/>
                  </a:lnTo>
                  <a:lnTo>
                    <a:pt x="164741" y="0"/>
                  </a:lnTo>
                  <a:lnTo>
                    <a:pt x="642214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8775997" y="2669377"/>
            <a:ext cx="885190" cy="0"/>
          </a:xfrm>
          <a:custGeom>
            <a:avLst/>
            <a:gdLst/>
            <a:ahLst/>
            <a:cxnLst/>
            <a:rect l="l" t="t" r="r" b="b"/>
            <a:pathLst>
              <a:path w="885190">
                <a:moveTo>
                  <a:pt x="0" y="0"/>
                </a:moveTo>
                <a:lnTo>
                  <a:pt x="885138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2005" y="2529765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122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49875" y="2529765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5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45803" y="2529765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32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23275" y="2669377"/>
            <a:ext cx="0" cy="5062855"/>
          </a:xfrm>
          <a:custGeom>
            <a:avLst/>
            <a:gdLst/>
            <a:ahLst/>
            <a:cxnLst/>
            <a:rect l="l" t="t" r="r" b="b"/>
            <a:pathLst>
              <a:path h="5062855">
                <a:moveTo>
                  <a:pt x="0" y="0"/>
                </a:moveTo>
                <a:lnTo>
                  <a:pt x="0" y="5062323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40550" y="2669377"/>
            <a:ext cx="0" cy="5062855"/>
          </a:xfrm>
          <a:custGeom>
            <a:avLst/>
            <a:gdLst/>
            <a:ahLst/>
            <a:cxnLst/>
            <a:rect l="l" t="t" r="r" b="b"/>
            <a:pathLst>
              <a:path h="5062855">
                <a:moveTo>
                  <a:pt x="0" y="0"/>
                </a:moveTo>
                <a:lnTo>
                  <a:pt x="0" y="5062323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91899" y="4612773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0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91899" y="4978556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0993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91899" y="5673823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33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33263" y="4612773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0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33263" y="4978556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0"/>
                </a:moveTo>
                <a:lnTo>
                  <a:pt x="0" y="37136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33263" y="5673823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33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36765" y="4612773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0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36765" y="5210312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8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78128" y="4612773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0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78128" y="521031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54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89866" y="2669377"/>
            <a:ext cx="0" cy="5062855"/>
          </a:xfrm>
          <a:custGeom>
            <a:avLst/>
            <a:gdLst/>
            <a:ahLst/>
            <a:cxnLst/>
            <a:rect l="l" t="t" r="r" b="b"/>
            <a:pathLst>
              <a:path h="5062855">
                <a:moveTo>
                  <a:pt x="0" y="0"/>
                </a:moveTo>
                <a:lnTo>
                  <a:pt x="0" y="5062323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72592" y="2669377"/>
            <a:ext cx="0" cy="5062855"/>
          </a:xfrm>
          <a:custGeom>
            <a:avLst/>
            <a:gdLst/>
            <a:ahLst/>
            <a:cxnLst/>
            <a:rect l="l" t="t" r="r" b="b"/>
            <a:pathLst>
              <a:path h="5062855">
                <a:moveTo>
                  <a:pt x="0" y="0"/>
                </a:moveTo>
                <a:lnTo>
                  <a:pt x="0" y="5062323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42208" y="5009271"/>
            <a:ext cx="36830" cy="231775"/>
          </a:xfrm>
          <a:custGeom>
            <a:avLst/>
            <a:gdLst/>
            <a:ahLst/>
            <a:cxnLst/>
            <a:rect l="l" t="t" r="r" b="b"/>
            <a:pathLst>
              <a:path w="36829" h="231775">
                <a:moveTo>
                  <a:pt x="36299" y="0"/>
                </a:moveTo>
                <a:lnTo>
                  <a:pt x="36299" y="198248"/>
                </a:lnTo>
              </a:path>
              <a:path w="36829" h="231775">
                <a:moveTo>
                  <a:pt x="0" y="0"/>
                </a:moveTo>
                <a:lnTo>
                  <a:pt x="0" y="23175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18119" y="4693748"/>
            <a:ext cx="33655" cy="547370"/>
          </a:xfrm>
          <a:custGeom>
            <a:avLst/>
            <a:gdLst/>
            <a:ahLst/>
            <a:cxnLst/>
            <a:rect l="l" t="t" r="r" b="b"/>
            <a:pathLst>
              <a:path w="33654" h="547370">
                <a:moveTo>
                  <a:pt x="33506" y="0"/>
                </a:moveTo>
                <a:lnTo>
                  <a:pt x="33506" y="547278"/>
                </a:lnTo>
              </a:path>
              <a:path w="33654" h="547370">
                <a:moveTo>
                  <a:pt x="0" y="0"/>
                </a:moveTo>
                <a:lnTo>
                  <a:pt x="0" y="51377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17929" y="404874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8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17929" y="4149262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09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17929" y="4537383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111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76566" y="4048742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61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76566" y="4612773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08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46372" y="5754798"/>
            <a:ext cx="0" cy="1977389"/>
          </a:xfrm>
          <a:custGeom>
            <a:avLst/>
            <a:gdLst/>
            <a:ahLst/>
            <a:cxnLst/>
            <a:rect l="l" t="t" r="r" b="b"/>
            <a:pathLst>
              <a:path h="1977390">
                <a:moveTo>
                  <a:pt x="0" y="0"/>
                </a:moveTo>
                <a:lnTo>
                  <a:pt x="0" y="197690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05010" y="5754798"/>
            <a:ext cx="0" cy="1977389"/>
          </a:xfrm>
          <a:custGeom>
            <a:avLst/>
            <a:gdLst/>
            <a:ahLst/>
            <a:cxnLst/>
            <a:rect l="l" t="t" r="r" b="b"/>
            <a:pathLst>
              <a:path h="1977390">
                <a:moveTo>
                  <a:pt x="0" y="0"/>
                </a:moveTo>
                <a:lnTo>
                  <a:pt x="0" y="197690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40457" y="409062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31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99094" y="4149262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31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40457" y="40906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7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80069" y="3671790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6961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81630" y="409062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99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99094" y="4149262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81630" y="4090625"/>
            <a:ext cx="36830" cy="59055"/>
          </a:xfrm>
          <a:custGeom>
            <a:avLst/>
            <a:gdLst/>
            <a:ahLst/>
            <a:cxnLst/>
            <a:rect l="l" t="t" r="r" b="b"/>
            <a:pathLst>
              <a:path w="36829" h="59054">
                <a:moveTo>
                  <a:pt x="0" y="0"/>
                </a:moveTo>
                <a:lnTo>
                  <a:pt x="0" y="58636"/>
                </a:lnTo>
                <a:lnTo>
                  <a:pt x="36299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57731" y="40906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636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17929" y="4188354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17929" y="4537383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17929" y="4048742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2870" y="1773069"/>
            <a:ext cx="1102995" cy="896619"/>
          </a:xfrm>
          <a:custGeom>
            <a:avLst/>
            <a:gdLst/>
            <a:ahLst/>
            <a:cxnLst/>
            <a:rect l="l" t="t" r="r" b="b"/>
            <a:pathLst>
              <a:path w="1102995" h="896619">
                <a:moveTo>
                  <a:pt x="69805" y="896307"/>
                </a:moveTo>
                <a:lnTo>
                  <a:pt x="69805" y="304353"/>
                </a:lnTo>
                <a:lnTo>
                  <a:pt x="340652" y="69805"/>
                </a:lnTo>
                <a:lnTo>
                  <a:pt x="762280" y="69805"/>
                </a:lnTo>
                <a:lnTo>
                  <a:pt x="1033127" y="304353"/>
                </a:lnTo>
                <a:lnTo>
                  <a:pt x="1033127" y="896307"/>
                </a:lnTo>
              </a:path>
              <a:path w="1102995" h="896619">
                <a:moveTo>
                  <a:pt x="0" y="756695"/>
                </a:moveTo>
                <a:lnTo>
                  <a:pt x="0" y="270846"/>
                </a:lnTo>
                <a:lnTo>
                  <a:pt x="315522" y="0"/>
                </a:lnTo>
                <a:lnTo>
                  <a:pt x="787410" y="0"/>
                </a:lnTo>
                <a:lnTo>
                  <a:pt x="1102933" y="270846"/>
                </a:lnTo>
                <a:lnTo>
                  <a:pt x="1102933" y="75669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161326" y="3158018"/>
            <a:ext cx="162560" cy="955040"/>
          </a:xfrm>
          <a:custGeom>
            <a:avLst/>
            <a:gdLst/>
            <a:ahLst/>
            <a:cxnLst/>
            <a:rect l="l" t="t" r="r" b="b"/>
            <a:pathLst>
              <a:path w="162559" h="955039">
                <a:moveTo>
                  <a:pt x="161949" y="0"/>
                </a:moveTo>
                <a:lnTo>
                  <a:pt x="0" y="0"/>
                </a:lnTo>
                <a:lnTo>
                  <a:pt x="0" y="954944"/>
                </a:lnTo>
                <a:lnTo>
                  <a:pt x="161949" y="954944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50156" y="6212725"/>
            <a:ext cx="173355" cy="1042035"/>
          </a:xfrm>
          <a:custGeom>
            <a:avLst/>
            <a:gdLst/>
            <a:ahLst/>
            <a:cxnLst/>
            <a:rect l="l" t="t" r="r" b="b"/>
            <a:pathLst>
              <a:path w="173354" h="1042034">
                <a:moveTo>
                  <a:pt x="173118" y="1041504"/>
                </a:moveTo>
                <a:lnTo>
                  <a:pt x="0" y="1041504"/>
                </a:lnTo>
                <a:lnTo>
                  <a:pt x="0" y="0"/>
                </a:lnTo>
                <a:lnTo>
                  <a:pt x="173118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33263" y="4651864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3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78128" y="4651864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3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78128" y="5210312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3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33263" y="4978556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3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63267" y="5347131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029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04630" y="5347131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029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86125" y="5696161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44572" y="5696161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33263" y="5673823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3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33263" y="5349924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36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64877" y="5696161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8185" y="5696161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56831" y="5696161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32932" y="5696161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18119" y="5241026"/>
            <a:ext cx="0" cy="455295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0"/>
                </a:moveTo>
                <a:lnTo>
                  <a:pt x="0" y="45513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00845" y="5241026"/>
            <a:ext cx="0" cy="455295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0"/>
                </a:moveTo>
                <a:lnTo>
                  <a:pt x="0" y="45513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89866" y="5241026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34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89866" y="5137714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34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89866" y="5031609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34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89866" y="5241026"/>
            <a:ext cx="452755" cy="455295"/>
          </a:xfrm>
          <a:custGeom>
            <a:avLst/>
            <a:gdLst/>
            <a:ahLst/>
            <a:cxnLst/>
            <a:rect l="l" t="t" r="r" b="b"/>
            <a:pathLst>
              <a:path w="452754" h="455295">
                <a:moveTo>
                  <a:pt x="254093" y="455134"/>
                </a:moveTo>
                <a:lnTo>
                  <a:pt x="452342" y="0"/>
                </a:lnTo>
                <a:lnTo>
                  <a:pt x="0" y="20941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80259" y="2669377"/>
            <a:ext cx="0" cy="1176020"/>
          </a:xfrm>
          <a:custGeom>
            <a:avLst/>
            <a:gdLst/>
            <a:ahLst/>
            <a:cxnLst/>
            <a:rect l="l" t="t" r="r" b="b"/>
            <a:pathLst>
              <a:path h="1176020">
                <a:moveTo>
                  <a:pt x="0" y="0"/>
                </a:moveTo>
                <a:lnTo>
                  <a:pt x="0" y="117553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38896" y="5754798"/>
            <a:ext cx="59055" cy="413384"/>
          </a:xfrm>
          <a:custGeom>
            <a:avLst/>
            <a:gdLst/>
            <a:ahLst/>
            <a:cxnLst/>
            <a:rect l="l" t="t" r="r" b="b"/>
            <a:pathLst>
              <a:path w="59054" h="413385">
                <a:moveTo>
                  <a:pt x="58636" y="0"/>
                </a:moveTo>
                <a:lnTo>
                  <a:pt x="58636" y="413250"/>
                </a:lnTo>
                <a:lnTo>
                  <a:pt x="0" y="41325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9866" y="616804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22337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89866" y="622389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3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38896" y="6140126"/>
            <a:ext cx="301625" cy="83820"/>
          </a:xfrm>
          <a:custGeom>
            <a:avLst/>
            <a:gdLst/>
            <a:ahLst/>
            <a:cxnLst/>
            <a:rect l="l" t="t" r="r" b="b"/>
            <a:pathLst>
              <a:path w="301625" h="83820">
                <a:moveTo>
                  <a:pt x="0" y="83767"/>
                </a:moveTo>
                <a:lnTo>
                  <a:pt x="301561" y="83767"/>
                </a:lnTo>
                <a:lnTo>
                  <a:pt x="301561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40457" y="575479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636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53377" y="5754798"/>
            <a:ext cx="128905" cy="413384"/>
          </a:xfrm>
          <a:custGeom>
            <a:avLst/>
            <a:gdLst/>
            <a:ahLst/>
            <a:cxnLst/>
            <a:rect l="l" t="t" r="r" b="b"/>
            <a:pathLst>
              <a:path w="128904" h="413385">
                <a:moveTo>
                  <a:pt x="0" y="0"/>
                </a:moveTo>
                <a:lnTo>
                  <a:pt x="0" y="413250"/>
                </a:lnTo>
                <a:lnTo>
                  <a:pt x="128442" y="413250"/>
                </a:lnTo>
                <a:lnTo>
                  <a:pt x="128442" y="385328"/>
                </a:lnTo>
              </a:path>
              <a:path w="128904" h="413385">
                <a:moveTo>
                  <a:pt x="128442" y="58636"/>
                </a:moveTo>
                <a:lnTo>
                  <a:pt x="12844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12204" y="616804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84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38896" y="616804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844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81820" y="6140126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81820" y="581343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10453" y="7893650"/>
            <a:ext cx="1955164" cy="1396365"/>
          </a:xfrm>
          <a:custGeom>
            <a:avLst/>
            <a:gdLst/>
            <a:ahLst/>
            <a:cxnLst/>
            <a:rect l="l" t="t" r="r" b="b"/>
            <a:pathLst>
              <a:path w="1955165" h="1396365">
                <a:moveTo>
                  <a:pt x="0" y="256885"/>
                </a:moveTo>
                <a:lnTo>
                  <a:pt x="0" y="1396118"/>
                </a:lnTo>
                <a:lnTo>
                  <a:pt x="1954565" y="1396118"/>
                </a:lnTo>
                <a:lnTo>
                  <a:pt x="1954565" y="0"/>
                </a:lnTo>
              </a:path>
              <a:path w="1955165" h="1396365">
                <a:moveTo>
                  <a:pt x="16753" y="256885"/>
                </a:moveTo>
                <a:lnTo>
                  <a:pt x="16753" y="1379364"/>
                </a:lnTo>
                <a:lnTo>
                  <a:pt x="1937811" y="1379364"/>
                </a:lnTo>
                <a:lnTo>
                  <a:pt x="1937811" y="0"/>
                </a:lnTo>
              </a:path>
              <a:path w="1955165" h="1396365">
                <a:moveTo>
                  <a:pt x="53052" y="234547"/>
                </a:moveTo>
                <a:lnTo>
                  <a:pt x="53052" y="1345857"/>
                </a:lnTo>
                <a:lnTo>
                  <a:pt x="1901512" y="1345857"/>
                </a:lnTo>
                <a:lnTo>
                  <a:pt x="190151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1229" y="1482677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31229" y="186521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31229" y="200482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31229" y="249346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31229" y="263307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31229" y="312171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31229" y="326133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31229" y="374997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31229" y="388958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31229" y="437822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31229" y="451783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31229" y="500647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59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31229" y="514888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31229" y="56375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31229" y="577713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31229" y="62657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31229" y="640538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31229" y="689403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31229" y="70336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31229" y="752228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31229" y="766189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31229" y="815053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31229" y="8290148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381912" y="1482677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381912" y="186521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381912" y="200482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381912" y="249346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381912" y="263307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381912" y="312171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381912" y="326133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381912" y="374997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381912" y="388958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381912" y="437822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381912" y="451783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381912" y="500647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59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381912" y="514888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381912" y="56375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381912" y="577713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381912" y="62657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381912" y="640538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381912" y="689403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381912" y="70336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381912" y="752228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381912" y="766189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381912" y="815053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381912" y="8290148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52005" y="7731701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1949"/>
                </a:moveTo>
                <a:lnTo>
                  <a:pt x="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661136" y="7731701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1949"/>
                </a:moveTo>
                <a:lnTo>
                  <a:pt x="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object 162"/>
          <p:cNvGrpSpPr/>
          <p:nvPr/>
        </p:nvGrpSpPr>
        <p:grpSpPr>
          <a:xfrm>
            <a:off x="5752005" y="1471507"/>
            <a:ext cx="3909695" cy="502920"/>
            <a:chOff x="5752005" y="1471507"/>
            <a:chExt cx="3909695" cy="502920"/>
          </a:xfrm>
        </p:grpSpPr>
        <p:sp>
          <p:nvSpPr>
            <p:cNvPr id="163" name="object 163"/>
            <p:cNvSpPr/>
            <p:nvPr/>
          </p:nvSpPr>
          <p:spPr>
            <a:xfrm>
              <a:off x="7220755" y="1477092"/>
              <a:ext cx="2141855" cy="488950"/>
            </a:xfrm>
            <a:custGeom>
              <a:avLst/>
              <a:gdLst/>
              <a:ahLst/>
              <a:cxnLst/>
              <a:rect l="l" t="t" r="r" b="b"/>
              <a:pathLst>
                <a:path w="2141854" h="488950">
                  <a:moveTo>
                    <a:pt x="2141577" y="488905"/>
                  </a:moveTo>
                  <a:lnTo>
                    <a:pt x="2108701" y="452280"/>
                  </a:lnTo>
                  <a:lnTo>
                    <a:pt x="2074697" y="416941"/>
                  </a:lnTo>
                  <a:lnTo>
                    <a:pt x="2039605" y="382906"/>
                  </a:lnTo>
                  <a:lnTo>
                    <a:pt x="2003462" y="350193"/>
                  </a:lnTo>
                  <a:lnTo>
                    <a:pt x="1966308" y="318820"/>
                  </a:lnTo>
                  <a:lnTo>
                    <a:pt x="1928182" y="288803"/>
                  </a:lnTo>
                  <a:lnTo>
                    <a:pt x="1889123" y="260162"/>
                  </a:lnTo>
                  <a:lnTo>
                    <a:pt x="1849169" y="232914"/>
                  </a:lnTo>
                  <a:lnTo>
                    <a:pt x="1808359" y="207076"/>
                  </a:lnTo>
                  <a:lnTo>
                    <a:pt x="1766733" y="182666"/>
                  </a:lnTo>
                  <a:lnTo>
                    <a:pt x="1724329" y="159703"/>
                  </a:lnTo>
                  <a:lnTo>
                    <a:pt x="1681186" y="138203"/>
                  </a:lnTo>
                  <a:lnTo>
                    <a:pt x="1637343" y="118185"/>
                  </a:lnTo>
                  <a:lnTo>
                    <a:pt x="1592839" y="99666"/>
                  </a:lnTo>
                  <a:lnTo>
                    <a:pt x="1547712" y="82665"/>
                  </a:lnTo>
                  <a:lnTo>
                    <a:pt x="1502003" y="67198"/>
                  </a:lnTo>
                  <a:lnTo>
                    <a:pt x="1455749" y="53284"/>
                  </a:lnTo>
                  <a:lnTo>
                    <a:pt x="1408990" y="40941"/>
                  </a:lnTo>
                  <a:lnTo>
                    <a:pt x="1361764" y="30185"/>
                  </a:lnTo>
                  <a:lnTo>
                    <a:pt x="1314110" y="21036"/>
                  </a:lnTo>
                  <a:lnTo>
                    <a:pt x="1266068" y="13510"/>
                  </a:lnTo>
                  <a:lnTo>
                    <a:pt x="1217675" y="7626"/>
                  </a:lnTo>
                  <a:lnTo>
                    <a:pt x="1168972" y="3401"/>
                  </a:lnTo>
                  <a:lnTo>
                    <a:pt x="1119997" y="853"/>
                  </a:lnTo>
                  <a:lnTo>
                    <a:pt x="1070788" y="0"/>
                  </a:lnTo>
                  <a:lnTo>
                    <a:pt x="1021580" y="853"/>
                  </a:lnTo>
                  <a:lnTo>
                    <a:pt x="972604" y="3401"/>
                  </a:lnTo>
                  <a:lnTo>
                    <a:pt x="923901" y="7626"/>
                  </a:lnTo>
                  <a:lnTo>
                    <a:pt x="875509" y="13510"/>
                  </a:lnTo>
                  <a:lnTo>
                    <a:pt x="827466" y="21036"/>
                  </a:lnTo>
                  <a:lnTo>
                    <a:pt x="779813" y="30185"/>
                  </a:lnTo>
                  <a:lnTo>
                    <a:pt x="732587" y="40941"/>
                  </a:lnTo>
                  <a:lnTo>
                    <a:pt x="685827" y="53284"/>
                  </a:lnTo>
                  <a:lnTo>
                    <a:pt x="639573" y="67198"/>
                  </a:lnTo>
                  <a:lnTo>
                    <a:pt x="593864" y="82665"/>
                  </a:lnTo>
                  <a:lnTo>
                    <a:pt x="548738" y="99666"/>
                  </a:lnTo>
                  <a:lnTo>
                    <a:pt x="504233" y="118185"/>
                  </a:lnTo>
                  <a:lnTo>
                    <a:pt x="460391" y="138203"/>
                  </a:lnTo>
                  <a:lnTo>
                    <a:pt x="417248" y="159703"/>
                  </a:lnTo>
                  <a:lnTo>
                    <a:pt x="374843" y="182666"/>
                  </a:lnTo>
                  <a:lnTo>
                    <a:pt x="333217" y="207076"/>
                  </a:lnTo>
                  <a:lnTo>
                    <a:pt x="292408" y="232914"/>
                  </a:lnTo>
                  <a:lnTo>
                    <a:pt x="252454" y="260162"/>
                  </a:lnTo>
                  <a:lnTo>
                    <a:pt x="213394" y="288803"/>
                  </a:lnTo>
                  <a:lnTo>
                    <a:pt x="175268" y="318820"/>
                  </a:lnTo>
                  <a:lnTo>
                    <a:pt x="138114" y="350193"/>
                  </a:lnTo>
                  <a:lnTo>
                    <a:pt x="101971" y="382906"/>
                  </a:lnTo>
                  <a:lnTo>
                    <a:pt x="66879" y="416941"/>
                  </a:lnTo>
                  <a:lnTo>
                    <a:pt x="32875" y="452280"/>
                  </a:lnTo>
                  <a:lnTo>
                    <a:pt x="0" y="4889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52005" y="1968526"/>
              <a:ext cx="3909695" cy="0"/>
            </a:xfrm>
            <a:custGeom>
              <a:avLst/>
              <a:gdLst/>
              <a:ahLst/>
              <a:cxnLst/>
              <a:rect l="l" t="t" r="r" b="b"/>
              <a:pathLst>
                <a:path w="3909695">
                  <a:moveTo>
                    <a:pt x="0" y="0"/>
                  </a:moveTo>
                  <a:lnTo>
                    <a:pt x="1471508" y="0"/>
                  </a:lnTo>
                </a:path>
                <a:path w="3909695">
                  <a:moveTo>
                    <a:pt x="3613153" y="0"/>
                  </a:moveTo>
                  <a:lnTo>
                    <a:pt x="390913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/>
          <p:nvPr/>
        </p:nvSpPr>
        <p:spPr>
          <a:xfrm>
            <a:off x="5752005" y="252976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11"/>
                </a:moveTo>
                <a:lnTo>
                  <a:pt x="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661136" y="252976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11"/>
                </a:moveTo>
                <a:lnTo>
                  <a:pt x="0" y="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" name="object 167"/>
          <p:cNvGrpSpPr/>
          <p:nvPr/>
        </p:nvGrpSpPr>
        <p:grpSpPr>
          <a:xfrm>
            <a:off x="6835393" y="5740837"/>
            <a:ext cx="327025" cy="245745"/>
            <a:chOff x="6835393" y="5740837"/>
            <a:chExt cx="327025" cy="245745"/>
          </a:xfrm>
        </p:grpSpPr>
        <p:sp>
          <p:nvSpPr>
            <p:cNvPr id="168" name="object 168"/>
            <p:cNvSpPr/>
            <p:nvPr/>
          </p:nvSpPr>
          <p:spPr>
            <a:xfrm>
              <a:off x="7066808" y="5753402"/>
              <a:ext cx="95885" cy="230504"/>
            </a:xfrm>
            <a:custGeom>
              <a:avLst/>
              <a:gdLst/>
              <a:ahLst/>
              <a:cxnLst/>
              <a:rect l="l" t="t" r="r" b="b"/>
              <a:pathLst>
                <a:path w="95884" h="230504">
                  <a:moveTo>
                    <a:pt x="0" y="230018"/>
                  </a:moveTo>
                  <a:lnTo>
                    <a:pt x="33334" y="190953"/>
                  </a:lnTo>
                  <a:lnTo>
                    <a:pt x="59891" y="147544"/>
                  </a:lnTo>
                  <a:lnTo>
                    <a:pt x="79308" y="100667"/>
                  </a:lnTo>
                  <a:lnTo>
                    <a:pt x="91224" y="51194"/>
                  </a:lnTo>
                  <a:lnTo>
                    <a:pt x="95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838185" y="5743629"/>
              <a:ext cx="243204" cy="240665"/>
            </a:xfrm>
            <a:custGeom>
              <a:avLst/>
              <a:gdLst/>
              <a:ahLst/>
              <a:cxnLst/>
              <a:rect l="l" t="t" r="r" b="b"/>
              <a:pathLst>
                <a:path w="243204" h="240664">
                  <a:moveTo>
                    <a:pt x="11168" y="0"/>
                  </a:moveTo>
                  <a:lnTo>
                    <a:pt x="0" y="11168"/>
                  </a:lnTo>
                  <a:lnTo>
                    <a:pt x="231755" y="240132"/>
                  </a:lnTo>
                  <a:lnTo>
                    <a:pt x="242924" y="228963"/>
                  </a:ln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7622804" y="4649072"/>
            <a:ext cx="215265" cy="282575"/>
            <a:chOff x="7622804" y="4649072"/>
            <a:chExt cx="215265" cy="282575"/>
          </a:xfrm>
        </p:grpSpPr>
        <p:sp>
          <p:nvSpPr>
            <p:cNvPr id="171" name="object 171"/>
            <p:cNvSpPr/>
            <p:nvPr/>
          </p:nvSpPr>
          <p:spPr>
            <a:xfrm>
              <a:off x="7635369" y="4848896"/>
              <a:ext cx="198755" cy="82550"/>
            </a:xfrm>
            <a:custGeom>
              <a:avLst/>
              <a:gdLst/>
              <a:ahLst/>
              <a:cxnLst/>
              <a:rect l="l" t="t" r="r" b="b"/>
              <a:pathLst>
                <a:path w="198754" h="82550">
                  <a:moveTo>
                    <a:pt x="0" y="82191"/>
                  </a:moveTo>
                  <a:lnTo>
                    <a:pt x="55001" y="76749"/>
                  </a:lnTo>
                  <a:lnTo>
                    <a:pt x="107388" y="60830"/>
                  </a:lnTo>
                  <a:lnTo>
                    <a:pt x="155687" y="35044"/>
                  </a:lnTo>
                  <a:lnTo>
                    <a:pt x="1984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25596" y="4651865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>
                  <a:moveTo>
                    <a:pt x="0" y="11168"/>
                  </a:moveTo>
                  <a:lnTo>
                    <a:pt x="11168" y="0"/>
                  </a:lnTo>
                  <a:lnTo>
                    <a:pt x="209417" y="198248"/>
                  </a:lnTo>
                  <a:lnTo>
                    <a:pt x="198248" y="209417"/>
                  </a:ln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3" name="object 1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5146" y="4649072"/>
            <a:ext cx="248509" cy="326691"/>
          </a:xfrm>
          <a:prstGeom prst="rect">
            <a:avLst/>
          </a:prstGeom>
        </p:spPr>
      </p:pic>
      <p:grpSp>
        <p:nvGrpSpPr>
          <p:cNvPr id="174" name="object 174"/>
          <p:cNvGrpSpPr/>
          <p:nvPr/>
        </p:nvGrpSpPr>
        <p:grpSpPr>
          <a:xfrm>
            <a:off x="6726496" y="5810642"/>
            <a:ext cx="131445" cy="165100"/>
            <a:chOff x="6726496" y="5810642"/>
            <a:chExt cx="131445" cy="165100"/>
          </a:xfrm>
        </p:grpSpPr>
        <p:sp>
          <p:nvSpPr>
            <p:cNvPr id="175" name="object 175"/>
            <p:cNvSpPr/>
            <p:nvPr/>
          </p:nvSpPr>
          <p:spPr>
            <a:xfrm>
              <a:off x="6739061" y="5927541"/>
              <a:ext cx="115570" cy="48260"/>
            </a:xfrm>
            <a:custGeom>
              <a:avLst/>
              <a:gdLst/>
              <a:ahLst/>
              <a:cxnLst/>
              <a:rect l="l" t="t" r="r" b="b"/>
              <a:pathLst>
                <a:path w="115570" h="48260">
                  <a:moveTo>
                    <a:pt x="0" y="47842"/>
                  </a:moveTo>
                  <a:lnTo>
                    <a:pt x="32016" y="44675"/>
                  </a:lnTo>
                  <a:lnTo>
                    <a:pt x="62509" y="35408"/>
                  </a:lnTo>
                  <a:lnTo>
                    <a:pt x="90624" y="20398"/>
                  </a:lnTo>
                  <a:lnTo>
                    <a:pt x="115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29288" y="5813435"/>
              <a:ext cx="125730" cy="128905"/>
            </a:xfrm>
            <a:custGeom>
              <a:avLst/>
              <a:gdLst/>
              <a:ahLst/>
              <a:cxnLst/>
              <a:rect l="l" t="t" r="r" b="b"/>
              <a:pathLst>
                <a:path w="125729" h="128904">
                  <a:moveTo>
                    <a:pt x="0" y="11168"/>
                  </a:moveTo>
                  <a:lnTo>
                    <a:pt x="11168" y="0"/>
                  </a:lnTo>
                  <a:lnTo>
                    <a:pt x="125650" y="117273"/>
                  </a:lnTo>
                  <a:lnTo>
                    <a:pt x="114481" y="128442"/>
                  </a:ln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6274153" y="6209932"/>
            <a:ext cx="167640" cy="134620"/>
            <a:chOff x="6274153" y="6209932"/>
            <a:chExt cx="167640" cy="134620"/>
          </a:xfrm>
        </p:grpSpPr>
        <p:sp>
          <p:nvSpPr>
            <p:cNvPr id="178" name="object 178"/>
            <p:cNvSpPr/>
            <p:nvPr/>
          </p:nvSpPr>
          <p:spPr>
            <a:xfrm>
              <a:off x="6274153" y="6222497"/>
              <a:ext cx="48260" cy="115570"/>
            </a:xfrm>
            <a:custGeom>
              <a:avLst/>
              <a:gdLst/>
              <a:ahLst/>
              <a:cxnLst/>
              <a:rect l="l" t="t" r="r" b="b"/>
              <a:pathLst>
                <a:path w="48260" h="115570">
                  <a:moveTo>
                    <a:pt x="0" y="0"/>
                  </a:moveTo>
                  <a:lnTo>
                    <a:pt x="3167" y="32016"/>
                  </a:lnTo>
                  <a:lnTo>
                    <a:pt x="12433" y="62509"/>
                  </a:lnTo>
                  <a:lnTo>
                    <a:pt x="27444" y="90624"/>
                  </a:lnTo>
                  <a:lnTo>
                    <a:pt x="47842" y="115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313245" y="6212724"/>
              <a:ext cx="125730" cy="128905"/>
            </a:xfrm>
            <a:custGeom>
              <a:avLst/>
              <a:gdLst/>
              <a:ahLst/>
              <a:cxnLst/>
              <a:rect l="l" t="t" r="r" b="b"/>
              <a:pathLst>
                <a:path w="125729" h="128904">
                  <a:moveTo>
                    <a:pt x="114481" y="0"/>
                  </a:moveTo>
                  <a:lnTo>
                    <a:pt x="125650" y="11168"/>
                  </a:lnTo>
                  <a:lnTo>
                    <a:pt x="11168" y="128442"/>
                  </a:lnTo>
                  <a:lnTo>
                    <a:pt x="0" y="117273"/>
                  </a:lnTo>
                  <a:lnTo>
                    <a:pt x="11448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8862556" y="5740837"/>
            <a:ext cx="285115" cy="212725"/>
            <a:chOff x="8862556" y="5740837"/>
            <a:chExt cx="285115" cy="212725"/>
          </a:xfrm>
        </p:grpSpPr>
        <p:sp>
          <p:nvSpPr>
            <p:cNvPr id="181" name="object 181"/>
            <p:cNvSpPr/>
            <p:nvPr/>
          </p:nvSpPr>
          <p:spPr>
            <a:xfrm>
              <a:off x="8862556" y="5753402"/>
              <a:ext cx="82550" cy="198755"/>
            </a:xfrm>
            <a:custGeom>
              <a:avLst/>
              <a:gdLst/>
              <a:ahLst/>
              <a:cxnLst/>
              <a:rect l="l" t="t" r="r" b="b"/>
              <a:pathLst>
                <a:path w="82550" h="198754">
                  <a:moveTo>
                    <a:pt x="0" y="0"/>
                  </a:moveTo>
                  <a:lnTo>
                    <a:pt x="5441" y="55001"/>
                  </a:lnTo>
                  <a:lnTo>
                    <a:pt x="21360" y="107388"/>
                  </a:lnTo>
                  <a:lnTo>
                    <a:pt x="47147" y="155687"/>
                  </a:lnTo>
                  <a:lnTo>
                    <a:pt x="82191" y="1984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935155" y="5743629"/>
              <a:ext cx="209550" cy="207010"/>
            </a:xfrm>
            <a:custGeom>
              <a:avLst/>
              <a:gdLst/>
              <a:ahLst/>
              <a:cxnLst/>
              <a:rect l="l" t="t" r="r" b="b"/>
              <a:pathLst>
                <a:path w="209550" h="207010">
                  <a:moveTo>
                    <a:pt x="198248" y="0"/>
                  </a:moveTo>
                  <a:lnTo>
                    <a:pt x="209417" y="11168"/>
                  </a:lnTo>
                  <a:lnTo>
                    <a:pt x="11168" y="206625"/>
                  </a:lnTo>
                  <a:lnTo>
                    <a:pt x="0" y="195456"/>
                  </a:lnTo>
                  <a:lnTo>
                    <a:pt x="19824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3" name="object 18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8714" y="5347131"/>
            <a:ext cx="248509" cy="326691"/>
          </a:xfrm>
          <a:prstGeom prst="rect">
            <a:avLst/>
          </a:prstGeom>
        </p:spPr>
      </p:pic>
      <p:grpSp>
        <p:nvGrpSpPr>
          <p:cNvPr id="184" name="object 184"/>
          <p:cNvGrpSpPr/>
          <p:nvPr/>
        </p:nvGrpSpPr>
        <p:grpSpPr>
          <a:xfrm>
            <a:off x="8583333" y="5740837"/>
            <a:ext cx="282575" cy="212725"/>
            <a:chOff x="8583333" y="5740837"/>
            <a:chExt cx="282575" cy="212725"/>
          </a:xfrm>
        </p:grpSpPr>
        <p:sp>
          <p:nvSpPr>
            <p:cNvPr id="185" name="object 185"/>
            <p:cNvSpPr/>
            <p:nvPr/>
          </p:nvSpPr>
          <p:spPr>
            <a:xfrm>
              <a:off x="8783157" y="5753402"/>
              <a:ext cx="82550" cy="198755"/>
            </a:xfrm>
            <a:custGeom>
              <a:avLst/>
              <a:gdLst/>
              <a:ahLst/>
              <a:cxnLst/>
              <a:rect l="l" t="t" r="r" b="b"/>
              <a:pathLst>
                <a:path w="82550" h="198754">
                  <a:moveTo>
                    <a:pt x="0" y="198428"/>
                  </a:moveTo>
                  <a:lnTo>
                    <a:pt x="35044" y="155687"/>
                  </a:lnTo>
                  <a:lnTo>
                    <a:pt x="60830" y="107388"/>
                  </a:lnTo>
                  <a:lnTo>
                    <a:pt x="76749" y="55001"/>
                  </a:lnTo>
                  <a:lnTo>
                    <a:pt x="821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586125" y="5743629"/>
              <a:ext cx="209550" cy="207010"/>
            </a:xfrm>
            <a:custGeom>
              <a:avLst/>
              <a:gdLst/>
              <a:ahLst/>
              <a:cxnLst/>
              <a:rect l="l" t="t" r="r" b="b"/>
              <a:pathLst>
                <a:path w="209550" h="207010">
                  <a:moveTo>
                    <a:pt x="11168" y="0"/>
                  </a:moveTo>
                  <a:lnTo>
                    <a:pt x="0" y="11168"/>
                  </a:lnTo>
                  <a:lnTo>
                    <a:pt x="198248" y="206625"/>
                  </a:lnTo>
                  <a:lnTo>
                    <a:pt x="209417" y="195456"/>
                  </a:ln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7622804" y="4928296"/>
            <a:ext cx="215265" cy="285115"/>
            <a:chOff x="7622804" y="4928296"/>
            <a:chExt cx="215265" cy="285115"/>
          </a:xfrm>
        </p:grpSpPr>
        <p:sp>
          <p:nvSpPr>
            <p:cNvPr id="188" name="object 188"/>
            <p:cNvSpPr/>
            <p:nvPr/>
          </p:nvSpPr>
          <p:spPr>
            <a:xfrm>
              <a:off x="7635369" y="4928296"/>
              <a:ext cx="198755" cy="82550"/>
            </a:xfrm>
            <a:custGeom>
              <a:avLst/>
              <a:gdLst/>
              <a:ahLst/>
              <a:cxnLst/>
              <a:rect l="l" t="t" r="r" b="b"/>
              <a:pathLst>
                <a:path w="198754" h="82550">
                  <a:moveTo>
                    <a:pt x="198428" y="82191"/>
                  </a:moveTo>
                  <a:lnTo>
                    <a:pt x="155687" y="47147"/>
                  </a:lnTo>
                  <a:lnTo>
                    <a:pt x="107388" y="21360"/>
                  </a:lnTo>
                  <a:lnTo>
                    <a:pt x="55001" y="544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625596" y="5003686"/>
              <a:ext cx="209550" cy="207010"/>
            </a:xfrm>
            <a:custGeom>
              <a:avLst/>
              <a:gdLst/>
              <a:ahLst/>
              <a:cxnLst/>
              <a:rect l="l" t="t" r="r" b="b"/>
              <a:pathLst>
                <a:path w="209550" h="207010">
                  <a:moveTo>
                    <a:pt x="0" y="195456"/>
                  </a:moveTo>
                  <a:lnTo>
                    <a:pt x="11168" y="206625"/>
                  </a:lnTo>
                  <a:lnTo>
                    <a:pt x="209417" y="11168"/>
                  </a:lnTo>
                  <a:lnTo>
                    <a:pt x="198248" y="0"/>
                  </a:lnTo>
                  <a:lnTo>
                    <a:pt x="0" y="19545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6726496" y="5975384"/>
            <a:ext cx="131445" cy="167640"/>
            <a:chOff x="6726496" y="5975384"/>
            <a:chExt cx="131445" cy="167640"/>
          </a:xfrm>
        </p:grpSpPr>
        <p:sp>
          <p:nvSpPr>
            <p:cNvPr id="191" name="object 191"/>
            <p:cNvSpPr/>
            <p:nvPr/>
          </p:nvSpPr>
          <p:spPr>
            <a:xfrm>
              <a:off x="6739061" y="5975384"/>
              <a:ext cx="115570" cy="48260"/>
            </a:xfrm>
            <a:custGeom>
              <a:avLst/>
              <a:gdLst/>
              <a:ahLst/>
              <a:cxnLst/>
              <a:rect l="l" t="t" r="r" b="b"/>
              <a:pathLst>
                <a:path w="115570" h="48260">
                  <a:moveTo>
                    <a:pt x="115502" y="47842"/>
                  </a:moveTo>
                  <a:lnTo>
                    <a:pt x="90624" y="27444"/>
                  </a:lnTo>
                  <a:lnTo>
                    <a:pt x="62509" y="12433"/>
                  </a:lnTo>
                  <a:lnTo>
                    <a:pt x="32016" y="316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729288" y="601447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0" y="114481"/>
                  </a:moveTo>
                  <a:lnTo>
                    <a:pt x="11168" y="125650"/>
                  </a:lnTo>
                  <a:lnTo>
                    <a:pt x="125650" y="11168"/>
                  </a:lnTo>
                  <a:lnTo>
                    <a:pt x="114481" y="0"/>
                  </a:lnTo>
                  <a:lnTo>
                    <a:pt x="0" y="11448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6109346" y="6209867"/>
            <a:ext cx="165100" cy="134620"/>
            <a:chOff x="6109346" y="6209867"/>
            <a:chExt cx="165100" cy="134620"/>
          </a:xfrm>
        </p:grpSpPr>
        <p:sp>
          <p:nvSpPr>
            <p:cNvPr id="194" name="object 194"/>
            <p:cNvSpPr/>
            <p:nvPr/>
          </p:nvSpPr>
          <p:spPr>
            <a:xfrm>
              <a:off x="6226310" y="6222497"/>
              <a:ext cx="48260" cy="115570"/>
            </a:xfrm>
            <a:custGeom>
              <a:avLst/>
              <a:gdLst/>
              <a:ahLst/>
              <a:cxnLst/>
              <a:rect l="l" t="t" r="r" b="b"/>
              <a:pathLst>
                <a:path w="48260" h="115570">
                  <a:moveTo>
                    <a:pt x="0" y="115502"/>
                  </a:moveTo>
                  <a:lnTo>
                    <a:pt x="20398" y="90624"/>
                  </a:lnTo>
                  <a:lnTo>
                    <a:pt x="35408" y="62509"/>
                  </a:lnTo>
                  <a:lnTo>
                    <a:pt x="44675" y="32016"/>
                  </a:lnTo>
                  <a:lnTo>
                    <a:pt x="47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112204" y="6212724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4" h="128904">
                  <a:moveTo>
                    <a:pt x="11168" y="0"/>
                  </a:moveTo>
                  <a:lnTo>
                    <a:pt x="0" y="11168"/>
                  </a:lnTo>
                  <a:lnTo>
                    <a:pt x="117273" y="128442"/>
                  </a:lnTo>
                  <a:lnTo>
                    <a:pt x="128442" y="117273"/>
                  </a:ln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6680289" y="929768"/>
            <a:ext cx="2018664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UPTON</a:t>
            </a:r>
            <a:r>
              <a:rPr sz="2150" spc="-5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STREET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997722" y="1136439"/>
            <a:ext cx="3382010" cy="0"/>
          </a:xfrm>
          <a:custGeom>
            <a:avLst/>
            <a:gdLst/>
            <a:ahLst/>
            <a:cxnLst/>
            <a:rect l="l" t="t" r="r" b="b"/>
            <a:pathLst>
              <a:path w="3382009">
                <a:moveTo>
                  <a:pt x="505394" y="0"/>
                </a:moveTo>
                <a:lnTo>
                  <a:pt x="0" y="0"/>
                </a:lnTo>
              </a:path>
              <a:path w="3382009">
                <a:moveTo>
                  <a:pt x="2878795" y="0"/>
                </a:moveTo>
                <a:lnTo>
                  <a:pt x="338139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8028939" y="6633030"/>
            <a:ext cx="5410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BEDROOM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409442" y="6672122"/>
            <a:ext cx="5410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BEDROOM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8612516" y="4899052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BATH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8766089" y="5446330"/>
            <a:ext cx="1574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7367178" y="4857168"/>
            <a:ext cx="1574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6227946" y="5893088"/>
            <a:ext cx="48958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4805" algn="l"/>
              </a:tabLst>
            </a:pPr>
            <a:r>
              <a:rPr sz="800" spc="5" dirty="0">
                <a:latin typeface="Times New Roman"/>
                <a:cs typeface="Times New Roman"/>
              </a:rPr>
              <a:t>CL	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7973094" y="3452673"/>
            <a:ext cx="6902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LIVINGROOM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440156" y="3153904"/>
            <a:ext cx="4781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KITCHEN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06" name="object 206"/>
          <p:cNvGrpSpPr/>
          <p:nvPr/>
        </p:nvGrpSpPr>
        <p:grpSpPr>
          <a:xfrm>
            <a:off x="5749148" y="7725986"/>
            <a:ext cx="3314700" cy="427990"/>
            <a:chOff x="5749148" y="7725986"/>
            <a:chExt cx="3314700" cy="427990"/>
          </a:xfrm>
        </p:grpSpPr>
        <p:sp>
          <p:nvSpPr>
            <p:cNvPr id="207" name="object 207"/>
            <p:cNvSpPr/>
            <p:nvPr/>
          </p:nvSpPr>
          <p:spPr>
            <a:xfrm>
              <a:off x="8591709" y="7731701"/>
              <a:ext cx="466725" cy="162560"/>
            </a:xfrm>
            <a:custGeom>
              <a:avLst/>
              <a:gdLst/>
              <a:ahLst/>
              <a:cxnLst/>
              <a:rect l="l" t="t" r="r" b="b"/>
              <a:pathLst>
                <a:path w="466725" h="162559">
                  <a:moveTo>
                    <a:pt x="0" y="0"/>
                  </a:moveTo>
                  <a:lnTo>
                    <a:pt x="0" y="47468"/>
                  </a:lnTo>
                  <a:lnTo>
                    <a:pt x="33506" y="47468"/>
                  </a:lnTo>
                  <a:lnTo>
                    <a:pt x="33506" y="161949"/>
                  </a:lnTo>
                </a:path>
                <a:path w="466725" h="162559">
                  <a:moveTo>
                    <a:pt x="466303" y="0"/>
                  </a:moveTo>
                  <a:lnTo>
                    <a:pt x="466303" y="47468"/>
                  </a:lnTo>
                  <a:lnTo>
                    <a:pt x="430004" y="47468"/>
                  </a:lnTo>
                  <a:lnTo>
                    <a:pt x="430004" y="161949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625216" y="7779169"/>
              <a:ext cx="396875" cy="78740"/>
            </a:xfrm>
            <a:custGeom>
              <a:avLst/>
              <a:gdLst/>
              <a:ahLst/>
              <a:cxnLst/>
              <a:rect l="l" t="t" r="r" b="b"/>
              <a:pathLst>
                <a:path w="396875" h="78740">
                  <a:moveTo>
                    <a:pt x="396497" y="0"/>
                  </a:moveTo>
                  <a:lnTo>
                    <a:pt x="0" y="0"/>
                  </a:lnTo>
                </a:path>
                <a:path w="396875" h="78740">
                  <a:moveTo>
                    <a:pt x="0" y="78182"/>
                  </a:moveTo>
                  <a:lnTo>
                    <a:pt x="0" y="0"/>
                  </a:lnTo>
                </a:path>
                <a:path w="396875" h="78740">
                  <a:moveTo>
                    <a:pt x="396497" y="78182"/>
                  </a:moveTo>
                  <a:lnTo>
                    <a:pt x="396497" y="0"/>
                  </a:lnTo>
                </a:path>
                <a:path w="396875" h="78740">
                  <a:moveTo>
                    <a:pt x="25130" y="33506"/>
                  </a:moveTo>
                  <a:lnTo>
                    <a:pt x="374159" y="33506"/>
                  </a:lnTo>
                </a:path>
                <a:path w="396875" h="78740">
                  <a:moveTo>
                    <a:pt x="25130" y="44675"/>
                  </a:moveTo>
                  <a:lnTo>
                    <a:pt x="374159" y="44675"/>
                  </a:lnTo>
                </a:path>
                <a:path w="396875" h="78740">
                  <a:moveTo>
                    <a:pt x="0" y="55844"/>
                  </a:moveTo>
                  <a:lnTo>
                    <a:pt x="25130" y="55844"/>
                  </a:lnTo>
                  <a:lnTo>
                    <a:pt x="25130" y="22337"/>
                  </a:lnTo>
                  <a:lnTo>
                    <a:pt x="0" y="22337"/>
                  </a:lnTo>
                </a:path>
                <a:path w="396875" h="78740">
                  <a:moveTo>
                    <a:pt x="374159" y="22337"/>
                  </a:moveTo>
                  <a:lnTo>
                    <a:pt x="396497" y="22337"/>
                  </a:lnTo>
                </a:path>
                <a:path w="396875" h="78740">
                  <a:moveTo>
                    <a:pt x="374159" y="22337"/>
                  </a:moveTo>
                  <a:lnTo>
                    <a:pt x="374159" y="55844"/>
                  </a:lnTo>
                  <a:lnTo>
                    <a:pt x="396497" y="55844"/>
                  </a:lnTo>
                </a:path>
                <a:path w="396875" h="78740">
                  <a:moveTo>
                    <a:pt x="396497" y="78182"/>
                  </a:moveTo>
                  <a:lnTo>
                    <a:pt x="0" y="7818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536244" y="7731701"/>
              <a:ext cx="466725" cy="162560"/>
            </a:xfrm>
            <a:custGeom>
              <a:avLst/>
              <a:gdLst/>
              <a:ahLst/>
              <a:cxnLst/>
              <a:rect l="l" t="t" r="r" b="b"/>
              <a:pathLst>
                <a:path w="466725" h="162559">
                  <a:moveTo>
                    <a:pt x="466303" y="0"/>
                  </a:moveTo>
                  <a:lnTo>
                    <a:pt x="466303" y="47468"/>
                  </a:lnTo>
                  <a:lnTo>
                    <a:pt x="432796" y="47468"/>
                  </a:lnTo>
                  <a:lnTo>
                    <a:pt x="432796" y="161949"/>
                  </a:lnTo>
                </a:path>
                <a:path w="466725" h="162559">
                  <a:moveTo>
                    <a:pt x="0" y="0"/>
                  </a:moveTo>
                  <a:lnTo>
                    <a:pt x="0" y="47468"/>
                  </a:lnTo>
                  <a:lnTo>
                    <a:pt x="36299" y="47468"/>
                  </a:lnTo>
                  <a:lnTo>
                    <a:pt x="36299" y="161949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572543" y="7779169"/>
              <a:ext cx="396875" cy="78740"/>
            </a:xfrm>
            <a:custGeom>
              <a:avLst/>
              <a:gdLst/>
              <a:ahLst/>
              <a:cxnLst/>
              <a:rect l="l" t="t" r="r" b="b"/>
              <a:pathLst>
                <a:path w="396875" h="78740">
                  <a:moveTo>
                    <a:pt x="396497" y="0"/>
                  </a:moveTo>
                  <a:lnTo>
                    <a:pt x="0" y="0"/>
                  </a:lnTo>
                </a:path>
                <a:path w="396875" h="78740">
                  <a:moveTo>
                    <a:pt x="0" y="78182"/>
                  </a:moveTo>
                  <a:lnTo>
                    <a:pt x="0" y="0"/>
                  </a:lnTo>
                </a:path>
                <a:path w="396875" h="78740">
                  <a:moveTo>
                    <a:pt x="396497" y="78182"/>
                  </a:moveTo>
                  <a:lnTo>
                    <a:pt x="396497" y="0"/>
                  </a:lnTo>
                </a:path>
                <a:path w="396875" h="78740">
                  <a:moveTo>
                    <a:pt x="22337" y="33506"/>
                  </a:moveTo>
                  <a:lnTo>
                    <a:pt x="371367" y="33506"/>
                  </a:lnTo>
                </a:path>
                <a:path w="396875" h="78740">
                  <a:moveTo>
                    <a:pt x="22337" y="44675"/>
                  </a:moveTo>
                  <a:lnTo>
                    <a:pt x="371367" y="44675"/>
                  </a:lnTo>
                </a:path>
                <a:path w="396875" h="78740">
                  <a:moveTo>
                    <a:pt x="0" y="55844"/>
                  </a:moveTo>
                  <a:lnTo>
                    <a:pt x="22337" y="55844"/>
                  </a:lnTo>
                  <a:lnTo>
                    <a:pt x="22337" y="22337"/>
                  </a:lnTo>
                  <a:lnTo>
                    <a:pt x="0" y="22337"/>
                  </a:lnTo>
                </a:path>
                <a:path w="396875" h="78740">
                  <a:moveTo>
                    <a:pt x="371367" y="22337"/>
                  </a:moveTo>
                  <a:lnTo>
                    <a:pt x="396497" y="22337"/>
                  </a:lnTo>
                </a:path>
                <a:path w="396875" h="78740">
                  <a:moveTo>
                    <a:pt x="371367" y="22337"/>
                  </a:moveTo>
                  <a:lnTo>
                    <a:pt x="371367" y="55844"/>
                  </a:lnTo>
                  <a:lnTo>
                    <a:pt x="396497" y="55844"/>
                  </a:lnTo>
                </a:path>
                <a:path w="396875" h="78740">
                  <a:moveTo>
                    <a:pt x="396497" y="78182"/>
                  </a:moveTo>
                  <a:lnTo>
                    <a:pt x="0" y="7818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553377" y="7731701"/>
              <a:ext cx="466725" cy="162560"/>
            </a:xfrm>
            <a:custGeom>
              <a:avLst/>
              <a:gdLst/>
              <a:ahLst/>
              <a:cxnLst/>
              <a:rect l="l" t="t" r="r" b="b"/>
              <a:pathLst>
                <a:path w="466725" h="162559">
                  <a:moveTo>
                    <a:pt x="466303" y="0"/>
                  </a:moveTo>
                  <a:lnTo>
                    <a:pt x="466303" y="47468"/>
                  </a:lnTo>
                  <a:lnTo>
                    <a:pt x="432796" y="47468"/>
                  </a:lnTo>
                  <a:lnTo>
                    <a:pt x="432796" y="161949"/>
                  </a:lnTo>
                </a:path>
                <a:path w="466725" h="162559">
                  <a:moveTo>
                    <a:pt x="0" y="0"/>
                  </a:moveTo>
                  <a:lnTo>
                    <a:pt x="0" y="47468"/>
                  </a:lnTo>
                  <a:lnTo>
                    <a:pt x="36299" y="47468"/>
                  </a:lnTo>
                  <a:lnTo>
                    <a:pt x="36299" y="161949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752005" y="8128199"/>
              <a:ext cx="611505" cy="22860"/>
            </a:xfrm>
            <a:custGeom>
              <a:avLst/>
              <a:gdLst/>
              <a:ahLst/>
              <a:cxnLst/>
              <a:rect l="l" t="t" r="r" b="b"/>
              <a:pathLst>
                <a:path w="611504" h="22859">
                  <a:moveTo>
                    <a:pt x="611499" y="22337"/>
                  </a:moveTo>
                  <a:lnTo>
                    <a:pt x="0" y="22337"/>
                  </a:lnTo>
                </a:path>
                <a:path w="611504" h="22859">
                  <a:moveTo>
                    <a:pt x="611499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5675084" y="7942589"/>
            <a:ext cx="6584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FIRE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ESCAPE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7132631" y="8512206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6422077" y="1767354"/>
            <a:ext cx="2404745" cy="6411595"/>
            <a:chOff x="6422077" y="1767354"/>
            <a:chExt cx="2404745" cy="6411595"/>
          </a:xfrm>
        </p:grpSpPr>
        <p:sp>
          <p:nvSpPr>
            <p:cNvPr id="216" name="object 216"/>
            <p:cNvSpPr/>
            <p:nvPr/>
          </p:nvSpPr>
          <p:spPr>
            <a:xfrm>
              <a:off x="6867659" y="7892254"/>
              <a:ext cx="116205" cy="279400"/>
            </a:xfrm>
            <a:custGeom>
              <a:avLst/>
              <a:gdLst/>
              <a:ahLst/>
              <a:cxnLst/>
              <a:rect l="l" t="t" r="r" b="b"/>
              <a:pathLst>
                <a:path w="116204" h="279400">
                  <a:moveTo>
                    <a:pt x="0" y="279378"/>
                  </a:moveTo>
                  <a:lnTo>
                    <a:pt x="34299" y="240233"/>
                  </a:lnTo>
                  <a:lnTo>
                    <a:pt x="62933" y="197301"/>
                  </a:lnTo>
                  <a:lnTo>
                    <a:pt x="85647" y="151198"/>
                  </a:lnTo>
                  <a:lnTo>
                    <a:pt x="102186" y="102537"/>
                  </a:lnTo>
                  <a:lnTo>
                    <a:pt x="112296" y="51933"/>
                  </a:lnTo>
                  <a:lnTo>
                    <a:pt x="115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89676" y="7882482"/>
              <a:ext cx="290830" cy="293370"/>
            </a:xfrm>
            <a:custGeom>
              <a:avLst/>
              <a:gdLst/>
              <a:ahLst/>
              <a:cxnLst/>
              <a:rect l="l" t="t" r="r" b="b"/>
              <a:pathLst>
                <a:path w="290829" h="293370">
                  <a:moveTo>
                    <a:pt x="11168" y="0"/>
                  </a:moveTo>
                  <a:lnTo>
                    <a:pt x="0" y="11168"/>
                  </a:lnTo>
                  <a:lnTo>
                    <a:pt x="279223" y="293184"/>
                  </a:lnTo>
                  <a:lnTo>
                    <a:pt x="290392" y="282015"/>
                  </a:ln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119822" y="1773069"/>
              <a:ext cx="349250" cy="69850"/>
            </a:xfrm>
            <a:custGeom>
              <a:avLst/>
              <a:gdLst/>
              <a:ahLst/>
              <a:cxnLst/>
              <a:rect l="l" t="t" r="r" b="b"/>
              <a:pathLst>
                <a:path w="349250" h="69850">
                  <a:moveTo>
                    <a:pt x="349029" y="69805"/>
                  </a:moveTo>
                  <a:lnTo>
                    <a:pt x="349029" y="0"/>
                  </a:lnTo>
                </a:path>
                <a:path w="349250" h="69850">
                  <a:moveTo>
                    <a:pt x="0" y="69805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119822" y="1773069"/>
              <a:ext cx="349250" cy="69850"/>
            </a:xfrm>
            <a:custGeom>
              <a:avLst/>
              <a:gdLst/>
              <a:ahLst/>
              <a:cxnLst/>
              <a:rect l="l" t="t" r="r" b="b"/>
              <a:pathLst>
                <a:path w="349250" h="69850">
                  <a:moveTo>
                    <a:pt x="22337" y="30714"/>
                  </a:moveTo>
                  <a:lnTo>
                    <a:pt x="326691" y="30714"/>
                  </a:lnTo>
                </a:path>
                <a:path w="349250" h="69850">
                  <a:moveTo>
                    <a:pt x="22337" y="41883"/>
                  </a:moveTo>
                  <a:lnTo>
                    <a:pt x="326691" y="41883"/>
                  </a:lnTo>
                </a:path>
                <a:path w="349250" h="69850">
                  <a:moveTo>
                    <a:pt x="0" y="53052"/>
                  </a:moveTo>
                  <a:lnTo>
                    <a:pt x="22337" y="53052"/>
                  </a:lnTo>
                  <a:lnTo>
                    <a:pt x="22337" y="19545"/>
                  </a:lnTo>
                  <a:lnTo>
                    <a:pt x="0" y="19545"/>
                  </a:lnTo>
                </a:path>
                <a:path w="349250" h="69850">
                  <a:moveTo>
                    <a:pt x="326691" y="19545"/>
                  </a:moveTo>
                  <a:lnTo>
                    <a:pt x="349029" y="19545"/>
                  </a:lnTo>
                </a:path>
                <a:path w="349250" h="69850">
                  <a:moveTo>
                    <a:pt x="326691" y="19545"/>
                  </a:moveTo>
                  <a:lnTo>
                    <a:pt x="326691" y="53052"/>
                  </a:lnTo>
                  <a:lnTo>
                    <a:pt x="349029" y="53052"/>
                  </a:lnTo>
                </a:path>
                <a:path w="349250" h="69850">
                  <a:moveTo>
                    <a:pt x="349029" y="69805"/>
                  </a:moveTo>
                  <a:lnTo>
                    <a:pt x="0" y="69805"/>
                  </a:lnTo>
                </a:path>
                <a:path w="349250" h="69850">
                  <a:moveTo>
                    <a:pt x="349029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5150" y="1789823"/>
              <a:ext cx="321107" cy="293184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8510735" y="1795407"/>
              <a:ext cx="310515" cy="282575"/>
            </a:xfrm>
            <a:custGeom>
              <a:avLst/>
              <a:gdLst/>
              <a:ahLst/>
              <a:cxnLst/>
              <a:rect l="l" t="t" r="r" b="b"/>
              <a:pathLst>
                <a:path w="310515" h="282575">
                  <a:moveTo>
                    <a:pt x="0" y="53052"/>
                  </a:moveTo>
                  <a:lnTo>
                    <a:pt x="265262" y="282015"/>
                  </a:lnTo>
                </a:path>
                <a:path w="310515" h="282575">
                  <a:moveTo>
                    <a:pt x="44675" y="0"/>
                  </a:moveTo>
                  <a:lnTo>
                    <a:pt x="309938" y="22896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2415" y="1789823"/>
              <a:ext cx="321107" cy="293184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7768000" y="1795407"/>
              <a:ext cx="310515" cy="282575"/>
            </a:xfrm>
            <a:custGeom>
              <a:avLst/>
              <a:gdLst/>
              <a:ahLst/>
              <a:cxnLst/>
              <a:rect l="l" t="t" r="r" b="b"/>
              <a:pathLst>
                <a:path w="310515" h="282575">
                  <a:moveTo>
                    <a:pt x="309938" y="53052"/>
                  </a:moveTo>
                  <a:lnTo>
                    <a:pt x="44675" y="282015"/>
                  </a:lnTo>
                </a:path>
                <a:path w="310515" h="282575">
                  <a:moveTo>
                    <a:pt x="265262" y="0"/>
                  </a:moveTo>
                  <a:lnTo>
                    <a:pt x="0" y="22896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477987" y="1996448"/>
              <a:ext cx="349250" cy="69850"/>
            </a:xfrm>
            <a:custGeom>
              <a:avLst/>
              <a:gdLst/>
              <a:ahLst/>
              <a:cxnLst/>
              <a:rect l="l" t="t" r="r" b="b"/>
              <a:pathLst>
                <a:path w="349250" h="69850">
                  <a:moveTo>
                    <a:pt x="349029" y="69805"/>
                  </a:moveTo>
                  <a:lnTo>
                    <a:pt x="349029" y="0"/>
                  </a:lnTo>
                </a:path>
                <a:path w="349250" h="69850">
                  <a:moveTo>
                    <a:pt x="0" y="69805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424934" y="1996448"/>
              <a:ext cx="455295" cy="673100"/>
            </a:xfrm>
            <a:custGeom>
              <a:avLst/>
              <a:gdLst/>
              <a:ahLst/>
              <a:cxnLst/>
              <a:rect l="l" t="t" r="r" b="b"/>
              <a:pathLst>
                <a:path w="455295" h="673100">
                  <a:moveTo>
                    <a:pt x="75390" y="27922"/>
                  </a:moveTo>
                  <a:lnTo>
                    <a:pt x="379744" y="27922"/>
                  </a:lnTo>
                </a:path>
                <a:path w="455295" h="673100">
                  <a:moveTo>
                    <a:pt x="75390" y="39091"/>
                  </a:moveTo>
                  <a:lnTo>
                    <a:pt x="379744" y="39091"/>
                  </a:lnTo>
                </a:path>
                <a:path w="455295" h="673100">
                  <a:moveTo>
                    <a:pt x="53052" y="50260"/>
                  </a:moveTo>
                  <a:lnTo>
                    <a:pt x="75390" y="50260"/>
                  </a:lnTo>
                  <a:lnTo>
                    <a:pt x="75390" y="16753"/>
                  </a:lnTo>
                  <a:lnTo>
                    <a:pt x="53052" y="16753"/>
                  </a:lnTo>
                </a:path>
                <a:path w="455295" h="673100">
                  <a:moveTo>
                    <a:pt x="379744" y="16753"/>
                  </a:moveTo>
                  <a:lnTo>
                    <a:pt x="402081" y="16753"/>
                  </a:lnTo>
                </a:path>
                <a:path w="455295" h="673100">
                  <a:moveTo>
                    <a:pt x="379744" y="16753"/>
                  </a:moveTo>
                  <a:lnTo>
                    <a:pt x="379744" y="50260"/>
                  </a:lnTo>
                  <a:lnTo>
                    <a:pt x="402081" y="50260"/>
                  </a:lnTo>
                </a:path>
                <a:path w="455295" h="673100">
                  <a:moveTo>
                    <a:pt x="402081" y="69805"/>
                  </a:moveTo>
                  <a:lnTo>
                    <a:pt x="53052" y="69805"/>
                  </a:lnTo>
                </a:path>
                <a:path w="455295" h="673100">
                  <a:moveTo>
                    <a:pt x="402081" y="0"/>
                  </a:moveTo>
                  <a:lnTo>
                    <a:pt x="53052" y="0"/>
                  </a:lnTo>
                </a:path>
                <a:path w="455295" h="673100">
                  <a:moveTo>
                    <a:pt x="0" y="672928"/>
                  </a:moveTo>
                  <a:lnTo>
                    <a:pt x="455134" y="67292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6931590" y="5398861"/>
            <a:ext cx="1746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DN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6304868" y="5123752"/>
            <a:ext cx="592455" cy="357505"/>
            <a:chOff x="6304868" y="5123752"/>
            <a:chExt cx="592455" cy="357505"/>
          </a:xfrm>
        </p:grpSpPr>
        <p:sp>
          <p:nvSpPr>
            <p:cNvPr id="228" name="object 228"/>
            <p:cNvSpPr/>
            <p:nvPr/>
          </p:nvSpPr>
          <p:spPr>
            <a:xfrm>
              <a:off x="6304868" y="5123752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69805"/>
                  </a:moveTo>
                  <a:lnTo>
                    <a:pt x="22337" y="69805"/>
                  </a:lnTo>
                  <a:lnTo>
                    <a:pt x="11168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304868" y="5123752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69805"/>
                  </a:moveTo>
                  <a:lnTo>
                    <a:pt x="11168" y="0"/>
                  </a:lnTo>
                  <a:lnTo>
                    <a:pt x="22337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316037" y="5193558"/>
              <a:ext cx="581025" cy="287655"/>
            </a:xfrm>
            <a:custGeom>
              <a:avLst/>
              <a:gdLst/>
              <a:ahLst/>
              <a:cxnLst/>
              <a:rect l="l" t="t" r="r" b="b"/>
              <a:pathLst>
                <a:path w="581025" h="287654">
                  <a:moveTo>
                    <a:pt x="0" y="0"/>
                  </a:moveTo>
                  <a:lnTo>
                    <a:pt x="0" y="153572"/>
                  </a:lnTo>
                  <a:lnTo>
                    <a:pt x="122858" y="287600"/>
                  </a:lnTo>
                  <a:lnTo>
                    <a:pt x="510979" y="287600"/>
                  </a:lnTo>
                  <a:lnTo>
                    <a:pt x="580785" y="2876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" name="object 231"/>
          <p:cNvSpPr txBox="1"/>
          <p:nvPr/>
        </p:nvSpPr>
        <p:spPr>
          <a:xfrm>
            <a:off x="7272242" y="9393035"/>
            <a:ext cx="85788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PA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701</a:t>
            </a:r>
            <a:endParaRPr sz="2150">
              <a:latin typeface="Times New Roman"/>
              <a:cs typeface="Times New Roman"/>
            </a:endParaRPr>
          </a:p>
        </p:txBody>
      </p:sp>
      <p:grpSp>
        <p:nvGrpSpPr>
          <p:cNvPr id="232" name="object 232"/>
          <p:cNvGrpSpPr/>
          <p:nvPr/>
        </p:nvGrpSpPr>
        <p:grpSpPr>
          <a:xfrm>
            <a:off x="6623118" y="2667789"/>
            <a:ext cx="2345690" cy="6934834"/>
            <a:chOff x="6623118" y="2667789"/>
            <a:chExt cx="2345690" cy="6934834"/>
          </a:xfrm>
        </p:grpSpPr>
        <p:sp>
          <p:nvSpPr>
            <p:cNvPr id="233" name="object 233"/>
            <p:cNvSpPr/>
            <p:nvPr/>
          </p:nvSpPr>
          <p:spPr>
            <a:xfrm>
              <a:off x="6625975" y="9599707"/>
              <a:ext cx="2111375" cy="0"/>
            </a:xfrm>
            <a:custGeom>
              <a:avLst/>
              <a:gdLst/>
              <a:ahLst/>
              <a:cxnLst/>
              <a:rect l="l" t="t" r="r" b="b"/>
              <a:pathLst>
                <a:path w="2111375">
                  <a:moveTo>
                    <a:pt x="502602" y="0"/>
                  </a:moveTo>
                  <a:lnTo>
                    <a:pt x="0" y="0"/>
                  </a:lnTo>
                </a:path>
                <a:path w="2111375">
                  <a:moveTo>
                    <a:pt x="1605535" y="0"/>
                  </a:moveTo>
                  <a:lnTo>
                    <a:pt x="211093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43531" y="2669377"/>
              <a:ext cx="17145" cy="1834514"/>
            </a:xfrm>
            <a:custGeom>
              <a:avLst/>
              <a:gdLst/>
              <a:ahLst/>
              <a:cxnLst/>
              <a:rect l="l" t="t" r="r" b="b"/>
              <a:pathLst>
                <a:path w="17145" h="1834514">
                  <a:moveTo>
                    <a:pt x="16753" y="0"/>
                  </a:moveTo>
                  <a:lnTo>
                    <a:pt x="0" y="0"/>
                  </a:lnTo>
                </a:path>
                <a:path w="17145" h="1834514">
                  <a:moveTo>
                    <a:pt x="16753" y="53052"/>
                  </a:moveTo>
                  <a:lnTo>
                    <a:pt x="16753" y="18344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51908" y="266937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1908" y="266937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43531" y="4554136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167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1908" y="4503876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51908" y="4503876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8819408" y="3438764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13'-6"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7335203" y="2887171"/>
            <a:ext cx="1988185" cy="17145"/>
            <a:chOff x="7335203" y="2887171"/>
            <a:chExt cx="1988185" cy="17145"/>
          </a:xfrm>
        </p:grpSpPr>
        <p:sp>
          <p:nvSpPr>
            <p:cNvPr id="242" name="object 242"/>
            <p:cNvSpPr/>
            <p:nvPr/>
          </p:nvSpPr>
          <p:spPr>
            <a:xfrm>
              <a:off x="7385463" y="2895548"/>
              <a:ext cx="1887855" cy="0"/>
            </a:xfrm>
            <a:custGeom>
              <a:avLst/>
              <a:gdLst/>
              <a:ahLst/>
              <a:cxnLst/>
              <a:rect l="l" t="t" r="r" b="b"/>
              <a:pathLst>
                <a:path w="1887854">
                  <a:moveTo>
                    <a:pt x="0" y="0"/>
                  </a:moveTo>
                  <a:lnTo>
                    <a:pt x="18875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335203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8376"/>
                  </a:moveTo>
                  <a:lnTo>
                    <a:pt x="50260" y="16753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335203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50260" y="0"/>
                  </a:moveTo>
                  <a:lnTo>
                    <a:pt x="50260" y="16753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273015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273015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 txBox="1"/>
          <p:nvPr/>
        </p:nvSpPr>
        <p:spPr>
          <a:xfrm>
            <a:off x="8146212" y="2743445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14'-3"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48" name="object 248"/>
          <p:cNvGrpSpPr/>
          <p:nvPr/>
        </p:nvGrpSpPr>
        <p:grpSpPr>
          <a:xfrm>
            <a:off x="7403422" y="7453682"/>
            <a:ext cx="1921510" cy="42545"/>
            <a:chOff x="7403422" y="7453682"/>
            <a:chExt cx="1921510" cy="42545"/>
          </a:xfrm>
        </p:grpSpPr>
        <p:sp>
          <p:nvSpPr>
            <p:cNvPr id="249" name="object 249"/>
            <p:cNvSpPr/>
            <p:nvPr/>
          </p:nvSpPr>
          <p:spPr>
            <a:xfrm>
              <a:off x="7455270" y="7455269"/>
              <a:ext cx="1868170" cy="39370"/>
            </a:xfrm>
            <a:custGeom>
              <a:avLst/>
              <a:gdLst/>
              <a:ahLst/>
              <a:cxnLst/>
              <a:rect l="l" t="t" r="r" b="b"/>
              <a:pathLst>
                <a:path w="1868170" h="39370">
                  <a:moveTo>
                    <a:pt x="1868005" y="39091"/>
                  </a:moveTo>
                  <a:lnTo>
                    <a:pt x="1868005" y="0"/>
                  </a:lnTo>
                </a:path>
                <a:path w="1868170" h="39370">
                  <a:moveTo>
                    <a:pt x="1817745" y="16753"/>
                  </a:moveTo>
                  <a:lnTo>
                    <a:pt x="0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273015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273015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405010" y="7455269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390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405010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8376"/>
                  </a:moveTo>
                  <a:lnTo>
                    <a:pt x="50260" y="16753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405010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50260" y="0"/>
                  </a:moveTo>
                  <a:lnTo>
                    <a:pt x="50260" y="16753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/>
          <p:nvPr/>
        </p:nvSpPr>
        <p:spPr>
          <a:xfrm>
            <a:off x="8179720" y="7319920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13'-9"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6088279" y="7453682"/>
            <a:ext cx="1259840" cy="128905"/>
            <a:chOff x="6088279" y="7453682"/>
            <a:chExt cx="1259840" cy="128905"/>
          </a:xfrm>
        </p:grpSpPr>
        <p:sp>
          <p:nvSpPr>
            <p:cNvPr id="257" name="object 257"/>
            <p:cNvSpPr/>
            <p:nvPr/>
          </p:nvSpPr>
          <p:spPr>
            <a:xfrm>
              <a:off x="6140126" y="7455269"/>
              <a:ext cx="1206500" cy="125730"/>
            </a:xfrm>
            <a:custGeom>
              <a:avLst/>
              <a:gdLst/>
              <a:ahLst/>
              <a:cxnLst/>
              <a:rect l="l" t="t" r="r" b="b"/>
              <a:pathLst>
                <a:path w="1206500" h="125729">
                  <a:moveTo>
                    <a:pt x="1206245" y="125650"/>
                  </a:moveTo>
                  <a:lnTo>
                    <a:pt x="1206245" y="0"/>
                  </a:lnTo>
                </a:path>
                <a:path w="1206500" h="125729">
                  <a:moveTo>
                    <a:pt x="1153193" y="16753"/>
                  </a:moveTo>
                  <a:lnTo>
                    <a:pt x="0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293320" y="746364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293320" y="746364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089866" y="7455269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h="125729">
                  <a:moveTo>
                    <a:pt x="0" y="1256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089866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8376"/>
                  </a:moveTo>
                  <a:lnTo>
                    <a:pt x="50260" y="16753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089866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50260" y="0"/>
                  </a:moveTo>
                  <a:lnTo>
                    <a:pt x="50260" y="16753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" name="object 263"/>
          <p:cNvSpPr txBox="1"/>
          <p:nvPr/>
        </p:nvSpPr>
        <p:spPr>
          <a:xfrm>
            <a:off x="6563014" y="7319920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9'-0"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64" name="object 264"/>
          <p:cNvGrpSpPr/>
          <p:nvPr/>
        </p:nvGrpSpPr>
        <p:grpSpPr>
          <a:xfrm>
            <a:off x="6308865" y="9016130"/>
            <a:ext cx="1958339" cy="29845"/>
            <a:chOff x="6308865" y="9016130"/>
            <a:chExt cx="1958339" cy="29845"/>
          </a:xfrm>
        </p:grpSpPr>
        <p:sp>
          <p:nvSpPr>
            <p:cNvPr id="265" name="object 265"/>
            <p:cNvSpPr/>
            <p:nvPr/>
          </p:nvSpPr>
          <p:spPr>
            <a:xfrm>
              <a:off x="6310453" y="9024506"/>
              <a:ext cx="1901825" cy="19685"/>
            </a:xfrm>
            <a:custGeom>
              <a:avLst/>
              <a:gdLst/>
              <a:ahLst/>
              <a:cxnLst/>
              <a:rect l="l" t="t" r="r" b="b"/>
              <a:pathLst>
                <a:path w="1901825" h="19684">
                  <a:moveTo>
                    <a:pt x="0" y="8376"/>
                  </a:moveTo>
                  <a:lnTo>
                    <a:pt x="0" y="19545"/>
                  </a:lnTo>
                </a:path>
                <a:path w="1901825" h="19684">
                  <a:moveTo>
                    <a:pt x="53052" y="0"/>
                  </a:moveTo>
                  <a:lnTo>
                    <a:pt x="1901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310453" y="901613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310453" y="901613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265018" y="9032883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211965" y="901613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211965" y="901613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1" name="object 271"/>
          <p:cNvSpPr txBox="1"/>
          <p:nvPr/>
        </p:nvSpPr>
        <p:spPr>
          <a:xfrm>
            <a:off x="7104708" y="8872404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14'-0"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72" name="object 272"/>
          <p:cNvGrpSpPr/>
          <p:nvPr/>
        </p:nvGrpSpPr>
        <p:grpSpPr>
          <a:xfrm>
            <a:off x="8062390" y="7892063"/>
            <a:ext cx="59055" cy="1399540"/>
            <a:chOff x="8062390" y="7892063"/>
            <a:chExt cx="59055" cy="1399540"/>
          </a:xfrm>
        </p:grpSpPr>
        <p:sp>
          <p:nvSpPr>
            <p:cNvPr id="273" name="object 273"/>
            <p:cNvSpPr/>
            <p:nvPr/>
          </p:nvSpPr>
          <p:spPr>
            <a:xfrm>
              <a:off x="8063977" y="7893650"/>
              <a:ext cx="55880" cy="1346200"/>
            </a:xfrm>
            <a:custGeom>
              <a:avLst/>
              <a:gdLst/>
              <a:ahLst/>
              <a:cxnLst/>
              <a:rect l="l" t="t" r="r" b="b"/>
              <a:pathLst>
                <a:path w="55879" h="1346200">
                  <a:moveTo>
                    <a:pt x="16753" y="53052"/>
                  </a:moveTo>
                  <a:lnTo>
                    <a:pt x="16753" y="1345857"/>
                  </a:lnTo>
                </a:path>
                <a:path w="55879" h="1346200">
                  <a:moveTo>
                    <a:pt x="558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072354" y="78936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072354" y="78936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063977" y="9289768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558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072354" y="923950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072354" y="923950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279"/>
          <p:cNvSpPr txBox="1"/>
          <p:nvPr/>
        </p:nvSpPr>
        <p:spPr>
          <a:xfrm>
            <a:off x="7939854" y="8420113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6088279" y="2849285"/>
            <a:ext cx="1083945" cy="64769"/>
            <a:chOff x="6088279" y="2849285"/>
            <a:chExt cx="1083945" cy="64769"/>
          </a:xfrm>
        </p:grpSpPr>
        <p:sp>
          <p:nvSpPr>
            <p:cNvPr id="281" name="object 281"/>
            <p:cNvSpPr/>
            <p:nvPr/>
          </p:nvSpPr>
          <p:spPr>
            <a:xfrm>
              <a:off x="6140126" y="2850872"/>
              <a:ext cx="1030605" cy="61594"/>
            </a:xfrm>
            <a:custGeom>
              <a:avLst/>
              <a:gdLst/>
              <a:ahLst/>
              <a:cxnLst/>
              <a:rect l="l" t="t" r="r" b="b"/>
              <a:pathLst>
                <a:path w="1030604" h="61594">
                  <a:moveTo>
                    <a:pt x="1030335" y="0"/>
                  </a:moveTo>
                  <a:lnTo>
                    <a:pt x="1030335" y="61429"/>
                  </a:lnTo>
                </a:path>
                <a:path w="1030604" h="61594">
                  <a:moveTo>
                    <a:pt x="977282" y="44675"/>
                  </a:moveTo>
                  <a:lnTo>
                    <a:pt x="0" y="44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117409" y="2887171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17409" y="2887171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089866" y="285087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4">
                  <a:moveTo>
                    <a:pt x="0" y="0"/>
                  </a:moveTo>
                  <a:lnTo>
                    <a:pt x="0" y="614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089866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8376"/>
                  </a:moveTo>
                  <a:lnTo>
                    <a:pt x="50260" y="16753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089866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50260" y="0"/>
                  </a:moveTo>
                  <a:lnTo>
                    <a:pt x="50260" y="16753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7" name="object 287"/>
          <p:cNvSpPr txBox="1"/>
          <p:nvPr/>
        </p:nvSpPr>
        <p:spPr>
          <a:xfrm>
            <a:off x="6476455" y="2743445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7'-9"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88" name="object 288"/>
          <p:cNvGrpSpPr/>
          <p:nvPr/>
        </p:nvGrpSpPr>
        <p:grpSpPr>
          <a:xfrm>
            <a:off x="6276946" y="2667789"/>
            <a:ext cx="29845" cy="1527810"/>
            <a:chOff x="6276946" y="2667789"/>
            <a:chExt cx="29845" cy="1527810"/>
          </a:xfrm>
        </p:grpSpPr>
        <p:sp>
          <p:nvSpPr>
            <p:cNvPr id="289" name="object 289"/>
            <p:cNvSpPr/>
            <p:nvPr/>
          </p:nvSpPr>
          <p:spPr>
            <a:xfrm>
              <a:off x="6279738" y="2669377"/>
              <a:ext cx="25400" cy="1471930"/>
            </a:xfrm>
            <a:custGeom>
              <a:avLst/>
              <a:gdLst/>
              <a:ahLst/>
              <a:cxnLst/>
              <a:rect l="l" t="t" r="r" b="b"/>
              <a:pathLst>
                <a:path w="25400" h="1471929">
                  <a:moveTo>
                    <a:pt x="5584" y="53052"/>
                  </a:moveTo>
                  <a:lnTo>
                    <a:pt x="5584" y="1471508"/>
                  </a:lnTo>
                </a:path>
                <a:path w="25400" h="1471929">
                  <a:moveTo>
                    <a:pt x="0" y="0"/>
                  </a:moveTo>
                  <a:lnTo>
                    <a:pt x="251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276946" y="266937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276946" y="266937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279738" y="419393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1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276946" y="414088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276946" y="414088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6144446" y="3233639"/>
            <a:ext cx="139700" cy="40957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10'-11"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5816227" y="4305627"/>
            <a:ext cx="0" cy="1337945"/>
          </a:xfrm>
          <a:custGeom>
            <a:avLst/>
            <a:gdLst/>
            <a:ahLst/>
            <a:cxnLst/>
            <a:rect l="l" t="t" r="r" b="b"/>
            <a:pathLst>
              <a:path h="1337945">
                <a:moveTo>
                  <a:pt x="0" y="0"/>
                </a:moveTo>
                <a:lnTo>
                  <a:pt x="0" y="13374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7" name="object 297"/>
          <p:cNvGrpSpPr/>
          <p:nvPr/>
        </p:nvGrpSpPr>
        <p:grpSpPr>
          <a:xfrm>
            <a:off x="5797886" y="4250987"/>
            <a:ext cx="472440" cy="1447165"/>
            <a:chOff x="5797886" y="4250987"/>
            <a:chExt cx="472440" cy="1447165"/>
          </a:xfrm>
        </p:grpSpPr>
        <p:sp>
          <p:nvSpPr>
            <p:cNvPr id="298" name="object 298"/>
            <p:cNvSpPr/>
            <p:nvPr/>
          </p:nvSpPr>
          <p:spPr>
            <a:xfrm>
              <a:off x="5799473" y="4252575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4690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807850" y="425257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807850" y="425257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799473" y="5696161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4690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807850" y="564310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807850" y="564310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4" name="object 304"/>
          <p:cNvSpPr txBox="1"/>
          <p:nvPr/>
        </p:nvSpPr>
        <p:spPr>
          <a:xfrm>
            <a:off x="5675350" y="4801375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10'-4"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05" name="object 305"/>
          <p:cNvGrpSpPr/>
          <p:nvPr/>
        </p:nvGrpSpPr>
        <p:grpSpPr>
          <a:xfrm>
            <a:off x="7188420" y="5753210"/>
            <a:ext cx="50800" cy="1980564"/>
            <a:chOff x="7188420" y="5753210"/>
            <a:chExt cx="50800" cy="1980564"/>
          </a:xfrm>
        </p:grpSpPr>
        <p:sp>
          <p:nvSpPr>
            <p:cNvPr id="306" name="object 306"/>
            <p:cNvSpPr/>
            <p:nvPr/>
          </p:nvSpPr>
          <p:spPr>
            <a:xfrm>
              <a:off x="7190007" y="5754798"/>
              <a:ext cx="47625" cy="1924050"/>
            </a:xfrm>
            <a:custGeom>
              <a:avLst/>
              <a:gdLst/>
              <a:ahLst/>
              <a:cxnLst/>
              <a:rect l="l" t="t" r="r" b="b"/>
              <a:pathLst>
                <a:path w="47625" h="1924050">
                  <a:moveTo>
                    <a:pt x="19545" y="50260"/>
                  </a:moveTo>
                  <a:lnTo>
                    <a:pt x="19545" y="1923850"/>
                  </a:lnTo>
                </a:path>
                <a:path w="47625" h="1924050">
                  <a:moveTo>
                    <a:pt x="474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01176" y="575479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201176" y="575479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190007" y="773170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4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201176" y="767864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201176" y="767864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object 312"/>
          <p:cNvSpPr txBox="1"/>
          <p:nvPr/>
        </p:nvSpPr>
        <p:spPr>
          <a:xfrm>
            <a:off x="7068676" y="6568861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14'-2"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756316" y="186521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56316" y="200482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56316" y="312171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756316" y="326133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756316" y="374997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756316" y="437822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756316" y="451783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756316" y="500647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59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756316" y="514888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756316" y="577713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756316" y="62657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756316" y="640538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756316" y="689403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756316" y="70336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756316" y="752228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756316" y="8290148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106999" y="186521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106999" y="200482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106999" y="312171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106999" y="326133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106999" y="374997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106999" y="388958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106999" y="437822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106999" y="4517837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106999" y="500647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59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106999" y="514888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106999" y="56375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106999" y="577713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106999" y="62657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06999" y="640538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106999" y="689403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106999" y="70336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106999" y="752228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06999" y="815053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106999" y="8290148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8" name="object 348"/>
          <p:cNvGrpSpPr/>
          <p:nvPr/>
        </p:nvGrpSpPr>
        <p:grpSpPr>
          <a:xfrm>
            <a:off x="1471377" y="1471377"/>
            <a:ext cx="3921125" cy="7821295"/>
            <a:chOff x="1471377" y="1471377"/>
            <a:chExt cx="3921125" cy="7821295"/>
          </a:xfrm>
        </p:grpSpPr>
        <p:sp>
          <p:nvSpPr>
            <p:cNvPr id="349" name="object 349"/>
            <p:cNvSpPr/>
            <p:nvPr/>
          </p:nvSpPr>
          <p:spPr>
            <a:xfrm>
              <a:off x="1477092" y="1996448"/>
              <a:ext cx="1418590" cy="1000125"/>
            </a:xfrm>
            <a:custGeom>
              <a:avLst/>
              <a:gdLst/>
              <a:ahLst/>
              <a:cxnLst/>
              <a:rect l="l" t="t" r="r" b="b"/>
              <a:pathLst>
                <a:path w="1418589" h="1000125">
                  <a:moveTo>
                    <a:pt x="0" y="672928"/>
                  </a:moveTo>
                  <a:lnTo>
                    <a:pt x="675721" y="672928"/>
                  </a:lnTo>
                </a:path>
                <a:path w="1418589" h="1000125">
                  <a:moveTo>
                    <a:pt x="675721" y="672928"/>
                  </a:moveTo>
                  <a:lnTo>
                    <a:pt x="675721" y="69805"/>
                  </a:lnTo>
                </a:path>
                <a:path w="1418589" h="1000125">
                  <a:moveTo>
                    <a:pt x="605915" y="533317"/>
                  </a:moveTo>
                  <a:lnTo>
                    <a:pt x="605915" y="0"/>
                  </a:lnTo>
                </a:path>
                <a:path w="1418589" h="1000125">
                  <a:moveTo>
                    <a:pt x="675721" y="69805"/>
                  </a:moveTo>
                  <a:lnTo>
                    <a:pt x="1128063" y="69805"/>
                  </a:lnTo>
                </a:path>
                <a:path w="1418589" h="1000125">
                  <a:moveTo>
                    <a:pt x="605915" y="0"/>
                  </a:moveTo>
                  <a:lnTo>
                    <a:pt x="1197869" y="0"/>
                  </a:lnTo>
                </a:path>
                <a:path w="1418589" h="1000125">
                  <a:moveTo>
                    <a:pt x="1128063" y="69805"/>
                  </a:moveTo>
                  <a:lnTo>
                    <a:pt x="1128063" y="672928"/>
                  </a:lnTo>
                </a:path>
                <a:path w="1418589" h="1000125">
                  <a:moveTo>
                    <a:pt x="1197869" y="0"/>
                  </a:moveTo>
                  <a:lnTo>
                    <a:pt x="1197869" y="533317"/>
                  </a:lnTo>
                </a:path>
                <a:path w="1418589" h="1000125">
                  <a:moveTo>
                    <a:pt x="1128063" y="672928"/>
                  </a:moveTo>
                  <a:lnTo>
                    <a:pt x="1418455" y="672928"/>
                  </a:lnTo>
                  <a:lnTo>
                    <a:pt x="1418455" y="99962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605156" y="2669377"/>
              <a:ext cx="570230" cy="1002665"/>
            </a:xfrm>
            <a:custGeom>
              <a:avLst/>
              <a:gdLst/>
              <a:ahLst/>
              <a:cxnLst/>
              <a:rect l="l" t="t" r="r" b="b"/>
              <a:pathLst>
                <a:path w="570230" h="1002664">
                  <a:moveTo>
                    <a:pt x="0" y="0"/>
                  </a:moveTo>
                  <a:lnTo>
                    <a:pt x="0" y="1002412"/>
                  </a:lnTo>
                </a:path>
                <a:path w="570230" h="1002664">
                  <a:moveTo>
                    <a:pt x="290392" y="0"/>
                  </a:moveTo>
                  <a:lnTo>
                    <a:pt x="290392" y="1002412"/>
                  </a:lnTo>
                </a:path>
                <a:path w="570230" h="1002664">
                  <a:moveTo>
                    <a:pt x="569616" y="0"/>
                  </a:moveTo>
                  <a:lnTo>
                    <a:pt x="569616" y="10024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477092" y="2529765"/>
              <a:ext cx="2061210" cy="466725"/>
            </a:xfrm>
            <a:custGeom>
              <a:avLst/>
              <a:gdLst/>
              <a:ahLst/>
              <a:cxnLst/>
              <a:rect l="l" t="t" r="r" b="b"/>
              <a:pathLst>
                <a:path w="2061210" h="466725">
                  <a:moveTo>
                    <a:pt x="1418455" y="466303"/>
                  </a:moveTo>
                  <a:lnTo>
                    <a:pt x="1583197" y="466303"/>
                  </a:lnTo>
                  <a:lnTo>
                    <a:pt x="1583197" y="139611"/>
                  </a:lnTo>
                  <a:lnTo>
                    <a:pt x="2060670" y="139611"/>
                  </a:lnTo>
                </a:path>
                <a:path w="2061210" h="466725">
                  <a:moveTo>
                    <a:pt x="0" y="0"/>
                  </a:moveTo>
                  <a:lnTo>
                    <a:pt x="605915" y="0"/>
                  </a:lnTo>
                </a:path>
                <a:path w="2061210" h="466725">
                  <a:moveTo>
                    <a:pt x="1197869" y="0"/>
                  </a:moveTo>
                  <a:lnTo>
                    <a:pt x="1990864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814953" y="3844908"/>
              <a:ext cx="3233420" cy="1910080"/>
            </a:xfrm>
            <a:custGeom>
              <a:avLst/>
              <a:gdLst/>
              <a:ahLst/>
              <a:cxnLst/>
              <a:rect l="l" t="t" r="r" b="b"/>
              <a:pathLst>
                <a:path w="3233420" h="1910079">
                  <a:moveTo>
                    <a:pt x="0" y="349029"/>
                  </a:moveTo>
                  <a:lnTo>
                    <a:pt x="650590" y="349029"/>
                  </a:lnTo>
                </a:path>
                <a:path w="3233420" h="1910079">
                  <a:moveTo>
                    <a:pt x="0" y="0"/>
                  </a:moveTo>
                  <a:lnTo>
                    <a:pt x="290392" y="0"/>
                  </a:lnTo>
                </a:path>
                <a:path w="3233420" h="1910079">
                  <a:moveTo>
                    <a:pt x="0" y="407666"/>
                  </a:moveTo>
                  <a:lnTo>
                    <a:pt x="709227" y="407666"/>
                  </a:lnTo>
                </a:path>
                <a:path w="3233420" h="1910079">
                  <a:moveTo>
                    <a:pt x="0" y="1851252"/>
                  </a:moveTo>
                  <a:lnTo>
                    <a:pt x="748319" y="1851252"/>
                  </a:lnTo>
                </a:path>
                <a:path w="3233420" h="1910079">
                  <a:moveTo>
                    <a:pt x="1669757" y="1851252"/>
                  </a:moveTo>
                  <a:lnTo>
                    <a:pt x="1943396" y="1851252"/>
                  </a:lnTo>
                </a:path>
                <a:path w="3233420" h="1910079">
                  <a:moveTo>
                    <a:pt x="2002033" y="1851252"/>
                  </a:moveTo>
                  <a:lnTo>
                    <a:pt x="2314763" y="1851252"/>
                  </a:lnTo>
                </a:path>
                <a:path w="3233420" h="1910079">
                  <a:moveTo>
                    <a:pt x="3054706" y="1851252"/>
                  </a:moveTo>
                  <a:lnTo>
                    <a:pt x="3233409" y="1851252"/>
                  </a:lnTo>
                </a:path>
                <a:path w="3233420" h="1910079">
                  <a:moveTo>
                    <a:pt x="2002033" y="767864"/>
                  </a:moveTo>
                  <a:lnTo>
                    <a:pt x="3233409" y="767864"/>
                  </a:lnTo>
                </a:path>
                <a:path w="3233420" h="1910079">
                  <a:moveTo>
                    <a:pt x="2002033" y="1443586"/>
                  </a:moveTo>
                  <a:lnTo>
                    <a:pt x="3233409" y="1443586"/>
                  </a:lnTo>
                </a:path>
                <a:path w="3233420" h="1910079">
                  <a:moveTo>
                    <a:pt x="2373400" y="1502222"/>
                  </a:moveTo>
                  <a:lnTo>
                    <a:pt x="3233409" y="1502222"/>
                  </a:lnTo>
                </a:path>
                <a:path w="3233420" h="1910079">
                  <a:moveTo>
                    <a:pt x="1186700" y="709227"/>
                  </a:moveTo>
                  <a:lnTo>
                    <a:pt x="3233409" y="709227"/>
                  </a:lnTo>
                </a:path>
                <a:path w="3233420" h="1910079">
                  <a:moveTo>
                    <a:pt x="3054706" y="1909889"/>
                  </a:moveTo>
                  <a:lnTo>
                    <a:pt x="3233409" y="190988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477092" y="2669377"/>
              <a:ext cx="3909695" cy="5062855"/>
            </a:xfrm>
            <a:custGeom>
              <a:avLst/>
              <a:gdLst/>
              <a:ahLst/>
              <a:cxnLst/>
              <a:rect l="l" t="t" r="r" b="b"/>
              <a:pathLst>
                <a:path w="3909695" h="5062855">
                  <a:moveTo>
                    <a:pt x="0" y="5062323"/>
                  </a:moveTo>
                  <a:lnTo>
                    <a:pt x="3909130" y="5062323"/>
                  </a:lnTo>
                </a:path>
                <a:path w="3909695" h="5062855">
                  <a:moveTo>
                    <a:pt x="3026783" y="0"/>
                  </a:moveTo>
                  <a:lnTo>
                    <a:pt x="3909130" y="0"/>
                  </a:lnTo>
                </a:path>
                <a:path w="3909695" h="5062855">
                  <a:moveTo>
                    <a:pt x="3571269" y="0"/>
                  </a:moveTo>
                  <a:lnTo>
                    <a:pt x="3571269" y="5062323"/>
                  </a:lnTo>
                </a:path>
                <a:path w="3909695" h="5062855">
                  <a:moveTo>
                    <a:pt x="3688543" y="0"/>
                  </a:moveTo>
                  <a:lnTo>
                    <a:pt x="3688543" y="506232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814953" y="4612773"/>
              <a:ext cx="2315210" cy="1142365"/>
            </a:xfrm>
            <a:custGeom>
              <a:avLst/>
              <a:gdLst/>
              <a:ahLst/>
              <a:cxnLst/>
              <a:rect l="l" t="t" r="r" b="b"/>
              <a:pathLst>
                <a:path w="2315210" h="1142364">
                  <a:moveTo>
                    <a:pt x="2002033" y="0"/>
                  </a:moveTo>
                  <a:lnTo>
                    <a:pt x="2002033" y="39091"/>
                  </a:lnTo>
                </a:path>
                <a:path w="2315210" h="1142364">
                  <a:moveTo>
                    <a:pt x="2002033" y="365782"/>
                  </a:moveTo>
                  <a:lnTo>
                    <a:pt x="2002033" y="675721"/>
                  </a:lnTo>
                </a:path>
                <a:path w="2315210" h="1142364">
                  <a:moveTo>
                    <a:pt x="2002033" y="734358"/>
                  </a:moveTo>
                  <a:lnTo>
                    <a:pt x="2314763" y="734358"/>
                  </a:lnTo>
                </a:path>
                <a:path w="2315210" h="1142364">
                  <a:moveTo>
                    <a:pt x="2002033" y="734358"/>
                  </a:moveTo>
                  <a:lnTo>
                    <a:pt x="2002033" y="737150"/>
                  </a:lnTo>
                </a:path>
                <a:path w="2315210" h="1142364">
                  <a:moveTo>
                    <a:pt x="2002033" y="1061049"/>
                  </a:moveTo>
                  <a:lnTo>
                    <a:pt x="2002033" y="1083387"/>
                  </a:lnTo>
                </a:path>
                <a:path w="2315210" h="1142364">
                  <a:moveTo>
                    <a:pt x="1546898" y="0"/>
                  </a:moveTo>
                  <a:lnTo>
                    <a:pt x="1943396" y="0"/>
                  </a:lnTo>
                </a:path>
                <a:path w="2315210" h="1142364">
                  <a:moveTo>
                    <a:pt x="1943396" y="0"/>
                  </a:moveTo>
                  <a:lnTo>
                    <a:pt x="1943396" y="39091"/>
                  </a:lnTo>
                </a:path>
                <a:path w="2315210" h="1142364">
                  <a:moveTo>
                    <a:pt x="1943396" y="365782"/>
                  </a:moveTo>
                  <a:lnTo>
                    <a:pt x="1943396" y="737150"/>
                  </a:lnTo>
                </a:path>
                <a:path w="2315210" h="1142364">
                  <a:moveTo>
                    <a:pt x="1943396" y="1061049"/>
                  </a:moveTo>
                  <a:lnTo>
                    <a:pt x="1943396" y="1083387"/>
                  </a:lnTo>
                </a:path>
                <a:path w="2315210" h="1142364">
                  <a:moveTo>
                    <a:pt x="1546898" y="0"/>
                  </a:moveTo>
                  <a:lnTo>
                    <a:pt x="1546898" y="39091"/>
                  </a:lnTo>
                </a:path>
                <a:path w="2315210" h="1142364">
                  <a:moveTo>
                    <a:pt x="1128063" y="675721"/>
                  </a:moveTo>
                  <a:lnTo>
                    <a:pt x="1546898" y="675721"/>
                  </a:lnTo>
                </a:path>
                <a:path w="2315210" h="1142364">
                  <a:moveTo>
                    <a:pt x="1546898" y="597538"/>
                  </a:moveTo>
                  <a:lnTo>
                    <a:pt x="1546898" y="675721"/>
                  </a:lnTo>
                </a:path>
                <a:path w="2315210" h="1142364">
                  <a:moveTo>
                    <a:pt x="1186700" y="0"/>
                  </a:moveTo>
                  <a:lnTo>
                    <a:pt x="1488261" y="0"/>
                  </a:lnTo>
                </a:path>
                <a:path w="2315210" h="1142364">
                  <a:moveTo>
                    <a:pt x="1488261" y="0"/>
                  </a:moveTo>
                  <a:lnTo>
                    <a:pt x="1488261" y="39091"/>
                  </a:lnTo>
                </a:path>
                <a:path w="2315210" h="1142364">
                  <a:moveTo>
                    <a:pt x="1186700" y="617084"/>
                  </a:moveTo>
                  <a:lnTo>
                    <a:pt x="1488261" y="617084"/>
                  </a:lnTo>
                </a:path>
                <a:path w="2315210" h="1142364">
                  <a:moveTo>
                    <a:pt x="1488261" y="597538"/>
                  </a:moveTo>
                  <a:lnTo>
                    <a:pt x="1488261" y="617084"/>
                  </a:lnTo>
                </a:path>
                <a:path w="2315210" h="1142364">
                  <a:moveTo>
                    <a:pt x="0" y="1142024"/>
                  </a:moveTo>
                  <a:lnTo>
                    <a:pt x="748319" y="114202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697679" y="2669377"/>
              <a:ext cx="117475" cy="5062855"/>
            </a:xfrm>
            <a:custGeom>
              <a:avLst/>
              <a:gdLst/>
              <a:ahLst/>
              <a:cxnLst/>
              <a:rect l="l" t="t" r="r" b="b"/>
              <a:pathLst>
                <a:path w="117475" h="5062855">
                  <a:moveTo>
                    <a:pt x="117273" y="0"/>
                  </a:moveTo>
                  <a:lnTo>
                    <a:pt x="117273" y="5062323"/>
                  </a:lnTo>
                </a:path>
                <a:path w="117475" h="5062855">
                  <a:moveTo>
                    <a:pt x="0" y="0"/>
                  </a:moveTo>
                  <a:lnTo>
                    <a:pt x="0" y="506232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267295" y="3671790"/>
              <a:ext cx="908050" cy="4060190"/>
            </a:xfrm>
            <a:custGeom>
              <a:avLst/>
              <a:gdLst/>
              <a:ahLst/>
              <a:cxnLst/>
              <a:rect l="l" t="t" r="r" b="b"/>
              <a:pathLst>
                <a:path w="908050" h="4060190">
                  <a:moveTo>
                    <a:pt x="36299" y="1535729"/>
                  </a:moveTo>
                  <a:lnTo>
                    <a:pt x="175910" y="1535729"/>
                  </a:lnTo>
                </a:path>
                <a:path w="908050" h="4060190">
                  <a:moveTo>
                    <a:pt x="0" y="1569236"/>
                  </a:moveTo>
                  <a:lnTo>
                    <a:pt x="209417" y="1569236"/>
                  </a:lnTo>
                </a:path>
                <a:path w="908050" h="4060190">
                  <a:moveTo>
                    <a:pt x="36299" y="966113"/>
                  </a:moveTo>
                  <a:lnTo>
                    <a:pt x="36299" y="1535729"/>
                  </a:lnTo>
                </a:path>
                <a:path w="908050" h="4060190">
                  <a:moveTo>
                    <a:pt x="0" y="929814"/>
                  </a:moveTo>
                  <a:lnTo>
                    <a:pt x="0" y="1569236"/>
                  </a:lnTo>
                </a:path>
                <a:path w="908050" h="4060190">
                  <a:moveTo>
                    <a:pt x="209417" y="580785"/>
                  </a:moveTo>
                  <a:lnTo>
                    <a:pt x="209417" y="1569236"/>
                  </a:lnTo>
                </a:path>
                <a:path w="908050" h="4060190">
                  <a:moveTo>
                    <a:pt x="175910" y="580785"/>
                  </a:moveTo>
                  <a:lnTo>
                    <a:pt x="175910" y="1535729"/>
                  </a:lnTo>
                </a:path>
                <a:path w="908050" h="4060190">
                  <a:moveTo>
                    <a:pt x="675721" y="376951"/>
                  </a:moveTo>
                  <a:lnTo>
                    <a:pt x="675721" y="418835"/>
                  </a:lnTo>
                </a:path>
                <a:path w="908050" h="4060190">
                  <a:moveTo>
                    <a:pt x="675721" y="477472"/>
                  </a:moveTo>
                  <a:lnTo>
                    <a:pt x="675721" y="516563"/>
                  </a:lnTo>
                </a:path>
                <a:path w="908050" h="4060190">
                  <a:moveTo>
                    <a:pt x="675721" y="865593"/>
                  </a:moveTo>
                  <a:lnTo>
                    <a:pt x="675721" y="1616704"/>
                  </a:lnTo>
                </a:path>
                <a:path w="908050" h="4060190">
                  <a:moveTo>
                    <a:pt x="734358" y="376951"/>
                  </a:moveTo>
                  <a:lnTo>
                    <a:pt x="734358" y="516563"/>
                  </a:lnTo>
                </a:path>
                <a:path w="908050" h="4060190">
                  <a:moveTo>
                    <a:pt x="734358" y="865593"/>
                  </a:moveTo>
                  <a:lnTo>
                    <a:pt x="734358" y="882346"/>
                  </a:lnTo>
                </a:path>
                <a:path w="908050" h="4060190">
                  <a:moveTo>
                    <a:pt x="734358" y="940983"/>
                  </a:moveTo>
                  <a:lnTo>
                    <a:pt x="734358" y="1558067"/>
                  </a:lnTo>
                </a:path>
                <a:path w="908050" h="4060190">
                  <a:moveTo>
                    <a:pt x="622668" y="2083008"/>
                  </a:moveTo>
                  <a:lnTo>
                    <a:pt x="804163" y="2083008"/>
                  </a:lnTo>
                </a:path>
                <a:path w="908050" h="4060190">
                  <a:moveTo>
                    <a:pt x="804163" y="2083008"/>
                  </a:moveTo>
                  <a:lnTo>
                    <a:pt x="804163" y="4059911"/>
                  </a:lnTo>
                </a:path>
                <a:path w="908050" h="4060190">
                  <a:moveTo>
                    <a:pt x="862800" y="2083008"/>
                  </a:moveTo>
                  <a:lnTo>
                    <a:pt x="890723" y="2083008"/>
                  </a:lnTo>
                </a:path>
                <a:path w="908050" h="4060190">
                  <a:moveTo>
                    <a:pt x="862800" y="2083008"/>
                  </a:moveTo>
                  <a:lnTo>
                    <a:pt x="862800" y="4059911"/>
                  </a:lnTo>
                </a:path>
                <a:path w="908050" h="4060190">
                  <a:moveTo>
                    <a:pt x="198248" y="418835"/>
                  </a:moveTo>
                  <a:lnTo>
                    <a:pt x="198248" y="522148"/>
                  </a:lnTo>
                </a:path>
                <a:path w="908050" h="4060190">
                  <a:moveTo>
                    <a:pt x="256885" y="477472"/>
                  </a:moveTo>
                  <a:lnTo>
                    <a:pt x="256885" y="580785"/>
                  </a:lnTo>
                </a:path>
                <a:path w="908050" h="4060190">
                  <a:moveTo>
                    <a:pt x="198248" y="418835"/>
                  </a:moveTo>
                  <a:lnTo>
                    <a:pt x="315522" y="418835"/>
                  </a:lnTo>
                </a:path>
                <a:path w="908050" h="4060190">
                  <a:moveTo>
                    <a:pt x="337860" y="0"/>
                  </a:moveTo>
                  <a:lnTo>
                    <a:pt x="907476" y="0"/>
                  </a:lnTo>
                </a:path>
                <a:path w="908050" h="4060190">
                  <a:moveTo>
                    <a:pt x="642214" y="418835"/>
                  </a:moveTo>
                  <a:lnTo>
                    <a:pt x="675721" y="418835"/>
                  </a:lnTo>
                </a:path>
                <a:path w="908050" h="4060190">
                  <a:moveTo>
                    <a:pt x="256885" y="477472"/>
                  </a:moveTo>
                  <a:lnTo>
                    <a:pt x="315522" y="477472"/>
                  </a:lnTo>
                </a:path>
                <a:path w="908050" h="4060190">
                  <a:moveTo>
                    <a:pt x="642214" y="418835"/>
                  </a:moveTo>
                  <a:lnTo>
                    <a:pt x="642214" y="477472"/>
                  </a:lnTo>
                  <a:lnTo>
                    <a:pt x="675721" y="477472"/>
                  </a:lnTo>
                </a:path>
                <a:path w="908050" h="4060190">
                  <a:moveTo>
                    <a:pt x="315522" y="477472"/>
                  </a:moveTo>
                  <a:lnTo>
                    <a:pt x="315522" y="418835"/>
                  </a:lnTo>
                </a:path>
                <a:path w="908050" h="4060190">
                  <a:moveTo>
                    <a:pt x="675721" y="516563"/>
                  </a:moveTo>
                  <a:lnTo>
                    <a:pt x="734358" y="516563"/>
                  </a:lnTo>
                </a:path>
                <a:path w="908050" h="4060190">
                  <a:moveTo>
                    <a:pt x="675721" y="865593"/>
                  </a:moveTo>
                  <a:lnTo>
                    <a:pt x="734358" y="865593"/>
                  </a:lnTo>
                </a:path>
                <a:path w="908050" h="4060190">
                  <a:moveTo>
                    <a:pt x="675721" y="376951"/>
                  </a:moveTo>
                  <a:lnTo>
                    <a:pt x="734358" y="37695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467956" y="1773069"/>
              <a:ext cx="1918335" cy="5481320"/>
            </a:xfrm>
            <a:custGeom>
              <a:avLst/>
              <a:gdLst/>
              <a:ahLst/>
              <a:cxnLst/>
              <a:rect l="l" t="t" r="r" b="b"/>
              <a:pathLst>
                <a:path w="1918335" h="5481320">
                  <a:moveTo>
                    <a:pt x="69805" y="896307"/>
                  </a:moveTo>
                  <a:lnTo>
                    <a:pt x="69805" y="304353"/>
                  </a:lnTo>
                  <a:lnTo>
                    <a:pt x="343445" y="69805"/>
                  </a:lnTo>
                  <a:lnTo>
                    <a:pt x="762280" y="69805"/>
                  </a:lnTo>
                  <a:lnTo>
                    <a:pt x="1035919" y="304353"/>
                  </a:lnTo>
                  <a:lnTo>
                    <a:pt x="1035919" y="896307"/>
                  </a:lnTo>
                </a:path>
                <a:path w="1918335" h="5481320">
                  <a:moveTo>
                    <a:pt x="1105725" y="756695"/>
                  </a:moveTo>
                  <a:lnTo>
                    <a:pt x="1918266" y="756695"/>
                  </a:lnTo>
                </a:path>
                <a:path w="1918335" h="5481320">
                  <a:moveTo>
                    <a:pt x="0" y="756695"/>
                  </a:moveTo>
                  <a:lnTo>
                    <a:pt x="0" y="270846"/>
                  </a:lnTo>
                  <a:lnTo>
                    <a:pt x="315522" y="0"/>
                  </a:lnTo>
                  <a:lnTo>
                    <a:pt x="787410" y="0"/>
                  </a:lnTo>
                  <a:lnTo>
                    <a:pt x="1105725" y="270846"/>
                  </a:lnTo>
                  <a:lnTo>
                    <a:pt x="1105725" y="756695"/>
                  </a:lnTo>
                </a:path>
                <a:path w="1918335" h="5481320">
                  <a:moveTo>
                    <a:pt x="1580405" y="1384949"/>
                  </a:moveTo>
                  <a:lnTo>
                    <a:pt x="1418455" y="1384949"/>
                  </a:lnTo>
                  <a:lnTo>
                    <a:pt x="1418455" y="2339893"/>
                  </a:lnTo>
                  <a:lnTo>
                    <a:pt x="1580405" y="2339893"/>
                  </a:lnTo>
                </a:path>
                <a:path w="1918335" h="5481320">
                  <a:moveTo>
                    <a:pt x="1580405" y="5481159"/>
                  </a:moveTo>
                  <a:lnTo>
                    <a:pt x="1407286" y="5481159"/>
                  </a:lnTo>
                  <a:lnTo>
                    <a:pt x="1407286" y="4439655"/>
                  </a:lnTo>
                  <a:lnTo>
                    <a:pt x="1580405" y="443965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814953" y="2669377"/>
              <a:ext cx="3054985" cy="3554729"/>
            </a:xfrm>
            <a:custGeom>
              <a:avLst/>
              <a:gdLst/>
              <a:ahLst/>
              <a:cxnLst/>
              <a:rect l="l" t="t" r="r" b="b"/>
              <a:pathLst>
                <a:path w="3054985" h="3554729">
                  <a:moveTo>
                    <a:pt x="2002033" y="1982487"/>
                  </a:moveTo>
                  <a:lnTo>
                    <a:pt x="1943396" y="1982487"/>
                  </a:lnTo>
                </a:path>
                <a:path w="3054985" h="3554729">
                  <a:moveTo>
                    <a:pt x="1546898" y="1982487"/>
                  </a:moveTo>
                  <a:lnTo>
                    <a:pt x="1488261" y="1982487"/>
                  </a:lnTo>
                </a:path>
                <a:path w="3054985" h="3554729">
                  <a:moveTo>
                    <a:pt x="1546898" y="2540934"/>
                  </a:moveTo>
                  <a:lnTo>
                    <a:pt x="1488261" y="2540934"/>
                  </a:lnTo>
                </a:path>
                <a:path w="3054985" h="3554729">
                  <a:moveTo>
                    <a:pt x="2002033" y="2309179"/>
                  </a:moveTo>
                  <a:lnTo>
                    <a:pt x="1943396" y="2309179"/>
                  </a:lnTo>
                </a:path>
                <a:path w="3054985" h="3554729">
                  <a:moveTo>
                    <a:pt x="2373400" y="3026783"/>
                  </a:moveTo>
                  <a:lnTo>
                    <a:pt x="2496259" y="3026783"/>
                  </a:lnTo>
                </a:path>
                <a:path w="3054985" h="3554729">
                  <a:moveTo>
                    <a:pt x="2373400" y="2677754"/>
                  </a:moveTo>
                  <a:lnTo>
                    <a:pt x="2373400" y="3026783"/>
                  </a:lnTo>
                </a:path>
                <a:path w="3054985" h="3554729">
                  <a:moveTo>
                    <a:pt x="2314763" y="2677754"/>
                  </a:moveTo>
                  <a:lnTo>
                    <a:pt x="2314763" y="3026783"/>
                  </a:lnTo>
                </a:path>
                <a:path w="3054985" h="3554729">
                  <a:moveTo>
                    <a:pt x="1669757" y="3085420"/>
                  </a:moveTo>
                  <a:lnTo>
                    <a:pt x="2496259" y="3085420"/>
                  </a:lnTo>
                </a:path>
                <a:path w="3054985" h="3554729">
                  <a:moveTo>
                    <a:pt x="2496259" y="3026783"/>
                  </a:moveTo>
                  <a:lnTo>
                    <a:pt x="2496259" y="3085420"/>
                  </a:lnTo>
                </a:path>
                <a:path w="3054985" h="3554729">
                  <a:moveTo>
                    <a:pt x="3054706" y="3026783"/>
                  </a:moveTo>
                  <a:lnTo>
                    <a:pt x="3054706" y="3085420"/>
                  </a:lnTo>
                </a:path>
                <a:path w="3054985" h="3554729">
                  <a:moveTo>
                    <a:pt x="2002033" y="3004445"/>
                  </a:moveTo>
                  <a:lnTo>
                    <a:pt x="1943396" y="3004445"/>
                  </a:lnTo>
                </a:path>
                <a:path w="3054985" h="3554729">
                  <a:moveTo>
                    <a:pt x="2002033" y="2680546"/>
                  </a:moveTo>
                  <a:lnTo>
                    <a:pt x="1943396" y="2680546"/>
                  </a:lnTo>
                </a:path>
                <a:path w="3054985" h="3554729">
                  <a:moveTo>
                    <a:pt x="1075010" y="3026783"/>
                  </a:moveTo>
                  <a:lnTo>
                    <a:pt x="1343065" y="3026783"/>
                  </a:lnTo>
                </a:path>
                <a:path w="3054985" h="3554729">
                  <a:moveTo>
                    <a:pt x="1075010" y="3026783"/>
                  </a:moveTo>
                  <a:lnTo>
                    <a:pt x="1075010" y="3085420"/>
                  </a:lnTo>
                </a:path>
                <a:path w="3054985" h="3554729">
                  <a:moveTo>
                    <a:pt x="748319" y="3026783"/>
                  </a:moveTo>
                  <a:lnTo>
                    <a:pt x="748319" y="3085420"/>
                  </a:lnTo>
                </a:path>
                <a:path w="3054985" h="3554729">
                  <a:moveTo>
                    <a:pt x="1669757" y="3026783"/>
                  </a:moveTo>
                  <a:lnTo>
                    <a:pt x="1669757" y="3085420"/>
                  </a:lnTo>
                </a:path>
                <a:path w="3054985" h="3554729">
                  <a:moveTo>
                    <a:pt x="1343065" y="3026783"/>
                  </a:moveTo>
                  <a:lnTo>
                    <a:pt x="1343065" y="3085420"/>
                  </a:lnTo>
                </a:path>
                <a:path w="3054985" h="3554729">
                  <a:moveTo>
                    <a:pt x="628253" y="2571649"/>
                  </a:moveTo>
                  <a:lnTo>
                    <a:pt x="628253" y="3026783"/>
                  </a:lnTo>
                </a:path>
                <a:path w="3054985" h="3554729">
                  <a:moveTo>
                    <a:pt x="510979" y="2571649"/>
                  </a:moveTo>
                  <a:lnTo>
                    <a:pt x="510979" y="3026783"/>
                  </a:lnTo>
                </a:path>
                <a:path w="3054985" h="3554729">
                  <a:moveTo>
                    <a:pt x="0" y="2571649"/>
                  </a:moveTo>
                  <a:lnTo>
                    <a:pt x="452342" y="2571649"/>
                  </a:lnTo>
                </a:path>
                <a:path w="3054985" h="3554729">
                  <a:moveTo>
                    <a:pt x="0" y="2468336"/>
                  </a:moveTo>
                  <a:lnTo>
                    <a:pt x="452342" y="2468336"/>
                  </a:lnTo>
                </a:path>
                <a:path w="3054985" h="3554729">
                  <a:moveTo>
                    <a:pt x="0" y="2362231"/>
                  </a:moveTo>
                  <a:lnTo>
                    <a:pt x="452342" y="2362231"/>
                  </a:lnTo>
                </a:path>
                <a:path w="3054985" h="3554729">
                  <a:moveTo>
                    <a:pt x="0" y="2258918"/>
                  </a:moveTo>
                  <a:lnTo>
                    <a:pt x="452342" y="2258918"/>
                  </a:lnTo>
                </a:path>
                <a:path w="3054985" h="3554729">
                  <a:moveTo>
                    <a:pt x="0" y="2152813"/>
                  </a:moveTo>
                  <a:lnTo>
                    <a:pt x="452342" y="2152813"/>
                  </a:lnTo>
                </a:path>
                <a:path w="3054985" h="3554729">
                  <a:moveTo>
                    <a:pt x="0" y="2049501"/>
                  </a:moveTo>
                  <a:lnTo>
                    <a:pt x="452342" y="2049501"/>
                  </a:lnTo>
                </a:path>
                <a:path w="3054985" h="3554729">
                  <a:moveTo>
                    <a:pt x="0" y="1943396"/>
                  </a:moveTo>
                  <a:lnTo>
                    <a:pt x="452342" y="1943396"/>
                  </a:lnTo>
                </a:path>
                <a:path w="3054985" h="3554729">
                  <a:moveTo>
                    <a:pt x="254093" y="3026783"/>
                  </a:moveTo>
                  <a:lnTo>
                    <a:pt x="452342" y="2571649"/>
                  </a:lnTo>
                  <a:lnTo>
                    <a:pt x="0" y="2781067"/>
                  </a:lnTo>
                </a:path>
                <a:path w="3054985" h="3554729">
                  <a:moveTo>
                    <a:pt x="510979" y="1932227"/>
                  </a:moveTo>
                  <a:lnTo>
                    <a:pt x="510979" y="1583197"/>
                  </a:lnTo>
                </a:path>
                <a:path w="3054985" h="3554729">
                  <a:moveTo>
                    <a:pt x="301561" y="1583197"/>
                  </a:moveTo>
                  <a:lnTo>
                    <a:pt x="452342" y="1932227"/>
                  </a:lnTo>
                  <a:lnTo>
                    <a:pt x="0" y="1722809"/>
                  </a:lnTo>
                </a:path>
                <a:path w="3054985" h="3554729">
                  <a:moveTo>
                    <a:pt x="488641" y="1968526"/>
                  </a:moveTo>
                  <a:lnTo>
                    <a:pt x="628253" y="1968526"/>
                  </a:lnTo>
                </a:path>
                <a:path w="3054985" h="3554729">
                  <a:moveTo>
                    <a:pt x="452342" y="1932227"/>
                  </a:moveTo>
                  <a:lnTo>
                    <a:pt x="628253" y="1932227"/>
                  </a:lnTo>
                </a:path>
                <a:path w="3054985" h="3554729">
                  <a:moveTo>
                    <a:pt x="290392" y="0"/>
                  </a:moveTo>
                  <a:lnTo>
                    <a:pt x="290392" y="1175531"/>
                  </a:lnTo>
                </a:path>
                <a:path w="3054985" h="3554729">
                  <a:moveTo>
                    <a:pt x="407666" y="3085420"/>
                  </a:moveTo>
                  <a:lnTo>
                    <a:pt x="407666" y="3498671"/>
                  </a:lnTo>
                  <a:lnTo>
                    <a:pt x="349029" y="3498671"/>
                  </a:lnTo>
                </a:path>
                <a:path w="3054985" h="3554729">
                  <a:moveTo>
                    <a:pt x="25130" y="3498671"/>
                  </a:moveTo>
                  <a:lnTo>
                    <a:pt x="0" y="3498671"/>
                  </a:lnTo>
                </a:path>
                <a:path w="3054985" h="3554729">
                  <a:moveTo>
                    <a:pt x="0" y="3554516"/>
                  </a:moveTo>
                  <a:lnTo>
                    <a:pt x="25130" y="3554516"/>
                  </a:lnTo>
                </a:path>
                <a:path w="3054985" h="3554729">
                  <a:moveTo>
                    <a:pt x="349029" y="3554516"/>
                  </a:moveTo>
                  <a:lnTo>
                    <a:pt x="650590" y="3554516"/>
                  </a:lnTo>
                  <a:lnTo>
                    <a:pt x="650590" y="3470749"/>
                  </a:lnTo>
                </a:path>
                <a:path w="3054985" h="3554729">
                  <a:moveTo>
                    <a:pt x="650590" y="3144057"/>
                  </a:moveTo>
                  <a:lnTo>
                    <a:pt x="650590" y="3085420"/>
                  </a:lnTo>
                </a:path>
                <a:path w="3054985" h="3554729">
                  <a:moveTo>
                    <a:pt x="463511" y="3085420"/>
                  </a:moveTo>
                  <a:lnTo>
                    <a:pt x="463511" y="3498671"/>
                  </a:lnTo>
                  <a:lnTo>
                    <a:pt x="591954" y="3498671"/>
                  </a:lnTo>
                  <a:lnTo>
                    <a:pt x="591954" y="3470749"/>
                  </a:lnTo>
                </a:path>
                <a:path w="3054985" h="3554729">
                  <a:moveTo>
                    <a:pt x="591954" y="3144057"/>
                  </a:moveTo>
                  <a:lnTo>
                    <a:pt x="591954" y="3085420"/>
                  </a:lnTo>
                </a:path>
                <a:path w="3054985" h="3554729">
                  <a:moveTo>
                    <a:pt x="25130" y="3554516"/>
                  </a:moveTo>
                  <a:lnTo>
                    <a:pt x="25130" y="3498671"/>
                  </a:lnTo>
                </a:path>
                <a:path w="3054985" h="3554729">
                  <a:moveTo>
                    <a:pt x="349029" y="3554516"/>
                  </a:moveTo>
                  <a:lnTo>
                    <a:pt x="349029" y="3498671"/>
                  </a:lnTo>
                </a:path>
                <a:path w="3054985" h="3554729">
                  <a:moveTo>
                    <a:pt x="591954" y="3470749"/>
                  </a:moveTo>
                  <a:lnTo>
                    <a:pt x="650590" y="3470749"/>
                  </a:lnTo>
                </a:path>
                <a:path w="3054985" h="3554729">
                  <a:moveTo>
                    <a:pt x="591954" y="3144057"/>
                  </a:moveTo>
                  <a:lnTo>
                    <a:pt x="650590" y="314405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477092" y="1482677"/>
              <a:ext cx="3909695" cy="6411595"/>
            </a:xfrm>
            <a:custGeom>
              <a:avLst/>
              <a:gdLst/>
              <a:ahLst/>
              <a:cxnLst/>
              <a:rect l="l" t="t" r="r" b="b"/>
              <a:pathLst>
                <a:path w="3909695" h="6411595">
                  <a:moveTo>
                    <a:pt x="279223" y="0"/>
                  </a:moveTo>
                  <a:lnTo>
                    <a:pt x="279223" y="312730"/>
                  </a:lnTo>
                </a:path>
                <a:path w="3909695" h="6411595">
                  <a:moveTo>
                    <a:pt x="279223" y="1010789"/>
                  </a:moveTo>
                  <a:lnTo>
                    <a:pt x="279223" y="1080595"/>
                  </a:lnTo>
                </a:path>
                <a:path w="3909695" h="6411595">
                  <a:moveTo>
                    <a:pt x="279223" y="1150401"/>
                  </a:moveTo>
                  <a:lnTo>
                    <a:pt x="279223" y="1569236"/>
                  </a:lnTo>
                </a:path>
                <a:path w="3909695" h="6411595">
                  <a:moveTo>
                    <a:pt x="279223" y="2406907"/>
                  </a:moveTo>
                  <a:lnTo>
                    <a:pt x="279223" y="2825742"/>
                  </a:lnTo>
                </a:path>
                <a:path w="3909695" h="6411595">
                  <a:moveTo>
                    <a:pt x="279223" y="4154847"/>
                  </a:moveTo>
                  <a:lnTo>
                    <a:pt x="279223" y="4224653"/>
                  </a:lnTo>
                </a:path>
                <a:path w="3909695" h="6411595">
                  <a:moveTo>
                    <a:pt x="0" y="6410973"/>
                  </a:moveTo>
                  <a:lnTo>
                    <a:pt x="3909130" y="641097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035539" y="7893651"/>
              <a:ext cx="1955164" cy="1396365"/>
            </a:xfrm>
            <a:custGeom>
              <a:avLst/>
              <a:gdLst/>
              <a:ahLst/>
              <a:cxnLst/>
              <a:rect l="l" t="t" r="r" b="b"/>
              <a:pathLst>
                <a:path w="1955164" h="1396365">
                  <a:moveTo>
                    <a:pt x="0" y="256885"/>
                  </a:moveTo>
                  <a:lnTo>
                    <a:pt x="0" y="1396118"/>
                  </a:lnTo>
                  <a:lnTo>
                    <a:pt x="1954565" y="1396118"/>
                  </a:lnTo>
                  <a:lnTo>
                    <a:pt x="1954565" y="0"/>
                  </a:lnTo>
                </a:path>
                <a:path w="1955164" h="1396365">
                  <a:moveTo>
                    <a:pt x="16753" y="256885"/>
                  </a:moveTo>
                  <a:lnTo>
                    <a:pt x="16753" y="1379364"/>
                  </a:lnTo>
                  <a:lnTo>
                    <a:pt x="1937811" y="1379364"/>
                  </a:lnTo>
                  <a:lnTo>
                    <a:pt x="1937811" y="0"/>
                  </a:lnTo>
                </a:path>
                <a:path w="1955164" h="1396365">
                  <a:moveTo>
                    <a:pt x="53052" y="234547"/>
                  </a:moveTo>
                  <a:lnTo>
                    <a:pt x="53052" y="1345857"/>
                  </a:lnTo>
                  <a:lnTo>
                    <a:pt x="1901512" y="1345857"/>
                  </a:lnTo>
                  <a:lnTo>
                    <a:pt x="190151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477092" y="1482677"/>
              <a:ext cx="3909695" cy="6737984"/>
            </a:xfrm>
            <a:custGeom>
              <a:avLst/>
              <a:gdLst/>
              <a:ahLst/>
              <a:cxnLst/>
              <a:rect l="l" t="t" r="r" b="b"/>
              <a:pathLst>
                <a:path w="3909695" h="6737984">
                  <a:moveTo>
                    <a:pt x="279223" y="6179218"/>
                  </a:moveTo>
                  <a:lnTo>
                    <a:pt x="279223" y="6598053"/>
                  </a:lnTo>
                </a:path>
                <a:path w="3909695" h="6737984">
                  <a:moveTo>
                    <a:pt x="279223" y="6667859"/>
                  </a:moveTo>
                  <a:lnTo>
                    <a:pt x="279223" y="6737665"/>
                  </a:lnTo>
                </a:path>
                <a:path w="3909695" h="6737984">
                  <a:moveTo>
                    <a:pt x="3629906" y="0"/>
                  </a:moveTo>
                  <a:lnTo>
                    <a:pt x="3629906" y="312730"/>
                  </a:lnTo>
                </a:path>
                <a:path w="3909695" h="6737984">
                  <a:moveTo>
                    <a:pt x="3629906" y="1010789"/>
                  </a:moveTo>
                  <a:lnTo>
                    <a:pt x="3629906" y="1080595"/>
                  </a:lnTo>
                </a:path>
                <a:path w="3909695" h="6737984">
                  <a:moveTo>
                    <a:pt x="3629906" y="1150401"/>
                  </a:moveTo>
                  <a:lnTo>
                    <a:pt x="3629906" y="1569236"/>
                  </a:lnTo>
                </a:path>
                <a:path w="3909695" h="6737984">
                  <a:moveTo>
                    <a:pt x="3629906" y="6179218"/>
                  </a:moveTo>
                  <a:lnTo>
                    <a:pt x="3629906" y="6598053"/>
                  </a:lnTo>
                </a:path>
                <a:path w="3909695" h="6737984">
                  <a:moveTo>
                    <a:pt x="0" y="6410973"/>
                  </a:moveTo>
                  <a:lnTo>
                    <a:pt x="0" y="6249024"/>
                  </a:lnTo>
                </a:path>
                <a:path w="3909695" h="6737984">
                  <a:moveTo>
                    <a:pt x="3909130" y="6410973"/>
                  </a:moveTo>
                  <a:lnTo>
                    <a:pt x="3909130" y="624902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948634" y="1477092"/>
              <a:ext cx="2141855" cy="488950"/>
            </a:xfrm>
            <a:custGeom>
              <a:avLst/>
              <a:gdLst/>
              <a:ahLst/>
              <a:cxnLst/>
              <a:rect l="l" t="t" r="r" b="b"/>
              <a:pathLst>
                <a:path w="2141854" h="488950">
                  <a:moveTo>
                    <a:pt x="2141577" y="488905"/>
                  </a:moveTo>
                  <a:lnTo>
                    <a:pt x="2108701" y="452280"/>
                  </a:lnTo>
                  <a:lnTo>
                    <a:pt x="2074697" y="416941"/>
                  </a:lnTo>
                  <a:lnTo>
                    <a:pt x="2039605" y="382906"/>
                  </a:lnTo>
                  <a:lnTo>
                    <a:pt x="2003462" y="350193"/>
                  </a:lnTo>
                  <a:lnTo>
                    <a:pt x="1966308" y="318820"/>
                  </a:lnTo>
                  <a:lnTo>
                    <a:pt x="1928182" y="288803"/>
                  </a:lnTo>
                  <a:lnTo>
                    <a:pt x="1889123" y="260162"/>
                  </a:lnTo>
                  <a:lnTo>
                    <a:pt x="1849169" y="232914"/>
                  </a:lnTo>
                  <a:lnTo>
                    <a:pt x="1808359" y="207076"/>
                  </a:lnTo>
                  <a:lnTo>
                    <a:pt x="1766733" y="182666"/>
                  </a:lnTo>
                  <a:lnTo>
                    <a:pt x="1724329" y="159703"/>
                  </a:lnTo>
                  <a:lnTo>
                    <a:pt x="1681186" y="138203"/>
                  </a:lnTo>
                  <a:lnTo>
                    <a:pt x="1637343" y="118185"/>
                  </a:lnTo>
                  <a:lnTo>
                    <a:pt x="1592839" y="99666"/>
                  </a:lnTo>
                  <a:lnTo>
                    <a:pt x="1547712" y="82665"/>
                  </a:lnTo>
                  <a:lnTo>
                    <a:pt x="1502003" y="67198"/>
                  </a:lnTo>
                  <a:lnTo>
                    <a:pt x="1455749" y="53284"/>
                  </a:lnTo>
                  <a:lnTo>
                    <a:pt x="1408990" y="40941"/>
                  </a:lnTo>
                  <a:lnTo>
                    <a:pt x="1361764" y="30185"/>
                  </a:lnTo>
                  <a:lnTo>
                    <a:pt x="1314110" y="21036"/>
                  </a:lnTo>
                  <a:lnTo>
                    <a:pt x="1266068" y="13510"/>
                  </a:lnTo>
                  <a:lnTo>
                    <a:pt x="1217675" y="7626"/>
                  </a:lnTo>
                  <a:lnTo>
                    <a:pt x="1168972" y="3401"/>
                  </a:lnTo>
                  <a:lnTo>
                    <a:pt x="1119997" y="853"/>
                  </a:lnTo>
                  <a:lnTo>
                    <a:pt x="1070788" y="0"/>
                  </a:lnTo>
                  <a:lnTo>
                    <a:pt x="1021580" y="853"/>
                  </a:lnTo>
                  <a:lnTo>
                    <a:pt x="972604" y="3401"/>
                  </a:lnTo>
                  <a:lnTo>
                    <a:pt x="923901" y="7626"/>
                  </a:lnTo>
                  <a:lnTo>
                    <a:pt x="875509" y="13510"/>
                  </a:lnTo>
                  <a:lnTo>
                    <a:pt x="827466" y="21036"/>
                  </a:lnTo>
                  <a:lnTo>
                    <a:pt x="779813" y="30185"/>
                  </a:lnTo>
                  <a:lnTo>
                    <a:pt x="732587" y="40941"/>
                  </a:lnTo>
                  <a:lnTo>
                    <a:pt x="685827" y="53284"/>
                  </a:lnTo>
                  <a:lnTo>
                    <a:pt x="639573" y="67198"/>
                  </a:lnTo>
                  <a:lnTo>
                    <a:pt x="593864" y="82665"/>
                  </a:lnTo>
                  <a:lnTo>
                    <a:pt x="548738" y="99666"/>
                  </a:lnTo>
                  <a:lnTo>
                    <a:pt x="504233" y="118185"/>
                  </a:lnTo>
                  <a:lnTo>
                    <a:pt x="460391" y="138203"/>
                  </a:lnTo>
                  <a:lnTo>
                    <a:pt x="417248" y="159703"/>
                  </a:lnTo>
                  <a:lnTo>
                    <a:pt x="374843" y="182666"/>
                  </a:lnTo>
                  <a:lnTo>
                    <a:pt x="333217" y="207076"/>
                  </a:lnTo>
                  <a:lnTo>
                    <a:pt x="292408" y="232914"/>
                  </a:lnTo>
                  <a:lnTo>
                    <a:pt x="252454" y="260162"/>
                  </a:lnTo>
                  <a:lnTo>
                    <a:pt x="213394" y="288803"/>
                  </a:lnTo>
                  <a:lnTo>
                    <a:pt x="175268" y="318820"/>
                  </a:lnTo>
                  <a:lnTo>
                    <a:pt x="138114" y="350193"/>
                  </a:lnTo>
                  <a:lnTo>
                    <a:pt x="101971" y="382906"/>
                  </a:lnTo>
                  <a:lnTo>
                    <a:pt x="66879" y="416941"/>
                  </a:lnTo>
                  <a:lnTo>
                    <a:pt x="32875" y="452280"/>
                  </a:lnTo>
                  <a:lnTo>
                    <a:pt x="0" y="4889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477092" y="1968526"/>
              <a:ext cx="3909695" cy="701040"/>
            </a:xfrm>
            <a:custGeom>
              <a:avLst/>
              <a:gdLst/>
              <a:ahLst/>
              <a:cxnLst/>
              <a:rect l="l" t="t" r="r" b="b"/>
              <a:pathLst>
                <a:path w="3909695" h="701039">
                  <a:moveTo>
                    <a:pt x="0" y="0"/>
                  </a:moveTo>
                  <a:lnTo>
                    <a:pt x="1471508" y="0"/>
                  </a:lnTo>
                </a:path>
                <a:path w="3909695" h="701039">
                  <a:moveTo>
                    <a:pt x="3613153" y="0"/>
                  </a:moveTo>
                  <a:lnTo>
                    <a:pt x="3909130" y="0"/>
                  </a:lnTo>
                </a:path>
                <a:path w="3909695" h="701039">
                  <a:moveTo>
                    <a:pt x="0" y="700851"/>
                  </a:moveTo>
                  <a:lnTo>
                    <a:pt x="0" y="561239"/>
                  </a:lnTo>
                </a:path>
                <a:path w="3909695" h="701039">
                  <a:moveTo>
                    <a:pt x="3909130" y="700851"/>
                  </a:moveTo>
                  <a:lnTo>
                    <a:pt x="3909130" y="561239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791894" y="5753402"/>
              <a:ext cx="95885" cy="230504"/>
            </a:xfrm>
            <a:custGeom>
              <a:avLst/>
              <a:gdLst/>
              <a:ahLst/>
              <a:cxnLst/>
              <a:rect l="l" t="t" r="r" b="b"/>
              <a:pathLst>
                <a:path w="95885" h="230504">
                  <a:moveTo>
                    <a:pt x="0" y="230018"/>
                  </a:moveTo>
                  <a:lnTo>
                    <a:pt x="33334" y="190953"/>
                  </a:lnTo>
                  <a:lnTo>
                    <a:pt x="59891" y="147544"/>
                  </a:lnTo>
                  <a:lnTo>
                    <a:pt x="79308" y="100667"/>
                  </a:lnTo>
                  <a:lnTo>
                    <a:pt x="91224" y="51194"/>
                  </a:lnTo>
                  <a:lnTo>
                    <a:pt x="95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563272" y="5743629"/>
              <a:ext cx="243204" cy="240665"/>
            </a:xfrm>
            <a:custGeom>
              <a:avLst/>
              <a:gdLst/>
              <a:ahLst/>
              <a:cxnLst/>
              <a:rect l="l" t="t" r="r" b="b"/>
              <a:pathLst>
                <a:path w="243205" h="240664">
                  <a:moveTo>
                    <a:pt x="11168" y="0"/>
                  </a:moveTo>
                  <a:lnTo>
                    <a:pt x="0" y="11168"/>
                  </a:lnTo>
                  <a:lnTo>
                    <a:pt x="231755" y="240132"/>
                  </a:lnTo>
                  <a:lnTo>
                    <a:pt x="242924" y="228963"/>
                  </a:ln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360455" y="4848896"/>
              <a:ext cx="198755" cy="82550"/>
            </a:xfrm>
            <a:custGeom>
              <a:avLst/>
              <a:gdLst/>
              <a:ahLst/>
              <a:cxnLst/>
              <a:rect l="l" t="t" r="r" b="b"/>
              <a:pathLst>
                <a:path w="198754" h="82550">
                  <a:moveTo>
                    <a:pt x="0" y="82191"/>
                  </a:moveTo>
                  <a:lnTo>
                    <a:pt x="55001" y="76749"/>
                  </a:lnTo>
                  <a:lnTo>
                    <a:pt x="107388" y="60830"/>
                  </a:lnTo>
                  <a:lnTo>
                    <a:pt x="155687" y="35044"/>
                  </a:lnTo>
                  <a:lnTo>
                    <a:pt x="1984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350683" y="4651865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>
                  <a:moveTo>
                    <a:pt x="0" y="11168"/>
                  </a:moveTo>
                  <a:lnTo>
                    <a:pt x="11168" y="0"/>
                  </a:lnTo>
                  <a:lnTo>
                    <a:pt x="209417" y="198248"/>
                  </a:lnTo>
                  <a:lnTo>
                    <a:pt x="198248" y="209417"/>
                  </a:ln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3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3025" y="4649072"/>
              <a:ext cx="245716" cy="326691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2464147" y="5927541"/>
              <a:ext cx="115570" cy="48260"/>
            </a:xfrm>
            <a:custGeom>
              <a:avLst/>
              <a:gdLst/>
              <a:ahLst/>
              <a:cxnLst/>
              <a:rect l="l" t="t" r="r" b="b"/>
              <a:pathLst>
                <a:path w="115569" h="48260">
                  <a:moveTo>
                    <a:pt x="0" y="47842"/>
                  </a:moveTo>
                  <a:lnTo>
                    <a:pt x="32016" y="44675"/>
                  </a:lnTo>
                  <a:lnTo>
                    <a:pt x="62509" y="35408"/>
                  </a:lnTo>
                  <a:lnTo>
                    <a:pt x="90624" y="20398"/>
                  </a:lnTo>
                  <a:lnTo>
                    <a:pt x="115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454375" y="5813435"/>
              <a:ext cx="125730" cy="128905"/>
            </a:xfrm>
            <a:custGeom>
              <a:avLst/>
              <a:gdLst/>
              <a:ahLst/>
              <a:cxnLst/>
              <a:rect l="l" t="t" r="r" b="b"/>
              <a:pathLst>
                <a:path w="125730" h="128904">
                  <a:moveTo>
                    <a:pt x="0" y="11168"/>
                  </a:moveTo>
                  <a:lnTo>
                    <a:pt x="11168" y="0"/>
                  </a:lnTo>
                  <a:lnTo>
                    <a:pt x="125650" y="117273"/>
                  </a:lnTo>
                  <a:lnTo>
                    <a:pt x="114481" y="128442"/>
                  </a:ln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999240" y="6222497"/>
              <a:ext cx="48260" cy="115570"/>
            </a:xfrm>
            <a:custGeom>
              <a:avLst/>
              <a:gdLst/>
              <a:ahLst/>
              <a:cxnLst/>
              <a:rect l="l" t="t" r="r" b="b"/>
              <a:pathLst>
                <a:path w="48260" h="115570">
                  <a:moveTo>
                    <a:pt x="0" y="0"/>
                  </a:moveTo>
                  <a:lnTo>
                    <a:pt x="3167" y="32016"/>
                  </a:lnTo>
                  <a:lnTo>
                    <a:pt x="12433" y="62509"/>
                  </a:lnTo>
                  <a:lnTo>
                    <a:pt x="27444" y="90624"/>
                  </a:lnTo>
                  <a:lnTo>
                    <a:pt x="47842" y="115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038332" y="6212724"/>
              <a:ext cx="125730" cy="128905"/>
            </a:xfrm>
            <a:custGeom>
              <a:avLst/>
              <a:gdLst/>
              <a:ahLst/>
              <a:cxnLst/>
              <a:rect l="l" t="t" r="r" b="b"/>
              <a:pathLst>
                <a:path w="125730" h="128904">
                  <a:moveTo>
                    <a:pt x="114481" y="0"/>
                  </a:moveTo>
                  <a:lnTo>
                    <a:pt x="125650" y="11168"/>
                  </a:lnTo>
                  <a:lnTo>
                    <a:pt x="11168" y="128442"/>
                  </a:lnTo>
                  <a:lnTo>
                    <a:pt x="0" y="117273"/>
                  </a:lnTo>
                  <a:lnTo>
                    <a:pt x="11448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587643" y="5753402"/>
              <a:ext cx="82550" cy="198755"/>
            </a:xfrm>
            <a:custGeom>
              <a:avLst/>
              <a:gdLst/>
              <a:ahLst/>
              <a:cxnLst/>
              <a:rect l="l" t="t" r="r" b="b"/>
              <a:pathLst>
                <a:path w="82550" h="198754">
                  <a:moveTo>
                    <a:pt x="0" y="0"/>
                  </a:moveTo>
                  <a:lnTo>
                    <a:pt x="5441" y="55001"/>
                  </a:lnTo>
                  <a:lnTo>
                    <a:pt x="21360" y="107388"/>
                  </a:lnTo>
                  <a:lnTo>
                    <a:pt x="47147" y="155687"/>
                  </a:lnTo>
                  <a:lnTo>
                    <a:pt x="82191" y="1984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660241" y="5743629"/>
              <a:ext cx="209550" cy="207010"/>
            </a:xfrm>
            <a:custGeom>
              <a:avLst/>
              <a:gdLst/>
              <a:ahLst/>
              <a:cxnLst/>
              <a:rect l="l" t="t" r="r" b="b"/>
              <a:pathLst>
                <a:path w="209550" h="207010">
                  <a:moveTo>
                    <a:pt x="198248" y="0"/>
                  </a:moveTo>
                  <a:lnTo>
                    <a:pt x="209417" y="11168"/>
                  </a:lnTo>
                  <a:lnTo>
                    <a:pt x="11168" y="206625"/>
                  </a:lnTo>
                  <a:lnTo>
                    <a:pt x="0" y="195456"/>
                  </a:lnTo>
                  <a:lnTo>
                    <a:pt x="19824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3801" y="5347131"/>
              <a:ext cx="248509" cy="326691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4508243" y="5753402"/>
              <a:ext cx="82550" cy="198755"/>
            </a:xfrm>
            <a:custGeom>
              <a:avLst/>
              <a:gdLst/>
              <a:ahLst/>
              <a:cxnLst/>
              <a:rect l="l" t="t" r="r" b="b"/>
              <a:pathLst>
                <a:path w="82550" h="198754">
                  <a:moveTo>
                    <a:pt x="0" y="198428"/>
                  </a:moveTo>
                  <a:lnTo>
                    <a:pt x="35044" y="155687"/>
                  </a:lnTo>
                  <a:lnTo>
                    <a:pt x="60830" y="107388"/>
                  </a:lnTo>
                  <a:lnTo>
                    <a:pt x="76749" y="55001"/>
                  </a:lnTo>
                  <a:lnTo>
                    <a:pt x="821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311212" y="5743629"/>
              <a:ext cx="209550" cy="207010"/>
            </a:xfrm>
            <a:custGeom>
              <a:avLst/>
              <a:gdLst/>
              <a:ahLst/>
              <a:cxnLst/>
              <a:rect l="l" t="t" r="r" b="b"/>
              <a:pathLst>
                <a:path w="209550" h="207010">
                  <a:moveTo>
                    <a:pt x="11168" y="0"/>
                  </a:moveTo>
                  <a:lnTo>
                    <a:pt x="0" y="11168"/>
                  </a:lnTo>
                  <a:lnTo>
                    <a:pt x="198248" y="206625"/>
                  </a:lnTo>
                  <a:lnTo>
                    <a:pt x="209417" y="195456"/>
                  </a:ln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360455" y="4928296"/>
              <a:ext cx="198755" cy="82550"/>
            </a:xfrm>
            <a:custGeom>
              <a:avLst/>
              <a:gdLst/>
              <a:ahLst/>
              <a:cxnLst/>
              <a:rect l="l" t="t" r="r" b="b"/>
              <a:pathLst>
                <a:path w="198754" h="82550">
                  <a:moveTo>
                    <a:pt x="198428" y="82191"/>
                  </a:moveTo>
                  <a:lnTo>
                    <a:pt x="155687" y="47147"/>
                  </a:lnTo>
                  <a:lnTo>
                    <a:pt x="107388" y="21360"/>
                  </a:lnTo>
                  <a:lnTo>
                    <a:pt x="55001" y="544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350683" y="5003687"/>
              <a:ext cx="209550" cy="207010"/>
            </a:xfrm>
            <a:custGeom>
              <a:avLst/>
              <a:gdLst/>
              <a:ahLst/>
              <a:cxnLst/>
              <a:rect l="l" t="t" r="r" b="b"/>
              <a:pathLst>
                <a:path w="209550" h="207010">
                  <a:moveTo>
                    <a:pt x="0" y="195456"/>
                  </a:moveTo>
                  <a:lnTo>
                    <a:pt x="11168" y="206625"/>
                  </a:lnTo>
                  <a:lnTo>
                    <a:pt x="209417" y="11168"/>
                  </a:lnTo>
                  <a:lnTo>
                    <a:pt x="198248" y="0"/>
                  </a:lnTo>
                  <a:lnTo>
                    <a:pt x="0" y="19545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464147" y="5975384"/>
              <a:ext cx="115570" cy="48260"/>
            </a:xfrm>
            <a:custGeom>
              <a:avLst/>
              <a:gdLst/>
              <a:ahLst/>
              <a:cxnLst/>
              <a:rect l="l" t="t" r="r" b="b"/>
              <a:pathLst>
                <a:path w="115569" h="48260">
                  <a:moveTo>
                    <a:pt x="115502" y="47842"/>
                  </a:moveTo>
                  <a:lnTo>
                    <a:pt x="90624" y="27444"/>
                  </a:lnTo>
                  <a:lnTo>
                    <a:pt x="62509" y="12433"/>
                  </a:lnTo>
                  <a:lnTo>
                    <a:pt x="32016" y="316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54375" y="601447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30" h="125729">
                  <a:moveTo>
                    <a:pt x="0" y="114481"/>
                  </a:moveTo>
                  <a:lnTo>
                    <a:pt x="11168" y="125650"/>
                  </a:lnTo>
                  <a:lnTo>
                    <a:pt x="125650" y="11168"/>
                  </a:lnTo>
                  <a:lnTo>
                    <a:pt x="114481" y="0"/>
                  </a:lnTo>
                  <a:lnTo>
                    <a:pt x="0" y="11448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954189" y="6222497"/>
              <a:ext cx="48260" cy="115570"/>
            </a:xfrm>
            <a:custGeom>
              <a:avLst/>
              <a:gdLst/>
              <a:ahLst/>
              <a:cxnLst/>
              <a:rect l="l" t="t" r="r" b="b"/>
              <a:pathLst>
                <a:path w="48260" h="115570">
                  <a:moveTo>
                    <a:pt x="0" y="115502"/>
                  </a:moveTo>
                  <a:lnTo>
                    <a:pt x="20398" y="90624"/>
                  </a:lnTo>
                  <a:lnTo>
                    <a:pt x="35408" y="62509"/>
                  </a:lnTo>
                  <a:lnTo>
                    <a:pt x="44675" y="32016"/>
                  </a:lnTo>
                  <a:lnTo>
                    <a:pt x="47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840083" y="6212724"/>
              <a:ext cx="125730" cy="128905"/>
            </a:xfrm>
            <a:custGeom>
              <a:avLst/>
              <a:gdLst/>
              <a:ahLst/>
              <a:cxnLst/>
              <a:rect l="l" t="t" r="r" b="b"/>
              <a:pathLst>
                <a:path w="125730" h="128904">
                  <a:moveTo>
                    <a:pt x="11168" y="0"/>
                  </a:moveTo>
                  <a:lnTo>
                    <a:pt x="0" y="11168"/>
                  </a:lnTo>
                  <a:lnTo>
                    <a:pt x="114481" y="128442"/>
                  </a:lnTo>
                  <a:lnTo>
                    <a:pt x="125650" y="117273"/>
                  </a:ln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4" name="object 384"/>
          <p:cNvSpPr txBox="1"/>
          <p:nvPr/>
        </p:nvSpPr>
        <p:spPr>
          <a:xfrm>
            <a:off x="2408167" y="929768"/>
            <a:ext cx="2018664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UPTON</a:t>
            </a:r>
            <a:r>
              <a:rPr sz="2150" spc="-5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STREET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725601" y="1136439"/>
            <a:ext cx="3382010" cy="0"/>
          </a:xfrm>
          <a:custGeom>
            <a:avLst/>
            <a:gdLst/>
            <a:ahLst/>
            <a:cxnLst/>
            <a:rect l="l" t="t" r="r" b="b"/>
            <a:pathLst>
              <a:path w="3382010">
                <a:moveTo>
                  <a:pt x="502602" y="0"/>
                </a:moveTo>
                <a:lnTo>
                  <a:pt x="0" y="0"/>
                </a:lnTo>
              </a:path>
              <a:path w="3382010">
                <a:moveTo>
                  <a:pt x="2876003" y="0"/>
                </a:moveTo>
                <a:lnTo>
                  <a:pt x="338139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 txBox="1"/>
          <p:nvPr/>
        </p:nvSpPr>
        <p:spPr>
          <a:xfrm>
            <a:off x="3754025" y="6633030"/>
            <a:ext cx="5410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BEDROOM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2137320" y="6672122"/>
            <a:ext cx="5410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BEDROOM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4337603" y="4899052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BATH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4491175" y="5446330"/>
            <a:ext cx="1574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3092265" y="4857168"/>
            <a:ext cx="1574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1953033" y="5893088"/>
            <a:ext cx="48958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4805" algn="l"/>
              </a:tabLst>
            </a:pPr>
            <a:r>
              <a:rPr sz="800" spc="5" dirty="0">
                <a:latin typeface="Times New Roman"/>
                <a:cs typeface="Times New Roman"/>
              </a:rPr>
              <a:t>CL	CL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3698180" y="3452673"/>
            <a:ext cx="6902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LIVINGROOM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2168035" y="3153904"/>
            <a:ext cx="4781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KITCHEN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94" name="object 394"/>
          <p:cNvGrpSpPr/>
          <p:nvPr/>
        </p:nvGrpSpPr>
        <p:grpSpPr>
          <a:xfrm>
            <a:off x="1474235" y="7725986"/>
            <a:ext cx="3314700" cy="427990"/>
            <a:chOff x="1474235" y="7725986"/>
            <a:chExt cx="3314700" cy="427990"/>
          </a:xfrm>
        </p:grpSpPr>
        <p:sp>
          <p:nvSpPr>
            <p:cNvPr id="395" name="object 395"/>
            <p:cNvSpPr/>
            <p:nvPr/>
          </p:nvSpPr>
          <p:spPr>
            <a:xfrm>
              <a:off x="3264123" y="7731701"/>
              <a:ext cx="1519555" cy="162560"/>
            </a:xfrm>
            <a:custGeom>
              <a:avLst/>
              <a:gdLst/>
              <a:ahLst/>
              <a:cxnLst/>
              <a:rect l="l" t="t" r="r" b="b"/>
              <a:pathLst>
                <a:path w="1519554" h="162559">
                  <a:moveTo>
                    <a:pt x="1052672" y="0"/>
                  </a:moveTo>
                  <a:lnTo>
                    <a:pt x="1052672" y="47468"/>
                  </a:lnTo>
                  <a:lnTo>
                    <a:pt x="1086179" y="47468"/>
                  </a:lnTo>
                  <a:lnTo>
                    <a:pt x="1086179" y="161949"/>
                  </a:lnTo>
                </a:path>
                <a:path w="1519554" h="162559">
                  <a:moveTo>
                    <a:pt x="463511" y="0"/>
                  </a:moveTo>
                  <a:lnTo>
                    <a:pt x="463511" y="47468"/>
                  </a:lnTo>
                  <a:lnTo>
                    <a:pt x="430004" y="47468"/>
                  </a:lnTo>
                  <a:lnTo>
                    <a:pt x="430004" y="161949"/>
                  </a:lnTo>
                </a:path>
                <a:path w="1519554" h="162559">
                  <a:moveTo>
                    <a:pt x="1518976" y="0"/>
                  </a:moveTo>
                  <a:lnTo>
                    <a:pt x="1518976" y="47468"/>
                  </a:lnTo>
                  <a:lnTo>
                    <a:pt x="1482677" y="47468"/>
                  </a:lnTo>
                  <a:lnTo>
                    <a:pt x="1482677" y="161949"/>
                  </a:lnTo>
                </a:path>
                <a:path w="1519554" h="162559">
                  <a:moveTo>
                    <a:pt x="0" y="0"/>
                  </a:moveTo>
                  <a:lnTo>
                    <a:pt x="0" y="47468"/>
                  </a:lnTo>
                  <a:lnTo>
                    <a:pt x="33506" y="47468"/>
                  </a:lnTo>
                  <a:lnTo>
                    <a:pt x="33506" y="161949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297630" y="7779169"/>
              <a:ext cx="1449705" cy="78740"/>
            </a:xfrm>
            <a:custGeom>
              <a:avLst/>
              <a:gdLst/>
              <a:ahLst/>
              <a:cxnLst/>
              <a:rect l="l" t="t" r="r" b="b"/>
              <a:pathLst>
                <a:path w="1449704" h="78740">
                  <a:moveTo>
                    <a:pt x="1449170" y="0"/>
                  </a:moveTo>
                  <a:lnTo>
                    <a:pt x="1052672" y="0"/>
                  </a:lnTo>
                </a:path>
                <a:path w="1449704" h="78740">
                  <a:moveTo>
                    <a:pt x="1052672" y="78182"/>
                  </a:moveTo>
                  <a:lnTo>
                    <a:pt x="1052672" y="0"/>
                  </a:lnTo>
                </a:path>
                <a:path w="1449704" h="78740">
                  <a:moveTo>
                    <a:pt x="1449170" y="78182"/>
                  </a:moveTo>
                  <a:lnTo>
                    <a:pt x="1449170" y="0"/>
                  </a:lnTo>
                </a:path>
                <a:path w="1449704" h="78740">
                  <a:moveTo>
                    <a:pt x="1077803" y="33506"/>
                  </a:moveTo>
                  <a:lnTo>
                    <a:pt x="1426832" y="33506"/>
                  </a:lnTo>
                </a:path>
                <a:path w="1449704" h="78740">
                  <a:moveTo>
                    <a:pt x="1077803" y="44675"/>
                  </a:moveTo>
                  <a:lnTo>
                    <a:pt x="1426832" y="44675"/>
                  </a:lnTo>
                </a:path>
                <a:path w="1449704" h="78740">
                  <a:moveTo>
                    <a:pt x="1052672" y="55844"/>
                  </a:moveTo>
                  <a:lnTo>
                    <a:pt x="1077803" y="55844"/>
                  </a:lnTo>
                  <a:lnTo>
                    <a:pt x="1077803" y="22337"/>
                  </a:lnTo>
                  <a:lnTo>
                    <a:pt x="1052672" y="22337"/>
                  </a:lnTo>
                </a:path>
                <a:path w="1449704" h="78740">
                  <a:moveTo>
                    <a:pt x="1426832" y="22337"/>
                  </a:moveTo>
                  <a:lnTo>
                    <a:pt x="1449170" y="22337"/>
                  </a:lnTo>
                </a:path>
                <a:path w="1449704" h="78740">
                  <a:moveTo>
                    <a:pt x="1426832" y="22337"/>
                  </a:moveTo>
                  <a:lnTo>
                    <a:pt x="1426832" y="55844"/>
                  </a:lnTo>
                  <a:lnTo>
                    <a:pt x="1449170" y="55844"/>
                  </a:lnTo>
                </a:path>
                <a:path w="1449704" h="78740">
                  <a:moveTo>
                    <a:pt x="1449170" y="78182"/>
                  </a:moveTo>
                  <a:lnTo>
                    <a:pt x="1052672" y="78182"/>
                  </a:lnTo>
                </a:path>
                <a:path w="1449704" h="78740">
                  <a:moveTo>
                    <a:pt x="396497" y="0"/>
                  </a:moveTo>
                  <a:lnTo>
                    <a:pt x="0" y="0"/>
                  </a:lnTo>
                </a:path>
                <a:path w="1449704" h="78740">
                  <a:moveTo>
                    <a:pt x="0" y="78182"/>
                  </a:moveTo>
                  <a:lnTo>
                    <a:pt x="0" y="0"/>
                  </a:lnTo>
                </a:path>
                <a:path w="1449704" h="78740">
                  <a:moveTo>
                    <a:pt x="396497" y="78182"/>
                  </a:moveTo>
                  <a:lnTo>
                    <a:pt x="396497" y="0"/>
                  </a:lnTo>
                </a:path>
                <a:path w="1449704" h="78740">
                  <a:moveTo>
                    <a:pt x="22337" y="33506"/>
                  </a:moveTo>
                  <a:lnTo>
                    <a:pt x="374159" y="33506"/>
                  </a:lnTo>
                </a:path>
                <a:path w="1449704" h="78740">
                  <a:moveTo>
                    <a:pt x="22337" y="44675"/>
                  </a:moveTo>
                  <a:lnTo>
                    <a:pt x="374159" y="44675"/>
                  </a:lnTo>
                </a:path>
                <a:path w="1449704" h="78740">
                  <a:moveTo>
                    <a:pt x="0" y="55844"/>
                  </a:moveTo>
                  <a:lnTo>
                    <a:pt x="22337" y="55844"/>
                  </a:lnTo>
                  <a:lnTo>
                    <a:pt x="22337" y="22337"/>
                  </a:lnTo>
                  <a:lnTo>
                    <a:pt x="0" y="22337"/>
                  </a:lnTo>
                </a:path>
                <a:path w="1449704" h="78740">
                  <a:moveTo>
                    <a:pt x="374159" y="22337"/>
                  </a:moveTo>
                  <a:lnTo>
                    <a:pt x="396497" y="22337"/>
                  </a:lnTo>
                </a:path>
                <a:path w="1449704" h="78740">
                  <a:moveTo>
                    <a:pt x="374159" y="22337"/>
                  </a:moveTo>
                  <a:lnTo>
                    <a:pt x="374159" y="55844"/>
                  </a:lnTo>
                  <a:lnTo>
                    <a:pt x="396497" y="55844"/>
                  </a:lnTo>
                </a:path>
                <a:path w="1449704" h="78740">
                  <a:moveTo>
                    <a:pt x="396497" y="78182"/>
                  </a:moveTo>
                  <a:lnTo>
                    <a:pt x="0" y="7818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278464" y="7731701"/>
              <a:ext cx="466725" cy="162560"/>
            </a:xfrm>
            <a:custGeom>
              <a:avLst/>
              <a:gdLst/>
              <a:ahLst/>
              <a:cxnLst/>
              <a:rect l="l" t="t" r="r" b="b"/>
              <a:pathLst>
                <a:path w="466725" h="162559">
                  <a:moveTo>
                    <a:pt x="466303" y="0"/>
                  </a:moveTo>
                  <a:lnTo>
                    <a:pt x="466303" y="47468"/>
                  </a:lnTo>
                  <a:lnTo>
                    <a:pt x="432796" y="47468"/>
                  </a:lnTo>
                  <a:lnTo>
                    <a:pt x="432796" y="161949"/>
                  </a:lnTo>
                </a:path>
                <a:path w="466725" h="162559">
                  <a:moveTo>
                    <a:pt x="0" y="0"/>
                  </a:moveTo>
                  <a:lnTo>
                    <a:pt x="0" y="47468"/>
                  </a:lnTo>
                  <a:lnTo>
                    <a:pt x="36299" y="47468"/>
                  </a:lnTo>
                  <a:lnTo>
                    <a:pt x="36299" y="161949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477092" y="8128199"/>
              <a:ext cx="611505" cy="22860"/>
            </a:xfrm>
            <a:custGeom>
              <a:avLst/>
              <a:gdLst/>
              <a:ahLst/>
              <a:cxnLst/>
              <a:rect l="l" t="t" r="r" b="b"/>
              <a:pathLst>
                <a:path w="611505" h="22859">
                  <a:moveTo>
                    <a:pt x="611499" y="22337"/>
                  </a:moveTo>
                  <a:lnTo>
                    <a:pt x="0" y="22337"/>
                  </a:lnTo>
                </a:path>
                <a:path w="611505" h="22859">
                  <a:moveTo>
                    <a:pt x="611499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9" name="object 399"/>
          <p:cNvSpPr txBox="1"/>
          <p:nvPr/>
        </p:nvSpPr>
        <p:spPr>
          <a:xfrm>
            <a:off x="1400170" y="7942589"/>
            <a:ext cx="6584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FIRE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ESCAPE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2857717" y="8512206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01" name="object 401"/>
          <p:cNvGrpSpPr/>
          <p:nvPr/>
        </p:nvGrpSpPr>
        <p:grpSpPr>
          <a:xfrm>
            <a:off x="2149956" y="1767354"/>
            <a:ext cx="2401570" cy="6411595"/>
            <a:chOff x="2149956" y="1767354"/>
            <a:chExt cx="2401570" cy="6411595"/>
          </a:xfrm>
        </p:grpSpPr>
        <p:sp>
          <p:nvSpPr>
            <p:cNvPr id="402" name="object 402"/>
            <p:cNvSpPr/>
            <p:nvPr/>
          </p:nvSpPr>
          <p:spPr>
            <a:xfrm>
              <a:off x="2592745" y="7892254"/>
              <a:ext cx="116205" cy="279400"/>
            </a:xfrm>
            <a:custGeom>
              <a:avLst/>
              <a:gdLst/>
              <a:ahLst/>
              <a:cxnLst/>
              <a:rect l="l" t="t" r="r" b="b"/>
              <a:pathLst>
                <a:path w="116205" h="279400">
                  <a:moveTo>
                    <a:pt x="0" y="279378"/>
                  </a:moveTo>
                  <a:lnTo>
                    <a:pt x="34299" y="240233"/>
                  </a:lnTo>
                  <a:lnTo>
                    <a:pt x="62933" y="197301"/>
                  </a:lnTo>
                  <a:lnTo>
                    <a:pt x="85647" y="151198"/>
                  </a:lnTo>
                  <a:lnTo>
                    <a:pt x="102186" y="102537"/>
                  </a:lnTo>
                  <a:lnTo>
                    <a:pt x="112296" y="51933"/>
                  </a:lnTo>
                  <a:lnTo>
                    <a:pt x="115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314763" y="7882482"/>
              <a:ext cx="290830" cy="293370"/>
            </a:xfrm>
            <a:custGeom>
              <a:avLst/>
              <a:gdLst/>
              <a:ahLst/>
              <a:cxnLst/>
              <a:rect l="l" t="t" r="r" b="b"/>
              <a:pathLst>
                <a:path w="290830" h="293370">
                  <a:moveTo>
                    <a:pt x="11168" y="0"/>
                  </a:moveTo>
                  <a:lnTo>
                    <a:pt x="0" y="11168"/>
                  </a:lnTo>
                  <a:lnTo>
                    <a:pt x="279223" y="293184"/>
                  </a:lnTo>
                  <a:lnTo>
                    <a:pt x="290392" y="282015"/>
                  </a:lnTo>
                  <a:lnTo>
                    <a:pt x="111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844908" y="1773069"/>
              <a:ext cx="349250" cy="69850"/>
            </a:xfrm>
            <a:custGeom>
              <a:avLst/>
              <a:gdLst/>
              <a:ahLst/>
              <a:cxnLst/>
              <a:rect l="l" t="t" r="r" b="b"/>
              <a:pathLst>
                <a:path w="349250" h="69850">
                  <a:moveTo>
                    <a:pt x="349029" y="69805"/>
                  </a:moveTo>
                  <a:lnTo>
                    <a:pt x="349029" y="0"/>
                  </a:lnTo>
                </a:path>
                <a:path w="349250" h="69850">
                  <a:moveTo>
                    <a:pt x="0" y="69805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844908" y="1773069"/>
              <a:ext cx="349250" cy="69850"/>
            </a:xfrm>
            <a:custGeom>
              <a:avLst/>
              <a:gdLst/>
              <a:ahLst/>
              <a:cxnLst/>
              <a:rect l="l" t="t" r="r" b="b"/>
              <a:pathLst>
                <a:path w="349250" h="69850">
                  <a:moveTo>
                    <a:pt x="22337" y="30714"/>
                  </a:moveTo>
                  <a:lnTo>
                    <a:pt x="326691" y="30714"/>
                  </a:lnTo>
                </a:path>
                <a:path w="349250" h="69850">
                  <a:moveTo>
                    <a:pt x="22337" y="41883"/>
                  </a:moveTo>
                  <a:lnTo>
                    <a:pt x="326691" y="41883"/>
                  </a:lnTo>
                </a:path>
                <a:path w="349250" h="69850">
                  <a:moveTo>
                    <a:pt x="0" y="53052"/>
                  </a:moveTo>
                  <a:lnTo>
                    <a:pt x="22337" y="53052"/>
                  </a:lnTo>
                  <a:lnTo>
                    <a:pt x="22337" y="19545"/>
                  </a:lnTo>
                  <a:lnTo>
                    <a:pt x="0" y="19545"/>
                  </a:lnTo>
                </a:path>
                <a:path w="349250" h="69850">
                  <a:moveTo>
                    <a:pt x="326691" y="19545"/>
                  </a:moveTo>
                  <a:lnTo>
                    <a:pt x="349029" y="19545"/>
                  </a:lnTo>
                </a:path>
                <a:path w="349250" h="69850">
                  <a:moveTo>
                    <a:pt x="326691" y="19545"/>
                  </a:moveTo>
                  <a:lnTo>
                    <a:pt x="326691" y="53052"/>
                  </a:lnTo>
                  <a:lnTo>
                    <a:pt x="349029" y="53052"/>
                  </a:lnTo>
                </a:path>
                <a:path w="349250" h="69850">
                  <a:moveTo>
                    <a:pt x="349029" y="69805"/>
                  </a:moveTo>
                  <a:lnTo>
                    <a:pt x="0" y="69805"/>
                  </a:lnTo>
                </a:path>
                <a:path w="349250" h="69850">
                  <a:moveTo>
                    <a:pt x="349029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0237" y="1789823"/>
              <a:ext cx="321107" cy="293184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4235821" y="1795407"/>
              <a:ext cx="310515" cy="282575"/>
            </a:xfrm>
            <a:custGeom>
              <a:avLst/>
              <a:gdLst/>
              <a:ahLst/>
              <a:cxnLst/>
              <a:rect l="l" t="t" r="r" b="b"/>
              <a:pathLst>
                <a:path w="310514" h="282575">
                  <a:moveTo>
                    <a:pt x="0" y="53052"/>
                  </a:moveTo>
                  <a:lnTo>
                    <a:pt x="265262" y="282015"/>
                  </a:lnTo>
                </a:path>
                <a:path w="310514" h="282575">
                  <a:moveTo>
                    <a:pt x="44675" y="0"/>
                  </a:moveTo>
                  <a:lnTo>
                    <a:pt x="309938" y="22896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7502" y="1789823"/>
              <a:ext cx="321107" cy="293184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3493086" y="1795407"/>
              <a:ext cx="310515" cy="282575"/>
            </a:xfrm>
            <a:custGeom>
              <a:avLst/>
              <a:gdLst/>
              <a:ahLst/>
              <a:cxnLst/>
              <a:rect l="l" t="t" r="r" b="b"/>
              <a:pathLst>
                <a:path w="310514" h="282575">
                  <a:moveTo>
                    <a:pt x="309938" y="53052"/>
                  </a:moveTo>
                  <a:lnTo>
                    <a:pt x="44675" y="282015"/>
                  </a:lnTo>
                </a:path>
                <a:path w="310514" h="282575">
                  <a:moveTo>
                    <a:pt x="265262" y="0"/>
                  </a:moveTo>
                  <a:lnTo>
                    <a:pt x="0" y="22896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203073" y="1996448"/>
              <a:ext cx="352425" cy="69850"/>
            </a:xfrm>
            <a:custGeom>
              <a:avLst/>
              <a:gdLst/>
              <a:ahLst/>
              <a:cxnLst/>
              <a:rect l="l" t="t" r="r" b="b"/>
              <a:pathLst>
                <a:path w="352425" h="69850">
                  <a:moveTo>
                    <a:pt x="351821" y="69805"/>
                  </a:moveTo>
                  <a:lnTo>
                    <a:pt x="351821" y="0"/>
                  </a:lnTo>
                </a:path>
                <a:path w="352425" h="69850">
                  <a:moveTo>
                    <a:pt x="0" y="69805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152813" y="1996448"/>
              <a:ext cx="452755" cy="673100"/>
            </a:xfrm>
            <a:custGeom>
              <a:avLst/>
              <a:gdLst/>
              <a:ahLst/>
              <a:cxnLst/>
              <a:rect l="l" t="t" r="r" b="b"/>
              <a:pathLst>
                <a:path w="452755" h="673100">
                  <a:moveTo>
                    <a:pt x="75390" y="27922"/>
                  </a:moveTo>
                  <a:lnTo>
                    <a:pt x="376951" y="27922"/>
                  </a:lnTo>
                </a:path>
                <a:path w="452755" h="673100">
                  <a:moveTo>
                    <a:pt x="75390" y="39091"/>
                  </a:moveTo>
                  <a:lnTo>
                    <a:pt x="376951" y="39091"/>
                  </a:lnTo>
                </a:path>
                <a:path w="452755" h="673100">
                  <a:moveTo>
                    <a:pt x="50260" y="50260"/>
                  </a:moveTo>
                  <a:lnTo>
                    <a:pt x="75390" y="50260"/>
                  </a:lnTo>
                  <a:lnTo>
                    <a:pt x="75390" y="16753"/>
                  </a:lnTo>
                  <a:lnTo>
                    <a:pt x="50260" y="16753"/>
                  </a:lnTo>
                </a:path>
                <a:path w="452755" h="673100">
                  <a:moveTo>
                    <a:pt x="376951" y="16753"/>
                  </a:moveTo>
                  <a:lnTo>
                    <a:pt x="402081" y="16753"/>
                  </a:lnTo>
                </a:path>
                <a:path w="452755" h="673100">
                  <a:moveTo>
                    <a:pt x="376951" y="16753"/>
                  </a:moveTo>
                  <a:lnTo>
                    <a:pt x="376951" y="50260"/>
                  </a:lnTo>
                  <a:lnTo>
                    <a:pt x="402081" y="50260"/>
                  </a:lnTo>
                </a:path>
                <a:path w="452755" h="673100">
                  <a:moveTo>
                    <a:pt x="402081" y="69805"/>
                  </a:moveTo>
                  <a:lnTo>
                    <a:pt x="50260" y="69805"/>
                  </a:lnTo>
                </a:path>
                <a:path w="452755" h="673100">
                  <a:moveTo>
                    <a:pt x="402081" y="0"/>
                  </a:moveTo>
                  <a:lnTo>
                    <a:pt x="50260" y="0"/>
                  </a:lnTo>
                </a:path>
                <a:path w="452755" h="673100">
                  <a:moveTo>
                    <a:pt x="0" y="672928"/>
                  </a:moveTo>
                  <a:lnTo>
                    <a:pt x="452342" y="67292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2" name="object 412"/>
          <p:cNvSpPr txBox="1"/>
          <p:nvPr/>
        </p:nvSpPr>
        <p:spPr>
          <a:xfrm>
            <a:off x="2659469" y="5398861"/>
            <a:ext cx="1746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DN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13" name="object 413"/>
          <p:cNvGrpSpPr/>
          <p:nvPr/>
        </p:nvGrpSpPr>
        <p:grpSpPr>
          <a:xfrm>
            <a:off x="2029955" y="4718878"/>
            <a:ext cx="592455" cy="762635"/>
            <a:chOff x="2029955" y="4718878"/>
            <a:chExt cx="592455" cy="762635"/>
          </a:xfrm>
        </p:grpSpPr>
        <p:sp>
          <p:nvSpPr>
            <p:cNvPr id="414" name="object 414"/>
            <p:cNvSpPr/>
            <p:nvPr/>
          </p:nvSpPr>
          <p:spPr>
            <a:xfrm>
              <a:off x="2029955" y="4718878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69805"/>
                  </a:moveTo>
                  <a:lnTo>
                    <a:pt x="22337" y="69805"/>
                  </a:lnTo>
                  <a:lnTo>
                    <a:pt x="11168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029955" y="4718878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69805"/>
                  </a:moveTo>
                  <a:lnTo>
                    <a:pt x="11168" y="0"/>
                  </a:lnTo>
                  <a:lnTo>
                    <a:pt x="22337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041124" y="4788684"/>
              <a:ext cx="581025" cy="692785"/>
            </a:xfrm>
            <a:custGeom>
              <a:avLst/>
              <a:gdLst/>
              <a:ahLst/>
              <a:cxnLst/>
              <a:rect l="l" t="t" r="r" b="b"/>
              <a:pathLst>
                <a:path w="581025" h="692785">
                  <a:moveTo>
                    <a:pt x="0" y="0"/>
                  </a:moveTo>
                  <a:lnTo>
                    <a:pt x="0" y="558447"/>
                  </a:lnTo>
                  <a:lnTo>
                    <a:pt x="122858" y="692474"/>
                  </a:lnTo>
                  <a:lnTo>
                    <a:pt x="510979" y="692474"/>
                  </a:lnTo>
                  <a:lnTo>
                    <a:pt x="580785" y="6924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7" name="object 417"/>
          <p:cNvSpPr txBox="1"/>
          <p:nvPr/>
        </p:nvSpPr>
        <p:spPr>
          <a:xfrm>
            <a:off x="3000121" y="9393035"/>
            <a:ext cx="85788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PA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701</a:t>
            </a:r>
            <a:endParaRPr sz="2150">
              <a:latin typeface="Times New Roman"/>
              <a:cs typeface="Times New Roman"/>
            </a:endParaRPr>
          </a:p>
        </p:txBody>
      </p:sp>
      <p:grpSp>
        <p:nvGrpSpPr>
          <p:cNvPr id="418" name="object 418"/>
          <p:cNvGrpSpPr/>
          <p:nvPr/>
        </p:nvGrpSpPr>
        <p:grpSpPr>
          <a:xfrm>
            <a:off x="2348204" y="2667789"/>
            <a:ext cx="2348865" cy="6934834"/>
            <a:chOff x="2348204" y="2667789"/>
            <a:chExt cx="2348865" cy="6934834"/>
          </a:xfrm>
        </p:grpSpPr>
        <p:sp>
          <p:nvSpPr>
            <p:cNvPr id="419" name="object 419"/>
            <p:cNvSpPr/>
            <p:nvPr/>
          </p:nvSpPr>
          <p:spPr>
            <a:xfrm>
              <a:off x="4668618" y="2669377"/>
              <a:ext cx="17145" cy="1885314"/>
            </a:xfrm>
            <a:custGeom>
              <a:avLst/>
              <a:gdLst/>
              <a:ahLst/>
              <a:cxnLst/>
              <a:rect l="l" t="t" r="r" b="b"/>
              <a:pathLst>
                <a:path w="17145" h="1885314">
                  <a:moveTo>
                    <a:pt x="16753" y="0"/>
                  </a:moveTo>
                  <a:lnTo>
                    <a:pt x="0" y="0"/>
                  </a:lnTo>
                </a:path>
                <a:path w="17145" h="1885314">
                  <a:moveTo>
                    <a:pt x="16753" y="1884759"/>
                  </a:moveTo>
                  <a:lnTo>
                    <a:pt x="0" y="1884759"/>
                  </a:lnTo>
                </a:path>
                <a:path w="17145" h="1885314">
                  <a:moveTo>
                    <a:pt x="16753" y="53052"/>
                  </a:moveTo>
                  <a:lnTo>
                    <a:pt x="16753" y="18344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676994" y="266937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5" h="53339">
                  <a:moveTo>
                    <a:pt x="0" y="53052"/>
                  </a:moveTo>
                  <a:lnTo>
                    <a:pt x="19545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676994" y="266937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5" h="53339">
                  <a:moveTo>
                    <a:pt x="0" y="53052"/>
                  </a:moveTo>
                  <a:lnTo>
                    <a:pt x="19545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676994" y="4503876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5" h="50800">
                  <a:moveTo>
                    <a:pt x="0" y="0"/>
                  </a:moveTo>
                  <a:lnTo>
                    <a:pt x="8376" y="50260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676994" y="4503876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5" h="50800">
                  <a:moveTo>
                    <a:pt x="0" y="0"/>
                  </a:moveTo>
                  <a:lnTo>
                    <a:pt x="19545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351062" y="9599707"/>
              <a:ext cx="2111375" cy="0"/>
            </a:xfrm>
            <a:custGeom>
              <a:avLst/>
              <a:gdLst/>
              <a:ahLst/>
              <a:cxnLst/>
              <a:rect l="l" t="t" r="r" b="b"/>
              <a:pathLst>
                <a:path w="2111375">
                  <a:moveTo>
                    <a:pt x="502602" y="0"/>
                  </a:moveTo>
                  <a:lnTo>
                    <a:pt x="0" y="0"/>
                  </a:lnTo>
                </a:path>
                <a:path w="2111375">
                  <a:moveTo>
                    <a:pt x="1605535" y="0"/>
                  </a:moveTo>
                  <a:lnTo>
                    <a:pt x="211093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5" name="object 425"/>
          <p:cNvSpPr txBox="1"/>
          <p:nvPr/>
        </p:nvSpPr>
        <p:spPr>
          <a:xfrm>
            <a:off x="4547287" y="3438764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13'-6"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26" name="object 426"/>
          <p:cNvGrpSpPr/>
          <p:nvPr/>
        </p:nvGrpSpPr>
        <p:grpSpPr>
          <a:xfrm>
            <a:off x="3060290" y="2887171"/>
            <a:ext cx="1988185" cy="17145"/>
            <a:chOff x="3060290" y="2887171"/>
            <a:chExt cx="1988185" cy="17145"/>
          </a:xfrm>
        </p:grpSpPr>
        <p:sp>
          <p:nvSpPr>
            <p:cNvPr id="427" name="object 427"/>
            <p:cNvSpPr/>
            <p:nvPr/>
          </p:nvSpPr>
          <p:spPr>
            <a:xfrm>
              <a:off x="3110550" y="2895548"/>
              <a:ext cx="1887855" cy="0"/>
            </a:xfrm>
            <a:custGeom>
              <a:avLst/>
              <a:gdLst/>
              <a:ahLst/>
              <a:cxnLst/>
              <a:rect l="l" t="t" r="r" b="b"/>
              <a:pathLst>
                <a:path w="1887854">
                  <a:moveTo>
                    <a:pt x="0" y="0"/>
                  </a:moveTo>
                  <a:lnTo>
                    <a:pt x="18875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060290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8376"/>
                  </a:moveTo>
                  <a:lnTo>
                    <a:pt x="50260" y="16753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060290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50260" y="0"/>
                  </a:moveTo>
                  <a:lnTo>
                    <a:pt x="50260" y="16753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998102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998102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2" name="object 432"/>
          <p:cNvSpPr txBox="1"/>
          <p:nvPr/>
        </p:nvSpPr>
        <p:spPr>
          <a:xfrm>
            <a:off x="3871299" y="2743445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14'-3"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33" name="object 433"/>
          <p:cNvGrpSpPr/>
          <p:nvPr/>
        </p:nvGrpSpPr>
        <p:grpSpPr>
          <a:xfrm>
            <a:off x="3128508" y="7453682"/>
            <a:ext cx="1921510" cy="42545"/>
            <a:chOff x="3128508" y="7453682"/>
            <a:chExt cx="1921510" cy="42545"/>
          </a:xfrm>
        </p:grpSpPr>
        <p:sp>
          <p:nvSpPr>
            <p:cNvPr id="434" name="object 434"/>
            <p:cNvSpPr/>
            <p:nvPr/>
          </p:nvSpPr>
          <p:spPr>
            <a:xfrm>
              <a:off x="3130096" y="7455269"/>
              <a:ext cx="1918335" cy="39370"/>
            </a:xfrm>
            <a:custGeom>
              <a:avLst/>
              <a:gdLst/>
              <a:ahLst/>
              <a:cxnLst/>
              <a:rect l="l" t="t" r="r" b="b"/>
              <a:pathLst>
                <a:path w="1918335" h="39370">
                  <a:moveTo>
                    <a:pt x="1918266" y="39091"/>
                  </a:moveTo>
                  <a:lnTo>
                    <a:pt x="1918266" y="0"/>
                  </a:lnTo>
                </a:path>
                <a:path w="1918335" h="39370">
                  <a:moveTo>
                    <a:pt x="0" y="39091"/>
                  </a:moveTo>
                  <a:lnTo>
                    <a:pt x="0" y="0"/>
                  </a:lnTo>
                </a:path>
                <a:path w="1918335" h="39370">
                  <a:moveTo>
                    <a:pt x="1868005" y="16753"/>
                  </a:moveTo>
                  <a:lnTo>
                    <a:pt x="50260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998102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998102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130096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0" y="8376"/>
                  </a:moveTo>
                  <a:lnTo>
                    <a:pt x="50260" y="16753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130096" y="7463646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50260" y="0"/>
                  </a:moveTo>
                  <a:lnTo>
                    <a:pt x="50260" y="16753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9" name="object 439"/>
          <p:cNvSpPr txBox="1"/>
          <p:nvPr/>
        </p:nvSpPr>
        <p:spPr>
          <a:xfrm>
            <a:off x="3904806" y="7319920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13'-9"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40" name="object 440"/>
          <p:cNvGrpSpPr/>
          <p:nvPr/>
        </p:nvGrpSpPr>
        <p:grpSpPr>
          <a:xfrm>
            <a:off x="1813365" y="7453682"/>
            <a:ext cx="1259840" cy="128905"/>
            <a:chOff x="1813365" y="7453682"/>
            <a:chExt cx="1259840" cy="128905"/>
          </a:xfrm>
        </p:grpSpPr>
        <p:sp>
          <p:nvSpPr>
            <p:cNvPr id="441" name="object 441"/>
            <p:cNvSpPr/>
            <p:nvPr/>
          </p:nvSpPr>
          <p:spPr>
            <a:xfrm>
              <a:off x="1814953" y="7455269"/>
              <a:ext cx="1256665" cy="125730"/>
            </a:xfrm>
            <a:custGeom>
              <a:avLst/>
              <a:gdLst/>
              <a:ahLst/>
              <a:cxnLst/>
              <a:rect l="l" t="t" r="r" b="b"/>
              <a:pathLst>
                <a:path w="1256664" h="125729">
                  <a:moveTo>
                    <a:pt x="1256506" y="125650"/>
                  </a:moveTo>
                  <a:lnTo>
                    <a:pt x="1256506" y="0"/>
                  </a:lnTo>
                </a:path>
                <a:path w="1256664" h="125729">
                  <a:moveTo>
                    <a:pt x="0" y="125650"/>
                  </a:moveTo>
                  <a:lnTo>
                    <a:pt x="0" y="0"/>
                  </a:lnTo>
                </a:path>
                <a:path w="1256664" h="125729">
                  <a:moveTo>
                    <a:pt x="1203453" y="16753"/>
                  </a:moveTo>
                  <a:lnTo>
                    <a:pt x="53052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018406" y="746364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018406" y="746364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814953" y="746364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814953" y="746364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6" name="object 446"/>
          <p:cNvSpPr txBox="1"/>
          <p:nvPr/>
        </p:nvSpPr>
        <p:spPr>
          <a:xfrm>
            <a:off x="2288101" y="7319920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9'-0"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47" name="object 447"/>
          <p:cNvGrpSpPr/>
          <p:nvPr/>
        </p:nvGrpSpPr>
        <p:grpSpPr>
          <a:xfrm>
            <a:off x="2033952" y="9016130"/>
            <a:ext cx="1958339" cy="29845"/>
            <a:chOff x="2033952" y="9016130"/>
            <a:chExt cx="1958339" cy="29845"/>
          </a:xfrm>
        </p:grpSpPr>
        <p:sp>
          <p:nvSpPr>
            <p:cNvPr id="448" name="object 448"/>
            <p:cNvSpPr/>
            <p:nvPr/>
          </p:nvSpPr>
          <p:spPr>
            <a:xfrm>
              <a:off x="2035539" y="9024506"/>
              <a:ext cx="1955164" cy="19685"/>
            </a:xfrm>
            <a:custGeom>
              <a:avLst/>
              <a:gdLst/>
              <a:ahLst/>
              <a:cxnLst/>
              <a:rect l="l" t="t" r="r" b="b"/>
              <a:pathLst>
                <a:path w="1955164" h="19684">
                  <a:moveTo>
                    <a:pt x="0" y="8376"/>
                  </a:moveTo>
                  <a:lnTo>
                    <a:pt x="0" y="19545"/>
                  </a:lnTo>
                </a:path>
                <a:path w="1955164" h="19684">
                  <a:moveTo>
                    <a:pt x="1954565" y="8376"/>
                  </a:moveTo>
                  <a:lnTo>
                    <a:pt x="1954565" y="19545"/>
                  </a:lnTo>
                </a:path>
                <a:path w="1955164" h="19684">
                  <a:moveTo>
                    <a:pt x="53052" y="0"/>
                  </a:moveTo>
                  <a:lnTo>
                    <a:pt x="1901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035539" y="901613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035539" y="901613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937052" y="901613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937052" y="9016130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3" name="object 453"/>
          <p:cNvSpPr txBox="1"/>
          <p:nvPr/>
        </p:nvSpPr>
        <p:spPr>
          <a:xfrm>
            <a:off x="2829795" y="8872404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14'-0"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54" name="object 454"/>
          <p:cNvGrpSpPr/>
          <p:nvPr/>
        </p:nvGrpSpPr>
        <p:grpSpPr>
          <a:xfrm>
            <a:off x="3787476" y="7892063"/>
            <a:ext cx="59055" cy="1399540"/>
            <a:chOff x="3787476" y="7892063"/>
            <a:chExt cx="59055" cy="1399540"/>
          </a:xfrm>
        </p:grpSpPr>
        <p:sp>
          <p:nvSpPr>
            <p:cNvPr id="455" name="object 455"/>
            <p:cNvSpPr/>
            <p:nvPr/>
          </p:nvSpPr>
          <p:spPr>
            <a:xfrm>
              <a:off x="3789064" y="7893650"/>
              <a:ext cx="55880" cy="1396365"/>
            </a:xfrm>
            <a:custGeom>
              <a:avLst/>
              <a:gdLst/>
              <a:ahLst/>
              <a:cxnLst/>
              <a:rect l="l" t="t" r="r" b="b"/>
              <a:pathLst>
                <a:path w="55879" h="1396365">
                  <a:moveTo>
                    <a:pt x="55844" y="0"/>
                  </a:moveTo>
                  <a:lnTo>
                    <a:pt x="0" y="0"/>
                  </a:lnTo>
                </a:path>
                <a:path w="55879" h="1396365">
                  <a:moveTo>
                    <a:pt x="55844" y="1396118"/>
                  </a:moveTo>
                  <a:lnTo>
                    <a:pt x="0" y="1396118"/>
                  </a:lnTo>
                </a:path>
                <a:path w="55879" h="1396365">
                  <a:moveTo>
                    <a:pt x="16753" y="53052"/>
                  </a:moveTo>
                  <a:lnTo>
                    <a:pt x="16753" y="1345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797440" y="78936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797440" y="7893650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797440" y="923950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797440" y="923950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0" name="object 460"/>
          <p:cNvSpPr txBox="1"/>
          <p:nvPr/>
        </p:nvSpPr>
        <p:spPr>
          <a:xfrm>
            <a:off x="3664940" y="8420113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61" name="object 461"/>
          <p:cNvGrpSpPr/>
          <p:nvPr/>
        </p:nvGrpSpPr>
        <p:grpSpPr>
          <a:xfrm>
            <a:off x="1813365" y="2849285"/>
            <a:ext cx="1083945" cy="64769"/>
            <a:chOff x="1813365" y="2849285"/>
            <a:chExt cx="1083945" cy="64769"/>
          </a:xfrm>
        </p:grpSpPr>
        <p:sp>
          <p:nvSpPr>
            <p:cNvPr id="462" name="object 462"/>
            <p:cNvSpPr/>
            <p:nvPr/>
          </p:nvSpPr>
          <p:spPr>
            <a:xfrm>
              <a:off x="1814953" y="2850872"/>
              <a:ext cx="1080770" cy="61594"/>
            </a:xfrm>
            <a:custGeom>
              <a:avLst/>
              <a:gdLst/>
              <a:ahLst/>
              <a:cxnLst/>
              <a:rect l="l" t="t" r="r" b="b"/>
              <a:pathLst>
                <a:path w="1080770" h="61594">
                  <a:moveTo>
                    <a:pt x="1080595" y="0"/>
                  </a:moveTo>
                  <a:lnTo>
                    <a:pt x="1080595" y="61429"/>
                  </a:lnTo>
                </a:path>
                <a:path w="1080770" h="61594">
                  <a:moveTo>
                    <a:pt x="0" y="0"/>
                  </a:moveTo>
                  <a:lnTo>
                    <a:pt x="0" y="61429"/>
                  </a:lnTo>
                </a:path>
                <a:path w="1080770" h="61594">
                  <a:moveTo>
                    <a:pt x="1030335" y="44675"/>
                  </a:moveTo>
                  <a:lnTo>
                    <a:pt x="53052" y="44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845288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845288" y="2887171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814953" y="2887171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4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814953" y="2887171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39" h="17144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7" name="object 467"/>
          <p:cNvSpPr txBox="1"/>
          <p:nvPr/>
        </p:nvSpPr>
        <p:spPr>
          <a:xfrm>
            <a:off x="2201542" y="2743445"/>
            <a:ext cx="306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7'-9"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68" name="object 468"/>
          <p:cNvGrpSpPr/>
          <p:nvPr/>
        </p:nvGrpSpPr>
        <p:grpSpPr>
          <a:xfrm>
            <a:off x="2002033" y="2667789"/>
            <a:ext cx="29845" cy="1527810"/>
            <a:chOff x="2002033" y="2667789"/>
            <a:chExt cx="29845" cy="1527810"/>
          </a:xfrm>
        </p:grpSpPr>
        <p:sp>
          <p:nvSpPr>
            <p:cNvPr id="469" name="object 469"/>
            <p:cNvSpPr/>
            <p:nvPr/>
          </p:nvSpPr>
          <p:spPr>
            <a:xfrm>
              <a:off x="2004825" y="2669377"/>
              <a:ext cx="25400" cy="1524635"/>
            </a:xfrm>
            <a:custGeom>
              <a:avLst/>
              <a:gdLst/>
              <a:ahLst/>
              <a:cxnLst/>
              <a:rect l="l" t="t" r="r" b="b"/>
              <a:pathLst>
                <a:path w="25400" h="1524635">
                  <a:moveTo>
                    <a:pt x="0" y="0"/>
                  </a:moveTo>
                  <a:lnTo>
                    <a:pt x="25130" y="0"/>
                  </a:lnTo>
                </a:path>
                <a:path w="25400" h="1524635">
                  <a:moveTo>
                    <a:pt x="0" y="1524560"/>
                  </a:moveTo>
                  <a:lnTo>
                    <a:pt x="25130" y="1524560"/>
                  </a:lnTo>
                </a:path>
                <a:path w="25400" h="1524635">
                  <a:moveTo>
                    <a:pt x="5584" y="53052"/>
                  </a:moveTo>
                  <a:lnTo>
                    <a:pt x="5584" y="14715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002033" y="266937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5" h="53339">
                  <a:moveTo>
                    <a:pt x="0" y="53052"/>
                  </a:moveTo>
                  <a:lnTo>
                    <a:pt x="19545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002033" y="266937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5" h="53339">
                  <a:moveTo>
                    <a:pt x="0" y="53052"/>
                  </a:moveTo>
                  <a:lnTo>
                    <a:pt x="19545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002033" y="4140885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5" h="53339">
                  <a:moveTo>
                    <a:pt x="0" y="0"/>
                  </a:moveTo>
                  <a:lnTo>
                    <a:pt x="8376" y="53052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002033" y="4140885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5" h="53339">
                  <a:moveTo>
                    <a:pt x="0" y="0"/>
                  </a:moveTo>
                  <a:lnTo>
                    <a:pt x="19545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4" name="object 474"/>
          <p:cNvSpPr txBox="1"/>
          <p:nvPr/>
        </p:nvSpPr>
        <p:spPr>
          <a:xfrm>
            <a:off x="1869532" y="3233639"/>
            <a:ext cx="139700" cy="40957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10'-11"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541314" y="4305627"/>
            <a:ext cx="0" cy="1337945"/>
          </a:xfrm>
          <a:custGeom>
            <a:avLst/>
            <a:gdLst/>
            <a:ahLst/>
            <a:cxnLst/>
            <a:rect l="l" t="t" r="r" b="b"/>
            <a:pathLst>
              <a:path h="1337945">
                <a:moveTo>
                  <a:pt x="0" y="0"/>
                </a:moveTo>
                <a:lnTo>
                  <a:pt x="0" y="13374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6" name="object 476"/>
          <p:cNvGrpSpPr/>
          <p:nvPr/>
        </p:nvGrpSpPr>
        <p:grpSpPr>
          <a:xfrm>
            <a:off x="1522973" y="4250987"/>
            <a:ext cx="472440" cy="1447165"/>
            <a:chOff x="1522973" y="4250987"/>
            <a:chExt cx="472440" cy="1447165"/>
          </a:xfrm>
        </p:grpSpPr>
        <p:sp>
          <p:nvSpPr>
            <p:cNvPr id="477" name="object 477"/>
            <p:cNvSpPr/>
            <p:nvPr/>
          </p:nvSpPr>
          <p:spPr>
            <a:xfrm>
              <a:off x="1524560" y="4252575"/>
              <a:ext cx="469265" cy="1443990"/>
            </a:xfrm>
            <a:custGeom>
              <a:avLst/>
              <a:gdLst/>
              <a:ahLst/>
              <a:cxnLst/>
              <a:rect l="l" t="t" r="r" b="b"/>
              <a:pathLst>
                <a:path w="469264" h="1443989">
                  <a:moveTo>
                    <a:pt x="469095" y="0"/>
                  </a:moveTo>
                  <a:lnTo>
                    <a:pt x="0" y="0"/>
                  </a:lnTo>
                </a:path>
                <a:path w="469264" h="1443989">
                  <a:moveTo>
                    <a:pt x="469095" y="1443586"/>
                  </a:moveTo>
                  <a:lnTo>
                    <a:pt x="0" y="1443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532937" y="4252575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532937" y="4252575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532937" y="5643108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0"/>
                  </a:moveTo>
                  <a:lnTo>
                    <a:pt x="8376" y="53052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532937" y="5643108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0"/>
                  </a:moveTo>
                  <a:lnTo>
                    <a:pt x="19545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2" name="object 482"/>
          <p:cNvSpPr txBox="1"/>
          <p:nvPr/>
        </p:nvSpPr>
        <p:spPr>
          <a:xfrm>
            <a:off x="1403229" y="4801375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10'-4"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83" name="object 483"/>
          <p:cNvGrpSpPr/>
          <p:nvPr/>
        </p:nvGrpSpPr>
        <p:grpSpPr>
          <a:xfrm>
            <a:off x="2916298" y="5753210"/>
            <a:ext cx="48260" cy="1980564"/>
            <a:chOff x="2916298" y="5753210"/>
            <a:chExt cx="48260" cy="1980564"/>
          </a:xfrm>
        </p:grpSpPr>
        <p:sp>
          <p:nvSpPr>
            <p:cNvPr id="484" name="object 484"/>
            <p:cNvSpPr/>
            <p:nvPr/>
          </p:nvSpPr>
          <p:spPr>
            <a:xfrm>
              <a:off x="2917886" y="5754798"/>
              <a:ext cx="45085" cy="1977389"/>
            </a:xfrm>
            <a:custGeom>
              <a:avLst/>
              <a:gdLst/>
              <a:ahLst/>
              <a:cxnLst/>
              <a:rect l="l" t="t" r="r" b="b"/>
              <a:pathLst>
                <a:path w="45085" h="1977390">
                  <a:moveTo>
                    <a:pt x="44675" y="0"/>
                  </a:moveTo>
                  <a:lnTo>
                    <a:pt x="0" y="0"/>
                  </a:lnTo>
                </a:path>
                <a:path w="45085" h="1977390">
                  <a:moveTo>
                    <a:pt x="44675" y="1976903"/>
                  </a:moveTo>
                  <a:lnTo>
                    <a:pt x="0" y="1976903"/>
                  </a:lnTo>
                </a:path>
                <a:path w="45085" h="1977390">
                  <a:moveTo>
                    <a:pt x="16753" y="50260"/>
                  </a:moveTo>
                  <a:lnTo>
                    <a:pt x="16753" y="19238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926263" y="575479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926263" y="5754798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926263" y="767864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926263" y="767864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9" name="object 489"/>
          <p:cNvSpPr txBox="1"/>
          <p:nvPr/>
        </p:nvSpPr>
        <p:spPr>
          <a:xfrm>
            <a:off x="2793762" y="6568861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14'-2"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90" name="object 490"/>
          <p:cNvGrpSpPr/>
          <p:nvPr/>
        </p:nvGrpSpPr>
        <p:grpSpPr>
          <a:xfrm>
            <a:off x="6006034" y="4248734"/>
            <a:ext cx="788035" cy="796925"/>
            <a:chOff x="6006034" y="4248734"/>
            <a:chExt cx="788035" cy="796925"/>
          </a:xfrm>
        </p:grpSpPr>
        <p:sp>
          <p:nvSpPr>
            <p:cNvPr id="491" name="object 491"/>
            <p:cNvSpPr/>
            <p:nvPr/>
          </p:nvSpPr>
          <p:spPr>
            <a:xfrm>
              <a:off x="6089866" y="4252575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418835" y="583577"/>
                  </a:moveTo>
                  <a:lnTo>
                    <a:pt x="418835" y="513771"/>
                  </a:lnTo>
                </a:path>
                <a:path w="584200" h="584200">
                  <a:moveTo>
                    <a:pt x="0" y="583577"/>
                  </a:moveTo>
                  <a:lnTo>
                    <a:pt x="418835" y="583577"/>
                  </a:lnTo>
                </a:path>
                <a:path w="584200" h="584200">
                  <a:moveTo>
                    <a:pt x="418835" y="583577"/>
                  </a:moveTo>
                  <a:lnTo>
                    <a:pt x="418835" y="513771"/>
                  </a:lnTo>
                </a:path>
                <a:path w="584200" h="584200">
                  <a:moveTo>
                    <a:pt x="583577" y="418835"/>
                  </a:moveTo>
                  <a:lnTo>
                    <a:pt x="583577" y="0"/>
                  </a:lnTo>
                </a:path>
                <a:path w="584200" h="584200">
                  <a:moveTo>
                    <a:pt x="583577" y="0"/>
                  </a:moveTo>
                  <a:lnTo>
                    <a:pt x="418835" y="0"/>
                  </a:lnTo>
                </a:path>
                <a:path w="584200" h="584200">
                  <a:moveTo>
                    <a:pt x="452342" y="455134"/>
                  </a:moveTo>
                  <a:lnTo>
                    <a:pt x="156365" y="156365"/>
                  </a:lnTo>
                </a:path>
                <a:path w="584200" h="584200">
                  <a:moveTo>
                    <a:pt x="513771" y="418835"/>
                  </a:moveTo>
                  <a:lnTo>
                    <a:pt x="360198" y="27922"/>
                  </a:lnTo>
                </a:path>
                <a:path w="584200" h="584200">
                  <a:moveTo>
                    <a:pt x="513771" y="418835"/>
                  </a:moveTo>
                  <a:lnTo>
                    <a:pt x="583577" y="418835"/>
                  </a:lnTo>
                </a:path>
                <a:path w="584200" h="584200">
                  <a:moveTo>
                    <a:pt x="418835" y="513771"/>
                  </a:moveTo>
                  <a:lnTo>
                    <a:pt x="27922" y="36019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2148" y="4667649"/>
              <a:ext cx="105064" cy="105064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6086091" y="4251592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383" y="0"/>
                  </a:moveTo>
                  <a:lnTo>
                    <a:pt x="429209" y="8627"/>
                  </a:lnTo>
                  <a:lnTo>
                    <a:pt x="381649" y="21433"/>
                  </a:lnTo>
                  <a:lnTo>
                    <a:pt x="335901" y="38219"/>
                  </a:lnTo>
                  <a:lnTo>
                    <a:pt x="292161" y="58790"/>
                  </a:lnTo>
                  <a:lnTo>
                    <a:pt x="250627" y="82947"/>
                  </a:lnTo>
                  <a:lnTo>
                    <a:pt x="211496" y="110493"/>
                  </a:lnTo>
                  <a:lnTo>
                    <a:pt x="174965" y="141232"/>
                  </a:lnTo>
                  <a:lnTo>
                    <a:pt x="141232" y="174965"/>
                  </a:lnTo>
                  <a:lnTo>
                    <a:pt x="110493" y="211496"/>
                  </a:lnTo>
                  <a:lnTo>
                    <a:pt x="82947" y="250627"/>
                  </a:lnTo>
                  <a:lnTo>
                    <a:pt x="58790" y="292161"/>
                  </a:lnTo>
                  <a:lnTo>
                    <a:pt x="38219" y="335901"/>
                  </a:lnTo>
                  <a:lnTo>
                    <a:pt x="21433" y="381649"/>
                  </a:lnTo>
                  <a:lnTo>
                    <a:pt x="8627" y="429209"/>
                  </a:lnTo>
                  <a:lnTo>
                    <a:pt x="0" y="47838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008891" y="4252575"/>
              <a:ext cx="782320" cy="790575"/>
            </a:xfrm>
            <a:custGeom>
              <a:avLst/>
              <a:gdLst/>
              <a:ahLst/>
              <a:cxnLst/>
              <a:rect l="l" t="t" r="r" b="b"/>
              <a:pathLst>
                <a:path w="782320" h="790575">
                  <a:moveTo>
                    <a:pt x="80974" y="700851"/>
                  </a:moveTo>
                  <a:lnTo>
                    <a:pt x="499810" y="700851"/>
                  </a:lnTo>
                </a:path>
                <a:path w="782320" h="790575">
                  <a:moveTo>
                    <a:pt x="499810" y="756695"/>
                  </a:moveTo>
                  <a:lnTo>
                    <a:pt x="499810" y="583577"/>
                  </a:lnTo>
                </a:path>
                <a:path w="782320" h="790575">
                  <a:moveTo>
                    <a:pt x="522148" y="756695"/>
                  </a:moveTo>
                  <a:lnTo>
                    <a:pt x="522148" y="516563"/>
                  </a:lnTo>
                </a:path>
                <a:path w="782320" h="790575">
                  <a:moveTo>
                    <a:pt x="781826" y="441173"/>
                  </a:moveTo>
                  <a:lnTo>
                    <a:pt x="781826" y="0"/>
                  </a:lnTo>
                </a:path>
                <a:path w="782320" h="790575">
                  <a:moveTo>
                    <a:pt x="664552" y="418835"/>
                  </a:moveTo>
                  <a:lnTo>
                    <a:pt x="781826" y="418835"/>
                  </a:lnTo>
                </a:path>
                <a:path w="782320" h="790575">
                  <a:moveTo>
                    <a:pt x="597538" y="441173"/>
                  </a:moveTo>
                  <a:lnTo>
                    <a:pt x="781826" y="441173"/>
                  </a:lnTo>
                </a:path>
                <a:path w="782320" h="790575">
                  <a:moveTo>
                    <a:pt x="0" y="756695"/>
                  </a:moveTo>
                  <a:lnTo>
                    <a:pt x="245716" y="756695"/>
                  </a:lnTo>
                  <a:lnTo>
                    <a:pt x="268054" y="720396"/>
                  </a:lnTo>
                  <a:lnTo>
                    <a:pt x="290392" y="790202"/>
                  </a:lnTo>
                  <a:lnTo>
                    <a:pt x="315522" y="756695"/>
                  </a:lnTo>
                  <a:lnTo>
                    <a:pt x="614291" y="75669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6959512" y="4393657"/>
            <a:ext cx="4413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UP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496" name="object 496"/>
          <p:cNvGrpSpPr/>
          <p:nvPr/>
        </p:nvGrpSpPr>
        <p:grpSpPr>
          <a:xfrm>
            <a:off x="6285322" y="4475954"/>
            <a:ext cx="636905" cy="477520"/>
            <a:chOff x="6285322" y="4475954"/>
            <a:chExt cx="636905" cy="477520"/>
          </a:xfrm>
        </p:grpSpPr>
        <p:sp>
          <p:nvSpPr>
            <p:cNvPr id="497" name="object 497"/>
            <p:cNvSpPr/>
            <p:nvPr/>
          </p:nvSpPr>
          <p:spPr>
            <a:xfrm>
              <a:off x="6285322" y="4883620"/>
              <a:ext cx="25400" cy="69850"/>
            </a:xfrm>
            <a:custGeom>
              <a:avLst/>
              <a:gdLst/>
              <a:ahLst/>
              <a:cxnLst/>
              <a:rect l="l" t="t" r="r" b="b"/>
              <a:pathLst>
                <a:path w="25400" h="69850">
                  <a:moveTo>
                    <a:pt x="0" y="0"/>
                  </a:moveTo>
                  <a:lnTo>
                    <a:pt x="13961" y="69805"/>
                  </a:lnTo>
                  <a:lnTo>
                    <a:pt x="25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6285322" y="4883620"/>
              <a:ext cx="25400" cy="69850"/>
            </a:xfrm>
            <a:custGeom>
              <a:avLst/>
              <a:gdLst/>
              <a:ahLst/>
              <a:cxnLst/>
              <a:rect l="l" t="t" r="r" b="b"/>
              <a:pathLst>
                <a:path w="25400" h="69850">
                  <a:moveTo>
                    <a:pt x="25130" y="0"/>
                  </a:moveTo>
                  <a:lnTo>
                    <a:pt x="13961" y="69805"/>
                  </a:lnTo>
                  <a:lnTo>
                    <a:pt x="0" y="0"/>
                  </a:lnTo>
                  <a:lnTo>
                    <a:pt x="25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299284" y="4475954"/>
              <a:ext cx="622935" cy="407670"/>
            </a:xfrm>
            <a:custGeom>
              <a:avLst/>
              <a:gdLst/>
              <a:ahLst/>
              <a:cxnLst/>
              <a:rect l="l" t="t" r="r" b="b"/>
              <a:pathLst>
                <a:path w="622934" h="407670">
                  <a:moveTo>
                    <a:pt x="0" y="407666"/>
                  </a:moveTo>
                  <a:lnTo>
                    <a:pt x="0" y="215002"/>
                  </a:lnTo>
                  <a:lnTo>
                    <a:pt x="94936" y="83767"/>
                  </a:lnTo>
                  <a:lnTo>
                    <a:pt x="226171" y="0"/>
                  </a:lnTo>
                  <a:lnTo>
                    <a:pt x="552862" y="0"/>
                  </a:lnTo>
                  <a:lnTo>
                    <a:pt x="6226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0" name="object 500"/>
          <p:cNvSpPr txBox="1"/>
          <p:nvPr/>
        </p:nvSpPr>
        <p:spPr>
          <a:xfrm>
            <a:off x="7582181" y="3947969"/>
            <a:ext cx="56451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Times New Roman"/>
                <a:cs typeface="Times New Roman"/>
              </a:rPr>
              <a:t>UNIT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6804679" y="3635491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804679" y="3426073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455649" y="3426073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6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455649" y="3635491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6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455649" y="3252954"/>
            <a:ext cx="349250" cy="698500"/>
          </a:xfrm>
          <a:custGeom>
            <a:avLst/>
            <a:gdLst/>
            <a:ahLst/>
            <a:cxnLst/>
            <a:rect l="l" t="t" r="r" b="b"/>
            <a:pathLst>
              <a:path w="349250" h="698500">
                <a:moveTo>
                  <a:pt x="349029" y="698059"/>
                </a:moveTo>
                <a:lnTo>
                  <a:pt x="349029" y="591954"/>
                </a:lnTo>
              </a:path>
              <a:path w="349250" h="698500">
                <a:moveTo>
                  <a:pt x="349029" y="103312"/>
                </a:moveTo>
                <a:lnTo>
                  <a:pt x="349029" y="0"/>
                </a:lnTo>
                <a:lnTo>
                  <a:pt x="209417" y="0"/>
                </a:lnTo>
              </a:path>
              <a:path w="349250" h="698500">
                <a:moveTo>
                  <a:pt x="139611" y="0"/>
                </a:moveTo>
                <a:lnTo>
                  <a:pt x="0" y="0"/>
                </a:lnTo>
                <a:lnTo>
                  <a:pt x="0" y="103312"/>
                </a:lnTo>
              </a:path>
              <a:path w="349250" h="698500">
                <a:moveTo>
                  <a:pt x="0" y="591954"/>
                </a:moveTo>
                <a:lnTo>
                  <a:pt x="0" y="698059"/>
                </a:lnTo>
                <a:lnTo>
                  <a:pt x="139611" y="698059"/>
                </a:lnTo>
              </a:path>
              <a:path w="349250" h="698500">
                <a:moveTo>
                  <a:pt x="209417" y="698059"/>
                </a:moveTo>
                <a:lnTo>
                  <a:pt x="349029" y="6980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 txBox="1"/>
          <p:nvPr/>
        </p:nvSpPr>
        <p:spPr>
          <a:xfrm>
            <a:off x="7152177" y="3754235"/>
            <a:ext cx="10934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SKYLIGHT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507" name="object 507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508" name="object 508"/>
            <p:cNvSpPr/>
            <p:nvPr/>
          </p:nvSpPr>
          <p:spPr>
            <a:xfrm>
              <a:off x="6804679" y="3758349"/>
              <a:ext cx="69850" cy="31115"/>
            </a:xfrm>
            <a:custGeom>
              <a:avLst/>
              <a:gdLst/>
              <a:ahLst/>
              <a:cxnLst/>
              <a:rect l="l" t="t" r="r" b="b"/>
              <a:pathLst>
                <a:path w="69850" h="31114">
                  <a:moveTo>
                    <a:pt x="0" y="0"/>
                  </a:moveTo>
                  <a:lnTo>
                    <a:pt x="61429" y="30714"/>
                  </a:lnTo>
                  <a:lnTo>
                    <a:pt x="69805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804679" y="3758349"/>
              <a:ext cx="69850" cy="31115"/>
            </a:xfrm>
            <a:custGeom>
              <a:avLst/>
              <a:gdLst/>
              <a:ahLst/>
              <a:cxnLst/>
              <a:rect l="l" t="t" r="r" b="b"/>
              <a:pathLst>
                <a:path w="69850" h="31114">
                  <a:moveTo>
                    <a:pt x="61429" y="30714"/>
                  </a:moveTo>
                  <a:lnTo>
                    <a:pt x="0" y="0"/>
                  </a:lnTo>
                  <a:lnTo>
                    <a:pt x="69805" y="8376"/>
                  </a:lnTo>
                  <a:lnTo>
                    <a:pt x="61429" y="30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871692" y="3777895"/>
              <a:ext cx="245745" cy="55880"/>
            </a:xfrm>
            <a:custGeom>
              <a:avLst/>
              <a:gdLst/>
              <a:ahLst/>
              <a:cxnLst/>
              <a:rect l="l" t="t" r="r" b="b"/>
              <a:pathLst>
                <a:path w="245745" h="55879">
                  <a:moveTo>
                    <a:pt x="0" y="0"/>
                  </a:moveTo>
                  <a:lnTo>
                    <a:pt x="175910" y="55844"/>
                  </a:lnTo>
                  <a:lnTo>
                    <a:pt x="245716" y="55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091764" y="840462"/>
              <a:ext cx="18174970" cy="11727815"/>
            </a:xfrm>
            <a:custGeom>
              <a:avLst/>
              <a:gdLst/>
              <a:ahLst/>
              <a:cxnLst/>
              <a:rect l="l" t="t" r="r" b="b"/>
              <a:pathLst>
                <a:path w="18174970" h="11727815">
                  <a:moveTo>
                    <a:pt x="0" y="0"/>
                  </a:moveTo>
                  <a:lnTo>
                    <a:pt x="18174664" y="0"/>
                  </a:lnTo>
                </a:path>
                <a:path w="18174970" h="11727815">
                  <a:moveTo>
                    <a:pt x="18174664" y="0"/>
                  </a:moveTo>
                  <a:lnTo>
                    <a:pt x="18174664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7565955" y="840462"/>
              <a:ext cx="25400" cy="11727815"/>
            </a:xfrm>
            <a:custGeom>
              <a:avLst/>
              <a:gdLst/>
              <a:ahLst/>
              <a:cxnLst/>
              <a:rect l="l" t="t" r="r" b="b"/>
              <a:pathLst>
                <a:path w="25400" h="11727815">
                  <a:moveTo>
                    <a:pt x="0" y="0"/>
                  </a:moveTo>
                  <a:lnTo>
                    <a:pt x="0" y="11727391"/>
                  </a:lnTo>
                </a:path>
                <a:path w="25400" h="11727815">
                  <a:moveTo>
                    <a:pt x="25130" y="0"/>
                  </a:moveTo>
                  <a:lnTo>
                    <a:pt x="25130" y="117273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18984412" y="0"/>
                  </a:lnTo>
                </a:path>
                <a:path w="18984595" h="12280265">
                  <a:moveTo>
                    <a:pt x="0" y="0"/>
                  </a:moveTo>
                  <a:lnTo>
                    <a:pt x="0" y="12280254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515" name="object 515"/>
          <p:cNvSpPr txBox="1"/>
          <p:nvPr/>
        </p:nvSpPr>
        <p:spPr>
          <a:xfrm>
            <a:off x="17695660" y="5814481"/>
            <a:ext cx="6521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1500" spc="-75" dirty="0">
                <a:latin typeface="Times New Roman"/>
                <a:cs typeface="Times New Roman"/>
              </a:rPr>
              <a:t>o</a:t>
            </a:r>
            <a:r>
              <a:rPr sz="1500" spc="25" dirty="0">
                <a:latin typeface="Times New Roman"/>
                <a:cs typeface="Times New Roman"/>
              </a:rPr>
              <a:t>m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18321122" y="5976755"/>
            <a:ext cx="74168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grpSp>
        <p:nvGrpSpPr>
          <p:cNvPr id="520" name="object 520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521" name="object 521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4" name="object 524"/>
          <p:cNvSpPr txBox="1"/>
          <p:nvPr/>
        </p:nvSpPr>
        <p:spPr>
          <a:xfrm>
            <a:off x="17614686" y="11594253"/>
            <a:ext cx="3327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775" dirty="0">
                <a:latin typeface="Times New Roman"/>
                <a:cs typeface="Times New Roman"/>
              </a:rPr>
              <a:t> </a:t>
            </a:r>
            <a:r>
              <a:rPr sz="650" spc="-77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531" name="object 531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532" name="object 532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773069" y="9898476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5">
                  <a:moveTo>
                    <a:pt x="259677" y="129838"/>
                  </a:moveTo>
                  <a:lnTo>
                    <a:pt x="249474" y="79299"/>
                  </a:lnTo>
                  <a:lnTo>
                    <a:pt x="221648" y="38028"/>
                  </a:lnTo>
                  <a:lnTo>
                    <a:pt x="180378" y="10203"/>
                  </a:lnTo>
                  <a:lnTo>
                    <a:pt x="129838" y="0"/>
                  </a:lnTo>
                  <a:lnTo>
                    <a:pt x="79299" y="10203"/>
                  </a:lnTo>
                  <a:lnTo>
                    <a:pt x="38028" y="38028"/>
                  </a:lnTo>
                  <a:lnTo>
                    <a:pt x="10203" y="79299"/>
                  </a:lnTo>
                  <a:lnTo>
                    <a:pt x="0" y="129838"/>
                  </a:lnTo>
                  <a:lnTo>
                    <a:pt x="10203" y="180378"/>
                  </a:lnTo>
                  <a:lnTo>
                    <a:pt x="38028" y="221648"/>
                  </a:lnTo>
                  <a:lnTo>
                    <a:pt x="79299" y="249474"/>
                  </a:lnTo>
                  <a:lnTo>
                    <a:pt x="129838" y="259677"/>
                  </a:lnTo>
                  <a:lnTo>
                    <a:pt x="180378" y="249474"/>
                  </a:lnTo>
                  <a:lnTo>
                    <a:pt x="221648" y="221648"/>
                  </a:lnTo>
                  <a:lnTo>
                    <a:pt x="249474" y="180378"/>
                  </a:lnTo>
                  <a:lnTo>
                    <a:pt x="259677" y="12983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5" name="object 535"/>
          <p:cNvSpPr txBox="1"/>
          <p:nvPr/>
        </p:nvSpPr>
        <p:spPr>
          <a:xfrm>
            <a:off x="18033520" y="11803395"/>
            <a:ext cx="811530" cy="599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750" spc="10" dirty="0">
                <a:latin typeface="CityBlueprint"/>
                <a:cs typeface="CityBlueprint"/>
              </a:rPr>
              <a:t>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17659360" y="10358144"/>
            <a:ext cx="1405255" cy="532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</a:t>
            </a:r>
            <a:r>
              <a:rPr sz="1600" spc="10" dirty="0">
                <a:latin typeface="Times New Roman"/>
                <a:cs typeface="Times New Roman"/>
              </a:rPr>
              <a:t> FLOOR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PLANS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13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UPTON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2021040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04-02-2021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9" name="object 539"/>
          <p:cNvSpPr txBox="1"/>
          <p:nvPr/>
        </p:nvSpPr>
        <p:spPr>
          <a:xfrm>
            <a:off x="2022839" y="9885709"/>
            <a:ext cx="153289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19555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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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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655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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5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540" name="object 540"/>
          <p:cNvSpPr txBox="1"/>
          <p:nvPr/>
        </p:nvSpPr>
        <p:spPr>
          <a:xfrm>
            <a:off x="1858097" y="9955515"/>
            <a:ext cx="8890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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6101034" y="9898476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4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 txBox="1"/>
          <p:nvPr/>
        </p:nvSpPr>
        <p:spPr>
          <a:xfrm>
            <a:off x="6350805" y="9885709"/>
            <a:ext cx="154432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30985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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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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635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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5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6183271" y="9955515"/>
            <a:ext cx="9144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</a:t>
            </a:r>
            <a:endParaRPr sz="750">
              <a:latin typeface="CityBlueprint"/>
              <a:cs typeface="CityBluepri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480" y="8122614"/>
            <a:ext cx="4872990" cy="47625"/>
          </a:xfrm>
          <a:custGeom>
            <a:avLst/>
            <a:gdLst/>
            <a:ahLst/>
            <a:cxnLst/>
            <a:rect l="l" t="t" r="r" b="b"/>
            <a:pathLst>
              <a:path w="4872990" h="47625">
                <a:moveTo>
                  <a:pt x="0" y="0"/>
                </a:moveTo>
                <a:lnTo>
                  <a:pt x="4872451" y="0"/>
                </a:lnTo>
              </a:path>
              <a:path w="4872990" h="47625">
                <a:moveTo>
                  <a:pt x="0" y="47468"/>
                </a:moveTo>
                <a:lnTo>
                  <a:pt x="4872451" y="4746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1886" y="1862421"/>
            <a:ext cx="3909695" cy="1094740"/>
          </a:xfrm>
          <a:custGeom>
            <a:avLst/>
            <a:gdLst/>
            <a:ahLst/>
            <a:cxnLst/>
            <a:rect l="l" t="t" r="r" b="b"/>
            <a:pathLst>
              <a:path w="3909695" h="1094739">
                <a:moveTo>
                  <a:pt x="0" y="1094556"/>
                </a:moveTo>
                <a:lnTo>
                  <a:pt x="3909130" y="1094556"/>
                </a:lnTo>
              </a:path>
              <a:path w="3909695" h="1094739">
                <a:moveTo>
                  <a:pt x="536109" y="1094556"/>
                </a:moveTo>
                <a:lnTo>
                  <a:pt x="536109" y="220586"/>
                </a:lnTo>
                <a:lnTo>
                  <a:pt x="1267675" y="220586"/>
                </a:lnTo>
                <a:lnTo>
                  <a:pt x="1267675" y="1094556"/>
                </a:lnTo>
              </a:path>
              <a:path w="3909695" h="1094739">
                <a:moveTo>
                  <a:pt x="1921058" y="1094556"/>
                </a:moveTo>
                <a:lnTo>
                  <a:pt x="1921058" y="307145"/>
                </a:lnTo>
                <a:lnTo>
                  <a:pt x="2281256" y="0"/>
                </a:lnTo>
                <a:lnTo>
                  <a:pt x="2803404" y="0"/>
                </a:lnTo>
                <a:lnTo>
                  <a:pt x="3166395" y="307145"/>
                </a:lnTo>
                <a:lnTo>
                  <a:pt x="3166395" y="1094556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1110" y="1641834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1110" y="202437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1110" y="216398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1110" y="26526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1110" y="279223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1110" y="32808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1110" y="342048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1110" y="390913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1110" y="40487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1110" y="453738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1110" y="467699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1110" y="516563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1110" y="530524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1110" y="579388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1110" y="593350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1110" y="642214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1110" y="6561754"/>
            <a:ext cx="0" cy="421640"/>
          </a:xfrm>
          <a:custGeom>
            <a:avLst/>
            <a:gdLst/>
            <a:ahLst/>
            <a:cxnLst/>
            <a:rect l="l" t="t" r="r" b="b"/>
            <a:pathLst>
              <a:path h="421640">
                <a:moveTo>
                  <a:pt x="0" y="0"/>
                </a:moveTo>
                <a:lnTo>
                  <a:pt x="0" y="42162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1110" y="705318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1110" y="71927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81110" y="768144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1110" y="782105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1110" y="830969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81110" y="8449305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31793" y="1641834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31793" y="202437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431793" y="216398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31793" y="26526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31793" y="279223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31793" y="32808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31793" y="342048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31793" y="390913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31793" y="404874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31793" y="453738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31793" y="467699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431793" y="516563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31793" y="530524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31793" y="579388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31793" y="593350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31793" y="642214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31793" y="6561754"/>
            <a:ext cx="0" cy="421640"/>
          </a:xfrm>
          <a:custGeom>
            <a:avLst/>
            <a:gdLst/>
            <a:ahLst/>
            <a:cxnLst/>
            <a:rect l="l" t="t" r="r" b="b"/>
            <a:pathLst>
              <a:path h="421640">
                <a:moveTo>
                  <a:pt x="0" y="0"/>
                </a:moveTo>
                <a:lnTo>
                  <a:pt x="0" y="42162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31793" y="705318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31793" y="71927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31793" y="768144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31793" y="782105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31793" y="830969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31793" y="8449305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057254" y="5659862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259677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90430" y="6383051"/>
            <a:ext cx="826769" cy="1443990"/>
          </a:xfrm>
          <a:custGeom>
            <a:avLst/>
            <a:gdLst/>
            <a:ahLst/>
            <a:cxnLst/>
            <a:rect l="l" t="t" r="r" b="b"/>
            <a:pathLst>
              <a:path w="826770" h="1443990">
                <a:moveTo>
                  <a:pt x="0" y="0"/>
                </a:moveTo>
                <a:lnTo>
                  <a:pt x="0" y="1443586"/>
                </a:lnTo>
                <a:lnTo>
                  <a:pt x="826501" y="144358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057254" y="5684992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259677" y="0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12768" y="6383051"/>
            <a:ext cx="804545" cy="1421765"/>
          </a:xfrm>
          <a:custGeom>
            <a:avLst/>
            <a:gdLst/>
            <a:ahLst/>
            <a:cxnLst/>
            <a:rect l="l" t="t" r="r" b="b"/>
            <a:pathLst>
              <a:path w="804545" h="1421765">
                <a:moveTo>
                  <a:pt x="0" y="0"/>
                </a:moveTo>
                <a:lnTo>
                  <a:pt x="0" y="1421248"/>
                </a:lnTo>
                <a:lnTo>
                  <a:pt x="804163" y="142124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38896" y="4872451"/>
            <a:ext cx="584200" cy="2954655"/>
          </a:xfrm>
          <a:custGeom>
            <a:avLst/>
            <a:gdLst/>
            <a:ahLst/>
            <a:cxnLst/>
            <a:rect l="l" t="t" r="r" b="b"/>
            <a:pathLst>
              <a:path w="584200" h="2954654">
                <a:moveTo>
                  <a:pt x="0" y="0"/>
                </a:moveTo>
                <a:lnTo>
                  <a:pt x="583577" y="0"/>
                </a:lnTo>
                <a:lnTo>
                  <a:pt x="583577" y="2954185"/>
                </a:lnTo>
                <a:lnTo>
                  <a:pt x="0" y="2954185"/>
                </a:lnTo>
              </a:path>
              <a:path w="584200" h="2954654">
                <a:moveTo>
                  <a:pt x="0" y="25130"/>
                </a:moveTo>
                <a:lnTo>
                  <a:pt x="561239" y="25130"/>
                </a:lnTo>
                <a:lnTo>
                  <a:pt x="561239" y="2931847"/>
                </a:lnTo>
                <a:lnTo>
                  <a:pt x="0" y="293184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74576" y="509862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74576" y="523823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6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401458" y="5447652"/>
            <a:ext cx="173355" cy="69850"/>
          </a:xfrm>
          <a:custGeom>
            <a:avLst/>
            <a:gdLst/>
            <a:ahLst/>
            <a:cxnLst/>
            <a:rect l="l" t="t" r="r" b="b"/>
            <a:pathLst>
              <a:path w="173354" h="69850">
                <a:moveTo>
                  <a:pt x="173118" y="0"/>
                </a:moveTo>
                <a:lnTo>
                  <a:pt x="173118" y="69805"/>
                </a:lnTo>
                <a:lnTo>
                  <a:pt x="0" y="698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58533" y="5447652"/>
            <a:ext cx="173355" cy="69850"/>
          </a:xfrm>
          <a:custGeom>
            <a:avLst/>
            <a:gdLst/>
            <a:ahLst/>
            <a:cxnLst/>
            <a:rect l="l" t="t" r="r" b="b"/>
            <a:pathLst>
              <a:path w="173354" h="69850">
                <a:moveTo>
                  <a:pt x="173118" y="69805"/>
                </a:moveTo>
                <a:lnTo>
                  <a:pt x="0" y="698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58533" y="523823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58533" y="5098622"/>
            <a:ext cx="173355" cy="69850"/>
          </a:xfrm>
          <a:custGeom>
            <a:avLst/>
            <a:gdLst/>
            <a:ahLst/>
            <a:cxnLst/>
            <a:rect l="l" t="t" r="r" b="b"/>
            <a:pathLst>
              <a:path w="173354" h="69850">
                <a:moveTo>
                  <a:pt x="0" y="69805"/>
                </a:moveTo>
                <a:lnTo>
                  <a:pt x="0" y="0"/>
                </a:lnTo>
                <a:lnTo>
                  <a:pt x="173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01458" y="5098622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247506" y="3680166"/>
            <a:ext cx="184785" cy="466725"/>
          </a:xfrm>
          <a:custGeom>
            <a:avLst/>
            <a:gdLst/>
            <a:ahLst/>
            <a:cxnLst/>
            <a:rect l="l" t="t" r="r" b="b"/>
            <a:pathLst>
              <a:path w="184784" h="466725">
                <a:moveTo>
                  <a:pt x="184287" y="0"/>
                </a:moveTo>
                <a:lnTo>
                  <a:pt x="0" y="0"/>
                </a:lnTo>
              </a:path>
              <a:path w="184784" h="466725">
                <a:moveTo>
                  <a:pt x="0" y="466303"/>
                </a:moveTo>
                <a:lnTo>
                  <a:pt x="184287" y="466303"/>
                </a:lnTo>
                <a:lnTo>
                  <a:pt x="184287" y="0"/>
                </a:lnTo>
                <a:lnTo>
                  <a:pt x="0" y="0"/>
                </a:lnTo>
                <a:lnTo>
                  <a:pt x="0" y="466303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247506" y="6701366"/>
            <a:ext cx="184785" cy="419100"/>
          </a:xfrm>
          <a:custGeom>
            <a:avLst/>
            <a:gdLst/>
            <a:ahLst/>
            <a:cxnLst/>
            <a:rect l="l" t="t" r="r" b="b"/>
            <a:pathLst>
              <a:path w="184784" h="419100">
                <a:moveTo>
                  <a:pt x="0" y="418835"/>
                </a:moveTo>
                <a:lnTo>
                  <a:pt x="184287" y="418835"/>
                </a:lnTo>
                <a:lnTo>
                  <a:pt x="184287" y="0"/>
                </a:lnTo>
                <a:lnTo>
                  <a:pt x="0" y="0"/>
                </a:ln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94030" y="3680166"/>
            <a:ext cx="187325" cy="466725"/>
          </a:xfrm>
          <a:custGeom>
            <a:avLst/>
            <a:gdLst/>
            <a:ahLst/>
            <a:cxnLst/>
            <a:rect l="l" t="t" r="r" b="b"/>
            <a:pathLst>
              <a:path w="187325" h="466725">
                <a:moveTo>
                  <a:pt x="187079" y="0"/>
                </a:moveTo>
                <a:lnTo>
                  <a:pt x="0" y="0"/>
                </a:lnTo>
              </a:path>
              <a:path w="187325" h="466725">
                <a:moveTo>
                  <a:pt x="0" y="466303"/>
                </a:moveTo>
                <a:lnTo>
                  <a:pt x="187079" y="466303"/>
                </a:lnTo>
                <a:lnTo>
                  <a:pt x="187079" y="0"/>
                </a:lnTo>
                <a:lnTo>
                  <a:pt x="0" y="0"/>
                </a:lnTo>
                <a:lnTo>
                  <a:pt x="0" y="466303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431793" y="4596020"/>
            <a:ext cx="625475" cy="1787525"/>
          </a:xfrm>
          <a:custGeom>
            <a:avLst/>
            <a:gdLst/>
            <a:ahLst/>
            <a:cxnLst/>
            <a:rect l="l" t="t" r="r" b="b"/>
            <a:pathLst>
              <a:path w="625475" h="1787525">
                <a:moveTo>
                  <a:pt x="0" y="0"/>
                </a:moveTo>
                <a:lnTo>
                  <a:pt x="625460" y="0"/>
                </a:lnTo>
                <a:lnTo>
                  <a:pt x="625460" y="1787031"/>
                </a:lnTo>
                <a:lnTo>
                  <a:pt x="0" y="1787031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58061" y="3364644"/>
            <a:ext cx="444500" cy="790575"/>
          </a:xfrm>
          <a:custGeom>
            <a:avLst/>
            <a:gdLst/>
            <a:ahLst/>
            <a:cxnLst/>
            <a:rect l="l" t="t" r="r" b="b"/>
            <a:pathLst>
              <a:path w="444500" h="790575">
                <a:moveTo>
                  <a:pt x="0" y="790202"/>
                </a:moveTo>
                <a:lnTo>
                  <a:pt x="443965" y="790202"/>
                </a:lnTo>
                <a:lnTo>
                  <a:pt x="443965" y="0"/>
                </a:lnTo>
                <a:lnTo>
                  <a:pt x="0" y="0"/>
                </a:lnTo>
                <a:lnTo>
                  <a:pt x="0" y="79020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732962" y="1088989"/>
            <a:ext cx="2018030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UPTON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STREET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050396" y="1292805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4">
                <a:moveTo>
                  <a:pt x="502602" y="0"/>
                </a:moveTo>
                <a:lnTo>
                  <a:pt x="0" y="0"/>
                </a:lnTo>
              </a:path>
              <a:path w="3378834">
                <a:moveTo>
                  <a:pt x="2876003" y="0"/>
                </a:moveTo>
                <a:lnTo>
                  <a:pt x="3378605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324915" y="8485623"/>
            <a:ext cx="85788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PA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701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784238" y="1641834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84238" y="202437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84238" y="216398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84238" y="26526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84238" y="32808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84238" y="453738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84238" y="467699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84238" y="516563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84238" y="579388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84238" y="593350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4238" y="642214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84238" y="6561754"/>
            <a:ext cx="0" cy="421640"/>
          </a:xfrm>
          <a:custGeom>
            <a:avLst/>
            <a:gdLst/>
            <a:ahLst/>
            <a:cxnLst/>
            <a:rect l="l" t="t" r="r" b="b"/>
            <a:pathLst>
              <a:path h="421640">
                <a:moveTo>
                  <a:pt x="0" y="0"/>
                </a:moveTo>
                <a:lnTo>
                  <a:pt x="0" y="421627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84238" y="705318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84238" y="71927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84238" y="768144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34921" y="1641834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730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34921" y="202437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34921" y="216398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34921" y="265262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34921" y="328087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34921" y="642214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34921" y="71927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34921" y="768144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1136374" y="1856706"/>
            <a:ext cx="8653780" cy="6911340"/>
            <a:chOff x="1136374" y="1856706"/>
            <a:chExt cx="8653780" cy="6911340"/>
          </a:xfrm>
        </p:grpSpPr>
        <p:sp>
          <p:nvSpPr>
            <p:cNvPr id="94" name="object 94"/>
            <p:cNvSpPr/>
            <p:nvPr/>
          </p:nvSpPr>
          <p:spPr>
            <a:xfrm>
              <a:off x="7675856" y="8692230"/>
              <a:ext cx="2111375" cy="0"/>
            </a:xfrm>
            <a:custGeom>
              <a:avLst/>
              <a:gdLst/>
              <a:ahLst/>
              <a:cxnLst/>
              <a:rect l="l" t="t" r="r" b="b"/>
              <a:pathLst>
                <a:path w="2111375">
                  <a:moveTo>
                    <a:pt x="505394" y="0"/>
                  </a:moveTo>
                  <a:lnTo>
                    <a:pt x="0" y="0"/>
                  </a:lnTo>
                </a:path>
                <a:path w="2111375">
                  <a:moveTo>
                    <a:pt x="1605535" y="0"/>
                  </a:moveTo>
                  <a:lnTo>
                    <a:pt x="211093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44816" y="7821053"/>
              <a:ext cx="4942840" cy="419100"/>
            </a:xfrm>
            <a:custGeom>
              <a:avLst/>
              <a:gdLst/>
              <a:ahLst/>
              <a:cxnLst/>
              <a:rect l="l" t="t" r="r" b="b"/>
              <a:pathLst>
                <a:path w="4942840" h="419100">
                  <a:moveTo>
                    <a:pt x="0" y="301561"/>
                  </a:moveTo>
                  <a:lnTo>
                    <a:pt x="4942257" y="301561"/>
                  </a:lnTo>
                </a:path>
                <a:path w="4942840" h="419100">
                  <a:moveTo>
                    <a:pt x="0" y="349029"/>
                  </a:moveTo>
                  <a:lnTo>
                    <a:pt x="4942257" y="349029"/>
                  </a:lnTo>
                </a:path>
                <a:path w="4942840" h="419100">
                  <a:moveTo>
                    <a:pt x="639422" y="0"/>
                  </a:moveTo>
                  <a:lnTo>
                    <a:pt x="639422" y="418835"/>
                  </a:lnTo>
                </a:path>
                <a:path w="4942840" h="419100">
                  <a:moveTo>
                    <a:pt x="3990105" y="0"/>
                  </a:moveTo>
                  <a:lnTo>
                    <a:pt x="3990105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90766" y="6383051"/>
              <a:ext cx="896619" cy="1443990"/>
            </a:xfrm>
            <a:custGeom>
              <a:avLst/>
              <a:gdLst/>
              <a:ahLst/>
              <a:cxnLst/>
              <a:rect l="l" t="t" r="r" b="b"/>
              <a:pathLst>
                <a:path w="896620" h="1443990">
                  <a:moveTo>
                    <a:pt x="0" y="0"/>
                  </a:moveTo>
                  <a:lnTo>
                    <a:pt x="0" y="1443586"/>
                  </a:lnTo>
                  <a:lnTo>
                    <a:pt x="896307" y="1443586"/>
                  </a:lnTo>
                </a:path>
                <a:path w="896620" h="1443990">
                  <a:moveTo>
                    <a:pt x="25130" y="0"/>
                  </a:moveTo>
                  <a:lnTo>
                    <a:pt x="25130" y="1421248"/>
                  </a:lnTo>
                  <a:lnTo>
                    <a:pt x="896307" y="142124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25601" y="5539796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19">
                  <a:moveTo>
                    <a:pt x="0" y="0"/>
                  </a:moveTo>
                  <a:lnTo>
                    <a:pt x="4774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84238" y="5305248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39232" y="4872451"/>
              <a:ext cx="586740" cy="2954655"/>
            </a:xfrm>
            <a:custGeom>
              <a:avLst/>
              <a:gdLst/>
              <a:ahLst/>
              <a:cxnLst/>
              <a:rect l="l" t="t" r="r" b="b"/>
              <a:pathLst>
                <a:path w="586739" h="2954654">
                  <a:moveTo>
                    <a:pt x="0" y="0"/>
                  </a:moveTo>
                  <a:lnTo>
                    <a:pt x="586369" y="0"/>
                  </a:lnTo>
                  <a:lnTo>
                    <a:pt x="586369" y="2954185"/>
                  </a:lnTo>
                  <a:lnTo>
                    <a:pt x="0" y="2954185"/>
                  </a:lnTo>
                </a:path>
                <a:path w="586739" h="2954654">
                  <a:moveTo>
                    <a:pt x="0" y="25130"/>
                  </a:moveTo>
                  <a:lnTo>
                    <a:pt x="561239" y="25130"/>
                  </a:lnTo>
                  <a:lnTo>
                    <a:pt x="561239" y="2931847"/>
                  </a:lnTo>
                  <a:lnTo>
                    <a:pt x="0" y="293184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19117" y="5539796"/>
              <a:ext cx="2515870" cy="0"/>
            </a:xfrm>
            <a:custGeom>
              <a:avLst/>
              <a:gdLst/>
              <a:ahLst/>
              <a:cxnLst/>
              <a:rect l="l" t="t" r="r" b="b"/>
              <a:pathLst>
                <a:path w="2515870">
                  <a:moveTo>
                    <a:pt x="0" y="0"/>
                  </a:moveTo>
                  <a:lnTo>
                    <a:pt x="25158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03073" y="5098622"/>
              <a:ext cx="2932430" cy="2024380"/>
            </a:xfrm>
            <a:custGeom>
              <a:avLst/>
              <a:gdLst/>
              <a:ahLst/>
              <a:cxnLst/>
              <a:rect l="l" t="t" r="r" b="b"/>
              <a:pathLst>
                <a:path w="2932429" h="2024379">
                  <a:moveTo>
                    <a:pt x="2931847" y="206625"/>
                  </a:moveTo>
                  <a:lnTo>
                    <a:pt x="2931847" y="625460"/>
                  </a:lnTo>
                </a:path>
                <a:path w="2932429" h="2024379">
                  <a:moveTo>
                    <a:pt x="2074631" y="0"/>
                  </a:moveTo>
                  <a:lnTo>
                    <a:pt x="2074631" y="418835"/>
                  </a:lnTo>
                  <a:lnTo>
                    <a:pt x="1655795" y="418835"/>
                  </a:lnTo>
                  <a:lnTo>
                    <a:pt x="1655795" y="0"/>
                  </a:lnTo>
                  <a:lnTo>
                    <a:pt x="2074631" y="0"/>
                  </a:lnTo>
                </a:path>
                <a:path w="2932429" h="2024379">
                  <a:moveTo>
                    <a:pt x="416043" y="78182"/>
                  </a:moveTo>
                  <a:lnTo>
                    <a:pt x="416043" y="497018"/>
                  </a:lnTo>
                  <a:lnTo>
                    <a:pt x="0" y="497018"/>
                  </a:lnTo>
                  <a:lnTo>
                    <a:pt x="0" y="78182"/>
                  </a:lnTo>
                  <a:lnTo>
                    <a:pt x="416043" y="78182"/>
                  </a:lnTo>
                </a:path>
                <a:path w="2932429" h="2024379">
                  <a:moveTo>
                    <a:pt x="2931847" y="1463131"/>
                  </a:moveTo>
                  <a:lnTo>
                    <a:pt x="2931847" y="1884759"/>
                  </a:lnTo>
                </a:path>
                <a:path w="2932429" h="2024379">
                  <a:moveTo>
                    <a:pt x="2931847" y="1954565"/>
                  </a:moveTo>
                  <a:lnTo>
                    <a:pt x="2931847" y="2024371"/>
                  </a:lnTo>
                </a:path>
                <a:path w="2932429" h="2024379">
                  <a:moveTo>
                    <a:pt x="2744768" y="2021578"/>
                  </a:moveTo>
                  <a:lnTo>
                    <a:pt x="2931847" y="2021578"/>
                  </a:lnTo>
                  <a:lnTo>
                    <a:pt x="2931847" y="1602743"/>
                  </a:lnTo>
                  <a:lnTo>
                    <a:pt x="2744768" y="1602743"/>
                  </a:lnTo>
                  <a:lnTo>
                    <a:pt x="2744768" y="202157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760382" y="5539796"/>
              <a:ext cx="709295" cy="0"/>
            </a:xfrm>
            <a:custGeom>
              <a:avLst/>
              <a:gdLst/>
              <a:ahLst/>
              <a:cxnLst/>
              <a:rect l="l" t="t" r="r" b="b"/>
              <a:pathLst>
                <a:path w="709295">
                  <a:moveTo>
                    <a:pt x="0" y="0"/>
                  </a:moveTo>
                  <a:lnTo>
                    <a:pt x="7092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34921" y="4537383"/>
              <a:ext cx="0" cy="1815464"/>
            </a:xfrm>
            <a:custGeom>
              <a:avLst/>
              <a:gdLst/>
              <a:ahLst/>
              <a:cxnLst/>
              <a:rect l="l" t="t" r="r" b="b"/>
              <a:pathLst>
                <a:path h="1815464">
                  <a:moveTo>
                    <a:pt x="0" y="0"/>
                  </a:moveTo>
                  <a:lnTo>
                    <a:pt x="0" y="69805"/>
                  </a:lnTo>
                </a:path>
                <a:path h="1815464">
                  <a:moveTo>
                    <a:pt x="0" y="139611"/>
                  </a:moveTo>
                  <a:lnTo>
                    <a:pt x="0" y="558447"/>
                  </a:lnTo>
                </a:path>
                <a:path h="1815464">
                  <a:moveTo>
                    <a:pt x="0" y="628253"/>
                  </a:moveTo>
                  <a:lnTo>
                    <a:pt x="0" y="698059"/>
                  </a:lnTo>
                </a:path>
                <a:path h="1815464">
                  <a:moveTo>
                    <a:pt x="0" y="1256506"/>
                  </a:moveTo>
                  <a:lnTo>
                    <a:pt x="0" y="1326312"/>
                  </a:lnTo>
                </a:path>
                <a:path h="1815464">
                  <a:moveTo>
                    <a:pt x="0" y="1396118"/>
                  </a:moveTo>
                  <a:lnTo>
                    <a:pt x="0" y="1814953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60382" y="5659862"/>
              <a:ext cx="327025" cy="25400"/>
            </a:xfrm>
            <a:custGeom>
              <a:avLst/>
              <a:gdLst/>
              <a:ahLst/>
              <a:cxnLst/>
              <a:rect l="l" t="t" r="r" b="b"/>
              <a:pathLst>
                <a:path w="327025" h="25400">
                  <a:moveTo>
                    <a:pt x="326691" y="0"/>
                  </a:moveTo>
                  <a:lnTo>
                    <a:pt x="0" y="0"/>
                  </a:lnTo>
                </a:path>
                <a:path w="327025" h="25400">
                  <a:moveTo>
                    <a:pt x="326691" y="25130"/>
                  </a:moveTo>
                  <a:lnTo>
                    <a:pt x="0" y="2513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05014" y="1862421"/>
              <a:ext cx="4255770" cy="6899909"/>
            </a:xfrm>
            <a:custGeom>
              <a:avLst/>
              <a:gdLst/>
              <a:ahLst/>
              <a:cxnLst/>
              <a:rect l="l" t="t" r="r" b="b"/>
              <a:pathLst>
                <a:path w="4255770" h="6899909">
                  <a:moveTo>
                    <a:pt x="3629906" y="2733599"/>
                  </a:moveTo>
                  <a:lnTo>
                    <a:pt x="4255367" y="2733599"/>
                  </a:lnTo>
                  <a:lnTo>
                    <a:pt x="4255367" y="4520630"/>
                  </a:lnTo>
                  <a:lnTo>
                    <a:pt x="3629906" y="4520630"/>
                  </a:lnTo>
                </a:path>
                <a:path w="4255770" h="6899909">
                  <a:moveTo>
                    <a:pt x="3629906" y="1558067"/>
                  </a:moveTo>
                  <a:lnTo>
                    <a:pt x="3629906" y="1976903"/>
                  </a:lnTo>
                </a:path>
                <a:path w="4255770" h="6899909">
                  <a:moveTo>
                    <a:pt x="3629906" y="1817745"/>
                  </a:moveTo>
                  <a:lnTo>
                    <a:pt x="3442827" y="1817745"/>
                  </a:lnTo>
                </a:path>
                <a:path w="4255770" h="6899909">
                  <a:moveTo>
                    <a:pt x="3629906" y="2046709"/>
                  </a:moveTo>
                  <a:lnTo>
                    <a:pt x="3629906" y="2116514"/>
                  </a:lnTo>
                </a:path>
                <a:path w="4255770" h="6899909">
                  <a:moveTo>
                    <a:pt x="3629906" y="2186320"/>
                  </a:moveTo>
                  <a:lnTo>
                    <a:pt x="3629906" y="2605156"/>
                  </a:lnTo>
                </a:path>
                <a:path w="4255770" h="6899909">
                  <a:moveTo>
                    <a:pt x="3442827" y="2284049"/>
                  </a:moveTo>
                  <a:lnTo>
                    <a:pt x="3629906" y="2284049"/>
                  </a:lnTo>
                  <a:lnTo>
                    <a:pt x="3629906" y="1817745"/>
                  </a:lnTo>
                  <a:lnTo>
                    <a:pt x="3442827" y="1817745"/>
                  </a:lnTo>
                  <a:lnTo>
                    <a:pt x="3442827" y="2284049"/>
                  </a:lnTo>
                </a:path>
                <a:path w="4255770" h="6899909">
                  <a:moveTo>
                    <a:pt x="0" y="1094556"/>
                  </a:moveTo>
                  <a:lnTo>
                    <a:pt x="3909130" y="1094556"/>
                  </a:lnTo>
                </a:path>
                <a:path w="4255770" h="6899909">
                  <a:moveTo>
                    <a:pt x="533317" y="1094556"/>
                  </a:moveTo>
                  <a:lnTo>
                    <a:pt x="533317" y="220586"/>
                  </a:lnTo>
                  <a:lnTo>
                    <a:pt x="1267675" y="220586"/>
                  </a:lnTo>
                  <a:lnTo>
                    <a:pt x="1267675" y="1094556"/>
                  </a:lnTo>
                </a:path>
                <a:path w="4255770" h="6899909">
                  <a:moveTo>
                    <a:pt x="1918266" y="1094556"/>
                  </a:moveTo>
                  <a:lnTo>
                    <a:pt x="1918266" y="307145"/>
                  </a:lnTo>
                  <a:lnTo>
                    <a:pt x="2281256" y="0"/>
                  </a:lnTo>
                  <a:lnTo>
                    <a:pt x="2800612" y="0"/>
                  </a:lnTo>
                  <a:lnTo>
                    <a:pt x="3163603" y="307145"/>
                  </a:lnTo>
                  <a:lnTo>
                    <a:pt x="3163603" y="1094556"/>
                  </a:lnTo>
                </a:path>
                <a:path w="4255770" h="6899909">
                  <a:moveTo>
                    <a:pt x="279223" y="929814"/>
                  </a:moveTo>
                  <a:lnTo>
                    <a:pt x="279223" y="1348650"/>
                  </a:lnTo>
                </a:path>
                <a:path w="4255770" h="6899909">
                  <a:moveTo>
                    <a:pt x="3629906" y="929814"/>
                  </a:moveTo>
                  <a:lnTo>
                    <a:pt x="3629906" y="1348650"/>
                  </a:lnTo>
                </a:path>
                <a:path w="4255770" h="6899909">
                  <a:moveTo>
                    <a:pt x="279223" y="1558067"/>
                  </a:moveTo>
                  <a:lnTo>
                    <a:pt x="279223" y="1976903"/>
                  </a:lnTo>
                </a:path>
                <a:path w="4255770" h="6899909">
                  <a:moveTo>
                    <a:pt x="279223" y="1817745"/>
                  </a:moveTo>
                  <a:lnTo>
                    <a:pt x="92143" y="1817745"/>
                  </a:lnTo>
                </a:path>
                <a:path w="4255770" h="6899909">
                  <a:moveTo>
                    <a:pt x="279223" y="2046709"/>
                  </a:moveTo>
                  <a:lnTo>
                    <a:pt x="279223" y="2116514"/>
                  </a:lnTo>
                </a:path>
                <a:path w="4255770" h="6899909">
                  <a:moveTo>
                    <a:pt x="279223" y="2186320"/>
                  </a:moveTo>
                  <a:lnTo>
                    <a:pt x="279223" y="2605156"/>
                  </a:lnTo>
                </a:path>
                <a:path w="4255770" h="6899909">
                  <a:moveTo>
                    <a:pt x="92143" y="2284049"/>
                  </a:moveTo>
                  <a:lnTo>
                    <a:pt x="279223" y="2284049"/>
                  </a:lnTo>
                  <a:lnTo>
                    <a:pt x="279223" y="1817745"/>
                  </a:lnTo>
                  <a:lnTo>
                    <a:pt x="92143" y="1817745"/>
                  </a:lnTo>
                  <a:lnTo>
                    <a:pt x="92143" y="2284049"/>
                  </a:lnTo>
                </a:path>
                <a:path w="4255770" h="6899909">
                  <a:moveTo>
                    <a:pt x="279223" y="6447273"/>
                  </a:moveTo>
                  <a:lnTo>
                    <a:pt x="279223" y="6517078"/>
                  </a:lnTo>
                </a:path>
                <a:path w="4255770" h="6899909">
                  <a:moveTo>
                    <a:pt x="279223" y="6586884"/>
                  </a:moveTo>
                  <a:lnTo>
                    <a:pt x="279223" y="6899615"/>
                  </a:lnTo>
                </a:path>
                <a:path w="4255770" h="6899909">
                  <a:moveTo>
                    <a:pt x="3629906" y="6447273"/>
                  </a:moveTo>
                  <a:lnTo>
                    <a:pt x="3629906" y="6517078"/>
                  </a:lnTo>
                </a:path>
                <a:path w="4255770" h="6899909">
                  <a:moveTo>
                    <a:pt x="3629906" y="6586884"/>
                  </a:moveTo>
                  <a:lnTo>
                    <a:pt x="3629906" y="689961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2433297" y="1088989"/>
            <a:ext cx="2018030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UPTON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STREET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750731" y="1292805"/>
            <a:ext cx="3382010" cy="0"/>
          </a:xfrm>
          <a:custGeom>
            <a:avLst/>
            <a:gdLst/>
            <a:ahLst/>
            <a:cxnLst/>
            <a:rect l="l" t="t" r="r" b="b"/>
            <a:pathLst>
              <a:path w="3382010">
                <a:moveTo>
                  <a:pt x="505394" y="0"/>
                </a:moveTo>
                <a:lnTo>
                  <a:pt x="0" y="0"/>
                </a:lnTo>
              </a:path>
              <a:path w="3382010">
                <a:moveTo>
                  <a:pt x="2876003" y="0"/>
                </a:moveTo>
                <a:lnTo>
                  <a:pt x="338139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025251" y="8485623"/>
            <a:ext cx="85788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5" dirty="0">
                <a:latin typeface="Times New Roman"/>
                <a:cs typeface="Times New Roman"/>
              </a:rPr>
              <a:t>PA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701</a:t>
            </a:r>
            <a:endParaRPr sz="2150">
              <a:latin typeface="Times New Roman"/>
              <a:cs typeface="Times New Roman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373335" y="4590305"/>
            <a:ext cx="2767330" cy="4105275"/>
            <a:chOff x="2373335" y="4590305"/>
            <a:chExt cx="2767330" cy="4105275"/>
          </a:xfrm>
        </p:grpSpPr>
        <p:sp>
          <p:nvSpPr>
            <p:cNvPr id="110" name="object 110"/>
            <p:cNvSpPr/>
            <p:nvPr/>
          </p:nvSpPr>
          <p:spPr>
            <a:xfrm>
              <a:off x="5134921" y="4596020"/>
              <a:ext cx="0" cy="1787525"/>
            </a:xfrm>
            <a:custGeom>
              <a:avLst/>
              <a:gdLst/>
              <a:ahLst/>
              <a:cxnLst/>
              <a:rect l="l" t="t" r="r" b="b"/>
              <a:pathLst>
                <a:path h="1787525">
                  <a:moveTo>
                    <a:pt x="0" y="1787031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76192" y="8692230"/>
              <a:ext cx="2111375" cy="0"/>
            </a:xfrm>
            <a:custGeom>
              <a:avLst/>
              <a:gdLst/>
              <a:ahLst/>
              <a:cxnLst/>
              <a:rect l="l" t="t" r="r" b="b"/>
              <a:pathLst>
                <a:path w="2111375">
                  <a:moveTo>
                    <a:pt x="505394" y="0"/>
                  </a:moveTo>
                  <a:lnTo>
                    <a:pt x="0" y="0"/>
                  </a:lnTo>
                </a:path>
                <a:path w="2111375">
                  <a:moveTo>
                    <a:pt x="1608327" y="0"/>
                  </a:moveTo>
                  <a:lnTo>
                    <a:pt x="211093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554032" y="6588069"/>
            <a:ext cx="139700" cy="116522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223030" y="6498718"/>
            <a:ext cx="139700" cy="116522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83939" y="5123113"/>
            <a:ext cx="139700" cy="123952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HATCH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475181" y="4589138"/>
            <a:ext cx="641350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94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 </a:t>
            </a:r>
            <a:r>
              <a:rPr sz="800" dirty="0">
                <a:latin typeface="Times New Roman"/>
                <a:cs typeface="Times New Roman"/>
              </a:rPr>
              <a:t>SLOPE</a:t>
            </a: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ts val="940"/>
              </a:lnSpc>
            </a:pPr>
            <a:r>
              <a:rPr sz="800" dirty="0">
                <a:latin typeface="Times New Roman"/>
                <a:cs typeface="Times New Roman"/>
              </a:rPr>
              <a:t>DN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3152434" y="3459580"/>
            <a:ext cx="237490" cy="1212215"/>
            <a:chOff x="3152434" y="3459580"/>
            <a:chExt cx="237490" cy="1212215"/>
          </a:xfrm>
        </p:grpSpPr>
        <p:sp>
          <p:nvSpPr>
            <p:cNvPr id="117" name="object 117"/>
            <p:cNvSpPr/>
            <p:nvPr/>
          </p:nvSpPr>
          <p:spPr>
            <a:xfrm>
              <a:off x="3367436" y="3459580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69805"/>
                  </a:moveTo>
                  <a:lnTo>
                    <a:pt x="22337" y="69805"/>
                  </a:lnTo>
                  <a:lnTo>
                    <a:pt x="11168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367436" y="3459580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69805"/>
                  </a:moveTo>
                  <a:lnTo>
                    <a:pt x="11168" y="0"/>
                  </a:lnTo>
                  <a:lnTo>
                    <a:pt x="22337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52434" y="3529386"/>
              <a:ext cx="226695" cy="1142365"/>
            </a:xfrm>
            <a:custGeom>
              <a:avLst/>
              <a:gdLst/>
              <a:ahLst/>
              <a:cxnLst/>
              <a:rect l="l" t="t" r="r" b="b"/>
              <a:pathLst>
                <a:path w="226695" h="1142364">
                  <a:moveTo>
                    <a:pt x="226171" y="0"/>
                  </a:moveTo>
                  <a:lnTo>
                    <a:pt x="226171" y="1142024"/>
                  </a:lnTo>
                  <a:lnTo>
                    <a:pt x="69805" y="1142024"/>
                  </a:lnTo>
                  <a:lnTo>
                    <a:pt x="0" y="11420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2475181" y="6325909"/>
            <a:ext cx="6413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SLOPE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941484" y="6443183"/>
            <a:ext cx="1746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DN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3152434" y="6408181"/>
            <a:ext cx="237490" cy="1212215"/>
            <a:chOff x="3152434" y="6408181"/>
            <a:chExt cx="237490" cy="1212215"/>
          </a:xfrm>
        </p:grpSpPr>
        <p:sp>
          <p:nvSpPr>
            <p:cNvPr id="123" name="object 123"/>
            <p:cNvSpPr/>
            <p:nvPr/>
          </p:nvSpPr>
          <p:spPr>
            <a:xfrm>
              <a:off x="3367436" y="7550205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0" y="0"/>
                  </a:moveTo>
                  <a:lnTo>
                    <a:pt x="11168" y="69805"/>
                  </a:lnTo>
                  <a:lnTo>
                    <a:pt x="223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367436" y="7550205"/>
              <a:ext cx="22860" cy="69850"/>
            </a:xfrm>
            <a:custGeom>
              <a:avLst/>
              <a:gdLst/>
              <a:ahLst/>
              <a:cxnLst/>
              <a:rect l="l" t="t" r="r" b="b"/>
              <a:pathLst>
                <a:path w="22860" h="69850">
                  <a:moveTo>
                    <a:pt x="22337" y="0"/>
                  </a:moveTo>
                  <a:lnTo>
                    <a:pt x="11168" y="69805"/>
                  </a:lnTo>
                  <a:lnTo>
                    <a:pt x="0" y="0"/>
                  </a:lnTo>
                  <a:lnTo>
                    <a:pt x="223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52434" y="6408181"/>
              <a:ext cx="226695" cy="1142365"/>
            </a:xfrm>
            <a:custGeom>
              <a:avLst/>
              <a:gdLst/>
              <a:ahLst/>
              <a:cxnLst/>
              <a:rect l="l" t="t" r="r" b="b"/>
              <a:pathLst>
                <a:path w="226695" h="1142365">
                  <a:moveTo>
                    <a:pt x="226171" y="1142024"/>
                  </a:moveTo>
                  <a:lnTo>
                    <a:pt x="226171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3915975" y="3623024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27" name="object 1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86" y="3705297"/>
            <a:ext cx="231755" cy="206625"/>
          </a:xfrm>
          <a:prstGeom prst="rect">
            <a:avLst/>
          </a:prstGeom>
        </p:spPr>
      </p:pic>
      <p:sp>
        <p:nvSpPr>
          <p:cNvPr id="128" name="object 128"/>
          <p:cNvSpPr txBox="1"/>
          <p:nvPr/>
        </p:nvSpPr>
        <p:spPr>
          <a:xfrm>
            <a:off x="1958617" y="3639778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081" y="3722050"/>
            <a:ext cx="298769" cy="189872"/>
          </a:xfrm>
          <a:prstGeom prst="rect">
            <a:avLst/>
          </a:prstGeom>
        </p:spPr>
      </p:pic>
      <p:sp>
        <p:nvSpPr>
          <p:cNvPr id="130" name="object 130"/>
          <p:cNvSpPr txBox="1"/>
          <p:nvPr/>
        </p:nvSpPr>
        <p:spPr>
          <a:xfrm>
            <a:off x="4044418" y="7283646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31" name="object 1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1737" y="7100655"/>
            <a:ext cx="212209" cy="265262"/>
          </a:xfrm>
          <a:prstGeom prst="rect">
            <a:avLst/>
          </a:prstGeom>
        </p:spPr>
      </p:pic>
      <p:sp>
        <p:nvSpPr>
          <p:cNvPr id="132" name="object 132"/>
          <p:cNvSpPr txBox="1"/>
          <p:nvPr/>
        </p:nvSpPr>
        <p:spPr>
          <a:xfrm>
            <a:off x="2268556" y="5292782"/>
            <a:ext cx="337820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SKY</a:t>
            </a:r>
            <a:endParaRPr sz="800">
              <a:latin typeface="Times New Roman"/>
              <a:cs typeface="Times New Roman"/>
            </a:endParaRPr>
          </a:p>
          <a:p>
            <a:pPr marL="15240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LIGHT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927144" y="5214599"/>
            <a:ext cx="337820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SKY</a:t>
            </a:r>
            <a:endParaRPr sz="800">
              <a:latin typeface="Times New Roman"/>
              <a:cs typeface="Times New Roman"/>
            </a:endParaRPr>
          </a:p>
          <a:p>
            <a:pPr marL="15240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LIGHT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7075395" y="4489849"/>
            <a:ext cx="3336925" cy="2446655"/>
            <a:chOff x="7075395" y="4489849"/>
            <a:chExt cx="3336925" cy="2446655"/>
          </a:xfrm>
        </p:grpSpPr>
        <p:sp>
          <p:nvSpPr>
            <p:cNvPr id="135" name="object 135"/>
            <p:cNvSpPr/>
            <p:nvPr/>
          </p:nvSpPr>
          <p:spPr>
            <a:xfrm>
              <a:off x="7081110" y="4568097"/>
              <a:ext cx="558800" cy="1893570"/>
            </a:xfrm>
            <a:custGeom>
              <a:avLst/>
              <a:gdLst/>
              <a:ahLst/>
              <a:cxnLst/>
              <a:rect l="l" t="t" r="r" b="b"/>
              <a:pathLst>
                <a:path w="558800" h="1893570">
                  <a:moveTo>
                    <a:pt x="558447" y="0"/>
                  </a:moveTo>
                  <a:lnTo>
                    <a:pt x="0" y="0"/>
                  </a:lnTo>
                  <a:lnTo>
                    <a:pt x="0" y="1893136"/>
                  </a:lnTo>
                  <a:lnTo>
                    <a:pt x="558447" y="1893136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03448" y="4492707"/>
              <a:ext cx="3306445" cy="2440940"/>
            </a:xfrm>
            <a:custGeom>
              <a:avLst/>
              <a:gdLst/>
              <a:ahLst/>
              <a:cxnLst/>
              <a:rect l="l" t="t" r="r" b="b"/>
              <a:pathLst>
                <a:path w="3306445" h="2440940">
                  <a:moveTo>
                    <a:pt x="3283669" y="2208658"/>
                  </a:moveTo>
                  <a:lnTo>
                    <a:pt x="3283669" y="22337"/>
                  </a:lnTo>
                  <a:lnTo>
                    <a:pt x="558447" y="22337"/>
                  </a:lnTo>
                  <a:lnTo>
                    <a:pt x="558447" y="1968526"/>
                  </a:lnTo>
                  <a:lnTo>
                    <a:pt x="536109" y="1968526"/>
                  </a:lnTo>
                  <a:lnTo>
                    <a:pt x="536109" y="0"/>
                  </a:lnTo>
                  <a:lnTo>
                    <a:pt x="3306007" y="0"/>
                  </a:lnTo>
                  <a:lnTo>
                    <a:pt x="3306007" y="2208658"/>
                  </a:lnTo>
                </a:path>
                <a:path w="3306445" h="2440940">
                  <a:moveTo>
                    <a:pt x="0" y="1968526"/>
                  </a:moveTo>
                  <a:lnTo>
                    <a:pt x="0" y="2440414"/>
                  </a:lnTo>
                  <a:lnTo>
                    <a:pt x="3144057" y="2440414"/>
                  </a:lnTo>
                </a:path>
                <a:path w="3306445" h="2440940">
                  <a:moveTo>
                    <a:pt x="25130" y="1968526"/>
                  </a:moveTo>
                  <a:lnTo>
                    <a:pt x="25130" y="2418076"/>
                  </a:lnTo>
                  <a:lnTo>
                    <a:pt x="3144057" y="24180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081110" y="4568097"/>
              <a:ext cx="558800" cy="1893570"/>
            </a:xfrm>
            <a:custGeom>
              <a:avLst/>
              <a:gdLst/>
              <a:ahLst/>
              <a:cxnLst/>
              <a:rect l="l" t="t" r="r" b="b"/>
              <a:pathLst>
                <a:path w="558800" h="1893570">
                  <a:moveTo>
                    <a:pt x="0" y="1823330"/>
                  </a:moveTo>
                  <a:lnTo>
                    <a:pt x="0" y="1893136"/>
                  </a:lnTo>
                  <a:lnTo>
                    <a:pt x="558447" y="1893136"/>
                  </a:lnTo>
                </a:path>
                <a:path w="558800" h="1893570">
                  <a:moveTo>
                    <a:pt x="0" y="69805"/>
                  </a:moveTo>
                  <a:lnTo>
                    <a:pt x="0" y="0"/>
                  </a:lnTo>
                  <a:lnTo>
                    <a:pt x="558447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28578" y="4542967"/>
              <a:ext cx="3258820" cy="2329180"/>
            </a:xfrm>
            <a:custGeom>
              <a:avLst/>
              <a:gdLst/>
              <a:ahLst/>
              <a:cxnLst/>
              <a:rect l="l" t="t" r="r" b="b"/>
              <a:pathLst>
                <a:path w="3258820" h="2329179">
                  <a:moveTo>
                    <a:pt x="11168" y="452342"/>
                  </a:moveTo>
                  <a:lnTo>
                    <a:pt x="58636" y="452342"/>
                  </a:lnTo>
                </a:path>
                <a:path w="3258820" h="2329179">
                  <a:moveTo>
                    <a:pt x="92143" y="452342"/>
                  </a:moveTo>
                  <a:lnTo>
                    <a:pt x="161949" y="452342"/>
                  </a:lnTo>
                </a:path>
                <a:path w="3258820" h="2329179">
                  <a:moveTo>
                    <a:pt x="198248" y="452342"/>
                  </a:moveTo>
                  <a:lnTo>
                    <a:pt x="268054" y="452342"/>
                  </a:lnTo>
                </a:path>
                <a:path w="3258820" h="2329179">
                  <a:moveTo>
                    <a:pt x="301561" y="452342"/>
                  </a:moveTo>
                  <a:lnTo>
                    <a:pt x="371367" y="452342"/>
                  </a:lnTo>
                </a:path>
                <a:path w="3258820" h="2329179">
                  <a:moveTo>
                    <a:pt x="407666" y="452342"/>
                  </a:moveTo>
                  <a:lnTo>
                    <a:pt x="452342" y="452342"/>
                  </a:lnTo>
                </a:path>
                <a:path w="3258820" h="2329179">
                  <a:moveTo>
                    <a:pt x="11168" y="569616"/>
                  </a:moveTo>
                  <a:lnTo>
                    <a:pt x="44675" y="569616"/>
                  </a:lnTo>
                </a:path>
                <a:path w="3258820" h="2329179">
                  <a:moveTo>
                    <a:pt x="80974" y="569616"/>
                  </a:moveTo>
                  <a:lnTo>
                    <a:pt x="150780" y="569616"/>
                  </a:lnTo>
                </a:path>
                <a:path w="3258820" h="2329179">
                  <a:moveTo>
                    <a:pt x="184287" y="569616"/>
                  </a:moveTo>
                  <a:lnTo>
                    <a:pt x="254093" y="569616"/>
                  </a:lnTo>
                </a:path>
                <a:path w="3258820" h="2329179">
                  <a:moveTo>
                    <a:pt x="290392" y="569616"/>
                  </a:moveTo>
                  <a:lnTo>
                    <a:pt x="360198" y="569616"/>
                  </a:lnTo>
                </a:path>
                <a:path w="3258820" h="2329179">
                  <a:moveTo>
                    <a:pt x="393705" y="569616"/>
                  </a:moveTo>
                  <a:lnTo>
                    <a:pt x="430004" y="569616"/>
                  </a:lnTo>
                </a:path>
                <a:path w="3258820" h="2329179">
                  <a:moveTo>
                    <a:pt x="11168" y="684097"/>
                  </a:moveTo>
                  <a:lnTo>
                    <a:pt x="44675" y="684097"/>
                  </a:lnTo>
                </a:path>
                <a:path w="3258820" h="2329179">
                  <a:moveTo>
                    <a:pt x="80974" y="684097"/>
                  </a:moveTo>
                  <a:lnTo>
                    <a:pt x="150780" y="684097"/>
                  </a:lnTo>
                </a:path>
                <a:path w="3258820" h="2329179">
                  <a:moveTo>
                    <a:pt x="184287" y="684097"/>
                  </a:moveTo>
                  <a:lnTo>
                    <a:pt x="254093" y="684097"/>
                  </a:lnTo>
                </a:path>
                <a:path w="3258820" h="2329179">
                  <a:moveTo>
                    <a:pt x="290392" y="684097"/>
                  </a:moveTo>
                  <a:lnTo>
                    <a:pt x="360198" y="684097"/>
                  </a:lnTo>
                </a:path>
                <a:path w="3258820" h="2329179">
                  <a:moveTo>
                    <a:pt x="393705" y="684097"/>
                  </a:moveTo>
                  <a:lnTo>
                    <a:pt x="430004" y="684097"/>
                  </a:lnTo>
                </a:path>
                <a:path w="3258820" h="2329179">
                  <a:moveTo>
                    <a:pt x="11168" y="801371"/>
                  </a:moveTo>
                  <a:lnTo>
                    <a:pt x="44675" y="801371"/>
                  </a:lnTo>
                </a:path>
                <a:path w="3258820" h="2329179">
                  <a:moveTo>
                    <a:pt x="80974" y="801371"/>
                  </a:moveTo>
                  <a:lnTo>
                    <a:pt x="150780" y="801371"/>
                  </a:lnTo>
                </a:path>
                <a:path w="3258820" h="2329179">
                  <a:moveTo>
                    <a:pt x="184287" y="801371"/>
                  </a:moveTo>
                  <a:lnTo>
                    <a:pt x="254093" y="801371"/>
                  </a:lnTo>
                </a:path>
                <a:path w="3258820" h="2329179">
                  <a:moveTo>
                    <a:pt x="290392" y="801371"/>
                  </a:moveTo>
                  <a:lnTo>
                    <a:pt x="360198" y="801371"/>
                  </a:lnTo>
                </a:path>
                <a:path w="3258820" h="2329179">
                  <a:moveTo>
                    <a:pt x="393705" y="801371"/>
                  </a:moveTo>
                  <a:lnTo>
                    <a:pt x="430004" y="801371"/>
                  </a:lnTo>
                </a:path>
                <a:path w="3258820" h="2329179">
                  <a:moveTo>
                    <a:pt x="11168" y="918645"/>
                  </a:moveTo>
                  <a:lnTo>
                    <a:pt x="44675" y="918645"/>
                  </a:lnTo>
                </a:path>
                <a:path w="3258820" h="2329179">
                  <a:moveTo>
                    <a:pt x="80974" y="918645"/>
                  </a:moveTo>
                  <a:lnTo>
                    <a:pt x="150780" y="918645"/>
                  </a:lnTo>
                </a:path>
                <a:path w="3258820" h="2329179">
                  <a:moveTo>
                    <a:pt x="184287" y="918645"/>
                  </a:moveTo>
                  <a:lnTo>
                    <a:pt x="254093" y="918645"/>
                  </a:lnTo>
                </a:path>
                <a:path w="3258820" h="2329179">
                  <a:moveTo>
                    <a:pt x="290392" y="918645"/>
                  </a:moveTo>
                  <a:lnTo>
                    <a:pt x="360198" y="918645"/>
                  </a:lnTo>
                </a:path>
                <a:path w="3258820" h="2329179">
                  <a:moveTo>
                    <a:pt x="393705" y="918645"/>
                  </a:moveTo>
                  <a:lnTo>
                    <a:pt x="430004" y="918645"/>
                  </a:lnTo>
                </a:path>
                <a:path w="3258820" h="2329179">
                  <a:moveTo>
                    <a:pt x="11168" y="1033127"/>
                  </a:moveTo>
                  <a:lnTo>
                    <a:pt x="44675" y="1033127"/>
                  </a:lnTo>
                </a:path>
                <a:path w="3258820" h="2329179">
                  <a:moveTo>
                    <a:pt x="80974" y="1033127"/>
                  </a:moveTo>
                  <a:lnTo>
                    <a:pt x="150780" y="1033127"/>
                  </a:lnTo>
                </a:path>
                <a:path w="3258820" h="2329179">
                  <a:moveTo>
                    <a:pt x="184287" y="1033127"/>
                  </a:moveTo>
                  <a:lnTo>
                    <a:pt x="254093" y="1033127"/>
                  </a:lnTo>
                </a:path>
                <a:path w="3258820" h="2329179">
                  <a:moveTo>
                    <a:pt x="290392" y="1033127"/>
                  </a:moveTo>
                  <a:lnTo>
                    <a:pt x="360198" y="1033127"/>
                  </a:lnTo>
                </a:path>
                <a:path w="3258820" h="2329179">
                  <a:moveTo>
                    <a:pt x="393705" y="1033127"/>
                  </a:moveTo>
                  <a:lnTo>
                    <a:pt x="430004" y="1033127"/>
                  </a:lnTo>
                </a:path>
                <a:path w="3258820" h="2329179">
                  <a:moveTo>
                    <a:pt x="430004" y="1848460"/>
                  </a:moveTo>
                  <a:lnTo>
                    <a:pt x="430004" y="1795407"/>
                  </a:lnTo>
                </a:path>
                <a:path w="3258820" h="2329179">
                  <a:moveTo>
                    <a:pt x="430004" y="1761900"/>
                  </a:moveTo>
                  <a:lnTo>
                    <a:pt x="430004" y="1692095"/>
                  </a:lnTo>
                </a:path>
                <a:path w="3258820" h="2329179">
                  <a:moveTo>
                    <a:pt x="430004" y="1655795"/>
                  </a:moveTo>
                  <a:lnTo>
                    <a:pt x="430004" y="1585990"/>
                  </a:lnTo>
                </a:path>
                <a:path w="3258820" h="2329179">
                  <a:moveTo>
                    <a:pt x="430004" y="1552483"/>
                  </a:moveTo>
                  <a:lnTo>
                    <a:pt x="430004" y="1482677"/>
                  </a:lnTo>
                </a:path>
                <a:path w="3258820" h="2329179">
                  <a:moveTo>
                    <a:pt x="430004" y="1446378"/>
                  </a:moveTo>
                  <a:lnTo>
                    <a:pt x="430004" y="1376572"/>
                  </a:lnTo>
                </a:path>
                <a:path w="3258820" h="2329179">
                  <a:moveTo>
                    <a:pt x="430004" y="1343065"/>
                  </a:moveTo>
                  <a:lnTo>
                    <a:pt x="430004" y="1273259"/>
                  </a:lnTo>
                </a:path>
                <a:path w="3258820" h="2329179">
                  <a:moveTo>
                    <a:pt x="430004" y="1236960"/>
                  </a:moveTo>
                  <a:lnTo>
                    <a:pt x="430004" y="1167154"/>
                  </a:lnTo>
                </a:path>
                <a:path w="3258820" h="2329179">
                  <a:moveTo>
                    <a:pt x="430004" y="1133647"/>
                  </a:moveTo>
                  <a:lnTo>
                    <a:pt x="430004" y="1063841"/>
                  </a:lnTo>
                </a:path>
                <a:path w="3258820" h="2329179">
                  <a:moveTo>
                    <a:pt x="430004" y="1027542"/>
                  </a:moveTo>
                  <a:lnTo>
                    <a:pt x="430004" y="957736"/>
                  </a:lnTo>
                </a:path>
                <a:path w="3258820" h="2329179">
                  <a:moveTo>
                    <a:pt x="430004" y="924230"/>
                  </a:moveTo>
                  <a:lnTo>
                    <a:pt x="430004" y="854424"/>
                  </a:lnTo>
                </a:path>
                <a:path w="3258820" h="2329179">
                  <a:moveTo>
                    <a:pt x="430004" y="818125"/>
                  </a:moveTo>
                  <a:lnTo>
                    <a:pt x="430004" y="748319"/>
                  </a:lnTo>
                </a:path>
                <a:path w="3258820" h="2329179">
                  <a:moveTo>
                    <a:pt x="430004" y="714812"/>
                  </a:moveTo>
                  <a:lnTo>
                    <a:pt x="430004" y="645006"/>
                  </a:lnTo>
                </a:path>
                <a:path w="3258820" h="2329179">
                  <a:moveTo>
                    <a:pt x="430004" y="608707"/>
                  </a:moveTo>
                  <a:lnTo>
                    <a:pt x="430004" y="538901"/>
                  </a:lnTo>
                </a:path>
                <a:path w="3258820" h="2329179">
                  <a:moveTo>
                    <a:pt x="430004" y="505394"/>
                  </a:moveTo>
                  <a:lnTo>
                    <a:pt x="430004" y="452342"/>
                  </a:lnTo>
                </a:path>
                <a:path w="3258820" h="2329179">
                  <a:moveTo>
                    <a:pt x="533317" y="0"/>
                  </a:moveTo>
                  <a:lnTo>
                    <a:pt x="3258539" y="0"/>
                  </a:lnTo>
                </a:path>
                <a:path w="3258820" h="2329179">
                  <a:moveTo>
                    <a:pt x="533317" y="47468"/>
                  </a:moveTo>
                  <a:lnTo>
                    <a:pt x="3258539" y="47468"/>
                  </a:lnTo>
                </a:path>
                <a:path w="3258820" h="2329179">
                  <a:moveTo>
                    <a:pt x="533317" y="94936"/>
                  </a:moveTo>
                  <a:lnTo>
                    <a:pt x="3258539" y="94936"/>
                  </a:lnTo>
                </a:path>
                <a:path w="3258820" h="2329179">
                  <a:moveTo>
                    <a:pt x="533317" y="139611"/>
                  </a:moveTo>
                  <a:lnTo>
                    <a:pt x="1680926" y="139611"/>
                  </a:lnTo>
                </a:path>
                <a:path w="3258820" h="2329179">
                  <a:moveTo>
                    <a:pt x="2099761" y="139611"/>
                  </a:moveTo>
                  <a:lnTo>
                    <a:pt x="3258539" y="139611"/>
                  </a:lnTo>
                </a:path>
                <a:path w="3258820" h="2329179">
                  <a:moveTo>
                    <a:pt x="533317" y="187079"/>
                  </a:moveTo>
                  <a:lnTo>
                    <a:pt x="1680926" y="187079"/>
                  </a:lnTo>
                </a:path>
                <a:path w="3258820" h="2329179">
                  <a:moveTo>
                    <a:pt x="2099761" y="187079"/>
                  </a:moveTo>
                  <a:lnTo>
                    <a:pt x="3258539" y="187079"/>
                  </a:lnTo>
                </a:path>
                <a:path w="3258820" h="2329179">
                  <a:moveTo>
                    <a:pt x="533317" y="234547"/>
                  </a:moveTo>
                  <a:lnTo>
                    <a:pt x="1680926" y="234547"/>
                  </a:lnTo>
                </a:path>
                <a:path w="3258820" h="2329179">
                  <a:moveTo>
                    <a:pt x="2099761" y="234547"/>
                  </a:moveTo>
                  <a:lnTo>
                    <a:pt x="3258539" y="234547"/>
                  </a:lnTo>
                </a:path>
                <a:path w="3258820" h="2329179">
                  <a:moveTo>
                    <a:pt x="533317" y="279223"/>
                  </a:moveTo>
                  <a:lnTo>
                    <a:pt x="3258539" y="279223"/>
                  </a:lnTo>
                </a:path>
                <a:path w="3258820" h="2329179">
                  <a:moveTo>
                    <a:pt x="533317" y="326691"/>
                  </a:moveTo>
                  <a:lnTo>
                    <a:pt x="3258539" y="326691"/>
                  </a:lnTo>
                </a:path>
                <a:path w="3258820" h="2329179">
                  <a:moveTo>
                    <a:pt x="533317" y="374159"/>
                  </a:moveTo>
                  <a:lnTo>
                    <a:pt x="3258539" y="374159"/>
                  </a:lnTo>
                </a:path>
                <a:path w="3258820" h="2329179">
                  <a:moveTo>
                    <a:pt x="533317" y="418835"/>
                  </a:moveTo>
                  <a:lnTo>
                    <a:pt x="3258539" y="418835"/>
                  </a:lnTo>
                </a:path>
                <a:path w="3258820" h="2329179">
                  <a:moveTo>
                    <a:pt x="533317" y="466303"/>
                  </a:moveTo>
                  <a:lnTo>
                    <a:pt x="3258539" y="466303"/>
                  </a:lnTo>
                </a:path>
                <a:path w="3258820" h="2329179">
                  <a:moveTo>
                    <a:pt x="533317" y="513771"/>
                  </a:moveTo>
                  <a:lnTo>
                    <a:pt x="3258539" y="513771"/>
                  </a:lnTo>
                </a:path>
                <a:path w="3258820" h="2329179">
                  <a:moveTo>
                    <a:pt x="2482297" y="558447"/>
                  </a:moveTo>
                  <a:lnTo>
                    <a:pt x="3258539" y="558447"/>
                  </a:lnTo>
                </a:path>
                <a:path w="3258820" h="2329179">
                  <a:moveTo>
                    <a:pt x="678513" y="558447"/>
                  </a:moveTo>
                  <a:lnTo>
                    <a:pt x="1993656" y="558447"/>
                  </a:lnTo>
                </a:path>
                <a:path w="3258820" h="2329179">
                  <a:moveTo>
                    <a:pt x="2029955" y="558447"/>
                  </a:moveTo>
                  <a:lnTo>
                    <a:pt x="2445998" y="558447"/>
                  </a:lnTo>
                </a:path>
                <a:path w="3258820" h="2329179">
                  <a:moveTo>
                    <a:pt x="2515804" y="605915"/>
                  </a:moveTo>
                  <a:lnTo>
                    <a:pt x="3258539" y="605915"/>
                  </a:lnTo>
                </a:path>
                <a:path w="3258820" h="2329179">
                  <a:moveTo>
                    <a:pt x="678513" y="605915"/>
                  </a:moveTo>
                  <a:lnTo>
                    <a:pt x="1965734" y="605915"/>
                  </a:lnTo>
                </a:path>
                <a:path w="3258820" h="2329179">
                  <a:moveTo>
                    <a:pt x="2515804" y="653383"/>
                  </a:moveTo>
                  <a:lnTo>
                    <a:pt x="3258539" y="653383"/>
                  </a:lnTo>
                </a:path>
                <a:path w="3258820" h="2329179">
                  <a:moveTo>
                    <a:pt x="678513" y="653383"/>
                  </a:moveTo>
                  <a:lnTo>
                    <a:pt x="1965734" y="653383"/>
                  </a:lnTo>
                </a:path>
                <a:path w="3258820" h="2329179">
                  <a:moveTo>
                    <a:pt x="533317" y="698059"/>
                  </a:moveTo>
                  <a:lnTo>
                    <a:pt x="1965734" y="698059"/>
                  </a:lnTo>
                </a:path>
                <a:path w="3258820" h="2329179">
                  <a:moveTo>
                    <a:pt x="2515804" y="698059"/>
                  </a:moveTo>
                  <a:lnTo>
                    <a:pt x="3258539" y="698059"/>
                  </a:lnTo>
                </a:path>
                <a:path w="3258820" h="2329179">
                  <a:moveTo>
                    <a:pt x="533317" y="745527"/>
                  </a:moveTo>
                  <a:lnTo>
                    <a:pt x="1965734" y="745527"/>
                  </a:lnTo>
                </a:path>
                <a:path w="3258820" h="2329179">
                  <a:moveTo>
                    <a:pt x="2515804" y="745527"/>
                  </a:moveTo>
                  <a:lnTo>
                    <a:pt x="3258539" y="745527"/>
                  </a:lnTo>
                </a:path>
                <a:path w="3258820" h="2329179">
                  <a:moveTo>
                    <a:pt x="533317" y="792995"/>
                  </a:moveTo>
                  <a:lnTo>
                    <a:pt x="1965734" y="792995"/>
                  </a:lnTo>
                </a:path>
                <a:path w="3258820" h="2329179">
                  <a:moveTo>
                    <a:pt x="2515804" y="792995"/>
                  </a:moveTo>
                  <a:lnTo>
                    <a:pt x="3258539" y="792995"/>
                  </a:lnTo>
                </a:path>
                <a:path w="3258820" h="2329179">
                  <a:moveTo>
                    <a:pt x="533317" y="837670"/>
                  </a:moveTo>
                  <a:lnTo>
                    <a:pt x="1965734" y="837670"/>
                  </a:lnTo>
                </a:path>
                <a:path w="3258820" h="2329179">
                  <a:moveTo>
                    <a:pt x="2515804" y="837670"/>
                  </a:moveTo>
                  <a:lnTo>
                    <a:pt x="3258539" y="837670"/>
                  </a:lnTo>
                </a:path>
                <a:path w="3258820" h="2329179">
                  <a:moveTo>
                    <a:pt x="533317" y="885138"/>
                  </a:moveTo>
                  <a:lnTo>
                    <a:pt x="1965734" y="885138"/>
                  </a:lnTo>
                </a:path>
                <a:path w="3258820" h="2329179">
                  <a:moveTo>
                    <a:pt x="2515804" y="885138"/>
                  </a:moveTo>
                  <a:lnTo>
                    <a:pt x="3258539" y="885138"/>
                  </a:lnTo>
                </a:path>
                <a:path w="3258820" h="2329179">
                  <a:moveTo>
                    <a:pt x="533317" y="932606"/>
                  </a:moveTo>
                  <a:lnTo>
                    <a:pt x="1965734" y="932606"/>
                  </a:lnTo>
                </a:path>
                <a:path w="3258820" h="2329179">
                  <a:moveTo>
                    <a:pt x="2515804" y="932606"/>
                  </a:moveTo>
                  <a:lnTo>
                    <a:pt x="3258539" y="932606"/>
                  </a:lnTo>
                </a:path>
                <a:path w="3258820" h="2329179">
                  <a:moveTo>
                    <a:pt x="533317" y="977282"/>
                  </a:moveTo>
                  <a:lnTo>
                    <a:pt x="1993656" y="977282"/>
                  </a:lnTo>
                </a:path>
                <a:path w="3258820" h="2329179">
                  <a:moveTo>
                    <a:pt x="2482297" y="977282"/>
                  </a:moveTo>
                  <a:lnTo>
                    <a:pt x="3258539" y="977282"/>
                  </a:lnTo>
                </a:path>
                <a:path w="3258820" h="2329179">
                  <a:moveTo>
                    <a:pt x="533317" y="1024750"/>
                  </a:moveTo>
                  <a:lnTo>
                    <a:pt x="1181115" y="1024750"/>
                  </a:lnTo>
                </a:path>
                <a:path w="3258820" h="2329179">
                  <a:moveTo>
                    <a:pt x="1331896" y="1024750"/>
                  </a:moveTo>
                  <a:lnTo>
                    <a:pt x="3258539" y="1024750"/>
                  </a:lnTo>
                </a:path>
                <a:path w="3258820" h="2329179">
                  <a:moveTo>
                    <a:pt x="533317" y="1072218"/>
                  </a:moveTo>
                  <a:lnTo>
                    <a:pt x="1181115" y="1072218"/>
                  </a:lnTo>
                </a:path>
                <a:path w="3258820" h="2329179">
                  <a:moveTo>
                    <a:pt x="1331896" y="1072218"/>
                  </a:moveTo>
                  <a:lnTo>
                    <a:pt x="3258539" y="1072218"/>
                  </a:lnTo>
                </a:path>
                <a:path w="3258820" h="2329179">
                  <a:moveTo>
                    <a:pt x="533317" y="1116894"/>
                  </a:moveTo>
                  <a:lnTo>
                    <a:pt x="1181115" y="1116894"/>
                  </a:lnTo>
                </a:path>
                <a:path w="3258820" h="2329179">
                  <a:moveTo>
                    <a:pt x="1331896" y="1116894"/>
                  </a:moveTo>
                  <a:lnTo>
                    <a:pt x="3258539" y="1116894"/>
                  </a:lnTo>
                </a:path>
                <a:path w="3258820" h="2329179">
                  <a:moveTo>
                    <a:pt x="533317" y="1164362"/>
                  </a:moveTo>
                  <a:lnTo>
                    <a:pt x="1181115" y="1164362"/>
                  </a:lnTo>
                </a:path>
                <a:path w="3258820" h="2329179">
                  <a:moveTo>
                    <a:pt x="1331896" y="1164362"/>
                  </a:moveTo>
                  <a:lnTo>
                    <a:pt x="3258539" y="1164362"/>
                  </a:lnTo>
                </a:path>
                <a:path w="3258820" h="2329179">
                  <a:moveTo>
                    <a:pt x="533317" y="1211830"/>
                  </a:moveTo>
                  <a:lnTo>
                    <a:pt x="1181115" y="1211830"/>
                  </a:lnTo>
                </a:path>
                <a:path w="3258820" h="2329179">
                  <a:moveTo>
                    <a:pt x="1331896" y="1211830"/>
                  </a:moveTo>
                  <a:lnTo>
                    <a:pt x="3258539" y="1211830"/>
                  </a:lnTo>
                </a:path>
                <a:path w="3258820" h="2329179">
                  <a:moveTo>
                    <a:pt x="533317" y="1256506"/>
                  </a:moveTo>
                  <a:lnTo>
                    <a:pt x="1181115" y="1256506"/>
                  </a:lnTo>
                </a:path>
                <a:path w="3258820" h="2329179">
                  <a:moveTo>
                    <a:pt x="1331896" y="1256506"/>
                  </a:moveTo>
                  <a:lnTo>
                    <a:pt x="3258539" y="1256506"/>
                  </a:lnTo>
                </a:path>
                <a:path w="3258820" h="2329179">
                  <a:moveTo>
                    <a:pt x="533317" y="1303974"/>
                  </a:moveTo>
                  <a:lnTo>
                    <a:pt x="1181115" y="1303974"/>
                  </a:lnTo>
                </a:path>
                <a:path w="3258820" h="2329179">
                  <a:moveTo>
                    <a:pt x="1331896" y="1303974"/>
                  </a:moveTo>
                  <a:lnTo>
                    <a:pt x="3258539" y="1303974"/>
                  </a:lnTo>
                </a:path>
                <a:path w="3258820" h="2329179">
                  <a:moveTo>
                    <a:pt x="533317" y="1351442"/>
                  </a:moveTo>
                  <a:lnTo>
                    <a:pt x="1181115" y="1351442"/>
                  </a:lnTo>
                </a:path>
                <a:path w="3258820" h="2329179">
                  <a:moveTo>
                    <a:pt x="1331896" y="1351442"/>
                  </a:moveTo>
                  <a:lnTo>
                    <a:pt x="3258539" y="1351442"/>
                  </a:lnTo>
                </a:path>
                <a:path w="3258820" h="2329179">
                  <a:moveTo>
                    <a:pt x="533317" y="1396118"/>
                  </a:moveTo>
                  <a:lnTo>
                    <a:pt x="3258539" y="1396118"/>
                  </a:lnTo>
                </a:path>
                <a:path w="3258820" h="2329179">
                  <a:moveTo>
                    <a:pt x="533317" y="1443586"/>
                  </a:moveTo>
                  <a:lnTo>
                    <a:pt x="3258539" y="1443586"/>
                  </a:lnTo>
                </a:path>
                <a:path w="3258820" h="2329179">
                  <a:moveTo>
                    <a:pt x="533317" y="1491054"/>
                  </a:moveTo>
                  <a:lnTo>
                    <a:pt x="1438001" y="1491054"/>
                  </a:lnTo>
                </a:path>
                <a:path w="3258820" h="2329179">
                  <a:moveTo>
                    <a:pt x="2610740" y="1491054"/>
                  </a:moveTo>
                  <a:lnTo>
                    <a:pt x="3258539" y="1491054"/>
                  </a:lnTo>
                </a:path>
                <a:path w="3258820" h="2329179">
                  <a:moveTo>
                    <a:pt x="533317" y="1535729"/>
                  </a:moveTo>
                  <a:lnTo>
                    <a:pt x="1438001" y="1535729"/>
                  </a:lnTo>
                </a:path>
                <a:path w="3258820" h="2329179">
                  <a:moveTo>
                    <a:pt x="2610740" y="1535729"/>
                  </a:moveTo>
                  <a:lnTo>
                    <a:pt x="3258539" y="1535729"/>
                  </a:lnTo>
                </a:path>
                <a:path w="3258820" h="2329179">
                  <a:moveTo>
                    <a:pt x="533317" y="1583197"/>
                  </a:moveTo>
                  <a:lnTo>
                    <a:pt x="1438001" y="1583197"/>
                  </a:lnTo>
                </a:path>
                <a:path w="3258820" h="2329179">
                  <a:moveTo>
                    <a:pt x="2610740" y="1583197"/>
                  </a:moveTo>
                  <a:lnTo>
                    <a:pt x="3258539" y="1583197"/>
                  </a:lnTo>
                </a:path>
                <a:path w="3258820" h="2329179">
                  <a:moveTo>
                    <a:pt x="533317" y="1630665"/>
                  </a:moveTo>
                  <a:lnTo>
                    <a:pt x="1438001" y="1630665"/>
                  </a:lnTo>
                </a:path>
                <a:path w="3258820" h="2329179">
                  <a:moveTo>
                    <a:pt x="2610740" y="1630665"/>
                  </a:moveTo>
                  <a:lnTo>
                    <a:pt x="3258539" y="1630665"/>
                  </a:lnTo>
                </a:path>
                <a:path w="3258820" h="2329179">
                  <a:moveTo>
                    <a:pt x="533317" y="1675341"/>
                  </a:moveTo>
                  <a:lnTo>
                    <a:pt x="1438001" y="1675341"/>
                  </a:lnTo>
                </a:path>
                <a:path w="3258820" h="2329179">
                  <a:moveTo>
                    <a:pt x="2610740" y="1675341"/>
                  </a:moveTo>
                  <a:lnTo>
                    <a:pt x="3258539" y="1675341"/>
                  </a:lnTo>
                </a:path>
                <a:path w="3258820" h="2329179">
                  <a:moveTo>
                    <a:pt x="533317" y="1722809"/>
                  </a:moveTo>
                  <a:lnTo>
                    <a:pt x="1438001" y="1722809"/>
                  </a:lnTo>
                </a:path>
                <a:path w="3258820" h="2329179">
                  <a:moveTo>
                    <a:pt x="2610740" y="1722809"/>
                  </a:moveTo>
                  <a:lnTo>
                    <a:pt x="3258539" y="1722809"/>
                  </a:lnTo>
                </a:path>
                <a:path w="3258820" h="2329179">
                  <a:moveTo>
                    <a:pt x="533317" y="1770277"/>
                  </a:moveTo>
                  <a:lnTo>
                    <a:pt x="3258539" y="1770277"/>
                  </a:lnTo>
                </a:path>
                <a:path w="3258820" h="2329179">
                  <a:moveTo>
                    <a:pt x="533317" y="1814953"/>
                  </a:moveTo>
                  <a:lnTo>
                    <a:pt x="3258539" y="1814953"/>
                  </a:lnTo>
                </a:path>
                <a:path w="3258820" h="2329179">
                  <a:moveTo>
                    <a:pt x="533317" y="1862421"/>
                  </a:moveTo>
                  <a:lnTo>
                    <a:pt x="1468716" y="1862421"/>
                  </a:lnTo>
                </a:path>
                <a:path w="3258820" h="2329179">
                  <a:moveTo>
                    <a:pt x="1834499" y="1862421"/>
                  </a:moveTo>
                  <a:lnTo>
                    <a:pt x="3258539" y="1862421"/>
                  </a:lnTo>
                </a:path>
                <a:path w="3258820" h="2329179">
                  <a:moveTo>
                    <a:pt x="533317" y="1909889"/>
                  </a:moveTo>
                  <a:lnTo>
                    <a:pt x="1468716" y="1909889"/>
                  </a:lnTo>
                </a:path>
                <a:path w="3258820" h="2329179">
                  <a:moveTo>
                    <a:pt x="1834499" y="1909889"/>
                  </a:moveTo>
                  <a:lnTo>
                    <a:pt x="3258539" y="1909889"/>
                  </a:lnTo>
                </a:path>
                <a:path w="3258820" h="2329179">
                  <a:moveTo>
                    <a:pt x="0" y="1957357"/>
                  </a:moveTo>
                  <a:lnTo>
                    <a:pt x="1468716" y="1957357"/>
                  </a:lnTo>
                </a:path>
                <a:path w="3258820" h="2329179">
                  <a:moveTo>
                    <a:pt x="1834499" y="1957357"/>
                  </a:moveTo>
                  <a:lnTo>
                    <a:pt x="3258539" y="1957357"/>
                  </a:lnTo>
                </a:path>
                <a:path w="3258820" h="2329179">
                  <a:moveTo>
                    <a:pt x="0" y="2002033"/>
                  </a:moveTo>
                  <a:lnTo>
                    <a:pt x="1468716" y="2002033"/>
                  </a:lnTo>
                </a:path>
                <a:path w="3258820" h="2329179">
                  <a:moveTo>
                    <a:pt x="1834499" y="2002033"/>
                  </a:moveTo>
                  <a:lnTo>
                    <a:pt x="3258539" y="2002033"/>
                  </a:lnTo>
                </a:path>
                <a:path w="3258820" h="2329179">
                  <a:moveTo>
                    <a:pt x="0" y="2049501"/>
                  </a:moveTo>
                  <a:lnTo>
                    <a:pt x="3258539" y="2049501"/>
                  </a:lnTo>
                </a:path>
                <a:path w="3258820" h="2329179">
                  <a:moveTo>
                    <a:pt x="0" y="2096969"/>
                  </a:moveTo>
                  <a:lnTo>
                    <a:pt x="3258539" y="2096969"/>
                  </a:lnTo>
                </a:path>
                <a:path w="3258820" h="2329179">
                  <a:moveTo>
                    <a:pt x="0" y="2141645"/>
                  </a:moveTo>
                  <a:lnTo>
                    <a:pt x="3258539" y="2141645"/>
                  </a:lnTo>
                </a:path>
                <a:path w="3258820" h="2329179">
                  <a:moveTo>
                    <a:pt x="0" y="2189113"/>
                  </a:moveTo>
                  <a:lnTo>
                    <a:pt x="3118927" y="2189113"/>
                  </a:lnTo>
                </a:path>
                <a:path w="3258820" h="2329179">
                  <a:moveTo>
                    <a:pt x="0" y="2236581"/>
                  </a:moveTo>
                  <a:lnTo>
                    <a:pt x="3118927" y="2236581"/>
                  </a:lnTo>
                </a:path>
                <a:path w="3258820" h="2329179">
                  <a:moveTo>
                    <a:pt x="0" y="2281256"/>
                  </a:moveTo>
                  <a:lnTo>
                    <a:pt x="3118927" y="2281256"/>
                  </a:lnTo>
                </a:path>
                <a:path w="3258820" h="2329179">
                  <a:moveTo>
                    <a:pt x="0" y="2328724"/>
                  </a:moveTo>
                  <a:lnTo>
                    <a:pt x="3118927" y="23287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8570632" y="6024348"/>
            <a:ext cx="1162050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ts val="94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-EXCLUSIVE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TO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UNIT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8436549" y="4491120"/>
            <a:ext cx="76200" cy="2444115"/>
            <a:chOff x="8436549" y="4491120"/>
            <a:chExt cx="76200" cy="2444115"/>
          </a:xfrm>
        </p:grpSpPr>
        <p:sp>
          <p:nvSpPr>
            <p:cNvPr id="141" name="object 141"/>
            <p:cNvSpPr/>
            <p:nvPr/>
          </p:nvSpPr>
          <p:spPr>
            <a:xfrm>
              <a:off x="8438136" y="4492707"/>
              <a:ext cx="73025" cy="2440940"/>
            </a:xfrm>
            <a:custGeom>
              <a:avLst/>
              <a:gdLst/>
              <a:ahLst/>
              <a:cxnLst/>
              <a:rect l="l" t="t" r="r" b="b"/>
              <a:pathLst>
                <a:path w="73025" h="2440940">
                  <a:moveTo>
                    <a:pt x="72598" y="0"/>
                  </a:moveTo>
                  <a:lnTo>
                    <a:pt x="0" y="0"/>
                  </a:lnTo>
                </a:path>
                <a:path w="73025" h="2440940">
                  <a:moveTo>
                    <a:pt x="72598" y="2440414"/>
                  </a:moveTo>
                  <a:lnTo>
                    <a:pt x="0" y="2440414"/>
                  </a:lnTo>
                </a:path>
                <a:path w="73025" h="2440940">
                  <a:moveTo>
                    <a:pt x="19545" y="53052"/>
                  </a:moveTo>
                  <a:lnTo>
                    <a:pt x="19545" y="23901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46513" y="449270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446513" y="449270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446513" y="6882861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1168" y="50260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446513" y="6882861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9545" y="0"/>
                  </a:lnTo>
                  <a:lnTo>
                    <a:pt x="11168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8316828" y="5538606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17'-6"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7149328" y="6529452"/>
            <a:ext cx="3261995" cy="78740"/>
            <a:chOff x="7149328" y="6529452"/>
            <a:chExt cx="3261995" cy="78740"/>
          </a:xfrm>
        </p:grpSpPr>
        <p:sp>
          <p:nvSpPr>
            <p:cNvPr id="148" name="object 148"/>
            <p:cNvSpPr/>
            <p:nvPr/>
          </p:nvSpPr>
          <p:spPr>
            <a:xfrm>
              <a:off x="7150916" y="6531040"/>
              <a:ext cx="3258820" cy="75565"/>
            </a:xfrm>
            <a:custGeom>
              <a:avLst/>
              <a:gdLst/>
              <a:ahLst/>
              <a:cxnLst/>
              <a:rect l="l" t="t" r="r" b="b"/>
              <a:pathLst>
                <a:path w="3258820" h="75565">
                  <a:moveTo>
                    <a:pt x="3258539" y="75390"/>
                  </a:moveTo>
                  <a:lnTo>
                    <a:pt x="3258539" y="0"/>
                  </a:lnTo>
                </a:path>
                <a:path w="3258820" h="75565">
                  <a:moveTo>
                    <a:pt x="0" y="33506"/>
                  </a:moveTo>
                  <a:lnTo>
                    <a:pt x="0" y="36299"/>
                  </a:lnTo>
                </a:path>
                <a:path w="3258820" h="75565">
                  <a:moveTo>
                    <a:pt x="3205486" y="19545"/>
                  </a:moveTo>
                  <a:lnTo>
                    <a:pt x="53052" y="195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356403" y="6539416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4">
                  <a:moveTo>
                    <a:pt x="0" y="0"/>
                  </a:moveTo>
                  <a:lnTo>
                    <a:pt x="0" y="19545"/>
                  </a:lnTo>
                  <a:lnTo>
                    <a:pt x="53052" y="1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356403" y="6539416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4">
                  <a:moveTo>
                    <a:pt x="0" y="0"/>
                  </a:moveTo>
                  <a:lnTo>
                    <a:pt x="0" y="19545"/>
                  </a:lnTo>
                  <a:lnTo>
                    <a:pt x="53052" y="1116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50916" y="6539416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4">
                  <a:moveTo>
                    <a:pt x="0" y="11168"/>
                  </a:moveTo>
                  <a:lnTo>
                    <a:pt x="53052" y="19545"/>
                  </a:lnTo>
                  <a:lnTo>
                    <a:pt x="53052" y="0"/>
                  </a:lnTo>
                  <a:lnTo>
                    <a:pt x="0" y="11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0916" y="6539416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4">
                  <a:moveTo>
                    <a:pt x="53052" y="0"/>
                  </a:moveTo>
                  <a:lnTo>
                    <a:pt x="53052" y="19545"/>
                  </a:lnTo>
                  <a:lnTo>
                    <a:pt x="0" y="11168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8601347" y="6398508"/>
            <a:ext cx="3575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23'-4"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7637970" y="4791476"/>
            <a:ext cx="2773680" cy="27305"/>
            <a:chOff x="7637970" y="4791476"/>
            <a:chExt cx="2773680" cy="27305"/>
          </a:xfrm>
        </p:grpSpPr>
        <p:sp>
          <p:nvSpPr>
            <p:cNvPr id="155" name="object 155"/>
            <p:cNvSpPr/>
            <p:nvPr/>
          </p:nvSpPr>
          <p:spPr>
            <a:xfrm>
              <a:off x="7639557" y="4799853"/>
              <a:ext cx="2770505" cy="17145"/>
            </a:xfrm>
            <a:custGeom>
              <a:avLst/>
              <a:gdLst/>
              <a:ahLst/>
              <a:cxnLst/>
              <a:rect l="l" t="t" r="r" b="b"/>
              <a:pathLst>
                <a:path w="2770504" h="17145">
                  <a:moveTo>
                    <a:pt x="0" y="0"/>
                  </a:moveTo>
                  <a:lnTo>
                    <a:pt x="0" y="16753"/>
                  </a:lnTo>
                </a:path>
                <a:path w="2770504" h="17145">
                  <a:moveTo>
                    <a:pt x="2769898" y="0"/>
                  </a:moveTo>
                  <a:lnTo>
                    <a:pt x="2769898" y="16753"/>
                  </a:lnTo>
                </a:path>
                <a:path w="2770504" h="17145">
                  <a:moveTo>
                    <a:pt x="53052" y="0"/>
                  </a:moveTo>
                  <a:lnTo>
                    <a:pt x="27168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639557" y="479147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639557" y="479147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356403" y="479147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356403" y="4791476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5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8813557" y="4647775"/>
            <a:ext cx="40894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19'-10"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8457682" y="6986174"/>
            <a:ext cx="0" cy="1086485"/>
          </a:xfrm>
          <a:custGeom>
            <a:avLst/>
            <a:gdLst/>
            <a:ahLst/>
            <a:cxnLst/>
            <a:rect l="l" t="t" r="r" b="b"/>
            <a:pathLst>
              <a:path h="1086484">
                <a:moveTo>
                  <a:pt x="0" y="0"/>
                </a:moveTo>
                <a:lnTo>
                  <a:pt x="0" y="10861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object 162"/>
          <p:cNvGrpSpPr/>
          <p:nvPr/>
        </p:nvGrpSpPr>
        <p:grpSpPr>
          <a:xfrm>
            <a:off x="8436549" y="6931534"/>
            <a:ext cx="220979" cy="1193165"/>
            <a:chOff x="8436549" y="6931534"/>
            <a:chExt cx="220979" cy="1193165"/>
          </a:xfrm>
        </p:grpSpPr>
        <p:sp>
          <p:nvSpPr>
            <p:cNvPr id="163" name="object 163"/>
            <p:cNvSpPr/>
            <p:nvPr/>
          </p:nvSpPr>
          <p:spPr>
            <a:xfrm>
              <a:off x="8438136" y="6933121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2177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446513" y="6933121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40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446513" y="6933121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40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438136" y="8122614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2177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446513" y="8072354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1168" y="50260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446513" y="8072354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9545" y="0"/>
                  </a:lnTo>
                  <a:lnTo>
                    <a:pt x="11168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8316828" y="7377176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8'-6"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7075395" y="4562383"/>
            <a:ext cx="2538730" cy="1905000"/>
            <a:chOff x="7075395" y="4562383"/>
            <a:chExt cx="2538730" cy="1905000"/>
          </a:xfrm>
        </p:grpSpPr>
        <p:sp>
          <p:nvSpPr>
            <p:cNvPr id="171" name="object 171"/>
            <p:cNvSpPr/>
            <p:nvPr/>
          </p:nvSpPr>
          <p:spPr>
            <a:xfrm>
              <a:off x="7639557" y="4568098"/>
              <a:ext cx="0" cy="1893570"/>
            </a:xfrm>
            <a:custGeom>
              <a:avLst/>
              <a:gdLst/>
              <a:ahLst/>
              <a:cxnLst/>
              <a:rect l="l" t="t" r="r" b="b"/>
              <a:pathLst>
                <a:path h="1893570">
                  <a:moveTo>
                    <a:pt x="0" y="0"/>
                  </a:moveTo>
                  <a:lnTo>
                    <a:pt x="0" y="1893136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39747" y="4637904"/>
              <a:ext cx="441325" cy="1753870"/>
            </a:xfrm>
            <a:custGeom>
              <a:avLst/>
              <a:gdLst/>
              <a:ahLst/>
              <a:cxnLst/>
              <a:rect l="l" t="t" r="r" b="b"/>
              <a:pathLst>
                <a:path w="441325" h="1753870">
                  <a:moveTo>
                    <a:pt x="0" y="1172739"/>
                  </a:moveTo>
                  <a:lnTo>
                    <a:pt x="33506" y="1172739"/>
                  </a:lnTo>
                </a:path>
                <a:path w="441325" h="1753870">
                  <a:moveTo>
                    <a:pt x="69805" y="1172739"/>
                  </a:moveTo>
                  <a:lnTo>
                    <a:pt x="139611" y="1172739"/>
                  </a:lnTo>
                </a:path>
                <a:path w="441325" h="1753870">
                  <a:moveTo>
                    <a:pt x="173118" y="1172739"/>
                  </a:moveTo>
                  <a:lnTo>
                    <a:pt x="242924" y="1172739"/>
                  </a:lnTo>
                </a:path>
                <a:path w="441325" h="1753870">
                  <a:moveTo>
                    <a:pt x="279223" y="1172739"/>
                  </a:moveTo>
                  <a:lnTo>
                    <a:pt x="349029" y="1172739"/>
                  </a:lnTo>
                </a:path>
                <a:path w="441325" h="1753870">
                  <a:moveTo>
                    <a:pt x="382536" y="1172739"/>
                  </a:moveTo>
                  <a:lnTo>
                    <a:pt x="418835" y="1172739"/>
                  </a:lnTo>
                </a:path>
                <a:path w="441325" h="1753870">
                  <a:moveTo>
                    <a:pt x="0" y="1287220"/>
                  </a:moveTo>
                  <a:lnTo>
                    <a:pt x="33506" y="1287220"/>
                  </a:lnTo>
                </a:path>
                <a:path w="441325" h="1753870">
                  <a:moveTo>
                    <a:pt x="69805" y="1287220"/>
                  </a:moveTo>
                  <a:lnTo>
                    <a:pt x="139611" y="1287220"/>
                  </a:lnTo>
                </a:path>
                <a:path w="441325" h="1753870">
                  <a:moveTo>
                    <a:pt x="173118" y="1287220"/>
                  </a:moveTo>
                  <a:lnTo>
                    <a:pt x="242924" y="1287220"/>
                  </a:lnTo>
                </a:path>
                <a:path w="441325" h="1753870">
                  <a:moveTo>
                    <a:pt x="279223" y="1287220"/>
                  </a:moveTo>
                  <a:lnTo>
                    <a:pt x="349029" y="1287220"/>
                  </a:lnTo>
                </a:path>
                <a:path w="441325" h="1753870">
                  <a:moveTo>
                    <a:pt x="382536" y="1287220"/>
                  </a:moveTo>
                  <a:lnTo>
                    <a:pt x="418835" y="1287220"/>
                  </a:lnTo>
                </a:path>
                <a:path w="441325" h="1753870">
                  <a:moveTo>
                    <a:pt x="0" y="1404494"/>
                  </a:moveTo>
                  <a:lnTo>
                    <a:pt x="33506" y="1404494"/>
                  </a:lnTo>
                </a:path>
                <a:path w="441325" h="1753870">
                  <a:moveTo>
                    <a:pt x="69805" y="1404494"/>
                  </a:moveTo>
                  <a:lnTo>
                    <a:pt x="139611" y="1404494"/>
                  </a:lnTo>
                </a:path>
                <a:path w="441325" h="1753870">
                  <a:moveTo>
                    <a:pt x="173118" y="1404494"/>
                  </a:moveTo>
                  <a:lnTo>
                    <a:pt x="242924" y="1404494"/>
                  </a:lnTo>
                </a:path>
                <a:path w="441325" h="1753870">
                  <a:moveTo>
                    <a:pt x="279223" y="1404494"/>
                  </a:moveTo>
                  <a:lnTo>
                    <a:pt x="349029" y="1404494"/>
                  </a:lnTo>
                </a:path>
                <a:path w="441325" h="1753870">
                  <a:moveTo>
                    <a:pt x="382536" y="1404494"/>
                  </a:moveTo>
                  <a:lnTo>
                    <a:pt x="418835" y="1404494"/>
                  </a:lnTo>
                </a:path>
                <a:path w="441325" h="1753870">
                  <a:moveTo>
                    <a:pt x="0" y="1521768"/>
                  </a:moveTo>
                  <a:lnTo>
                    <a:pt x="33506" y="1521768"/>
                  </a:lnTo>
                </a:path>
                <a:path w="441325" h="1753870">
                  <a:moveTo>
                    <a:pt x="69805" y="1521768"/>
                  </a:moveTo>
                  <a:lnTo>
                    <a:pt x="139611" y="1521768"/>
                  </a:lnTo>
                </a:path>
                <a:path w="441325" h="1753870">
                  <a:moveTo>
                    <a:pt x="173118" y="1521768"/>
                  </a:moveTo>
                  <a:lnTo>
                    <a:pt x="242924" y="1521768"/>
                  </a:lnTo>
                </a:path>
                <a:path w="441325" h="1753870">
                  <a:moveTo>
                    <a:pt x="279223" y="1521768"/>
                  </a:moveTo>
                  <a:lnTo>
                    <a:pt x="349029" y="1521768"/>
                  </a:lnTo>
                </a:path>
                <a:path w="441325" h="1753870">
                  <a:moveTo>
                    <a:pt x="382536" y="1521768"/>
                  </a:moveTo>
                  <a:lnTo>
                    <a:pt x="418835" y="1521768"/>
                  </a:lnTo>
                </a:path>
                <a:path w="441325" h="1753870">
                  <a:moveTo>
                    <a:pt x="0" y="1636250"/>
                  </a:moveTo>
                  <a:lnTo>
                    <a:pt x="33506" y="1636250"/>
                  </a:lnTo>
                </a:path>
                <a:path w="441325" h="1753870">
                  <a:moveTo>
                    <a:pt x="69805" y="1636250"/>
                  </a:moveTo>
                  <a:lnTo>
                    <a:pt x="139611" y="1636250"/>
                  </a:lnTo>
                </a:path>
                <a:path w="441325" h="1753870">
                  <a:moveTo>
                    <a:pt x="173118" y="1636250"/>
                  </a:moveTo>
                  <a:lnTo>
                    <a:pt x="242924" y="1636250"/>
                  </a:lnTo>
                </a:path>
                <a:path w="441325" h="1753870">
                  <a:moveTo>
                    <a:pt x="279223" y="1636250"/>
                  </a:moveTo>
                  <a:lnTo>
                    <a:pt x="349029" y="1636250"/>
                  </a:lnTo>
                </a:path>
                <a:path w="441325" h="1753870">
                  <a:moveTo>
                    <a:pt x="382536" y="1636250"/>
                  </a:moveTo>
                  <a:lnTo>
                    <a:pt x="418835" y="1636250"/>
                  </a:lnTo>
                </a:path>
                <a:path w="441325" h="1753870">
                  <a:moveTo>
                    <a:pt x="0" y="1753524"/>
                  </a:moveTo>
                  <a:lnTo>
                    <a:pt x="33506" y="1753524"/>
                  </a:lnTo>
                </a:path>
                <a:path w="441325" h="1753870">
                  <a:moveTo>
                    <a:pt x="69805" y="1753524"/>
                  </a:moveTo>
                  <a:lnTo>
                    <a:pt x="139611" y="1753524"/>
                  </a:lnTo>
                </a:path>
                <a:path w="441325" h="1753870">
                  <a:moveTo>
                    <a:pt x="173118" y="1753524"/>
                  </a:moveTo>
                  <a:lnTo>
                    <a:pt x="242924" y="1753524"/>
                  </a:lnTo>
                </a:path>
                <a:path w="441325" h="1753870">
                  <a:moveTo>
                    <a:pt x="279223" y="1753524"/>
                  </a:moveTo>
                  <a:lnTo>
                    <a:pt x="349029" y="1753524"/>
                  </a:lnTo>
                </a:path>
                <a:path w="441325" h="1753870">
                  <a:moveTo>
                    <a:pt x="382536" y="1753524"/>
                  </a:moveTo>
                  <a:lnTo>
                    <a:pt x="418835" y="1753524"/>
                  </a:lnTo>
                </a:path>
                <a:path w="441325" h="1753870">
                  <a:moveTo>
                    <a:pt x="0" y="1055465"/>
                  </a:moveTo>
                  <a:lnTo>
                    <a:pt x="33506" y="1055465"/>
                  </a:lnTo>
                </a:path>
                <a:path w="441325" h="1753870">
                  <a:moveTo>
                    <a:pt x="69805" y="1055465"/>
                  </a:moveTo>
                  <a:lnTo>
                    <a:pt x="139611" y="1055465"/>
                  </a:lnTo>
                </a:path>
                <a:path w="441325" h="1753870">
                  <a:moveTo>
                    <a:pt x="173118" y="1055465"/>
                  </a:moveTo>
                  <a:lnTo>
                    <a:pt x="242924" y="1055465"/>
                  </a:lnTo>
                </a:path>
                <a:path w="441325" h="1753870">
                  <a:moveTo>
                    <a:pt x="279223" y="1055465"/>
                  </a:moveTo>
                  <a:lnTo>
                    <a:pt x="349029" y="1055465"/>
                  </a:lnTo>
                </a:path>
                <a:path w="441325" h="1753870">
                  <a:moveTo>
                    <a:pt x="382536" y="1055465"/>
                  </a:moveTo>
                  <a:lnTo>
                    <a:pt x="418835" y="1055465"/>
                  </a:lnTo>
                </a:path>
                <a:path w="441325" h="1753870">
                  <a:moveTo>
                    <a:pt x="441173" y="215002"/>
                  </a:moveTo>
                  <a:lnTo>
                    <a:pt x="385328" y="156365"/>
                  </a:lnTo>
                </a:path>
                <a:path w="441325" h="1753870">
                  <a:moveTo>
                    <a:pt x="360198" y="134027"/>
                  </a:moveTo>
                  <a:lnTo>
                    <a:pt x="309938" y="83767"/>
                  </a:lnTo>
                </a:path>
                <a:path w="441325" h="1753870">
                  <a:moveTo>
                    <a:pt x="284808" y="58636"/>
                  </a:moveTo>
                  <a:lnTo>
                    <a:pt x="226171" y="0"/>
                  </a:lnTo>
                </a:path>
                <a:path w="441325" h="1753870">
                  <a:moveTo>
                    <a:pt x="418835" y="287600"/>
                  </a:moveTo>
                  <a:lnTo>
                    <a:pt x="385328" y="273639"/>
                  </a:lnTo>
                </a:path>
                <a:path w="441325" h="1753870">
                  <a:moveTo>
                    <a:pt x="354613" y="262470"/>
                  </a:moveTo>
                  <a:lnTo>
                    <a:pt x="287600" y="237340"/>
                  </a:lnTo>
                </a:path>
                <a:path w="441325" h="1753870">
                  <a:moveTo>
                    <a:pt x="256885" y="223378"/>
                  </a:moveTo>
                  <a:lnTo>
                    <a:pt x="189872" y="198248"/>
                  </a:lnTo>
                </a:path>
                <a:path w="441325" h="1753870">
                  <a:moveTo>
                    <a:pt x="159157" y="184287"/>
                  </a:moveTo>
                  <a:lnTo>
                    <a:pt x="94936" y="159157"/>
                  </a:lnTo>
                </a:path>
                <a:path w="441325" h="1753870">
                  <a:moveTo>
                    <a:pt x="61429" y="145196"/>
                  </a:moveTo>
                  <a:lnTo>
                    <a:pt x="27922" y="134027"/>
                  </a:lnTo>
                </a:path>
                <a:path w="441325" h="1753870">
                  <a:moveTo>
                    <a:pt x="97728" y="0"/>
                  </a:moveTo>
                  <a:lnTo>
                    <a:pt x="64221" y="55844"/>
                  </a:lnTo>
                </a:path>
                <a:path w="441325" h="1753870">
                  <a:moveTo>
                    <a:pt x="47468" y="89351"/>
                  </a:moveTo>
                  <a:lnTo>
                    <a:pt x="33506" y="120066"/>
                  </a:lnTo>
                  <a:lnTo>
                    <a:pt x="22337" y="153572"/>
                  </a:lnTo>
                </a:path>
                <a:path w="441325" h="1753870">
                  <a:moveTo>
                    <a:pt x="11168" y="187079"/>
                  </a:moveTo>
                  <a:lnTo>
                    <a:pt x="0" y="251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81110" y="5037193"/>
              <a:ext cx="558800" cy="1365885"/>
            </a:xfrm>
            <a:custGeom>
              <a:avLst/>
              <a:gdLst/>
              <a:ahLst/>
              <a:cxnLst/>
              <a:rect l="l" t="t" r="r" b="b"/>
              <a:pathLst>
                <a:path w="558800" h="1365885">
                  <a:moveTo>
                    <a:pt x="558447" y="0"/>
                  </a:moveTo>
                  <a:lnTo>
                    <a:pt x="0" y="0"/>
                  </a:lnTo>
                </a:path>
                <a:path w="558800" h="1365885">
                  <a:moveTo>
                    <a:pt x="92143" y="1365403"/>
                  </a:moveTo>
                  <a:lnTo>
                    <a:pt x="466303" y="1365403"/>
                  </a:lnTo>
                  <a:lnTo>
                    <a:pt x="466303" y="329483"/>
                  </a:lnTo>
                  <a:lnTo>
                    <a:pt x="92143" y="329483"/>
                  </a:lnTo>
                  <a:lnTo>
                    <a:pt x="92143" y="1365403"/>
                  </a:lnTo>
                </a:path>
                <a:path w="558800" h="1365885">
                  <a:moveTo>
                    <a:pt x="128442" y="1331896"/>
                  </a:moveTo>
                  <a:lnTo>
                    <a:pt x="430004" y="1331896"/>
                  </a:lnTo>
                  <a:lnTo>
                    <a:pt x="430004" y="365782"/>
                  </a:lnTo>
                  <a:lnTo>
                    <a:pt x="128442" y="365782"/>
                  </a:lnTo>
                  <a:lnTo>
                    <a:pt x="128442" y="1331896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122234" y="5065116"/>
              <a:ext cx="488950" cy="488950"/>
            </a:xfrm>
            <a:custGeom>
              <a:avLst/>
              <a:gdLst/>
              <a:ahLst/>
              <a:cxnLst/>
              <a:rect l="l" t="t" r="r" b="b"/>
              <a:pathLst>
                <a:path w="488950" h="488950">
                  <a:moveTo>
                    <a:pt x="0" y="488641"/>
                  </a:moveTo>
                  <a:lnTo>
                    <a:pt x="488641" y="488641"/>
                  </a:lnTo>
                  <a:lnTo>
                    <a:pt x="488641" y="0"/>
                  </a:lnTo>
                  <a:lnTo>
                    <a:pt x="0" y="0"/>
                  </a:lnTo>
                  <a:lnTo>
                    <a:pt x="0" y="48864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9201678" y="5097325"/>
            <a:ext cx="334645" cy="2667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3345" marR="5080" indent="-81280">
              <a:lnSpc>
                <a:spcPts val="919"/>
              </a:lnSpc>
              <a:spcBef>
                <a:spcPts val="175"/>
              </a:spcBef>
            </a:pPr>
            <a:r>
              <a:rPr sz="800" spc="5" dirty="0">
                <a:latin typeface="Times New Roman"/>
                <a:cs typeface="Times New Roman"/>
              </a:rPr>
              <a:t>WALK  </a:t>
            </a:r>
            <a:r>
              <a:rPr sz="800" dirty="0">
                <a:latin typeface="Times New Roman"/>
                <a:cs typeface="Times New Roman"/>
              </a:rPr>
              <a:t>ON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9098365" y="5331874"/>
            <a:ext cx="5410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SKYLIGHT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7173254" y="5366677"/>
            <a:ext cx="374650" cy="1036319"/>
          </a:xfrm>
          <a:custGeom>
            <a:avLst/>
            <a:gdLst/>
            <a:ahLst/>
            <a:cxnLst/>
            <a:rect l="l" t="t" r="r" b="b"/>
            <a:pathLst>
              <a:path w="374650" h="1036320">
                <a:moveTo>
                  <a:pt x="0" y="1035919"/>
                </a:moveTo>
                <a:lnTo>
                  <a:pt x="13961" y="966113"/>
                </a:lnTo>
              </a:path>
              <a:path w="374650" h="1036320">
                <a:moveTo>
                  <a:pt x="25130" y="896307"/>
                </a:moveTo>
                <a:lnTo>
                  <a:pt x="50260" y="759488"/>
                </a:lnTo>
              </a:path>
              <a:path w="374650" h="1036320">
                <a:moveTo>
                  <a:pt x="64221" y="689682"/>
                </a:moveTo>
                <a:lnTo>
                  <a:pt x="89351" y="552862"/>
                </a:lnTo>
              </a:path>
              <a:path w="374650" h="1036320">
                <a:moveTo>
                  <a:pt x="100520" y="483056"/>
                </a:moveTo>
                <a:lnTo>
                  <a:pt x="125650" y="346237"/>
                </a:lnTo>
              </a:path>
              <a:path w="374650" h="1036320">
                <a:moveTo>
                  <a:pt x="136819" y="279223"/>
                </a:moveTo>
                <a:lnTo>
                  <a:pt x="161949" y="139611"/>
                </a:lnTo>
              </a:path>
              <a:path w="374650" h="1036320">
                <a:moveTo>
                  <a:pt x="175910" y="72598"/>
                </a:moveTo>
                <a:lnTo>
                  <a:pt x="187079" y="0"/>
                </a:lnTo>
                <a:lnTo>
                  <a:pt x="201040" y="72598"/>
                </a:lnTo>
              </a:path>
              <a:path w="374650" h="1036320">
                <a:moveTo>
                  <a:pt x="212209" y="139611"/>
                </a:moveTo>
                <a:lnTo>
                  <a:pt x="237340" y="279223"/>
                </a:lnTo>
              </a:path>
              <a:path w="374650" h="1036320">
                <a:moveTo>
                  <a:pt x="248509" y="346237"/>
                </a:moveTo>
                <a:lnTo>
                  <a:pt x="273639" y="483056"/>
                </a:lnTo>
              </a:path>
              <a:path w="374650" h="1036320">
                <a:moveTo>
                  <a:pt x="287600" y="552862"/>
                </a:moveTo>
                <a:lnTo>
                  <a:pt x="309938" y="689682"/>
                </a:lnTo>
              </a:path>
              <a:path w="374650" h="1036320">
                <a:moveTo>
                  <a:pt x="323899" y="759488"/>
                </a:moveTo>
                <a:lnTo>
                  <a:pt x="349029" y="896307"/>
                </a:lnTo>
              </a:path>
              <a:path w="374650" h="1036320">
                <a:moveTo>
                  <a:pt x="360198" y="966113"/>
                </a:moveTo>
                <a:lnTo>
                  <a:pt x="374159" y="1035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7505529" y="3409320"/>
            <a:ext cx="349250" cy="698500"/>
          </a:xfrm>
          <a:prstGeom prst="rect">
            <a:avLst/>
          </a:prstGeom>
          <a:ln w="11168">
            <a:solidFill>
              <a:srgbClr val="000000"/>
            </a:solidFill>
          </a:ln>
        </p:spPr>
        <p:txBody>
          <a:bodyPr vert="vert270" wrap="square" lIns="0" tIns="56515" rIns="0" bIns="0" rtlCol="0">
            <a:spAutoFit/>
          </a:bodyPr>
          <a:lstStyle/>
          <a:p>
            <a:pPr marL="100330" marR="65405" indent="-3175">
              <a:lnSpc>
                <a:spcPts val="900"/>
              </a:lnSpc>
              <a:spcBef>
                <a:spcPts val="445"/>
              </a:spcBef>
            </a:pPr>
            <a:r>
              <a:rPr sz="800" spc="-5" dirty="0">
                <a:latin typeface="Times New Roman"/>
                <a:cs typeface="Times New Roman"/>
              </a:rPr>
              <a:t>PROPOSED  </a:t>
            </a:r>
            <a:r>
              <a:rPr sz="800" dirty="0">
                <a:latin typeface="Times New Roman"/>
                <a:cs typeface="Times New Roman"/>
              </a:rPr>
              <a:t>SKYLIGHT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8457682" y="3010030"/>
            <a:ext cx="0" cy="1430020"/>
          </a:xfrm>
          <a:custGeom>
            <a:avLst/>
            <a:gdLst/>
            <a:ahLst/>
            <a:cxnLst/>
            <a:rect l="l" t="t" r="r" b="b"/>
            <a:pathLst>
              <a:path h="1430020">
                <a:moveTo>
                  <a:pt x="0" y="14296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8436549" y="2955390"/>
            <a:ext cx="76200" cy="1539240"/>
            <a:chOff x="8436549" y="2955390"/>
            <a:chExt cx="76200" cy="1539240"/>
          </a:xfrm>
        </p:grpSpPr>
        <p:sp>
          <p:nvSpPr>
            <p:cNvPr id="181" name="object 181"/>
            <p:cNvSpPr/>
            <p:nvPr/>
          </p:nvSpPr>
          <p:spPr>
            <a:xfrm>
              <a:off x="8438136" y="4492707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72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46513" y="4439655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0"/>
                  </a:moveTo>
                  <a:lnTo>
                    <a:pt x="11168" y="53052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46513" y="4439655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0"/>
                  </a:moveTo>
                  <a:lnTo>
                    <a:pt x="19545" y="0"/>
                  </a:lnTo>
                  <a:lnTo>
                    <a:pt x="11168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38136" y="2956977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72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6513" y="295697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46513" y="2956977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8316828" y="3550534"/>
            <a:ext cx="139700" cy="3575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11'-0"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9395873" y="4202315"/>
            <a:ext cx="469265" cy="290830"/>
            <a:chOff x="9395873" y="4202315"/>
            <a:chExt cx="469265" cy="290830"/>
          </a:xfrm>
        </p:grpSpPr>
        <p:sp>
          <p:nvSpPr>
            <p:cNvPr id="189" name="object 189"/>
            <p:cNvSpPr/>
            <p:nvPr/>
          </p:nvSpPr>
          <p:spPr>
            <a:xfrm>
              <a:off x="9811916" y="4431278"/>
              <a:ext cx="53340" cy="61594"/>
            </a:xfrm>
            <a:custGeom>
              <a:avLst/>
              <a:gdLst/>
              <a:ahLst/>
              <a:cxnLst/>
              <a:rect l="l" t="t" r="r" b="b"/>
              <a:pathLst>
                <a:path w="53340" h="61595">
                  <a:moveTo>
                    <a:pt x="0" y="16753"/>
                  </a:moveTo>
                  <a:lnTo>
                    <a:pt x="53052" y="61429"/>
                  </a:lnTo>
                  <a:lnTo>
                    <a:pt x="16753" y="0"/>
                  </a:lnTo>
                  <a:lnTo>
                    <a:pt x="0" y="16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811916" y="4431278"/>
              <a:ext cx="53340" cy="61594"/>
            </a:xfrm>
            <a:custGeom>
              <a:avLst/>
              <a:gdLst/>
              <a:ahLst/>
              <a:cxnLst/>
              <a:rect l="l" t="t" r="r" b="b"/>
              <a:pathLst>
                <a:path w="53340" h="61595">
                  <a:moveTo>
                    <a:pt x="16753" y="0"/>
                  </a:moveTo>
                  <a:lnTo>
                    <a:pt x="53052" y="61429"/>
                  </a:lnTo>
                  <a:lnTo>
                    <a:pt x="0" y="16753"/>
                  </a:lnTo>
                  <a:lnTo>
                    <a:pt x="1675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395873" y="4202315"/>
              <a:ext cx="424815" cy="237490"/>
            </a:xfrm>
            <a:custGeom>
              <a:avLst/>
              <a:gdLst/>
              <a:ahLst/>
              <a:cxnLst/>
              <a:rect l="l" t="t" r="r" b="b"/>
              <a:pathLst>
                <a:path w="424815" h="237489">
                  <a:moveTo>
                    <a:pt x="424419" y="237340"/>
                  </a:moveTo>
                  <a:lnTo>
                    <a:pt x="226171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8481281" y="3771013"/>
            <a:ext cx="881380" cy="6159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03225" marR="5080" indent="-148590" algn="r">
              <a:lnSpc>
                <a:spcPts val="919"/>
              </a:lnSpc>
              <a:spcBef>
                <a:spcPts val="175"/>
              </a:spcBef>
            </a:pPr>
            <a:r>
              <a:rPr sz="800" dirty="0">
                <a:latin typeface="Times New Roman"/>
                <a:cs typeface="Times New Roman"/>
              </a:rPr>
              <a:t>HARDWOOD  DECKING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 marR="5080" algn="r">
              <a:lnSpc>
                <a:spcPts val="930"/>
              </a:lnSpc>
              <a:spcBef>
                <a:spcPts val="5"/>
              </a:spcBef>
            </a:pPr>
            <a:r>
              <a:rPr sz="800" spc="5" dirty="0">
                <a:latin typeface="Times New Roman"/>
                <a:cs typeface="Times New Roman"/>
              </a:rPr>
              <a:t>42"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BLACK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STEEL</a:t>
            </a:r>
            <a:endParaRPr sz="800">
              <a:latin typeface="Times New Roman"/>
              <a:cs typeface="Times New Roman"/>
            </a:endParaRPr>
          </a:p>
          <a:p>
            <a:pPr marR="6350" algn="r">
              <a:lnSpc>
                <a:spcPts val="930"/>
              </a:lnSpc>
            </a:pP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9395873" y="3853285"/>
            <a:ext cx="774065" cy="737235"/>
            <a:chOff x="9395873" y="3853285"/>
            <a:chExt cx="774065" cy="737235"/>
          </a:xfrm>
        </p:grpSpPr>
        <p:sp>
          <p:nvSpPr>
            <p:cNvPr id="194" name="object 194"/>
            <p:cNvSpPr/>
            <p:nvPr/>
          </p:nvSpPr>
          <p:spPr>
            <a:xfrm>
              <a:off x="10119062" y="4526214"/>
              <a:ext cx="50800" cy="64769"/>
            </a:xfrm>
            <a:custGeom>
              <a:avLst/>
              <a:gdLst/>
              <a:ahLst/>
              <a:cxnLst/>
              <a:rect l="l" t="t" r="r" b="b"/>
              <a:pathLst>
                <a:path w="50800" h="64770">
                  <a:moveTo>
                    <a:pt x="0" y="13961"/>
                  </a:moveTo>
                  <a:lnTo>
                    <a:pt x="50260" y="64221"/>
                  </a:lnTo>
                  <a:lnTo>
                    <a:pt x="1675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119062" y="4526214"/>
              <a:ext cx="50800" cy="64769"/>
            </a:xfrm>
            <a:custGeom>
              <a:avLst/>
              <a:gdLst/>
              <a:ahLst/>
              <a:cxnLst/>
              <a:rect l="l" t="t" r="r" b="b"/>
              <a:pathLst>
                <a:path w="50800" h="64770">
                  <a:moveTo>
                    <a:pt x="16753" y="0"/>
                  </a:moveTo>
                  <a:lnTo>
                    <a:pt x="50260" y="64221"/>
                  </a:lnTo>
                  <a:lnTo>
                    <a:pt x="0" y="13961"/>
                  </a:lnTo>
                  <a:lnTo>
                    <a:pt x="1675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395873" y="3853285"/>
              <a:ext cx="732155" cy="681355"/>
            </a:xfrm>
            <a:custGeom>
              <a:avLst/>
              <a:gdLst/>
              <a:ahLst/>
              <a:cxnLst/>
              <a:rect l="l" t="t" r="r" b="b"/>
              <a:pathLst>
                <a:path w="732154" h="681354">
                  <a:moveTo>
                    <a:pt x="731565" y="681305"/>
                  </a:moveTo>
                  <a:lnTo>
                    <a:pt x="226171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8598554" y="3447114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9395873" y="3529386"/>
            <a:ext cx="852169" cy="444500"/>
            <a:chOff x="9395873" y="3529386"/>
            <a:chExt cx="852169" cy="444500"/>
          </a:xfrm>
        </p:grpSpPr>
        <p:sp>
          <p:nvSpPr>
            <p:cNvPr id="199" name="object 199"/>
            <p:cNvSpPr/>
            <p:nvPr/>
          </p:nvSpPr>
          <p:spPr>
            <a:xfrm>
              <a:off x="10183284" y="3923091"/>
              <a:ext cx="64769" cy="50800"/>
            </a:xfrm>
            <a:custGeom>
              <a:avLst/>
              <a:gdLst/>
              <a:ahLst/>
              <a:cxnLst/>
              <a:rect l="l" t="t" r="r" b="b"/>
              <a:pathLst>
                <a:path w="64770" h="50800">
                  <a:moveTo>
                    <a:pt x="0" y="19545"/>
                  </a:moveTo>
                  <a:lnTo>
                    <a:pt x="64221" y="50260"/>
                  </a:lnTo>
                  <a:lnTo>
                    <a:pt x="13961" y="0"/>
                  </a:lnTo>
                  <a:lnTo>
                    <a:pt x="0" y="19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183284" y="3923091"/>
              <a:ext cx="64769" cy="50800"/>
            </a:xfrm>
            <a:custGeom>
              <a:avLst/>
              <a:gdLst/>
              <a:ahLst/>
              <a:cxnLst/>
              <a:rect l="l" t="t" r="r" b="b"/>
              <a:pathLst>
                <a:path w="64770" h="50800">
                  <a:moveTo>
                    <a:pt x="13961" y="0"/>
                  </a:moveTo>
                  <a:lnTo>
                    <a:pt x="64221" y="50260"/>
                  </a:lnTo>
                  <a:lnTo>
                    <a:pt x="0" y="19545"/>
                  </a:lnTo>
                  <a:lnTo>
                    <a:pt x="139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395873" y="3529386"/>
              <a:ext cx="793115" cy="405130"/>
            </a:xfrm>
            <a:custGeom>
              <a:avLst/>
              <a:gdLst/>
              <a:ahLst/>
              <a:cxnLst/>
              <a:rect l="l" t="t" r="r" b="b"/>
              <a:pathLst>
                <a:path w="793115" h="405129">
                  <a:moveTo>
                    <a:pt x="792995" y="404874"/>
                  </a:moveTo>
                  <a:lnTo>
                    <a:pt x="226171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8598554" y="7353452"/>
            <a:ext cx="7632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EX'G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CHIMNEY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9395873" y="7120201"/>
            <a:ext cx="852169" cy="315595"/>
            <a:chOff x="9395873" y="7120201"/>
            <a:chExt cx="852169" cy="315595"/>
          </a:xfrm>
        </p:grpSpPr>
        <p:sp>
          <p:nvSpPr>
            <p:cNvPr id="204" name="object 204"/>
            <p:cNvSpPr/>
            <p:nvPr/>
          </p:nvSpPr>
          <p:spPr>
            <a:xfrm>
              <a:off x="10177699" y="7120201"/>
              <a:ext cx="69850" cy="41910"/>
            </a:xfrm>
            <a:custGeom>
              <a:avLst/>
              <a:gdLst/>
              <a:ahLst/>
              <a:cxnLst/>
              <a:rect l="l" t="t" r="r" b="b"/>
              <a:pathLst>
                <a:path w="69850" h="41909">
                  <a:moveTo>
                    <a:pt x="0" y="22337"/>
                  </a:moveTo>
                  <a:lnTo>
                    <a:pt x="11168" y="41883"/>
                  </a:lnTo>
                  <a:lnTo>
                    <a:pt x="69805" y="0"/>
                  </a:lnTo>
                  <a:lnTo>
                    <a:pt x="0" y="22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177699" y="7120201"/>
              <a:ext cx="69850" cy="41910"/>
            </a:xfrm>
            <a:custGeom>
              <a:avLst/>
              <a:gdLst/>
              <a:ahLst/>
              <a:cxnLst/>
              <a:rect l="l" t="t" r="r" b="b"/>
              <a:pathLst>
                <a:path w="69850" h="41909">
                  <a:moveTo>
                    <a:pt x="0" y="22337"/>
                  </a:moveTo>
                  <a:lnTo>
                    <a:pt x="69805" y="0"/>
                  </a:lnTo>
                  <a:lnTo>
                    <a:pt x="11168" y="41883"/>
                  </a:lnTo>
                  <a:lnTo>
                    <a:pt x="0" y="223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395873" y="7150916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5">
                  <a:moveTo>
                    <a:pt x="787410" y="0"/>
                  </a:moveTo>
                  <a:lnTo>
                    <a:pt x="226171" y="284808"/>
                  </a:lnTo>
                  <a:lnTo>
                    <a:pt x="69805" y="284808"/>
                  </a:lnTo>
                  <a:lnTo>
                    <a:pt x="0" y="2848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8221603" y="5044273"/>
            <a:ext cx="5524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8221603" y="5158755"/>
            <a:ext cx="7156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ACCESS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8221603" y="5276028"/>
            <a:ext cx="38036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HATCH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7382671" y="5123752"/>
            <a:ext cx="804545" cy="631190"/>
            <a:chOff x="7382671" y="5123752"/>
            <a:chExt cx="804545" cy="631190"/>
          </a:xfrm>
        </p:grpSpPr>
        <p:sp>
          <p:nvSpPr>
            <p:cNvPr id="211" name="object 211"/>
            <p:cNvSpPr/>
            <p:nvPr/>
          </p:nvSpPr>
          <p:spPr>
            <a:xfrm>
              <a:off x="7382671" y="5696161"/>
              <a:ext cx="55880" cy="59055"/>
            </a:xfrm>
            <a:custGeom>
              <a:avLst/>
              <a:gdLst/>
              <a:ahLst/>
              <a:cxnLst/>
              <a:rect l="l" t="t" r="r" b="b"/>
              <a:pathLst>
                <a:path w="55879" h="59054">
                  <a:moveTo>
                    <a:pt x="0" y="58636"/>
                  </a:moveTo>
                  <a:lnTo>
                    <a:pt x="55844" y="16753"/>
                  </a:lnTo>
                  <a:lnTo>
                    <a:pt x="39091" y="0"/>
                  </a:lnTo>
                  <a:lnTo>
                    <a:pt x="0" y="58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382671" y="5696161"/>
              <a:ext cx="55880" cy="59055"/>
            </a:xfrm>
            <a:custGeom>
              <a:avLst/>
              <a:gdLst/>
              <a:ahLst/>
              <a:cxnLst/>
              <a:rect l="l" t="t" r="r" b="b"/>
              <a:pathLst>
                <a:path w="55879" h="59054">
                  <a:moveTo>
                    <a:pt x="55844" y="16753"/>
                  </a:moveTo>
                  <a:lnTo>
                    <a:pt x="0" y="58636"/>
                  </a:lnTo>
                  <a:lnTo>
                    <a:pt x="39091" y="0"/>
                  </a:lnTo>
                  <a:lnTo>
                    <a:pt x="55844" y="16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430139" y="5123752"/>
              <a:ext cx="756920" cy="581025"/>
            </a:xfrm>
            <a:custGeom>
              <a:avLst/>
              <a:gdLst/>
              <a:ahLst/>
              <a:cxnLst/>
              <a:rect l="l" t="t" r="r" b="b"/>
              <a:pathLst>
                <a:path w="756920" h="581025">
                  <a:moveTo>
                    <a:pt x="0" y="580785"/>
                  </a:moveTo>
                  <a:lnTo>
                    <a:pt x="530524" y="0"/>
                  </a:lnTo>
                  <a:lnTo>
                    <a:pt x="686890" y="0"/>
                  </a:lnTo>
                  <a:lnTo>
                    <a:pt x="7566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8037315" y="7708066"/>
            <a:ext cx="99949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NEW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RUBBER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7675856" y="7589297"/>
            <a:ext cx="1751330" cy="385445"/>
            <a:chOff x="7675856" y="7589297"/>
            <a:chExt cx="1751330" cy="385445"/>
          </a:xfrm>
        </p:grpSpPr>
        <p:sp>
          <p:nvSpPr>
            <p:cNvPr id="216" name="object 216"/>
            <p:cNvSpPr/>
            <p:nvPr/>
          </p:nvSpPr>
          <p:spPr>
            <a:xfrm>
              <a:off x="9376328" y="7589297"/>
              <a:ext cx="50800" cy="64769"/>
            </a:xfrm>
            <a:custGeom>
              <a:avLst/>
              <a:gdLst/>
              <a:ahLst/>
              <a:cxnLst/>
              <a:rect l="l" t="t" r="r" b="b"/>
              <a:pathLst>
                <a:path w="50800" h="64770">
                  <a:moveTo>
                    <a:pt x="0" y="53052"/>
                  </a:moveTo>
                  <a:lnTo>
                    <a:pt x="19545" y="64221"/>
                  </a:lnTo>
                  <a:lnTo>
                    <a:pt x="50260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376328" y="7589297"/>
              <a:ext cx="50800" cy="64769"/>
            </a:xfrm>
            <a:custGeom>
              <a:avLst/>
              <a:gdLst/>
              <a:ahLst/>
              <a:cxnLst/>
              <a:rect l="l" t="t" r="r" b="b"/>
              <a:pathLst>
                <a:path w="50800" h="64770">
                  <a:moveTo>
                    <a:pt x="0" y="53052"/>
                  </a:moveTo>
                  <a:lnTo>
                    <a:pt x="50260" y="0"/>
                  </a:lnTo>
                  <a:lnTo>
                    <a:pt x="19545" y="64221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069182" y="7647934"/>
              <a:ext cx="318770" cy="139700"/>
            </a:xfrm>
            <a:custGeom>
              <a:avLst/>
              <a:gdLst/>
              <a:ahLst/>
              <a:cxnLst/>
              <a:rect l="l" t="t" r="r" b="b"/>
              <a:pathLst>
                <a:path w="318770" h="139700">
                  <a:moveTo>
                    <a:pt x="318314" y="0"/>
                  </a:moveTo>
                  <a:lnTo>
                    <a:pt x="226171" y="139611"/>
                  </a:lnTo>
                  <a:lnTo>
                    <a:pt x="69805" y="139611"/>
                  </a:lnTo>
                  <a:lnTo>
                    <a:pt x="0" y="139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675856" y="7924365"/>
              <a:ext cx="64769" cy="50800"/>
            </a:xfrm>
            <a:custGeom>
              <a:avLst/>
              <a:gdLst/>
              <a:ahLst/>
              <a:cxnLst/>
              <a:rect l="l" t="t" r="r" b="b"/>
              <a:pathLst>
                <a:path w="64770" h="50800">
                  <a:moveTo>
                    <a:pt x="0" y="50260"/>
                  </a:moveTo>
                  <a:lnTo>
                    <a:pt x="64221" y="19545"/>
                  </a:lnTo>
                  <a:lnTo>
                    <a:pt x="50260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75856" y="7924365"/>
              <a:ext cx="64769" cy="50800"/>
            </a:xfrm>
            <a:custGeom>
              <a:avLst/>
              <a:gdLst/>
              <a:ahLst/>
              <a:cxnLst/>
              <a:rect l="l" t="t" r="r" b="b"/>
              <a:pathLst>
                <a:path w="64770" h="50800">
                  <a:moveTo>
                    <a:pt x="64221" y="19545"/>
                  </a:moveTo>
                  <a:lnTo>
                    <a:pt x="0" y="50260"/>
                  </a:lnTo>
                  <a:lnTo>
                    <a:pt x="50260" y="0"/>
                  </a:lnTo>
                  <a:lnTo>
                    <a:pt x="64221" y="195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731701" y="7787545"/>
              <a:ext cx="268605" cy="148590"/>
            </a:xfrm>
            <a:custGeom>
              <a:avLst/>
              <a:gdLst/>
              <a:ahLst/>
              <a:cxnLst/>
              <a:rect l="l" t="t" r="r" b="b"/>
              <a:pathLst>
                <a:path w="268604" h="148590">
                  <a:moveTo>
                    <a:pt x="0" y="147988"/>
                  </a:moveTo>
                  <a:lnTo>
                    <a:pt x="198248" y="0"/>
                  </a:lnTo>
                  <a:lnTo>
                    <a:pt x="2680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6850904" y="6588069"/>
            <a:ext cx="139700" cy="116522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0519902" y="6498718"/>
            <a:ext cx="139700" cy="116522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0483603" y="5123113"/>
            <a:ext cx="139700" cy="123952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HATCH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7936795" y="6378962"/>
            <a:ext cx="54610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42" BLACK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7931211" y="6496236"/>
            <a:ext cx="3346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STEEL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7936795" y="6613510"/>
            <a:ext cx="4495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229" name="object 229"/>
            <p:cNvSpPr/>
            <p:nvPr/>
          </p:nvSpPr>
          <p:spPr>
            <a:xfrm>
              <a:off x="1091764" y="840462"/>
              <a:ext cx="18174970" cy="11727815"/>
            </a:xfrm>
            <a:custGeom>
              <a:avLst/>
              <a:gdLst/>
              <a:ahLst/>
              <a:cxnLst/>
              <a:rect l="l" t="t" r="r" b="b"/>
              <a:pathLst>
                <a:path w="18174970" h="11727815">
                  <a:moveTo>
                    <a:pt x="0" y="0"/>
                  </a:moveTo>
                  <a:lnTo>
                    <a:pt x="18174664" y="0"/>
                  </a:lnTo>
                </a:path>
                <a:path w="18174970" h="11727815">
                  <a:moveTo>
                    <a:pt x="18174664" y="0"/>
                  </a:moveTo>
                  <a:lnTo>
                    <a:pt x="18174664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7565955" y="840462"/>
              <a:ext cx="25400" cy="11727815"/>
            </a:xfrm>
            <a:custGeom>
              <a:avLst/>
              <a:gdLst/>
              <a:ahLst/>
              <a:cxnLst/>
              <a:rect l="l" t="t" r="r" b="b"/>
              <a:pathLst>
                <a:path w="25400" h="11727815">
                  <a:moveTo>
                    <a:pt x="0" y="0"/>
                  </a:moveTo>
                  <a:lnTo>
                    <a:pt x="0" y="11727391"/>
                  </a:lnTo>
                </a:path>
                <a:path w="25400" h="11727815">
                  <a:moveTo>
                    <a:pt x="25130" y="0"/>
                  </a:moveTo>
                  <a:lnTo>
                    <a:pt x="25130" y="117273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91764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2350" y="6307660"/>
              <a:ext cx="259677" cy="153572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18984412" y="12280254"/>
                  </a:moveTo>
                  <a:lnTo>
                    <a:pt x="18984412" y="0"/>
                  </a:lnTo>
                </a:path>
                <a:path w="18984595" h="12280265">
                  <a:moveTo>
                    <a:pt x="0" y="0"/>
                  </a:moveTo>
                  <a:lnTo>
                    <a:pt x="0" y="12280254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235" name="object 235"/>
          <p:cNvSpPr txBox="1"/>
          <p:nvPr/>
        </p:nvSpPr>
        <p:spPr>
          <a:xfrm>
            <a:off x="17938585" y="5955724"/>
            <a:ext cx="11245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7670260" y="5603245"/>
            <a:ext cx="34925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1754" baseline="-27777" dirty="0">
                <a:latin typeface="Times New Roman"/>
                <a:cs typeface="Times New Roman"/>
              </a:rPr>
              <a:t>&amp;</a:t>
            </a:r>
            <a:r>
              <a:rPr sz="3050" b="1" spc="-1170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240" name="object 240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17614686" y="11594253"/>
            <a:ext cx="3327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775" dirty="0">
                <a:latin typeface="Times New Roman"/>
                <a:cs typeface="Times New Roman"/>
              </a:rPr>
              <a:t> </a:t>
            </a:r>
            <a:r>
              <a:rPr sz="650" spc="-77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251" name="object 251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750731" y="8764828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5">
                  <a:moveTo>
                    <a:pt x="259677" y="129838"/>
                  </a:moveTo>
                  <a:lnTo>
                    <a:pt x="249474" y="79299"/>
                  </a:lnTo>
                  <a:lnTo>
                    <a:pt x="221648" y="38028"/>
                  </a:lnTo>
                  <a:lnTo>
                    <a:pt x="180378" y="10203"/>
                  </a:lnTo>
                  <a:lnTo>
                    <a:pt x="129838" y="0"/>
                  </a:lnTo>
                  <a:lnTo>
                    <a:pt x="79299" y="10203"/>
                  </a:lnTo>
                  <a:lnTo>
                    <a:pt x="38028" y="38028"/>
                  </a:lnTo>
                  <a:lnTo>
                    <a:pt x="10203" y="79299"/>
                  </a:lnTo>
                  <a:lnTo>
                    <a:pt x="0" y="129838"/>
                  </a:lnTo>
                  <a:lnTo>
                    <a:pt x="10203" y="180378"/>
                  </a:lnTo>
                  <a:lnTo>
                    <a:pt x="38028" y="221648"/>
                  </a:lnTo>
                  <a:lnTo>
                    <a:pt x="79299" y="249474"/>
                  </a:lnTo>
                  <a:lnTo>
                    <a:pt x="129838" y="259677"/>
                  </a:lnTo>
                  <a:lnTo>
                    <a:pt x="180378" y="249474"/>
                  </a:lnTo>
                  <a:lnTo>
                    <a:pt x="221648" y="221648"/>
                  </a:lnTo>
                  <a:lnTo>
                    <a:pt x="249474" y="180378"/>
                  </a:lnTo>
                  <a:lnTo>
                    <a:pt x="259677" y="12983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17952546" y="11803395"/>
            <a:ext cx="974090" cy="599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750" spc="10" dirty="0">
                <a:latin typeface="CityBlueprint"/>
                <a:cs typeface="CityBlueprint"/>
              </a:rPr>
              <a:t>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7659360" y="10358144"/>
            <a:ext cx="1405255" cy="532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90"/>
              </a:spcBef>
            </a:pPr>
            <a:r>
              <a:rPr sz="1600" spc="5" dirty="0">
                <a:latin typeface="Times New Roman"/>
                <a:cs typeface="Times New Roman"/>
              </a:rPr>
              <a:t>PROPOSED </a:t>
            </a:r>
            <a:r>
              <a:rPr sz="1600" spc="10" dirty="0">
                <a:latin typeface="Times New Roman"/>
                <a:cs typeface="Times New Roman"/>
              </a:rPr>
              <a:t> FLOOR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PLANS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13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UPTON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2021040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04-02-2021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000501" y="8749269"/>
            <a:ext cx="150558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9225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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spc="-135" dirty="0"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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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5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819006" y="8819075"/>
            <a:ext cx="116839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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7025264" y="8764828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7275035" y="8749269"/>
            <a:ext cx="151320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9987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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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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5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7090747" y="8819075"/>
            <a:ext cx="11938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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6348012" y="12295956"/>
            <a:ext cx="42056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MOCK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REAR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FACING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UPTON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64" name="object 264"/>
          <p:cNvGrpSpPr/>
          <p:nvPr/>
        </p:nvGrpSpPr>
        <p:grpSpPr>
          <a:xfrm>
            <a:off x="1217414" y="9239508"/>
            <a:ext cx="9237345" cy="3127375"/>
            <a:chOff x="1217414" y="9239508"/>
            <a:chExt cx="9237345" cy="3127375"/>
          </a:xfrm>
        </p:grpSpPr>
        <p:pic>
          <p:nvPicPr>
            <p:cNvPr id="265" name="object 2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5777" y="9239508"/>
              <a:ext cx="4188354" cy="3127304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7414" y="9239508"/>
              <a:ext cx="4171600" cy="3127304"/>
            </a:xfrm>
            <a:prstGeom prst="rect">
              <a:avLst/>
            </a:prstGeom>
          </p:spPr>
        </p:pic>
      </p:grpSp>
      <p:sp>
        <p:nvSpPr>
          <p:cNvPr id="267" name="object 267"/>
          <p:cNvSpPr txBox="1"/>
          <p:nvPr/>
        </p:nvSpPr>
        <p:spPr>
          <a:xfrm>
            <a:off x="1302442" y="12315501"/>
            <a:ext cx="477202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MOCK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FRONT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FACING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ALLEY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11853041" y="1047087"/>
            <a:ext cx="5339080" cy="7117715"/>
            <a:chOff x="11853041" y="1047087"/>
            <a:chExt cx="5339080" cy="7117715"/>
          </a:xfrm>
        </p:grpSpPr>
        <p:pic>
          <p:nvPicPr>
            <p:cNvPr id="269" name="object 2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53041" y="1047087"/>
              <a:ext cx="5335963" cy="7114617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1855833" y="1049880"/>
              <a:ext cx="5333365" cy="7112000"/>
            </a:xfrm>
            <a:custGeom>
              <a:avLst/>
              <a:gdLst/>
              <a:ahLst/>
              <a:cxnLst/>
              <a:rect l="l" t="t" r="r" b="b"/>
              <a:pathLst>
                <a:path w="5333365" h="7112000">
                  <a:moveTo>
                    <a:pt x="0" y="7111825"/>
                  </a:moveTo>
                  <a:lnTo>
                    <a:pt x="0" y="0"/>
                  </a:lnTo>
                  <a:lnTo>
                    <a:pt x="5333170" y="0"/>
                  </a:lnTo>
                  <a:lnTo>
                    <a:pt x="5333170" y="7111825"/>
                  </a:lnTo>
                  <a:lnTo>
                    <a:pt x="0" y="711182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1" name="object 271"/>
          <p:cNvSpPr txBox="1"/>
          <p:nvPr/>
        </p:nvSpPr>
        <p:spPr>
          <a:xfrm>
            <a:off x="11851510" y="8177408"/>
            <a:ext cx="357505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MOCK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UP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VIEWED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FROM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SHAWMUT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7520" y="851073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102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8684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9266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9849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0431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1013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1596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2178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9968" y="851073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0550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1132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1715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2297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2879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3462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4044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4626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5209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5791" y="85107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9686" y="851073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7520" y="9789579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98102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8684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9266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9849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60431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1013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1596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2178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19968" y="978957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10550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01132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91715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2297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72879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63462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54044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44626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35209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5791" y="978957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9686" y="978957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07520" y="1104608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98102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88684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9266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69849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60431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51013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41596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32178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19968" y="1104608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10550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01132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91715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82297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72879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63462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54044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44626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35209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5791" y="11046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9686" y="1104608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07520" y="678792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98102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88684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79266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69849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60431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51013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1596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32178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19968" y="678792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10550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1132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91715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82297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2879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63462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54044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44626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35209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25791" y="67879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9686" y="678792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19686" y="4138093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47321" y="4138093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91053" y="4138093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34591" y="4138093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7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41834" y="4138093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21009" y="413809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4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30996" y="4138093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0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89253" y="4138093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19686" y="4168808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47321" y="4168808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91053" y="4168808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34591" y="4168808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7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41834" y="4168808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21009" y="4168808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4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30996" y="4168808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0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89253" y="4168808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19686" y="4199522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47321" y="4199522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91053" y="419952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34591" y="4199522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7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41834" y="4199522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21009" y="4199522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4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30996" y="4199522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0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89253" y="4199522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19686" y="4230237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47321" y="4230237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91053" y="423023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87123" y="4230237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41834" y="4230237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21009" y="4230237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08658" y="4230237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64123" y="4230237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19686" y="4260951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47321" y="4260951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91053" y="426095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87123" y="4260951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41834" y="426095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21009" y="4260951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08658" y="4260951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64123" y="426095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19686" y="4291666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47321" y="4291666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91053" y="429166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87123" y="4291666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41834" y="4291666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21009" y="4291666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08658" y="4291666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64123" y="429166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19686" y="4325173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847321" y="4325173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91053" y="4325173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87123" y="4325173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41834" y="4325173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21009" y="432517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08658" y="4325173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264123" y="432517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9686" y="4355887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47321" y="4355887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91053" y="435588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87123" y="4355887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41834" y="4355887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21009" y="4355887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208658" y="4355887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64123" y="4355887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19686" y="4386602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47321" y="4386602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91053" y="438660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487123" y="4386602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641834" y="4386602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21009" y="4386602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208658" y="4386602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64123" y="438660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19686" y="4417317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47321" y="4417317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491053" y="441731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87123" y="4417317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41834" y="4417317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21009" y="4417317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08658" y="4417317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264123" y="4417317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19686" y="4448031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47321" y="4448031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91053" y="444803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487123" y="4448031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41834" y="444803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21009" y="4448031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208658" y="4448031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64123" y="444803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19686" y="4478746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47321" y="4478746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91053" y="447874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87123" y="4478746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41834" y="4478746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21009" y="4478746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208658" y="4478746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64123" y="447874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19686" y="4509461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847321" y="4509461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91053" y="450946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487123" y="4509461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41834" y="450946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21009" y="4509461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208658" y="4509461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264123" y="450946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19686" y="454017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47321" y="4540175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91053" y="4540175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87123" y="4540175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641834" y="4540175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521009" y="4540175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08658" y="4540175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264123" y="454017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19686" y="4570890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47321" y="4570890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91053" y="457089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87123" y="457089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41834" y="457089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21009" y="4570890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08658" y="4570890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264123" y="457089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19686" y="4604396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47321" y="4604396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91053" y="460439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87123" y="4604396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641834" y="4604396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521009" y="4604396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08658" y="4604396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64123" y="460439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19686" y="4635111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47321" y="4635111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491053" y="463511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87123" y="4635111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641834" y="463511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521009" y="4635111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08658" y="4635111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64123" y="463511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19686" y="4665826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847321" y="4665826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491053" y="466582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487123" y="4665826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641834" y="4665826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21009" y="4665826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08658" y="4665826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64123" y="466582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19686" y="4696540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847321" y="4696540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491053" y="469654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487123" y="469654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41834" y="469654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521009" y="4696540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08658" y="4696540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264123" y="469654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19686" y="472725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847321" y="4727255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491053" y="4727255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487123" y="4727255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641834" y="4727255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21009" y="4727255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08658" y="4727255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264123" y="472725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19686" y="4757970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47321" y="4757970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491053" y="475797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87123" y="475797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641834" y="475797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521009" y="4757970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08658" y="4757970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264123" y="475797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19686" y="4788684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847321" y="4788684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91053" y="478868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487123" y="4788684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41834" y="4788684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521009" y="4788684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08658" y="4788684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264123" y="478868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19686" y="4819399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847321" y="4819399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91053" y="481939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487123" y="4819399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641834" y="4819399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521009" y="4819399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208658" y="4819399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264123" y="481939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19686" y="4850113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847321" y="4850113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491053" y="4850113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487123" y="4850113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641834" y="4850113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521009" y="485011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208658" y="4850113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264123" y="485011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19686" y="4883620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847321" y="4883620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91053" y="488362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487123" y="488362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641834" y="488362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521009" y="4883620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208658" y="4883620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264123" y="488362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19686" y="491433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847321" y="4914335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91053" y="4914335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487123" y="4914335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641834" y="4914335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521009" y="4914335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208658" y="4914335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264123" y="4914335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19686" y="4945049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847321" y="4945049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491053" y="494504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487123" y="4945049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641834" y="4945049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521009" y="4945049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208658" y="4945049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264123" y="4945049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119686" y="4975764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847321" y="4975764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491053" y="497576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487123" y="4975764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641834" y="4975764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521009" y="4975764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208658" y="4975764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264123" y="497576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19686" y="5006478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847321" y="5006478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491053" y="5006478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487123" y="5006478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641834" y="5006478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521009" y="5006478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208658" y="5006478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264123" y="5006478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119686" y="5037193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47321" y="5037193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491053" y="5037193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87123" y="5037193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641834" y="5037193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521009" y="503719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208658" y="5037193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264123" y="503719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119686" y="5067908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47321" y="5067908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491053" y="5067908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509460" y="5067908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78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641834" y="5067908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5">
                <a:moveTo>
                  <a:pt x="0" y="0"/>
                </a:moveTo>
                <a:lnTo>
                  <a:pt x="242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521009" y="5067908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219827" y="5067908"/>
            <a:ext cx="723265" cy="0"/>
          </a:xfrm>
          <a:custGeom>
            <a:avLst/>
            <a:gdLst/>
            <a:ahLst/>
            <a:cxnLst/>
            <a:rect l="l" t="t" r="r" b="b"/>
            <a:pathLst>
              <a:path w="723264">
                <a:moveTo>
                  <a:pt x="0" y="0"/>
                </a:moveTo>
                <a:lnTo>
                  <a:pt x="723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275292" y="5067908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19686" y="5098622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847321" y="5098622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6" name="object 336"/>
          <p:cNvGrpSpPr/>
          <p:nvPr/>
        </p:nvGrpSpPr>
        <p:grpSpPr>
          <a:xfrm>
            <a:off x="1119686" y="4135301"/>
            <a:ext cx="4155440" cy="5514975"/>
            <a:chOff x="1119686" y="4135301"/>
            <a:chExt cx="4155440" cy="5514975"/>
          </a:xfrm>
        </p:grpSpPr>
        <p:sp>
          <p:nvSpPr>
            <p:cNvPr id="337" name="object 337"/>
            <p:cNvSpPr/>
            <p:nvPr/>
          </p:nvSpPr>
          <p:spPr>
            <a:xfrm>
              <a:off x="1119686" y="5098622"/>
              <a:ext cx="4155440" cy="4529455"/>
            </a:xfrm>
            <a:custGeom>
              <a:avLst/>
              <a:gdLst/>
              <a:ahLst/>
              <a:cxnLst/>
              <a:rect l="l" t="t" r="r" b="b"/>
              <a:pathLst>
                <a:path w="4155440" h="4529455">
                  <a:moveTo>
                    <a:pt x="371367" y="0"/>
                  </a:moveTo>
                  <a:lnTo>
                    <a:pt x="522148" y="0"/>
                  </a:lnTo>
                </a:path>
                <a:path w="4155440" h="4529455">
                  <a:moveTo>
                    <a:pt x="3727635" y="0"/>
                  </a:moveTo>
                  <a:lnTo>
                    <a:pt x="2401322" y="0"/>
                  </a:lnTo>
                  <a:lnTo>
                    <a:pt x="522148" y="0"/>
                  </a:lnTo>
                </a:path>
                <a:path w="4155440" h="4529455">
                  <a:moveTo>
                    <a:pt x="0" y="30714"/>
                  </a:moveTo>
                  <a:lnTo>
                    <a:pt x="371367" y="30714"/>
                  </a:lnTo>
                </a:path>
                <a:path w="4155440" h="4529455">
                  <a:moveTo>
                    <a:pt x="3727635" y="30714"/>
                  </a:moveTo>
                  <a:lnTo>
                    <a:pt x="4154847" y="30714"/>
                  </a:lnTo>
                </a:path>
                <a:path w="4155440" h="4529455">
                  <a:moveTo>
                    <a:pt x="371367" y="30714"/>
                  </a:moveTo>
                  <a:lnTo>
                    <a:pt x="522148" y="30714"/>
                  </a:lnTo>
                </a:path>
                <a:path w="4155440" h="4529455">
                  <a:moveTo>
                    <a:pt x="3727635" y="30714"/>
                  </a:moveTo>
                  <a:lnTo>
                    <a:pt x="2401322" y="30714"/>
                  </a:lnTo>
                  <a:lnTo>
                    <a:pt x="522148" y="30714"/>
                  </a:lnTo>
                </a:path>
                <a:path w="4155440" h="4529455">
                  <a:moveTo>
                    <a:pt x="0" y="64221"/>
                  </a:moveTo>
                  <a:lnTo>
                    <a:pt x="371367" y="64221"/>
                  </a:lnTo>
                </a:path>
                <a:path w="4155440" h="4529455">
                  <a:moveTo>
                    <a:pt x="3727635" y="64221"/>
                  </a:moveTo>
                  <a:lnTo>
                    <a:pt x="4154847" y="64221"/>
                  </a:lnTo>
                </a:path>
                <a:path w="4155440" h="4529455">
                  <a:moveTo>
                    <a:pt x="371367" y="64221"/>
                  </a:moveTo>
                  <a:lnTo>
                    <a:pt x="522148" y="64221"/>
                  </a:lnTo>
                </a:path>
                <a:path w="4155440" h="4529455">
                  <a:moveTo>
                    <a:pt x="3727635" y="64221"/>
                  </a:moveTo>
                  <a:lnTo>
                    <a:pt x="2401322" y="64221"/>
                  </a:lnTo>
                  <a:lnTo>
                    <a:pt x="522148" y="64221"/>
                  </a:lnTo>
                </a:path>
                <a:path w="4155440" h="4529455">
                  <a:moveTo>
                    <a:pt x="0" y="94936"/>
                  </a:moveTo>
                  <a:lnTo>
                    <a:pt x="371367" y="94936"/>
                  </a:lnTo>
                </a:path>
                <a:path w="4155440" h="4529455">
                  <a:moveTo>
                    <a:pt x="3727635" y="94936"/>
                  </a:moveTo>
                  <a:lnTo>
                    <a:pt x="4154847" y="94936"/>
                  </a:lnTo>
                </a:path>
                <a:path w="4155440" h="4529455">
                  <a:moveTo>
                    <a:pt x="371367" y="94936"/>
                  </a:moveTo>
                  <a:lnTo>
                    <a:pt x="522148" y="94936"/>
                  </a:lnTo>
                </a:path>
                <a:path w="4155440" h="4529455">
                  <a:moveTo>
                    <a:pt x="3727635" y="94936"/>
                  </a:moveTo>
                  <a:lnTo>
                    <a:pt x="2401322" y="94936"/>
                  </a:lnTo>
                  <a:lnTo>
                    <a:pt x="522148" y="94936"/>
                  </a:lnTo>
                </a:path>
                <a:path w="4155440" h="4529455">
                  <a:moveTo>
                    <a:pt x="0" y="125650"/>
                  </a:moveTo>
                  <a:lnTo>
                    <a:pt x="371367" y="125650"/>
                  </a:lnTo>
                </a:path>
                <a:path w="4155440" h="4529455">
                  <a:moveTo>
                    <a:pt x="3727635" y="125650"/>
                  </a:moveTo>
                  <a:lnTo>
                    <a:pt x="4154847" y="125650"/>
                  </a:lnTo>
                </a:path>
                <a:path w="4155440" h="4529455">
                  <a:moveTo>
                    <a:pt x="371367" y="125650"/>
                  </a:moveTo>
                  <a:lnTo>
                    <a:pt x="522148" y="125650"/>
                  </a:lnTo>
                </a:path>
                <a:path w="4155440" h="4529455">
                  <a:moveTo>
                    <a:pt x="3727635" y="125650"/>
                  </a:moveTo>
                  <a:lnTo>
                    <a:pt x="2401322" y="125650"/>
                  </a:lnTo>
                  <a:lnTo>
                    <a:pt x="522148" y="125650"/>
                  </a:lnTo>
                </a:path>
                <a:path w="4155440" h="4529455">
                  <a:moveTo>
                    <a:pt x="0" y="156365"/>
                  </a:moveTo>
                  <a:lnTo>
                    <a:pt x="371367" y="156365"/>
                  </a:lnTo>
                </a:path>
                <a:path w="4155440" h="4529455">
                  <a:moveTo>
                    <a:pt x="3727635" y="156365"/>
                  </a:moveTo>
                  <a:lnTo>
                    <a:pt x="4154847" y="156365"/>
                  </a:lnTo>
                </a:path>
                <a:path w="4155440" h="4529455">
                  <a:moveTo>
                    <a:pt x="371367" y="156365"/>
                  </a:moveTo>
                  <a:lnTo>
                    <a:pt x="522148" y="156365"/>
                  </a:lnTo>
                </a:path>
                <a:path w="4155440" h="4529455">
                  <a:moveTo>
                    <a:pt x="3727635" y="156365"/>
                  </a:moveTo>
                  <a:lnTo>
                    <a:pt x="2401322" y="156365"/>
                  </a:lnTo>
                  <a:lnTo>
                    <a:pt x="522148" y="156365"/>
                  </a:lnTo>
                </a:path>
                <a:path w="4155440" h="4529455">
                  <a:moveTo>
                    <a:pt x="0" y="187079"/>
                  </a:moveTo>
                  <a:lnTo>
                    <a:pt x="371367" y="187079"/>
                  </a:lnTo>
                </a:path>
                <a:path w="4155440" h="4529455">
                  <a:moveTo>
                    <a:pt x="3727635" y="187079"/>
                  </a:moveTo>
                  <a:lnTo>
                    <a:pt x="4154847" y="187079"/>
                  </a:lnTo>
                </a:path>
                <a:path w="4155440" h="4529455">
                  <a:moveTo>
                    <a:pt x="371367" y="187079"/>
                  </a:moveTo>
                  <a:lnTo>
                    <a:pt x="522148" y="187079"/>
                  </a:lnTo>
                </a:path>
                <a:path w="4155440" h="4529455">
                  <a:moveTo>
                    <a:pt x="3727635" y="187079"/>
                  </a:moveTo>
                  <a:lnTo>
                    <a:pt x="2401322" y="187079"/>
                  </a:lnTo>
                  <a:lnTo>
                    <a:pt x="522148" y="187079"/>
                  </a:lnTo>
                </a:path>
                <a:path w="4155440" h="4529455">
                  <a:moveTo>
                    <a:pt x="0" y="217794"/>
                  </a:moveTo>
                  <a:lnTo>
                    <a:pt x="371367" y="217794"/>
                  </a:lnTo>
                </a:path>
                <a:path w="4155440" h="4529455">
                  <a:moveTo>
                    <a:pt x="3727635" y="217794"/>
                  </a:moveTo>
                  <a:lnTo>
                    <a:pt x="4154847" y="217794"/>
                  </a:lnTo>
                </a:path>
                <a:path w="4155440" h="4529455">
                  <a:moveTo>
                    <a:pt x="371367" y="217794"/>
                  </a:moveTo>
                  <a:lnTo>
                    <a:pt x="522148" y="217794"/>
                  </a:lnTo>
                </a:path>
                <a:path w="4155440" h="4529455">
                  <a:moveTo>
                    <a:pt x="3727635" y="217794"/>
                  </a:moveTo>
                  <a:lnTo>
                    <a:pt x="2401322" y="217794"/>
                  </a:lnTo>
                  <a:lnTo>
                    <a:pt x="522148" y="217794"/>
                  </a:lnTo>
                </a:path>
                <a:path w="4155440" h="4529455">
                  <a:moveTo>
                    <a:pt x="0" y="248509"/>
                  </a:moveTo>
                  <a:lnTo>
                    <a:pt x="371367" y="248509"/>
                  </a:lnTo>
                </a:path>
                <a:path w="4155440" h="4529455">
                  <a:moveTo>
                    <a:pt x="3727635" y="248509"/>
                  </a:moveTo>
                  <a:lnTo>
                    <a:pt x="4154847" y="248509"/>
                  </a:lnTo>
                </a:path>
                <a:path w="4155440" h="4529455">
                  <a:moveTo>
                    <a:pt x="371367" y="248509"/>
                  </a:moveTo>
                  <a:lnTo>
                    <a:pt x="522148" y="248509"/>
                  </a:lnTo>
                </a:path>
                <a:path w="4155440" h="4529455">
                  <a:moveTo>
                    <a:pt x="3727635" y="248509"/>
                  </a:moveTo>
                  <a:lnTo>
                    <a:pt x="2401322" y="248509"/>
                  </a:lnTo>
                  <a:lnTo>
                    <a:pt x="522148" y="248509"/>
                  </a:lnTo>
                </a:path>
                <a:path w="4155440" h="4529455">
                  <a:moveTo>
                    <a:pt x="0" y="279223"/>
                  </a:moveTo>
                  <a:lnTo>
                    <a:pt x="371367" y="279223"/>
                  </a:lnTo>
                </a:path>
                <a:path w="4155440" h="4529455">
                  <a:moveTo>
                    <a:pt x="3727635" y="279223"/>
                  </a:moveTo>
                  <a:lnTo>
                    <a:pt x="4154847" y="279223"/>
                  </a:lnTo>
                </a:path>
                <a:path w="4155440" h="4529455">
                  <a:moveTo>
                    <a:pt x="371367" y="279223"/>
                  </a:moveTo>
                  <a:lnTo>
                    <a:pt x="522148" y="279223"/>
                  </a:lnTo>
                </a:path>
                <a:path w="4155440" h="4529455">
                  <a:moveTo>
                    <a:pt x="3727635" y="279223"/>
                  </a:moveTo>
                  <a:lnTo>
                    <a:pt x="2401322" y="279223"/>
                  </a:lnTo>
                  <a:lnTo>
                    <a:pt x="522148" y="279223"/>
                  </a:lnTo>
                </a:path>
                <a:path w="4155440" h="4529455">
                  <a:moveTo>
                    <a:pt x="0" y="309938"/>
                  </a:moveTo>
                  <a:lnTo>
                    <a:pt x="371367" y="309938"/>
                  </a:lnTo>
                </a:path>
                <a:path w="4155440" h="4529455">
                  <a:moveTo>
                    <a:pt x="3727635" y="309938"/>
                  </a:moveTo>
                  <a:lnTo>
                    <a:pt x="4154847" y="309938"/>
                  </a:lnTo>
                </a:path>
                <a:path w="4155440" h="4529455">
                  <a:moveTo>
                    <a:pt x="371367" y="309938"/>
                  </a:moveTo>
                  <a:lnTo>
                    <a:pt x="522148" y="309938"/>
                  </a:lnTo>
                </a:path>
                <a:path w="4155440" h="4529455">
                  <a:moveTo>
                    <a:pt x="3727635" y="309938"/>
                  </a:moveTo>
                  <a:lnTo>
                    <a:pt x="2401322" y="309938"/>
                  </a:lnTo>
                  <a:lnTo>
                    <a:pt x="522148" y="309938"/>
                  </a:lnTo>
                </a:path>
                <a:path w="4155440" h="4529455">
                  <a:moveTo>
                    <a:pt x="0" y="343445"/>
                  </a:moveTo>
                  <a:lnTo>
                    <a:pt x="371367" y="343445"/>
                  </a:lnTo>
                </a:path>
                <a:path w="4155440" h="4529455">
                  <a:moveTo>
                    <a:pt x="3727635" y="343445"/>
                  </a:moveTo>
                  <a:lnTo>
                    <a:pt x="4154847" y="343445"/>
                  </a:lnTo>
                </a:path>
                <a:path w="4155440" h="4529455">
                  <a:moveTo>
                    <a:pt x="371367" y="343445"/>
                  </a:moveTo>
                  <a:lnTo>
                    <a:pt x="522148" y="343445"/>
                  </a:lnTo>
                </a:path>
                <a:path w="4155440" h="4529455">
                  <a:moveTo>
                    <a:pt x="3727635" y="343445"/>
                  </a:moveTo>
                  <a:lnTo>
                    <a:pt x="2401322" y="343445"/>
                  </a:lnTo>
                  <a:lnTo>
                    <a:pt x="522148" y="343445"/>
                  </a:lnTo>
                </a:path>
                <a:path w="4155440" h="4529455">
                  <a:moveTo>
                    <a:pt x="0" y="374159"/>
                  </a:moveTo>
                  <a:lnTo>
                    <a:pt x="371367" y="374159"/>
                  </a:lnTo>
                </a:path>
                <a:path w="4155440" h="4529455">
                  <a:moveTo>
                    <a:pt x="3727635" y="374159"/>
                  </a:moveTo>
                  <a:lnTo>
                    <a:pt x="4154847" y="374159"/>
                  </a:lnTo>
                </a:path>
                <a:path w="4155440" h="4529455">
                  <a:moveTo>
                    <a:pt x="371367" y="374159"/>
                  </a:moveTo>
                  <a:lnTo>
                    <a:pt x="522148" y="374159"/>
                  </a:lnTo>
                </a:path>
                <a:path w="4155440" h="4529455">
                  <a:moveTo>
                    <a:pt x="3727635" y="374159"/>
                  </a:moveTo>
                  <a:lnTo>
                    <a:pt x="2401322" y="374159"/>
                  </a:lnTo>
                  <a:lnTo>
                    <a:pt x="522148" y="374159"/>
                  </a:lnTo>
                </a:path>
                <a:path w="4155440" h="4529455">
                  <a:moveTo>
                    <a:pt x="0" y="404874"/>
                  </a:moveTo>
                  <a:lnTo>
                    <a:pt x="371367" y="404874"/>
                  </a:lnTo>
                </a:path>
                <a:path w="4155440" h="4529455">
                  <a:moveTo>
                    <a:pt x="3727635" y="404874"/>
                  </a:moveTo>
                  <a:lnTo>
                    <a:pt x="4154847" y="404874"/>
                  </a:lnTo>
                </a:path>
                <a:path w="4155440" h="4529455">
                  <a:moveTo>
                    <a:pt x="371367" y="404874"/>
                  </a:moveTo>
                  <a:lnTo>
                    <a:pt x="522148" y="404874"/>
                  </a:lnTo>
                </a:path>
                <a:path w="4155440" h="4529455">
                  <a:moveTo>
                    <a:pt x="3727635" y="404874"/>
                  </a:moveTo>
                  <a:lnTo>
                    <a:pt x="2401322" y="404874"/>
                  </a:lnTo>
                  <a:lnTo>
                    <a:pt x="522148" y="404874"/>
                  </a:lnTo>
                </a:path>
                <a:path w="4155440" h="4529455">
                  <a:moveTo>
                    <a:pt x="0" y="435588"/>
                  </a:moveTo>
                  <a:lnTo>
                    <a:pt x="371367" y="435588"/>
                  </a:lnTo>
                </a:path>
                <a:path w="4155440" h="4529455">
                  <a:moveTo>
                    <a:pt x="3727635" y="435588"/>
                  </a:moveTo>
                  <a:lnTo>
                    <a:pt x="4154847" y="435588"/>
                  </a:lnTo>
                </a:path>
                <a:path w="4155440" h="4529455">
                  <a:moveTo>
                    <a:pt x="371367" y="435588"/>
                  </a:moveTo>
                  <a:lnTo>
                    <a:pt x="522148" y="435588"/>
                  </a:lnTo>
                </a:path>
                <a:path w="4155440" h="4529455">
                  <a:moveTo>
                    <a:pt x="3241786" y="435588"/>
                  </a:moveTo>
                  <a:lnTo>
                    <a:pt x="3727635" y="435588"/>
                  </a:lnTo>
                </a:path>
                <a:path w="4155440" h="4529455">
                  <a:moveTo>
                    <a:pt x="522148" y="435588"/>
                  </a:moveTo>
                  <a:lnTo>
                    <a:pt x="860008" y="435588"/>
                  </a:lnTo>
                </a:path>
                <a:path w="4155440" h="4529455">
                  <a:moveTo>
                    <a:pt x="2401322" y="435588"/>
                  </a:moveTo>
                  <a:lnTo>
                    <a:pt x="3049121" y="435588"/>
                  </a:lnTo>
                </a:path>
                <a:path w="4155440" h="4529455">
                  <a:moveTo>
                    <a:pt x="1019166" y="435588"/>
                  </a:moveTo>
                  <a:lnTo>
                    <a:pt x="1904304" y="435588"/>
                  </a:lnTo>
                </a:path>
                <a:path w="4155440" h="4529455">
                  <a:moveTo>
                    <a:pt x="2063462" y="435588"/>
                  </a:moveTo>
                  <a:lnTo>
                    <a:pt x="2401322" y="435588"/>
                  </a:lnTo>
                </a:path>
                <a:path w="4155440" h="4529455">
                  <a:moveTo>
                    <a:pt x="0" y="466303"/>
                  </a:moveTo>
                  <a:lnTo>
                    <a:pt x="371367" y="466303"/>
                  </a:lnTo>
                </a:path>
                <a:path w="4155440" h="4529455">
                  <a:moveTo>
                    <a:pt x="3727635" y="466303"/>
                  </a:moveTo>
                  <a:lnTo>
                    <a:pt x="4154847" y="466303"/>
                  </a:lnTo>
                </a:path>
                <a:path w="4155440" h="4529455">
                  <a:moveTo>
                    <a:pt x="371367" y="466303"/>
                  </a:moveTo>
                  <a:lnTo>
                    <a:pt x="522148" y="466303"/>
                  </a:lnTo>
                </a:path>
                <a:path w="4155440" h="4529455">
                  <a:moveTo>
                    <a:pt x="3400943" y="466303"/>
                  </a:moveTo>
                  <a:lnTo>
                    <a:pt x="3727635" y="466303"/>
                  </a:lnTo>
                </a:path>
                <a:path w="4155440" h="4529455">
                  <a:moveTo>
                    <a:pt x="522148" y="466303"/>
                  </a:moveTo>
                  <a:lnTo>
                    <a:pt x="723189" y="466303"/>
                  </a:lnTo>
                </a:path>
                <a:path w="4155440" h="4529455">
                  <a:moveTo>
                    <a:pt x="2401322" y="466303"/>
                  </a:moveTo>
                  <a:lnTo>
                    <a:pt x="2892756" y="466303"/>
                  </a:lnTo>
                </a:path>
                <a:path w="4155440" h="4529455">
                  <a:moveTo>
                    <a:pt x="1155985" y="466303"/>
                  </a:moveTo>
                  <a:lnTo>
                    <a:pt x="1767485" y="466303"/>
                  </a:lnTo>
                </a:path>
                <a:path w="4155440" h="4529455">
                  <a:moveTo>
                    <a:pt x="2200281" y="466303"/>
                  </a:moveTo>
                  <a:lnTo>
                    <a:pt x="2401322" y="466303"/>
                  </a:lnTo>
                </a:path>
                <a:path w="4155440" h="4529455">
                  <a:moveTo>
                    <a:pt x="0" y="497018"/>
                  </a:moveTo>
                  <a:lnTo>
                    <a:pt x="371367" y="497018"/>
                  </a:lnTo>
                </a:path>
                <a:path w="4155440" h="4529455">
                  <a:moveTo>
                    <a:pt x="3727635" y="497018"/>
                  </a:moveTo>
                  <a:lnTo>
                    <a:pt x="4154847" y="497018"/>
                  </a:lnTo>
                </a:path>
                <a:path w="4155440" h="4529455">
                  <a:moveTo>
                    <a:pt x="371367" y="497018"/>
                  </a:moveTo>
                  <a:lnTo>
                    <a:pt x="522148" y="497018"/>
                  </a:lnTo>
                </a:path>
                <a:path w="4155440" h="4529455">
                  <a:moveTo>
                    <a:pt x="3389774" y="497018"/>
                  </a:moveTo>
                  <a:lnTo>
                    <a:pt x="3727635" y="497018"/>
                  </a:lnTo>
                </a:path>
                <a:path w="4155440" h="4529455">
                  <a:moveTo>
                    <a:pt x="522148" y="497018"/>
                  </a:moveTo>
                  <a:lnTo>
                    <a:pt x="731565" y="497018"/>
                  </a:lnTo>
                </a:path>
                <a:path w="4155440" h="4529455">
                  <a:moveTo>
                    <a:pt x="2401322" y="497018"/>
                  </a:moveTo>
                  <a:lnTo>
                    <a:pt x="2901133" y="497018"/>
                  </a:lnTo>
                </a:path>
                <a:path w="4155440" h="4529455">
                  <a:moveTo>
                    <a:pt x="1147609" y="497018"/>
                  </a:moveTo>
                  <a:lnTo>
                    <a:pt x="1775862" y="497018"/>
                  </a:lnTo>
                </a:path>
                <a:path w="4155440" h="4529455">
                  <a:moveTo>
                    <a:pt x="2191905" y="497018"/>
                  </a:moveTo>
                  <a:lnTo>
                    <a:pt x="2401322" y="497018"/>
                  </a:lnTo>
                </a:path>
                <a:path w="4155440" h="4529455">
                  <a:moveTo>
                    <a:pt x="0" y="527732"/>
                  </a:moveTo>
                  <a:lnTo>
                    <a:pt x="371367" y="527732"/>
                  </a:lnTo>
                </a:path>
                <a:path w="4155440" h="4529455">
                  <a:moveTo>
                    <a:pt x="3727635" y="527732"/>
                  </a:moveTo>
                  <a:lnTo>
                    <a:pt x="4154847" y="527732"/>
                  </a:lnTo>
                </a:path>
                <a:path w="4155440" h="4529455">
                  <a:moveTo>
                    <a:pt x="371367" y="527732"/>
                  </a:moveTo>
                  <a:lnTo>
                    <a:pt x="522148" y="527732"/>
                  </a:lnTo>
                </a:path>
                <a:path w="4155440" h="4529455">
                  <a:moveTo>
                    <a:pt x="3389774" y="527732"/>
                  </a:moveTo>
                  <a:lnTo>
                    <a:pt x="3727635" y="527732"/>
                  </a:lnTo>
                </a:path>
                <a:path w="4155440" h="4529455">
                  <a:moveTo>
                    <a:pt x="522148" y="527732"/>
                  </a:moveTo>
                  <a:lnTo>
                    <a:pt x="731565" y="527732"/>
                  </a:lnTo>
                </a:path>
                <a:path w="4155440" h="4529455">
                  <a:moveTo>
                    <a:pt x="2401322" y="527732"/>
                  </a:moveTo>
                  <a:lnTo>
                    <a:pt x="2901133" y="527732"/>
                  </a:lnTo>
                </a:path>
                <a:path w="4155440" h="4529455">
                  <a:moveTo>
                    <a:pt x="1147609" y="527732"/>
                  </a:moveTo>
                  <a:lnTo>
                    <a:pt x="1775862" y="527732"/>
                  </a:lnTo>
                </a:path>
                <a:path w="4155440" h="4529455">
                  <a:moveTo>
                    <a:pt x="2191905" y="527732"/>
                  </a:moveTo>
                  <a:lnTo>
                    <a:pt x="2401322" y="527732"/>
                  </a:lnTo>
                </a:path>
                <a:path w="4155440" h="4529455">
                  <a:moveTo>
                    <a:pt x="0" y="558447"/>
                  </a:moveTo>
                  <a:lnTo>
                    <a:pt x="371367" y="558447"/>
                  </a:lnTo>
                </a:path>
                <a:path w="4155440" h="4529455">
                  <a:moveTo>
                    <a:pt x="3727635" y="558447"/>
                  </a:moveTo>
                  <a:lnTo>
                    <a:pt x="4154847" y="558447"/>
                  </a:lnTo>
                </a:path>
                <a:path w="4155440" h="4529455">
                  <a:moveTo>
                    <a:pt x="371367" y="558447"/>
                  </a:moveTo>
                  <a:lnTo>
                    <a:pt x="522148" y="558447"/>
                  </a:lnTo>
                </a:path>
                <a:path w="4155440" h="4529455">
                  <a:moveTo>
                    <a:pt x="3389774" y="558447"/>
                  </a:moveTo>
                  <a:lnTo>
                    <a:pt x="3727635" y="558447"/>
                  </a:lnTo>
                </a:path>
                <a:path w="4155440" h="4529455">
                  <a:moveTo>
                    <a:pt x="522148" y="558447"/>
                  </a:moveTo>
                  <a:lnTo>
                    <a:pt x="731565" y="558447"/>
                  </a:lnTo>
                </a:path>
                <a:path w="4155440" h="4529455">
                  <a:moveTo>
                    <a:pt x="2401322" y="558447"/>
                  </a:moveTo>
                  <a:lnTo>
                    <a:pt x="2901133" y="558447"/>
                  </a:lnTo>
                </a:path>
                <a:path w="4155440" h="4529455">
                  <a:moveTo>
                    <a:pt x="1147609" y="558447"/>
                  </a:moveTo>
                  <a:lnTo>
                    <a:pt x="1775862" y="558447"/>
                  </a:lnTo>
                </a:path>
                <a:path w="4155440" h="4529455">
                  <a:moveTo>
                    <a:pt x="2191905" y="558447"/>
                  </a:moveTo>
                  <a:lnTo>
                    <a:pt x="2401322" y="558447"/>
                  </a:lnTo>
                </a:path>
                <a:path w="4155440" h="4529455">
                  <a:moveTo>
                    <a:pt x="0" y="589161"/>
                  </a:moveTo>
                  <a:lnTo>
                    <a:pt x="371367" y="589161"/>
                  </a:lnTo>
                </a:path>
                <a:path w="4155440" h="4529455">
                  <a:moveTo>
                    <a:pt x="3727635" y="589161"/>
                  </a:moveTo>
                  <a:lnTo>
                    <a:pt x="4154847" y="589161"/>
                  </a:lnTo>
                </a:path>
                <a:path w="4155440" h="4529455">
                  <a:moveTo>
                    <a:pt x="371367" y="589161"/>
                  </a:moveTo>
                  <a:lnTo>
                    <a:pt x="522148" y="589161"/>
                  </a:lnTo>
                </a:path>
                <a:path w="4155440" h="4529455">
                  <a:moveTo>
                    <a:pt x="3389774" y="589161"/>
                  </a:moveTo>
                  <a:lnTo>
                    <a:pt x="3727635" y="589161"/>
                  </a:lnTo>
                </a:path>
                <a:path w="4155440" h="4529455">
                  <a:moveTo>
                    <a:pt x="522148" y="589161"/>
                  </a:moveTo>
                  <a:lnTo>
                    <a:pt x="731565" y="589161"/>
                  </a:lnTo>
                </a:path>
                <a:path w="4155440" h="4529455">
                  <a:moveTo>
                    <a:pt x="2401322" y="589161"/>
                  </a:moveTo>
                  <a:lnTo>
                    <a:pt x="2901133" y="589161"/>
                  </a:lnTo>
                </a:path>
                <a:path w="4155440" h="4529455">
                  <a:moveTo>
                    <a:pt x="1147609" y="589161"/>
                  </a:moveTo>
                  <a:lnTo>
                    <a:pt x="1775862" y="589161"/>
                  </a:lnTo>
                </a:path>
                <a:path w="4155440" h="4529455">
                  <a:moveTo>
                    <a:pt x="2191905" y="589161"/>
                  </a:moveTo>
                  <a:lnTo>
                    <a:pt x="2401322" y="589161"/>
                  </a:lnTo>
                </a:path>
                <a:path w="4155440" h="4529455">
                  <a:moveTo>
                    <a:pt x="0" y="619876"/>
                  </a:moveTo>
                  <a:lnTo>
                    <a:pt x="371367" y="619876"/>
                  </a:lnTo>
                </a:path>
                <a:path w="4155440" h="4529455">
                  <a:moveTo>
                    <a:pt x="3727635" y="619876"/>
                  </a:moveTo>
                  <a:lnTo>
                    <a:pt x="4154847" y="619876"/>
                  </a:lnTo>
                </a:path>
                <a:path w="4155440" h="4529455">
                  <a:moveTo>
                    <a:pt x="371367" y="619876"/>
                  </a:moveTo>
                  <a:lnTo>
                    <a:pt x="522148" y="619876"/>
                  </a:lnTo>
                </a:path>
                <a:path w="4155440" h="4529455">
                  <a:moveTo>
                    <a:pt x="3345098" y="619876"/>
                  </a:moveTo>
                  <a:lnTo>
                    <a:pt x="3727635" y="619876"/>
                  </a:lnTo>
                </a:path>
                <a:path w="4155440" h="4529455">
                  <a:moveTo>
                    <a:pt x="522148" y="619876"/>
                  </a:moveTo>
                  <a:lnTo>
                    <a:pt x="776241" y="619876"/>
                  </a:lnTo>
                </a:path>
                <a:path w="4155440" h="4529455">
                  <a:moveTo>
                    <a:pt x="2401322" y="619876"/>
                  </a:moveTo>
                  <a:lnTo>
                    <a:pt x="2948601" y="619876"/>
                  </a:lnTo>
                </a:path>
                <a:path w="4155440" h="4529455">
                  <a:moveTo>
                    <a:pt x="1088972" y="619876"/>
                  </a:moveTo>
                  <a:lnTo>
                    <a:pt x="1834499" y="619876"/>
                  </a:lnTo>
                </a:path>
                <a:path w="4155440" h="4529455">
                  <a:moveTo>
                    <a:pt x="2144437" y="619876"/>
                  </a:moveTo>
                  <a:lnTo>
                    <a:pt x="2401322" y="619876"/>
                  </a:lnTo>
                </a:path>
                <a:path w="4155440" h="4529455">
                  <a:moveTo>
                    <a:pt x="0" y="653383"/>
                  </a:moveTo>
                  <a:lnTo>
                    <a:pt x="371367" y="653383"/>
                  </a:lnTo>
                </a:path>
                <a:path w="4155440" h="4529455">
                  <a:moveTo>
                    <a:pt x="3727635" y="653383"/>
                  </a:moveTo>
                  <a:lnTo>
                    <a:pt x="4154847" y="653383"/>
                  </a:lnTo>
                </a:path>
                <a:path w="4155440" h="4529455">
                  <a:moveTo>
                    <a:pt x="371367" y="653383"/>
                  </a:moveTo>
                  <a:lnTo>
                    <a:pt x="522148" y="653383"/>
                  </a:lnTo>
                </a:path>
                <a:path w="4155440" h="4529455">
                  <a:moveTo>
                    <a:pt x="3345098" y="653383"/>
                  </a:moveTo>
                  <a:lnTo>
                    <a:pt x="3727635" y="653383"/>
                  </a:lnTo>
                </a:path>
                <a:path w="4155440" h="4529455">
                  <a:moveTo>
                    <a:pt x="522148" y="653383"/>
                  </a:moveTo>
                  <a:lnTo>
                    <a:pt x="776241" y="653383"/>
                  </a:lnTo>
                </a:path>
                <a:path w="4155440" h="4529455">
                  <a:moveTo>
                    <a:pt x="2401322" y="653383"/>
                  </a:moveTo>
                  <a:lnTo>
                    <a:pt x="2948601" y="653383"/>
                  </a:lnTo>
                </a:path>
                <a:path w="4155440" h="4529455">
                  <a:moveTo>
                    <a:pt x="1088972" y="653383"/>
                  </a:moveTo>
                  <a:lnTo>
                    <a:pt x="1834499" y="653383"/>
                  </a:lnTo>
                </a:path>
                <a:path w="4155440" h="4529455">
                  <a:moveTo>
                    <a:pt x="2144437" y="653383"/>
                  </a:moveTo>
                  <a:lnTo>
                    <a:pt x="2401322" y="653383"/>
                  </a:lnTo>
                </a:path>
                <a:path w="4155440" h="4529455">
                  <a:moveTo>
                    <a:pt x="0" y="684097"/>
                  </a:moveTo>
                  <a:lnTo>
                    <a:pt x="371367" y="684097"/>
                  </a:lnTo>
                </a:path>
                <a:path w="4155440" h="4529455">
                  <a:moveTo>
                    <a:pt x="3727635" y="684097"/>
                  </a:moveTo>
                  <a:lnTo>
                    <a:pt x="4154847" y="684097"/>
                  </a:lnTo>
                </a:path>
                <a:path w="4155440" h="4529455">
                  <a:moveTo>
                    <a:pt x="371367" y="684097"/>
                  </a:moveTo>
                  <a:lnTo>
                    <a:pt x="522148" y="684097"/>
                  </a:lnTo>
                </a:path>
                <a:path w="4155440" h="4529455">
                  <a:moveTo>
                    <a:pt x="3345098" y="684097"/>
                  </a:moveTo>
                  <a:lnTo>
                    <a:pt x="3727635" y="684097"/>
                  </a:lnTo>
                </a:path>
                <a:path w="4155440" h="4529455">
                  <a:moveTo>
                    <a:pt x="522148" y="684097"/>
                  </a:moveTo>
                  <a:lnTo>
                    <a:pt x="776241" y="684097"/>
                  </a:lnTo>
                </a:path>
                <a:path w="4155440" h="4529455">
                  <a:moveTo>
                    <a:pt x="2401322" y="684097"/>
                  </a:moveTo>
                  <a:lnTo>
                    <a:pt x="2948601" y="684097"/>
                  </a:lnTo>
                </a:path>
                <a:path w="4155440" h="4529455">
                  <a:moveTo>
                    <a:pt x="1088972" y="684097"/>
                  </a:moveTo>
                  <a:lnTo>
                    <a:pt x="1834499" y="684097"/>
                  </a:lnTo>
                </a:path>
                <a:path w="4155440" h="4529455">
                  <a:moveTo>
                    <a:pt x="2144437" y="684097"/>
                  </a:moveTo>
                  <a:lnTo>
                    <a:pt x="2401322" y="684097"/>
                  </a:lnTo>
                </a:path>
                <a:path w="4155440" h="4529455">
                  <a:moveTo>
                    <a:pt x="0" y="714812"/>
                  </a:moveTo>
                  <a:lnTo>
                    <a:pt x="371367" y="714812"/>
                  </a:lnTo>
                </a:path>
                <a:path w="4155440" h="4529455">
                  <a:moveTo>
                    <a:pt x="3727635" y="714812"/>
                  </a:moveTo>
                  <a:lnTo>
                    <a:pt x="4154847" y="714812"/>
                  </a:lnTo>
                </a:path>
                <a:path w="4155440" h="4529455">
                  <a:moveTo>
                    <a:pt x="371367" y="714812"/>
                  </a:moveTo>
                  <a:lnTo>
                    <a:pt x="522148" y="714812"/>
                  </a:lnTo>
                </a:path>
                <a:path w="4155440" h="4529455">
                  <a:moveTo>
                    <a:pt x="3345098" y="714812"/>
                  </a:moveTo>
                  <a:lnTo>
                    <a:pt x="3727635" y="714812"/>
                  </a:lnTo>
                </a:path>
                <a:path w="4155440" h="4529455">
                  <a:moveTo>
                    <a:pt x="522148" y="714812"/>
                  </a:moveTo>
                  <a:lnTo>
                    <a:pt x="776241" y="714812"/>
                  </a:lnTo>
                </a:path>
                <a:path w="4155440" h="4529455">
                  <a:moveTo>
                    <a:pt x="2401322" y="714812"/>
                  </a:moveTo>
                  <a:lnTo>
                    <a:pt x="2948601" y="714812"/>
                  </a:lnTo>
                </a:path>
                <a:path w="4155440" h="4529455">
                  <a:moveTo>
                    <a:pt x="1088972" y="714812"/>
                  </a:moveTo>
                  <a:lnTo>
                    <a:pt x="1834499" y="714812"/>
                  </a:lnTo>
                </a:path>
                <a:path w="4155440" h="4529455">
                  <a:moveTo>
                    <a:pt x="2144437" y="714812"/>
                  </a:moveTo>
                  <a:lnTo>
                    <a:pt x="2401322" y="714812"/>
                  </a:lnTo>
                </a:path>
                <a:path w="4155440" h="4529455">
                  <a:moveTo>
                    <a:pt x="0" y="745527"/>
                  </a:moveTo>
                  <a:lnTo>
                    <a:pt x="371367" y="745527"/>
                  </a:lnTo>
                </a:path>
                <a:path w="4155440" h="4529455">
                  <a:moveTo>
                    <a:pt x="3727635" y="745527"/>
                  </a:moveTo>
                  <a:lnTo>
                    <a:pt x="4154847" y="745527"/>
                  </a:lnTo>
                </a:path>
                <a:path w="4155440" h="4529455">
                  <a:moveTo>
                    <a:pt x="371367" y="745527"/>
                  </a:moveTo>
                  <a:lnTo>
                    <a:pt x="522148" y="745527"/>
                  </a:lnTo>
                </a:path>
                <a:path w="4155440" h="4529455">
                  <a:moveTo>
                    <a:pt x="3345098" y="745527"/>
                  </a:moveTo>
                  <a:lnTo>
                    <a:pt x="3727635" y="745527"/>
                  </a:lnTo>
                </a:path>
                <a:path w="4155440" h="4529455">
                  <a:moveTo>
                    <a:pt x="522148" y="745527"/>
                  </a:moveTo>
                  <a:lnTo>
                    <a:pt x="776241" y="745527"/>
                  </a:lnTo>
                </a:path>
                <a:path w="4155440" h="4529455">
                  <a:moveTo>
                    <a:pt x="2401322" y="745527"/>
                  </a:moveTo>
                  <a:lnTo>
                    <a:pt x="2948601" y="745527"/>
                  </a:lnTo>
                </a:path>
                <a:path w="4155440" h="4529455">
                  <a:moveTo>
                    <a:pt x="1088972" y="745527"/>
                  </a:moveTo>
                  <a:lnTo>
                    <a:pt x="1834499" y="745527"/>
                  </a:lnTo>
                </a:path>
                <a:path w="4155440" h="4529455">
                  <a:moveTo>
                    <a:pt x="2144437" y="745527"/>
                  </a:moveTo>
                  <a:lnTo>
                    <a:pt x="2401322" y="745527"/>
                  </a:lnTo>
                </a:path>
                <a:path w="4155440" h="4529455">
                  <a:moveTo>
                    <a:pt x="0" y="776241"/>
                  </a:moveTo>
                  <a:lnTo>
                    <a:pt x="371367" y="776241"/>
                  </a:lnTo>
                </a:path>
                <a:path w="4155440" h="4529455">
                  <a:moveTo>
                    <a:pt x="3727635" y="776241"/>
                  </a:moveTo>
                  <a:lnTo>
                    <a:pt x="4154847" y="776241"/>
                  </a:lnTo>
                </a:path>
                <a:path w="4155440" h="4529455">
                  <a:moveTo>
                    <a:pt x="371367" y="776241"/>
                  </a:moveTo>
                  <a:lnTo>
                    <a:pt x="522148" y="776241"/>
                  </a:lnTo>
                </a:path>
                <a:path w="4155440" h="4529455">
                  <a:moveTo>
                    <a:pt x="3345098" y="776241"/>
                  </a:moveTo>
                  <a:lnTo>
                    <a:pt x="3727635" y="776241"/>
                  </a:lnTo>
                </a:path>
                <a:path w="4155440" h="4529455">
                  <a:moveTo>
                    <a:pt x="522148" y="776241"/>
                  </a:moveTo>
                  <a:lnTo>
                    <a:pt x="776241" y="776241"/>
                  </a:lnTo>
                </a:path>
                <a:path w="4155440" h="4529455">
                  <a:moveTo>
                    <a:pt x="2401322" y="776241"/>
                  </a:moveTo>
                  <a:lnTo>
                    <a:pt x="2948601" y="776241"/>
                  </a:lnTo>
                </a:path>
                <a:path w="4155440" h="4529455">
                  <a:moveTo>
                    <a:pt x="1088972" y="776241"/>
                  </a:moveTo>
                  <a:lnTo>
                    <a:pt x="1834499" y="776241"/>
                  </a:lnTo>
                </a:path>
                <a:path w="4155440" h="4529455">
                  <a:moveTo>
                    <a:pt x="2144437" y="776241"/>
                  </a:moveTo>
                  <a:lnTo>
                    <a:pt x="2401322" y="776241"/>
                  </a:lnTo>
                </a:path>
                <a:path w="4155440" h="4529455">
                  <a:moveTo>
                    <a:pt x="0" y="806956"/>
                  </a:moveTo>
                  <a:lnTo>
                    <a:pt x="371367" y="806956"/>
                  </a:lnTo>
                </a:path>
                <a:path w="4155440" h="4529455">
                  <a:moveTo>
                    <a:pt x="3727635" y="806956"/>
                  </a:moveTo>
                  <a:lnTo>
                    <a:pt x="4154847" y="806956"/>
                  </a:lnTo>
                </a:path>
                <a:path w="4155440" h="4529455">
                  <a:moveTo>
                    <a:pt x="371367" y="806956"/>
                  </a:moveTo>
                  <a:lnTo>
                    <a:pt x="522148" y="806956"/>
                  </a:lnTo>
                </a:path>
                <a:path w="4155440" h="4529455">
                  <a:moveTo>
                    <a:pt x="3345098" y="806956"/>
                  </a:moveTo>
                  <a:lnTo>
                    <a:pt x="3727635" y="806956"/>
                  </a:lnTo>
                </a:path>
                <a:path w="4155440" h="4529455">
                  <a:moveTo>
                    <a:pt x="522148" y="806956"/>
                  </a:moveTo>
                  <a:lnTo>
                    <a:pt x="776241" y="806956"/>
                  </a:lnTo>
                </a:path>
                <a:path w="4155440" h="4529455">
                  <a:moveTo>
                    <a:pt x="2401322" y="806956"/>
                  </a:moveTo>
                  <a:lnTo>
                    <a:pt x="2948601" y="806956"/>
                  </a:lnTo>
                </a:path>
                <a:path w="4155440" h="4529455">
                  <a:moveTo>
                    <a:pt x="1088972" y="806956"/>
                  </a:moveTo>
                  <a:lnTo>
                    <a:pt x="1834499" y="806956"/>
                  </a:lnTo>
                </a:path>
                <a:path w="4155440" h="4529455">
                  <a:moveTo>
                    <a:pt x="2144437" y="806956"/>
                  </a:moveTo>
                  <a:lnTo>
                    <a:pt x="2401322" y="806956"/>
                  </a:lnTo>
                </a:path>
                <a:path w="4155440" h="4529455">
                  <a:moveTo>
                    <a:pt x="0" y="837670"/>
                  </a:moveTo>
                  <a:lnTo>
                    <a:pt x="371367" y="837670"/>
                  </a:lnTo>
                </a:path>
                <a:path w="4155440" h="4529455">
                  <a:moveTo>
                    <a:pt x="3727635" y="837670"/>
                  </a:moveTo>
                  <a:lnTo>
                    <a:pt x="4154847" y="837670"/>
                  </a:lnTo>
                </a:path>
                <a:path w="4155440" h="4529455">
                  <a:moveTo>
                    <a:pt x="371367" y="837670"/>
                  </a:moveTo>
                  <a:lnTo>
                    <a:pt x="522148" y="837670"/>
                  </a:lnTo>
                </a:path>
                <a:path w="4155440" h="4529455">
                  <a:moveTo>
                    <a:pt x="3345098" y="837670"/>
                  </a:moveTo>
                  <a:lnTo>
                    <a:pt x="3727635" y="837670"/>
                  </a:lnTo>
                </a:path>
                <a:path w="4155440" h="4529455">
                  <a:moveTo>
                    <a:pt x="522148" y="837670"/>
                  </a:moveTo>
                  <a:lnTo>
                    <a:pt x="776241" y="837670"/>
                  </a:lnTo>
                </a:path>
                <a:path w="4155440" h="4529455">
                  <a:moveTo>
                    <a:pt x="2401322" y="837670"/>
                  </a:moveTo>
                  <a:lnTo>
                    <a:pt x="2948601" y="837670"/>
                  </a:lnTo>
                </a:path>
                <a:path w="4155440" h="4529455">
                  <a:moveTo>
                    <a:pt x="1088972" y="837670"/>
                  </a:moveTo>
                  <a:lnTo>
                    <a:pt x="1834499" y="837670"/>
                  </a:lnTo>
                </a:path>
                <a:path w="4155440" h="4529455">
                  <a:moveTo>
                    <a:pt x="2144437" y="837670"/>
                  </a:moveTo>
                  <a:lnTo>
                    <a:pt x="2401322" y="837670"/>
                  </a:lnTo>
                </a:path>
                <a:path w="4155440" h="4529455">
                  <a:moveTo>
                    <a:pt x="0" y="868385"/>
                  </a:moveTo>
                  <a:lnTo>
                    <a:pt x="371367" y="868385"/>
                  </a:lnTo>
                </a:path>
                <a:path w="4155440" h="4529455">
                  <a:moveTo>
                    <a:pt x="3727635" y="868385"/>
                  </a:moveTo>
                  <a:lnTo>
                    <a:pt x="4154847" y="868385"/>
                  </a:lnTo>
                </a:path>
                <a:path w="4155440" h="4529455">
                  <a:moveTo>
                    <a:pt x="371367" y="868385"/>
                  </a:moveTo>
                  <a:lnTo>
                    <a:pt x="522148" y="868385"/>
                  </a:lnTo>
                </a:path>
                <a:path w="4155440" h="4529455">
                  <a:moveTo>
                    <a:pt x="3345098" y="868385"/>
                  </a:moveTo>
                  <a:lnTo>
                    <a:pt x="3727635" y="868385"/>
                  </a:lnTo>
                </a:path>
                <a:path w="4155440" h="4529455">
                  <a:moveTo>
                    <a:pt x="522148" y="868385"/>
                  </a:moveTo>
                  <a:lnTo>
                    <a:pt x="776241" y="868385"/>
                  </a:lnTo>
                </a:path>
                <a:path w="4155440" h="4529455">
                  <a:moveTo>
                    <a:pt x="2401322" y="868385"/>
                  </a:moveTo>
                  <a:lnTo>
                    <a:pt x="2948601" y="868385"/>
                  </a:lnTo>
                </a:path>
                <a:path w="4155440" h="4529455">
                  <a:moveTo>
                    <a:pt x="1088972" y="868385"/>
                  </a:moveTo>
                  <a:lnTo>
                    <a:pt x="1834499" y="868385"/>
                  </a:lnTo>
                </a:path>
                <a:path w="4155440" h="4529455">
                  <a:moveTo>
                    <a:pt x="2144437" y="868385"/>
                  </a:moveTo>
                  <a:lnTo>
                    <a:pt x="2401322" y="868385"/>
                  </a:lnTo>
                </a:path>
                <a:path w="4155440" h="4529455">
                  <a:moveTo>
                    <a:pt x="0" y="899100"/>
                  </a:moveTo>
                  <a:lnTo>
                    <a:pt x="371367" y="899100"/>
                  </a:lnTo>
                </a:path>
                <a:path w="4155440" h="4529455">
                  <a:moveTo>
                    <a:pt x="3727635" y="899100"/>
                  </a:moveTo>
                  <a:lnTo>
                    <a:pt x="4154847" y="899100"/>
                  </a:lnTo>
                </a:path>
                <a:path w="4155440" h="4529455">
                  <a:moveTo>
                    <a:pt x="371367" y="899100"/>
                  </a:moveTo>
                  <a:lnTo>
                    <a:pt x="522148" y="899100"/>
                  </a:lnTo>
                </a:path>
                <a:path w="4155440" h="4529455">
                  <a:moveTo>
                    <a:pt x="3345098" y="899100"/>
                  </a:moveTo>
                  <a:lnTo>
                    <a:pt x="3727635" y="899100"/>
                  </a:lnTo>
                </a:path>
                <a:path w="4155440" h="4529455">
                  <a:moveTo>
                    <a:pt x="522148" y="899100"/>
                  </a:moveTo>
                  <a:lnTo>
                    <a:pt x="776241" y="899100"/>
                  </a:lnTo>
                </a:path>
                <a:path w="4155440" h="4529455">
                  <a:moveTo>
                    <a:pt x="2401322" y="899100"/>
                  </a:moveTo>
                  <a:lnTo>
                    <a:pt x="2948601" y="899100"/>
                  </a:lnTo>
                </a:path>
                <a:path w="4155440" h="4529455">
                  <a:moveTo>
                    <a:pt x="1088972" y="899100"/>
                  </a:moveTo>
                  <a:lnTo>
                    <a:pt x="1834499" y="899100"/>
                  </a:lnTo>
                </a:path>
                <a:path w="4155440" h="4529455">
                  <a:moveTo>
                    <a:pt x="2144437" y="899100"/>
                  </a:moveTo>
                  <a:lnTo>
                    <a:pt x="2401322" y="899100"/>
                  </a:lnTo>
                </a:path>
                <a:path w="4155440" h="4529455">
                  <a:moveTo>
                    <a:pt x="0" y="932606"/>
                  </a:moveTo>
                  <a:lnTo>
                    <a:pt x="371367" y="932606"/>
                  </a:lnTo>
                </a:path>
                <a:path w="4155440" h="4529455">
                  <a:moveTo>
                    <a:pt x="3727635" y="932606"/>
                  </a:moveTo>
                  <a:lnTo>
                    <a:pt x="4154847" y="932606"/>
                  </a:lnTo>
                </a:path>
                <a:path w="4155440" h="4529455">
                  <a:moveTo>
                    <a:pt x="371367" y="932606"/>
                  </a:moveTo>
                  <a:lnTo>
                    <a:pt x="522148" y="932606"/>
                  </a:lnTo>
                </a:path>
                <a:path w="4155440" h="4529455">
                  <a:moveTo>
                    <a:pt x="3345098" y="932606"/>
                  </a:moveTo>
                  <a:lnTo>
                    <a:pt x="3727635" y="932606"/>
                  </a:lnTo>
                </a:path>
                <a:path w="4155440" h="4529455">
                  <a:moveTo>
                    <a:pt x="522148" y="932606"/>
                  </a:moveTo>
                  <a:lnTo>
                    <a:pt x="776241" y="932606"/>
                  </a:lnTo>
                </a:path>
                <a:path w="4155440" h="4529455">
                  <a:moveTo>
                    <a:pt x="2401322" y="932606"/>
                  </a:moveTo>
                  <a:lnTo>
                    <a:pt x="2948601" y="932606"/>
                  </a:lnTo>
                </a:path>
                <a:path w="4155440" h="4529455">
                  <a:moveTo>
                    <a:pt x="1088972" y="932606"/>
                  </a:moveTo>
                  <a:lnTo>
                    <a:pt x="1834499" y="932606"/>
                  </a:lnTo>
                </a:path>
                <a:path w="4155440" h="4529455">
                  <a:moveTo>
                    <a:pt x="2144437" y="932606"/>
                  </a:moveTo>
                  <a:lnTo>
                    <a:pt x="2401322" y="932606"/>
                  </a:lnTo>
                </a:path>
                <a:path w="4155440" h="4529455">
                  <a:moveTo>
                    <a:pt x="0" y="963321"/>
                  </a:moveTo>
                  <a:lnTo>
                    <a:pt x="371367" y="963321"/>
                  </a:lnTo>
                </a:path>
                <a:path w="4155440" h="4529455">
                  <a:moveTo>
                    <a:pt x="3727635" y="963321"/>
                  </a:moveTo>
                  <a:lnTo>
                    <a:pt x="4154847" y="963321"/>
                  </a:lnTo>
                </a:path>
                <a:path w="4155440" h="4529455">
                  <a:moveTo>
                    <a:pt x="371367" y="963321"/>
                  </a:moveTo>
                  <a:lnTo>
                    <a:pt x="522148" y="963321"/>
                  </a:lnTo>
                </a:path>
                <a:path w="4155440" h="4529455">
                  <a:moveTo>
                    <a:pt x="3345098" y="963321"/>
                  </a:moveTo>
                  <a:lnTo>
                    <a:pt x="3727635" y="963321"/>
                  </a:lnTo>
                </a:path>
                <a:path w="4155440" h="4529455">
                  <a:moveTo>
                    <a:pt x="522148" y="963321"/>
                  </a:moveTo>
                  <a:lnTo>
                    <a:pt x="776241" y="963321"/>
                  </a:lnTo>
                </a:path>
                <a:path w="4155440" h="4529455">
                  <a:moveTo>
                    <a:pt x="2401322" y="963321"/>
                  </a:moveTo>
                  <a:lnTo>
                    <a:pt x="2948601" y="963321"/>
                  </a:lnTo>
                </a:path>
                <a:path w="4155440" h="4529455">
                  <a:moveTo>
                    <a:pt x="1088972" y="963321"/>
                  </a:moveTo>
                  <a:lnTo>
                    <a:pt x="1834499" y="963321"/>
                  </a:lnTo>
                </a:path>
                <a:path w="4155440" h="4529455">
                  <a:moveTo>
                    <a:pt x="2144437" y="963321"/>
                  </a:moveTo>
                  <a:lnTo>
                    <a:pt x="2401322" y="963321"/>
                  </a:lnTo>
                </a:path>
                <a:path w="4155440" h="4529455">
                  <a:moveTo>
                    <a:pt x="0" y="994036"/>
                  </a:moveTo>
                  <a:lnTo>
                    <a:pt x="371367" y="994036"/>
                  </a:lnTo>
                </a:path>
                <a:path w="4155440" h="4529455">
                  <a:moveTo>
                    <a:pt x="3727635" y="994036"/>
                  </a:moveTo>
                  <a:lnTo>
                    <a:pt x="4154847" y="994036"/>
                  </a:lnTo>
                </a:path>
                <a:path w="4155440" h="4529455">
                  <a:moveTo>
                    <a:pt x="371367" y="994036"/>
                  </a:moveTo>
                  <a:lnTo>
                    <a:pt x="522148" y="994036"/>
                  </a:lnTo>
                </a:path>
                <a:path w="4155440" h="4529455">
                  <a:moveTo>
                    <a:pt x="3345098" y="994036"/>
                  </a:moveTo>
                  <a:lnTo>
                    <a:pt x="3727635" y="994036"/>
                  </a:lnTo>
                </a:path>
                <a:path w="4155440" h="4529455">
                  <a:moveTo>
                    <a:pt x="522148" y="994036"/>
                  </a:moveTo>
                  <a:lnTo>
                    <a:pt x="776241" y="994036"/>
                  </a:lnTo>
                </a:path>
                <a:path w="4155440" h="4529455">
                  <a:moveTo>
                    <a:pt x="2401322" y="994036"/>
                  </a:moveTo>
                  <a:lnTo>
                    <a:pt x="2948601" y="994036"/>
                  </a:lnTo>
                </a:path>
                <a:path w="4155440" h="4529455">
                  <a:moveTo>
                    <a:pt x="1088972" y="994036"/>
                  </a:moveTo>
                  <a:lnTo>
                    <a:pt x="1834499" y="994036"/>
                  </a:lnTo>
                </a:path>
                <a:path w="4155440" h="4529455">
                  <a:moveTo>
                    <a:pt x="2144437" y="994036"/>
                  </a:moveTo>
                  <a:lnTo>
                    <a:pt x="2401322" y="994036"/>
                  </a:lnTo>
                </a:path>
                <a:path w="4155440" h="4529455">
                  <a:moveTo>
                    <a:pt x="0" y="1024750"/>
                  </a:moveTo>
                  <a:lnTo>
                    <a:pt x="371367" y="1024750"/>
                  </a:lnTo>
                </a:path>
                <a:path w="4155440" h="4529455">
                  <a:moveTo>
                    <a:pt x="3727635" y="1024750"/>
                  </a:moveTo>
                  <a:lnTo>
                    <a:pt x="4154847" y="1024750"/>
                  </a:lnTo>
                </a:path>
                <a:path w="4155440" h="4529455">
                  <a:moveTo>
                    <a:pt x="371367" y="1024750"/>
                  </a:moveTo>
                  <a:lnTo>
                    <a:pt x="522148" y="1024750"/>
                  </a:lnTo>
                </a:path>
                <a:path w="4155440" h="4529455">
                  <a:moveTo>
                    <a:pt x="3345098" y="1024750"/>
                  </a:moveTo>
                  <a:lnTo>
                    <a:pt x="3727635" y="1024750"/>
                  </a:lnTo>
                </a:path>
                <a:path w="4155440" h="4529455">
                  <a:moveTo>
                    <a:pt x="522148" y="1024750"/>
                  </a:moveTo>
                  <a:lnTo>
                    <a:pt x="776241" y="1024750"/>
                  </a:lnTo>
                </a:path>
                <a:path w="4155440" h="4529455">
                  <a:moveTo>
                    <a:pt x="2401322" y="1024750"/>
                  </a:moveTo>
                  <a:lnTo>
                    <a:pt x="2948601" y="1024750"/>
                  </a:lnTo>
                </a:path>
                <a:path w="4155440" h="4529455">
                  <a:moveTo>
                    <a:pt x="1088972" y="1024750"/>
                  </a:moveTo>
                  <a:lnTo>
                    <a:pt x="1834499" y="1024750"/>
                  </a:lnTo>
                </a:path>
                <a:path w="4155440" h="4529455">
                  <a:moveTo>
                    <a:pt x="2144437" y="1024750"/>
                  </a:moveTo>
                  <a:lnTo>
                    <a:pt x="2401322" y="1024750"/>
                  </a:lnTo>
                </a:path>
                <a:path w="4155440" h="4529455">
                  <a:moveTo>
                    <a:pt x="0" y="1055465"/>
                  </a:moveTo>
                  <a:lnTo>
                    <a:pt x="371367" y="1055465"/>
                  </a:lnTo>
                </a:path>
                <a:path w="4155440" h="4529455">
                  <a:moveTo>
                    <a:pt x="3727635" y="1055465"/>
                  </a:moveTo>
                  <a:lnTo>
                    <a:pt x="4154847" y="1055465"/>
                  </a:lnTo>
                </a:path>
                <a:path w="4155440" h="4529455">
                  <a:moveTo>
                    <a:pt x="371367" y="1055465"/>
                  </a:moveTo>
                  <a:lnTo>
                    <a:pt x="522148" y="1055465"/>
                  </a:lnTo>
                </a:path>
                <a:path w="4155440" h="4529455">
                  <a:moveTo>
                    <a:pt x="3345098" y="1055465"/>
                  </a:moveTo>
                  <a:lnTo>
                    <a:pt x="3727635" y="1055465"/>
                  </a:lnTo>
                </a:path>
                <a:path w="4155440" h="4529455">
                  <a:moveTo>
                    <a:pt x="522148" y="1055465"/>
                  </a:moveTo>
                  <a:lnTo>
                    <a:pt x="776241" y="1055465"/>
                  </a:lnTo>
                </a:path>
                <a:path w="4155440" h="4529455">
                  <a:moveTo>
                    <a:pt x="2401322" y="1055465"/>
                  </a:moveTo>
                  <a:lnTo>
                    <a:pt x="2948601" y="1055465"/>
                  </a:lnTo>
                </a:path>
                <a:path w="4155440" h="4529455">
                  <a:moveTo>
                    <a:pt x="1088972" y="1055465"/>
                  </a:moveTo>
                  <a:lnTo>
                    <a:pt x="1834499" y="1055465"/>
                  </a:lnTo>
                </a:path>
                <a:path w="4155440" h="4529455">
                  <a:moveTo>
                    <a:pt x="2144437" y="1055465"/>
                  </a:moveTo>
                  <a:lnTo>
                    <a:pt x="2401322" y="1055465"/>
                  </a:lnTo>
                </a:path>
                <a:path w="4155440" h="4529455">
                  <a:moveTo>
                    <a:pt x="0" y="1086179"/>
                  </a:moveTo>
                  <a:lnTo>
                    <a:pt x="371367" y="1086179"/>
                  </a:lnTo>
                </a:path>
                <a:path w="4155440" h="4529455">
                  <a:moveTo>
                    <a:pt x="3727635" y="1086179"/>
                  </a:moveTo>
                  <a:lnTo>
                    <a:pt x="4154847" y="1086179"/>
                  </a:lnTo>
                </a:path>
                <a:path w="4155440" h="4529455">
                  <a:moveTo>
                    <a:pt x="371367" y="1086179"/>
                  </a:moveTo>
                  <a:lnTo>
                    <a:pt x="522148" y="1086179"/>
                  </a:lnTo>
                </a:path>
                <a:path w="4155440" h="4529455">
                  <a:moveTo>
                    <a:pt x="3345098" y="1086179"/>
                  </a:moveTo>
                  <a:lnTo>
                    <a:pt x="3727635" y="1086179"/>
                  </a:lnTo>
                </a:path>
                <a:path w="4155440" h="4529455">
                  <a:moveTo>
                    <a:pt x="522148" y="1086179"/>
                  </a:moveTo>
                  <a:lnTo>
                    <a:pt x="776241" y="1086179"/>
                  </a:lnTo>
                </a:path>
                <a:path w="4155440" h="4529455">
                  <a:moveTo>
                    <a:pt x="2401322" y="1086179"/>
                  </a:moveTo>
                  <a:lnTo>
                    <a:pt x="2948601" y="1086179"/>
                  </a:lnTo>
                </a:path>
                <a:path w="4155440" h="4529455">
                  <a:moveTo>
                    <a:pt x="1088972" y="1086179"/>
                  </a:moveTo>
                  <a:lnTo>
                    <a:pt x="1834499" y="1086179"/>
                  </a:lnTo>
                </a:path>
                <a:path w="4155440" h="4529455">
                  <a:moveTo>
                    <a:pt x="2144437" y="1086179"/>
                  </a:moveTo>
                  <a:lnTo>
                    <a:pt x="2401322" y="1086179"/>
                  </a:lnTo>
                </a:path>
                <a:path w="4155440" h="4529455">
                  <a:moveTo>
                    <a:pt x="0" y="1116894"/>
                  </a:moveTo>
                  <a:lnTo>
                    <a:pt x="371367" y="1116894"/>
                  </a:lnTo>
                </a:path>
                <a:path w="4155440" h="4529455">
                  <a:moveTo>
                    <a:pt x="3727635" y="1116894"/>
                  </a:moveTo>
                  <a:lnTo>
                    <a:pt x="4154847" y="1116894"/>
                  </a:lnTo>
                </a:path>
                <a:path w="4155440" h="4529455">
                  <a:moveTo>
                    <a:pt x="371367" y="1116894"/>
                  </a:moveTo>
                  <a:lnTo>
                    <a:pt x="522148" y="1116894"/>
                  </a:lnTo>
                </a:path>
                <a:path w="4155440" h="4529455">
                  <a:moveTo>
                    <a:pt x="3345098" y="1116894"/>
                  </a:moveTo>
                  <a:lnTo>
                    <a:pt x="3727635" y="1116894"/>
                  </a:lnTo>
                </a:path>
                <a:path w="4155440" h="4529455">
                  <a:moveTo>
                    <a:pt x="522148" y="1116894"/>
                  </a:moveTo>
                  <a:lnTo>
                    <a:pt x="776241" y="1116894"/>
                  </a:lnTo>
                </a:path>
                <a:path w="4155440" h="4529455">
                  <a:moveTo>
                    <a:pt x="2401322" y="1116894"/>
                  </a:moveTo>
                  <a:lnTo>
                    <a:pt x="2948601" y="1116894"/>
                  </a:lnTo>
                </a:path>
                <a:path w="4155440" h="4529455">
                  <a:moveTo>
                    <a:pt x="1088972" y="1116894"/>
                  </a:moveTo>
                  <a:lnTo>
                    <a:pt x="1834499" y="1116894"/>
                  </a:lnTo>
                </a:path>
                <a:path w="4155440" h="4529455">
                  <a:moveTo>
                    <a:pt x="2144437" y="1116894"/>
                  </a:moveTo>
                  <a:lnTo>
                    <a:pt x="2401322" y="1116894"/>
                  </a:lnTo>
                </a:path>
                <a:path w="4155440" h="4529455">
                  <a:moveTo>
                    <a:pt x="0" y="1147609"/>
                  </a:moveTo>
                  <a:lnTo>
                    <a:pt x="371367" y="1147609"/>
                  </a:lnTo>
                </a:path>
                <a:path w="4155440" h="4529455">
                  <a:moveTo>
                    <a:pt x="3727635" y="1147609"/>
                  </a:moveTo>
                  <a:lnTo>
                    <a:pt x="4154847" y="1147609"/>
                  </a:lnTo>
                </a:path>
                <a:path w="4155440" h="4529455">
                  <a:moveTo>
                    <a:pt x="371367" y="1147609"/>
                  </a:moveTo>
                  <a:lnTo>
                    <a:pt x="522148" y="1147609"/>
                  </a:lnTo>
                </a:path>
                <a:path w="4155440" h="4529455">
                  <a:moveTo>
                    <a:pt x="3345098" y="1147609"/>
                  </a:moveTo>
                  <a:lnTo>
                    <a:pt x="3727635" y="1147609"/>
                  </a:lnTo>
                </a:path>
                <a:path w="4155440" h="4529455">
                  <a:moveTo>
                    <a:pt x="522148" y="1147609"/>
                  </a:moveTo>
                  <a:lnTo>
                    <a:pt x="776241" y="1147609"/>
                  </a:lnTo>
                </a:path>
                <a:path w="4155440" h="4529455">
                  <a:moveTo>
                    <a:pt x="2401322" y="1147609"/>
                  </a:moveTo>
                  <a:lnTo>
                    <a:pt x="2948601" y="1147609"/>
                  </a:lnTo>
                </a:path>
                <a:path w="4155440" h="4529455">
                  <a:moveTo>
                    <a:pt x="1088972" y="1147609"/>
                  </a:moveTo>
                  <a:lnTo>
                    <a:pt x="1834499" y="1147609"/>
                  </a:lnTo>
                </a:path>
                <a:path w="4155440" h="4529455">
                  <a:moveTo>
                    <a:pt x="2144437" y="1147609"/>
                  </a:moveTo>
                  <a:lnTo>
                    <a:pt x="2401322" y="1147609"/>
                  </a:lnTo>
                </a:path>
                <a:path w="4155440" h="4529455">
                  <a:moveTo>
                    <a:pt x="0" y="1178323"/>
                  </a:moveTo>
                  <a:lnTo>
                    <a:pt x="371367" y="1178323"/>
                  </a:lnTo>
                </a:path>
                <a:path w="4155440" h="4529455">
                  <a:moveTo>
                    <a:pt x="3727635" y="1178323"/>
                  </a:moveTo>
                  <a:lnTo>
                    <a:pt x="4154847" y="1178323"/>
                  </a:lnTo>
                </a:path>
                <a:path w="4155440" h="4529455">
                  <a:moveTo>
                    <a:pt x="371367" y="1178323"/>
                  </a:moveTo>
                  <a:lnTo>
                    <a:pt x="522148" y="1178323"/>
                  </a:lnTo>
                </a:path>
                <a:path w="4155440" h="4529455">
                  <a:moveTo>
                    <a:pt x="3345098" y="1178323"/>
                  </a:moveTo>
                  <a:lnTo>
                    <a:pt x="3727635" y="1178323"/>
                  </a:lnTo>
                </a:path>
                <a:path w="4155440" h="4529455">
                  <a:moveTo>
                    <a:pt x="522148" y="1178323"/>
                  </a:moveTo>
                  <a:lnTo>
                    <a:pt x="776241" y="1178323"/>
                  </a:lnTo>
                </a:path>
                <a:path w="4155440" h="4529455">
                  <a:moveTo>
                    <a:pt x="2401322" y="1178323"/>
                  </a:moveTo>
                  <a:lnTo>
                    <a:pt x="2948601" y="1178323"/>
                  </a:lnTo>
                </a:path>
                <a:path w="4155440" h="4529455">
                  <a:moveTo>
                    <a:pt x="1088972" y="1178323"/>
                  </a:moveTo>
                  <a:lnTo>
                    <a:pt x="1834499" y="1178323"/>
                  </a:lnTo>
                </a:path>
                <a:path w="4155440" h="4529455">
                  <a:moveTo>
                    <a:pt x="2144437" y="1178323"/>
                  </a:moveTo>
                  <a:lnTo>
                    <a:pt x="2401322" y="1178323"/>
                  </a:lnTo>
                </a:path>
                <a:path w="4155440" h="4529455">
                  <a:moveTo>
                    <a:pt x="0" y="1211830"/>
                  </a:moveTo>
                  <a:lnTo>
                    <a:pt x="371367" y="1211830"/>
                  </a:lnTo>
                </a:path>
                <a:path w="4155440" h="4529455">
                  <a:moveTo>
                    <a:pt x="3727635" y="1211830"/>
                  </a:moveTo>
                  <a:lnTo>
                    <a:pt x="4154847" y="1211830"/>
                  </a:lnTo>
                </a:path>
                <a:path w="4155440" h="4529455">
                  <a:moveTo>
                    <a:pt x="371367" y="1211830"/>
                  </a:moveTo>
                  <a:lnTo>
                    <a:pt x="522148" y="1211830"/>
                  </a:lnTo>
                </a:path>
                <a:path w="4155440" h="4529455">
                  <a:moveTo>
                    <a:pt x="3345098" y="1211830"/>
                  </a:moveTo>
                  <a:lnTo>
                    <a:pt x="3727635" y="1211830"/>
                  </a:lnTo>
                </a:path>
                <a:path w="4155440" h="4529455">
                  <a:moveTo>
                    <a:pt x="522148" y="1211830"/>
                  </a:moveTo>
                  <a:lnTo>
                    <a:pt x="776241" y="1211830"/>
                  </a:lnTo>
                </a:path>
                <a:path w="4155440" h="4529455">
                  <a:moveTo>
                    <a:pt x="2401322" y="1211830"/>
                  </a:moveTo>
                  <a:lnTo>
                    <a:pt x="2948601" y="1211830"/>
                  </a:lnTo>
                </a:path>
                <a:path w="4155440" h="4529455">
                  <a:moveTo>
                    <a:pt x="1088972" y="1211830"/>
                  </a:moveTo>
                  <a:lnTo>
                    <a:pt x="1834499" y="1211830"/>
                  </a:lnTo>
                </a:path>
                <a:path w="4155440" h="4529455">
                  <a:moveTo>
                    <a:pt x="2144437" y="1211830"/>
                  </a:moveTo>
                  <a:lnTo>
                    <a:pt x="2401322" y="1211830"/>
                  </a:lnTo>
                </a:path>
                <a:path w="4155440" h="4529455">
                  <a:moveTo>
                    <a:pt x="0" y="1242545"/>
                  </a:moveTo>
                  <a:lnTo>
                    <a:pt x="371367" y="1242545"/>
                  </a:lnTo>
                </a:path>
                <a:path w="4155440" h="4529455">
                  <a:moveTo>
                    <a:pt x="3727635" y="1242545"/>
                  </a:moveTo>
                  <a:lnTo>
                    <a:pt x="4154847" y="1242545"/>
                  </a:lnTo>
                </a:path>
                <a:path w="4155440" h="4529455">
                  <a:moveTo>
                    <a:pt x="371367" y="1242545"/>
                  </a:moveTo>
                  <a:lnTo>
                    <a:pt x="522148" y="1242545"/>
                  </a:lnTo>
                </a:path>
                <a:path w="4155440" h="4529455">
                  <a:moveTo>
                    <a:pt x="3345098" y="1242545"/>
                  </a:moveTo>
                  <a:lnTo>
                    <a:pt x="3727635" y="1242545"/>
                  </a:lnTo>
                </a:path>
                <a:path w="4155440" h="4529455">
                  <a:moveTo>
                    <a:pt x="522148" y="1242545"/>
                  </a:moveTo>
                  <a:lnTo>
                    <a:pt x="776241" y="1242545"/>
                  </a:lnTo>
                </a:path>
                <a:path w="4155440" h="4529455">
                  <a:moveTo>
                    <a:pt x="2401322" y="1242545"/>
                  </a:moveTo>
                  <a:lnTo>
                    <a:pt x="2948601" y="1242545"/>
                  </a:lnTo>
                </a:path>
                <a:path w="4155440" h="4529455">
                  <a:moveTo>
                    <a:pt x="1088972" y="1242545"/>
                  </a:moveTo>
                  <a:lnTo>
                    <a:pt x="1834499" y="1242545"/>
                  </a:lnTo>
                </a:path>
                <a:path w="4155440" h="4529455">
                  <a:moveTo>
                    <a:pt x="2144437" y="1242545"/>
                  </a:moveTo>
                  <a:lnTo>
                    <a:pt x="2401322" y="1242545"/>
                  </a:lnTo>
                </a:path>
                <a:path w="4155440" h="4529455">
                  <a:moveTo>
                    <a:pt x="0" y="1273259"/>
                  </a:moveTo>
                  <a:lnTo>
                    <a:pt x="371367" y="1273259"/>
                  </a:lnTo>
                </a:path>
                <a:path w="4155440" h="4529455">
                  <a:moveTo>
                    <a:pt x="3727635" y="1273259"/>
                  </a:moveTo>
                  <a:lnTo>
                    <a:pt x="4154847" y="1273259"/>
                  </a:lnTo>
                </a:path>
                <a:path w="4155440" h="4529455">
                  <a:moveTo>
                    <a:pt x="371367" y="1273259"/>
                  </a:moveTo>
                  <a:lnTo>
                    <a:pt x="522148" y="1273259"/>
                  </a:lnTo>
                </a:path>
                <a:path w="4155440" h="4529455">
                  <a:moveTo>
                    <a:pt x="3345098" y="1273259"/>
                  </a:moveTo>
                  <a:lnTo>
                    <a:pt x="3727635" y="1273259"/>
                  </a:lnTo>
                </a:path>
                <a:path w="4155440" h="4529455">
                  <a:moveTo>
                    <a:pt x="522148" y="1273259"/>
                  </a:moveTo>
                  <a:lnTo>
                    <a:pt x="776241" y="1273259"/>
                  </a:lnTo>
                </a:path>
                <a:path w="4155440" h="4529455">
                  <a:moveTo>
                    <a:pt x="2401322" y="1273259"/>
                  </a:moveTo>
                  <a:lnTo>
                    <a:pt x="2948601" y="1273259"/>
                  </a:lnTo>
                </a:path>
                <a:path w="4155440" h="4529455">
                  <a:moveTo>
                    <a:pt x="1088972" y="1273259"/>
                  </a:moveTo>
                  <a:lnTo>
                    <a:pt x="1834499" y="1273259"/>
                  </a:lnTo>
                </a:path>
                <a:path w="4155440" h="4529455">
                  <a:moveTo>
                    <a:pt x="2144437" y="1273259"/>
                  </a:moveTo>
                  <a:lnTo>
                    <a:pt x="2401322" y="1273259"/>
                  </a:lnTo>
                </a:path>
                <a:path w="4155440" h="4529455">
                  <a:moveTo>
                    <a:pt x="0" y="1303974"/>
                  </a:moveTo>
                  <a:lnTo>
                    <a:pt x="371367" y="1303974"/>
                  </a:lnTo>
                </a:path>
                <a:path w="4155440" h="4529455">
                  <a:moveTo>
                    <a:pt x="3727635" y="1303974"/>
                  </a:moveTo>
                  <a:lnTo>
                    <a:pt x="4154847" y="1303974"/>
                  </a:lnTo>
                </a:path>
                <a:path w="4155440" h="4529455">
                  <a:moveTo>
                    <a:pt x="371367" y="1303974"/>
                  </a:moveTo>
                  <a:lnTo>
                    <a:pt x="522148" y="1303974"/>
                  </a:lnTo>
                </a:path>
                <a:path w="4155440" h="4529455">
                  <a:moveTo>
                    <a:pt x="3345098" y="1303974"/>
                  </a:moveTo>
                  <a:lnTo>
                    <a:pt x="3727635" y="1303974"/>
                  </a:lnTo>
                </a:path>
                <a:path w="4155440" h="4529455">
                  <a:moveTo>
                    <a:pt x="522148" y="1303974"/>
                  </a:moveTo>
                  <a:lnTo>
                    <a:pt x="776241" y="1303974"/>
                  </a:lnTo>
                </a:path>
                <a:path w="4155440" h="4529455">
                  <a:moveTo>
                    <a:pt x="2401322" y="1303974"/>
                  </a:moveTo>
                  <a:lnTo>
                    <a:pt x="2948601" y="1303974"/>
                  </a:lnTo>
                </a:path>
                <a:path w="4155440" h="4529455">
                  <a:moveTo>
                    <a:pt x="1088972" y="1303974"/>
                  </a:moveTo>
                  <a:lnTo>
                    <a:pt x="1834499" y="1303974"/>
                  </a:lnTo>
                </a:path>
                <a:path w="4155440" h="4529455">
                  <a:moveTo>
                    <a:pt x="2144437" y="1303974"/>
                  </a:moveTo>
                  <a:lnTo>
                    <a:pt x="2401322" y="1303974"/>
                  </a:lnTo>
                </a:path>
                <a:path w="4155440" h="4529455">
                  <a:moveTo>
                    <a:pt x="0" y="1334688"/>
                  </a:moveTo>
                  <a:lnTo>
                    <a:pt x="371367" y="1334688"/>
                  </a:lnTo>
                </a:path>
                <a:path w="4155440" h="4529455">
                  <a:moveTo>
                    <a:pt x="3727635" y="1334688"/>
                  </a:moveTo>
                  <a:lnTo>
                    <a:pt x="4154847" y="1334688"/>
                  </a:lnTo>
                </a:path>
                <a:path w="4155440" h="4529455">
                  <a:moveTo>
                    <a:pt x="371367" y="1334688"/>
                  </a:moveTo>
                  <a:lnTo>
                    <a:pt x="522148" y="1334688"/>
                  </a:lnTo>
                </a:path>
                <a:path w="4155440" h="4529455">
                  <a:moveTo>
                    <a:pt x="3345098" y="1334688"/>
                  </a:moveTo>
                  <a:lnTo>
                    <a:pt x="3727635" y="1334688"/>
                  </a:lnTo>
                </a:path>
                <a:path w="4155440" h="4529455">
                  <a:moveTo>
                    <a:pt x="522148" y="1334688"/>
                  </a:moveTo>
                  <a:lnTo>
                    <a:pt x="776241" y="1334688"/>
                  </a:lnTo>
                </a:path>
                <a:path w="4155440" h="4529455">
                  <a:moveTo>
                    <a:pt x="2401322" y="1334688"/>
                  </a:moveTo>
                  <a:lnTo>
                    <a:pt x="2948601" y="1334688"/>
                  </a:lnTo>
                </a:path>
                <a:path w="4155440" h="4529455">
                  <a:moveTo>
                    <a:pt x="1088972" y="1334688"/>
                  </a:moveTo>
                  <a:lnTo>
                    <a:pt x="1834499" y="1334688"/>
                  </a:lnTo>
                </a:path>
                <a:path w="4155440" h="4529455">
                  <a:moveTo>
                    <a:pt x="2144437" y="1334688"/>
                  </a:moveTo>
                  <a:lnTo>
                    <a:pt x="2401322" y="1334688"/>
                  </a:lnTo>
                </a:path>
                <a:path w="4155440" h="4529455">
                  <a:moveTo>
                    <a:pt x="0" y="1365403"/>
                  </a:moveTo>
                  <a:lnTo>
                    <a:pt x="371367" y="1365403"/>
                  </a:lnTo>
                </a:path>
                <a:path w="4155440" h="4529455">
                  <a:moveTo>
                    <a:pt x="3727635" y="1365403"/>
                  </a:moveTo>
                  <a:lnTo>
                    <a:pt x="4154847" y="1365403"/>
                  </a:lnTo>
                </a:path>
                <a:path w="4155440" h="4529455">
                  <a:moveTo>
                    <a:pt x="371367" y="1365403"/>
                  </a:moveTo>
                  <a:lnTo>
                    <a:pt x="522148" y="1365403"/>
                  </a:lnTo>
                </a:path>
                <a:path w="4155440" h="4529455">
                  <a:moveTo>
                    <a:pt x="3345098" y="1365403"/>
                  </a:moveTo>
                  <a:lnTo>
                    <a:pt x="3727635" y="1365403"/>
                  </a:lnTo>
                </a:path>
                <a:path w="4155440" h="4529455">
                  <a:moveTo>
                    <a:pt x="522148" y="1365403"/>
                  </a:moveTo>
                  <a:lnTo>
                    <a:pt x="776241" y="1365403"/>
                  </a:lnTo>
                </a:path>
                <a:path w="4155440" h="4529455">
                  <a:moveTo>
                    <a:pt x="2401322" y="1365403"/>
                  </a:moveTo>
                  <a:lnTo>
                    <a:pt x="2948601" y="1365403"/>
                  </a:lnTo>
                </a:path>
                <a:path w="4155440" h="4529455">
                  <a:moveTo>
                    <a:pt x="1088972" y="1365403"/>
                  </a:moveTo>
                  <a:lnTo>
                    <a:pt x="1834499" y="1365403"/>
                  </a:lnTo>
                </a:path>
                <a:path w="4155440" h="4529455">
                  <a:moveTo>
                    <a:pt x="2144437" y="1365403"/>
                  </a:moveTo>
                  <a:lnTo>
                    <a:pt x="2401322" y="1365403"/>
                  </a:lnTo>
                </a:path>
                <a:path w="4155440" h="4529455">
                  <a:moveTo>
                    <a:pt x="0" y="1396118"/>
                  </a:moveTo>
                  <a:lnTo>
                    <a:pt x="371367" y="1396118"/>
                  </a:lnTo>
                </a:path>
                <a:path w="4155440" h="4529455">
                  <a:moveTo>
                    <a:pt x="3727635" y="1396118"/>
                  </a:moveTo>
                  <a:lnTo>
                    <a:pt x="4154847" y="1396118"/>
                  </a:lnTo>
                </a:path>
                <a:path w="4155440" h="4529455">
                  <a:moveTo>
                    <a:pt x="371367" y="1396118"/>
                  </a:moveTo>
                  <a:lnTo>
                    <a:pt x="522148" y="1396118"/>
                  </a:lnTo>
                </a:path>
                <a:path w="4155440" h="4529455">
                  <a:moveTo>
                    <a:pt x="3345098" y="1396118"/>
                  </a:moveTo>
                  <a:lnTo>
                    <a:pt x="3727635" y="1396118"/>
                  </a:lnTo>
                </a:path>
                <a:path w="4155440" h="4529455">
                  <a:moveTo>
                    <a:pt x="522148" y="1396118"/>
                  </a:moveTo>
                  <a:lnTo>
                    <a:pt x="776241" y="1396118"/>
                  </a:lnTo>
                </a:path>
                <a:path w="4155440" h="4529455">
                  <a:moveTo>
                    <a:pt x="2401322" y="1396118"/>
                  </a:moveTo>
                  <a:lnTo>
                    <a:pt x="2948601" y="1396118"/>
                  </a:lnTo>
                </a:path>
                <a:path w="4155440" h="4529455">
                  <a:moveTo>
                    <a:pt x="1088972" y="1396118"/>
                  </a:moveTo>
                  <a:lnTo>
                    <a:pt x="1834499" y="1396118"/>
                  </a:lnTo>
                </a:path>
                <a:path w="4155440" h="4529455">
                  <a:moveTo>
                    <a:pt x="2144437" y="1396118"/>
                  </a:moveTo>
                  <a:lnTo>
                    <a:pt x="2401322" y="1396118"/>
                  </a:lnTo>
                </a:path>
                <a:path w="4155440" h="4529455">
                  <a:moveTo>
                    <a:pt x="0" y="1426832"/>
                  </a:moveTo>
                  <a:lnTo>
                    <a:pt x="371367" y="1426832"/>
                  </a:lnTo>
                </a:path>
                <a:path w="4155440" h="4529455">
                  <a:moveTo>
                    <a:pt x="3727635" y="1426832"/>
                  </a:moveTo>
                  <a:lnTo>
                    <a:pt x="4154847" y="1426832"/>
                  </a:lnTo>
                </a:path>
                <a:path w="4155440" h="4529455">
                  <a:moveTo>
                    <a:pt x="371367" y="1426832"/>
                  </a:moveTo>
                  <a:lnTo>
                    <a:pt x="522148" y="1426832"/>
                  </a:lnTo>
                </a:path>
                <a:path w="4155440" h="4529455">
                  <a:moveTo>
                    <a:pt x="3356267" y="1426832"/>
                  </a:moveTo>
                  <a:lnTo>
                    <a:pt x="3727635" y="1426832"/>
                  </a:lnTo>
                </a:path>
                <a:path w="4155440" h="4529455">
                  <a:moveTo>
                    <a:pt x="522148" y="1426832"/>
                  </a:moveTo>
                  <a:lnTo>
                    <a:pt x="765072" y="1426832"/>
                  </a:lnTo>
                </a:path>
                <a:path w="4155440" h="4529455">
                  <a:moveTo>
                    <a:pt x="2401322" y="1426832"/>
                  </a:moveTo>
                  <a:lnTo>
                    <a:pt x="2937432" y="1426832"/>
                  </a:lnTo>
                </a:path>
                <a:path w="4155440" h="4529455">
                  <a:moveTo>
                    <a:pt x="1100140" y="1426832"/>
                  </a:moveTo>
                  <a:lnTo>
                    <a:pt x="1823330" y="1426832"/>
                  </a:lnTo>
                </a:path>
                <a:path w="4155440" h="4529455">
                  <a:moveTo>
                    <a:pt x="2155606" y="1426832"/>
                  </a:moveTo>
                  <a:lnTo>
                    <a:pt x="2401322" y="1426832"/>
                  </a:lnTo>
                </a:path>
                <a:path w="4155440" h="4529455">
                  <a:moveTo>
                    <a:pt x="0" y="1457547"/>
                  </a:moveTo>
                  <a:lnTo>
                    <a:pt x="371367" y="1457547"/>
                  </a:lnTo>
                </a:path>
                <a:path w="4155440" h="4529455">
                  <a:moveTo>
                    <a:pt x="3727635" y="1457547"/>
                  </a:moveTo>
                  <a:lnTo>
                    <a:pt x="4154847" y="1457547"/>
                  </a:lnTo>
                </a:path>
                <a:path w="4155440" h="4529455">
                  <a:moveTo>
                    <a:pt x="371367" y="1457547"/>
                  </a:moveTo>
                  <a:lnTo>
                    <a:pt x="522148" y="1457547"/>
                  </a:lnTo>
                </a:path>
                <a:path w="4155440" h="4529455">
                  <a:moveTo>
                    <a:pt x="3345098" y="1457547"/>
                  </a:moveTo>
                  <a:lnTo>
                    <a:pt x="3727635" y="1457547"/>
                  </a:lnTo>
                </a:path>
                <a:path w="4155440" h="4529455">
                  <a:moveTo>
                    <a:pt x="522148" y="1457547"/>
                  </a:moveTo>
                  <a:lnTo>
                    <a:pt x="776241" y="1457547"/>
                  </a:lnTo>
                </a:path>
                <a:path w="4155440" h="4529455">
                  <a:moveTo>
                    <a:pt x="2996069" y="1457547"/>
                  </a:moveTo>
                  <a:lnTo>
                    <a:pt x="3297630" y="1457547"/>
                  </a:lnTo>
                </a:path>
                <a:path w="4155440" h="4529455">
                  <a:moveTo>
                    <a:pt x="823709" y="1457547"/>
                  </a:moveTo>
                  <a:lnTo>
                    <a:pt x="1041504" y="1457547"/>
                  </a:lnTo>
                </a:path>
                <a:path w="4155440" h="4529455">
                  <a:moveTo>
                    <a:pt x="2401322" y="1457547"/>
                  </a:moveTo>
                  <a:lnTo>
                    <a:pt x="2948601" y="1457547"/>
                  </a:lnTo>
                </a:path>
                <a:path w="4155440" h="4529455">
                  <a:moveTo>
                    <a:pt x="1088972" y="1457547"/>
                  </a:moveTo>
                  <a:lnTo>
                    <a:pt x="1834499" y="1457547"/>
                  </a:lnTo>
                </a:path>
                <a:path w="4155440" h="4529455">
                  <a:moveTo>
                    <a:pt x="2144437" y="1457547"/>
                  </a:moveTo>
                  <a:lnTo>
                    <a:pt x="2401322" y="1457547"/>
                  </a:lnTo>
                </a:path>
                <a:path w="4155440" h="4529455">
                  <a:moveTo>
                    <a:pt x="1881967" y="1457547"/>
                  </a:moveTo>
                  <a:lnTo>
                    <a:pt x="2099761" y="1457547"/>
                  </a:lnTo>
                </a:path>
                <a:path w="4155440" h="4529455">
                  <a:moveTo>
                    <a:pt x="0" y="1491054"/>
                  </a:moveTo>
                  <a:lnTo>
                    <a:pt x="371367" y="1491054"/>
                  </a:lnTo>
                </a:path>
                <a:path w="4155440" h="4529455">
                  <a:moveTo>
                    <a:pt x="3727635" y="1491054"/>
                  </a:moveTo>
                  <a:lnTo>
                    <a:pt x="4154847" y="1491054"/>
                  </a:lnTo>
                </a:path>
                <a:path w="4155440" h="4529455">
                  <a:moveTo>
                    <a:pt x="371367" y="1491054"/>
                  </a:moveTo>
                  <a:lnTo>
                    <a:pt x="522148" y="1491054"/>
                  </a:lnTo>
                </a:path>
                <a:path w="4155440" h="4529455">
                  <a:moveTo>
                    <a:pt x="3345098" y="1491054"/>
                  </a:moveTo>
                  <a:lnTo>
                    <a:pt x="3727635" y="1491054"/>
                  </a:lnTo>
                </a:path>
                <a:path w="4155440" h="4529455">
                  <a:moveTo>
                    <a:pt x="522148" y="1491054"/>
                  </a:moveTo>
                  <a:lnTo>
                    <a:pt x="776241" y="1491054"/>
                  </a:lnTo>
                </a:path>
                <a:path w="4155440" h="4529455">
                  <a:moveTo>
                    <a:pt x="2996069" y="1491054"/>
                  </a:moveTo>
                  <a:lnTo>
                    <a:pt x="3297630" y="1491054"/>
                  </a:lnTo>
                </a:path>
                <a:path w="4155440" h="4529455">
                  <a:moveTo>
                    <a:pt x="823709" y="1491054"/>
                  </a:moveTo>
                  <a:lnTo>
                    <a:pt x="1041504" y="1491054"/>
                  </a:lnTo>
                </a:path>
                <a:path w="4155440" h="4529455">
                  <a:moveTo>
                    <a:pt x="2401322" y="1491054"/>
                  </a:moveTo>
                  <a:lnTo>
                    <a:pt x="2948601" y="1491054"/>
                  </a:lnTo>
                </a:path>
                <a:path w="4155440" h="4529455">
                  <a:moveTo>
                    <a:pt x="1088972" y="1491054"/>
                  </a:moveTo>
                  <a:lnTo>
                    <a:pt x="1834499" y="1491054"/>
                  </a:lnTo>
                </a:path>
                <a:path w="4155440" h="4529455">
                  <a:moveTo>
                    <a:pt x="2144437" y="1491054"/>
                  </a:moveTo>
                  <a:lnTo>
                    <a:pt x="2401322" y="1491054"/>
                  </a:lnTo>
                </a:path>
                <a:path w="4155440" h="4529455">
                  <a:moveTo>
                    <a:pt x="1881967" y="1491054"/>
                  </a:moveTo>
                  <a:lnTo>
                    <a:pt x="2099761" y="1491054"/>
                  </a:lnTo>
                </a:path>
                <a:path w="4155440" h="4529455">
                  <a:moveTo>
                    <a:pt x="0" y="1521768"/>
                  </a:moveTo>
                  <a:lnTo>
                    <a:pt x="371367" y="1521768"/>
                  </a:lnTo>
                </a:path>
                <a:path w="4155440" h="4529455">
                  <a:moveTo>
                    <a:pt x="3727635" y="1521768"/>
                  </a:moveTo>
                  <a:lnTo>
                    <a:pt x="4154847" y="1521768"/>
                  </a:lnTo>
                </a:path>
                <a:path w="4155440" h="4529455">
                  <a:moveTo>
                    <a:pt x="371367" y="1521768"/>
                  </a:moveTo>
                  <a:lnTo>
                    <a:pt x="522148" y="1521768"/>
                  </a:lnTo>
                </a:path>
                <a:path w="4155440" h="4529455">
                  <a:moveTo>
                    <a:pt x="3727635" y="1521768"/>
                  </a:moveTo>
                  <a:lnTo>
                    <a:pt x="2401322" y="1521768"/>
                  </a:lnTo>
                  <a:lnTo>
                    <a:pt x="522148" y="1521768"/>
                  </a:lnTo>
                </a:path>
                <a:path w="4155440" h="4529455">
                  <a:moveTo>
                    <a:pt x="0" y="1552483"/>
                  </a:moveTo>
                  <a:lnTo>
                    <a:pt x="371367" y="1552483"/>
                  </a:lnTo>
                </a:path>
                <a:path w="4155440" h="4529455">
                  <a:moveTo>
                    <a:pt x="3727635" y="1552483"/>
                  </a:moveTo>
                  <a:lnTo>
                    <a:pt x="4154847" y="1552483"/>
                  </a:lnTo>
                </a:path>
                <a:path w="4155440" h="4529455">
                  <a:moveTo>
                    <a:pt x="371367" y="1552483"/>
                  </a:moveTo>
                  <a:lnTo>
                    <a:pt x="522148" y="1552483"/>
                  </a:lnTo>
                </a:path>
                <a:path w="4155440" h="4529455">
                  <a:moveTo>
                    <a:pt x="3727635" y="1552483"/>
                  </a:moveTo>
                  <a:lnTo>
                    <a:pt x="2401322" y="1552483"/>
                  </a:lnTo>
                  <a:lnTo>
                    <a:pt x="522148" y="1552483"/>
                  </a:lnTo>
                </a:path>
                <a:path w="4155440" h="4529455">
                  <a:moveTo>
                    <a:pt x="0" y="1583197"/>
                  </a:moveTo>
                  <a:lnTo>
                    <a:pt x="371367" y="1583197"/>
                  </a:lnTo>
                </a:path>
                <a:path w="4155440" h="4529455">
                  <a:moveTo>
                    <a:pt x="3727635" y="1583197"/>
                  </a:moveTo>
                  <a:lnTo>
                    <a:pt x="4154847" y="1583197"/>
                  </a:lnTo>
                </a:path>
                <a:path w="4155440" h="4529455">
                  <a:moveTo>
                    <a:pt x="371367" y="1583197"/>
                  </a:moveTo>
                  <a:lnTo>
                    <a:pt x="522148" y="1583197"/>
                  </a:lnTo>
                </a:path>
                <a:path w="4155440" h="4529455">
                  <a:moveTo>
                    <a:pt x="3727635" y="1583197"/>
                  </a:moveTo>
                  <a:lnTo>
                    <a:pt x="2401322" y="1583197"/>
                  </a:lnTo>
                  <a:lnTo>
                    <a:pt x="522148" y="1583197"/>
                  </a:lnTo>
                </a:path>
                <a:path w="4155440" h="4529455">
                  <a:moveTo>
                    <a:pt x="0" y="1613912"/>
                  </a:moveTo>
                  <a:lnTo>
                    <a:pt x="371367" y="1613912"/>
                  </a:lnTo>
                </a:path>
                <a:path w="4155440" h="4529455">
                  <a:moveTo>
                    <a:pt x="3727635" y="1613912"/>
                  </a:moveTo>
                  <a:lnTo>
                    <a:pt x="4154847" y="1613912"/>
                  </a:lnTo>
                </a:path>
                <a:path w="4155440" h="4529455">
                  <a:moveTo>
                    <a:pt x="371367" y="1613912"/>
                  </a:moveTo>
                  <a:lnTo>
                    <a:pt x="522148" y="1613912"/>
                  </a:lnTo>
                </a:path>
                <a:path w="4155440" h="4529455">
                  <a:moveTo>
                    <a:pt x="3727635" y="1613912"/>
                  </a:moveTo>
                  <a:lnTo>
                    <a:pt x="2401322" y="1613912"/>
                  </a:lnTo>
                  <a:lnTo>
                    <a:pt x="522148" y="1613912"/>
                  </a:lnTo>
                </a:path>
                <a:path w="4155440" h="4529455">
                  <a:moveTo>
                    <a:pt x="0" y="1644627"/>
                  </a:moveTo>
                  <a:lnTo>
                    <a:pt x="371367" y="1644627"/>
                  </a:lnTo>
                </a:path>
                <a:path w="4155440" h="4529455">
                  <a:moveTo>
                    <a:pt x="3727635" y="1644627"/>
                  </a:moveTo>
                  <a:lnTo>
                    <a:pt x="4154847" y="1644627"/>
                  </a:lnTo>
                </a:path>
                <a:path w="4155440" h="4529455">
                  <a:moveTo>
                    <a:pt x="371367" y="1644627"/>
                  </a:moveTo>
                  <a:lnTo>
                    <a:pt x="522148" y="1644627"/>
                  </a:lnTo>
                </a:path>
                <a:path w="4155440" h="4529455">
                  <a:moveTo>
                    <a:pt x="3727635" y="1644627"/>
                  </a:moveTo>
                  <a:lnTo>
                    <a:pt x="2401322" y="1644627"/>
                  </a:lnTo>
                  <a:lnTo>
                    <a:pt x="522148" y="1644627"/>
                  </a:lnTo>
                </a:path>
                <a:path w="4155440" h="4529455">
                  <a:moveTo>
                    <a:pt x="0" y="1675341"/>
                  </a:moveTo>
                  <a:lnTo>
                    <a:pt x="371367" y="1675341"/>
                  </a:lnTo>
                </a:path>
                <a:path w="4155440" h="4529455">
                  <a:moveTo>
                    <a:pt x="3727635" y="1675341"/>
                  </a:moveTo>
                  <a:lnTo>
                    <a:pt x="4154847" y="1675341"/>
                  </a:lnTo>
                </a:path>
                <a:path w="4155440" h="4529455">
                  <a:moveTo>
                    <a:pt x="371367" y="1675341"/>
                  </a:moveTo>
                  <a:lnTo>
                    <a:pt x="522148" y="1675341"/>
                  </a:lnTo>
                </a:path>
                <a:path w="4155440" h="4529455">
                  <a:moveTo>
                    <a:pt x="3727635" y="1675341"/>
                  </a:moveTo>
                  <a:lnTo>
                    <a:pt x="2401322" y="1675341"/>
                  </a:lnTo>
                  <a:lnTo>
                    <a:pt x="522148" y="1675341"/>
                  </a:lnTo>
                </a:path>
                <a:path w="4155440" h="4529455">
                  <a:moveTo>
                    <a:pt x="0" y="1706056"/>
                  </a:moveTo>
                  <a:lnTo>
                    <a:pt x="371367" y="1706056"/>
                  </a:lnTo>
                </a:path>
                <a:path w="4155440" h="4529455">
                  <a:moveTo>
                    <a:pt x="3727635" y="1706056"/>
                  </a:moveTo>
                  <a:lnTo>
                    <a:pt x="4154847" y="1706056"/>
                  </a:lnTo>
                </a:path>
                <a:path w="4155440" h="4529455">
                  <a:moveTo>
                    <a:pt x="371367" y="1706056"/>
                  </a:moveTo>
                  <a:lnTo>
                    <a:pt x="522148" y="1706056"/>
                  </a:lnTo>
                </a:path>
                <a:path w="4155440" h="4529455">
                  <a:moveTo>
                    <a:pt x="3727635" y="1706056"/>
                  </a:moveTo>
                  <a:lnTo>
                    <a:pt x="2401322" y="1706056"/>
                  </a:lnTo>
                  <a:lnTo>
                    <a:pt x="522148" y="1706056"/>
                  </a:lnTo>
                </a:path>
                <a:path w="4155440" h="4529455">
                  <a:moveTo>
                    <a:pt x="0" y="1736770"/>
                  </a:moveTo>
                  <a:lnTo>
                    <a:pt x="371367" y="1736770"/>
                  </a:lnTo>
                </a:path>
                <a:path w="4155440" h="4529455">
                  <a:moveTo>
                    <a:pt x="3727635" y="1736770"/>
                  </a:moveTo>
                  <a:lnTo>
                    <a:pt x="4154847" y="1736770"/>
                  </a:lnTo>
                </a:path>
                <a:path w="4155440" h="4529455">
                  <a:moveTo>
                    <a:pt x="371367" y="1736770"/>
                  </a:moveTo>
                  <a:lnTo>
                    <a:pt x="522148" y="1736770"/>
                  </a:lnTo>
                </a:path>
                <a:path w="4155440" h="4529455">
                  <a:moveTo>
                    <a:pt x="3264123" y="1736770"/>
                  </a:moveTo>
                  <a:lnTo>
                    <a:pt x="3727635" y="1736770"/>
                  </a:lnTo>
                </a:path>
                <a:path w="4155440" h="4529455">
                  <a:moveTo>
                    <a:pt x="522148" y="1736770"/>
                  </a:moveTo>
                  <a:lnTo>
                    <a:pt x="2401322" y="1736770"/>
                  </a:lnTo>
                  <a:lnTo>
                    <a:pt x="3029576" y="1736770"/>
                  </a:lnTo>
                </a:path>
                <a:path w="4155440" h="4529455">
                  <a:moveTo>
                    <a:pt x="0" y="1770277"/>
                  </a:moveTo>
                  <a:lnTo>
                    <a:pt x="371367" y="1770277"/>
                  </a:lnTo>
                </a:path>
                <a:path w="4155440" h="4529455">
                  <a:moveTo>
                    <a:pt x="3727635" y="1770277"/>
                  </a:moveTo>
                  <a:lnTo>
                    <a:pt x="4154847" y="1770277"/>
                  </a:lnTo>
                </a:path>
                <a:path w="4155440" h="4529455">
                  <a:moveTo>
                    <a:pt x="371367" y="1770277"/>
                  </a:moveTo>
                  <a:lnTo>
                    <a:pt x="522148" y="1770277"/>
                  </a:lnTo>
                </a:path>
                <a:path w="4155440" h="4529455">
                  <a:moveTo>
                    <a:pt x="3236201" y="1770277"/>
                  </a:moveTo>
                  <a:lnTo>
                    <a:pt x="3727635" y="1770277"/>
                  </a:lnTo>
                </a:path>
                <a:path w="4155440" h="4529455">
                  <a:moveTo>
                    <a:pt x="522148" y="1770277"/>
                  </a:moveTo>
                  <a:lnTo>
                    <a:pt x="2401322" y="1770277"/>
                  </a:lnTo>
                  <a:lnTo>
                    <a:pt x="3057498" y="1770277"/>
                  </a:lnTo>
                </a:path>
                <a:path w="4155440" h="4529455">
                  <a:moveTo>
                    <a:pt x="0" y="1800992"/>
                  </a:moveTo>
                  <a:lnTo>
                    <a:pt x="371367" y="1800992"/>
                  </a:lnTo>
                </a:path>
                <a:path w="4155440" h="4529455">
                  <a:moveTo>
                    <a:pt x="3727635" y="1800992"/>
                  </a:moveTo>
                  <a:lnTo>
                    <a:pt x="4154847" y="1800992"/>
                  </a:lnTo>
                </a:path>
                <a:path w="4155440" h="4529455">
                  <a:moveTo>
                    <a:pt x="371367" y="1800992"/>
                  </a:moveTo>
                  <a:lnTo>
                    <a:pt x="522148" y="1800992"/>
                  </a:lnTo>
                </a:path>
                <a:path w="4155440" h="4529455">
                  <a:moveTo>
                    <a:pt x="3227824" y="1800992"/>
                  </a:moveTo>
                  <a:lnTo>
                    <a:pt x="3727635" y="1800992"/>
                  </a:lnTo>
                </a:path>
                <a:path w="4155440" h="4529455">
                  <a:moveTo>
                    <a:pt x="522148" y="1800992"/>
                  </a:moveTo>
                  <a:lnTo>
                    <a:pt x="2401322" y="1800992"/>
                  </a:lnTo>
                  <a:lnTo>
                    <a:pt x="3063082" y="1800992"/>
                  </a:lnTo>
                </a:path>
                <a:path w="4155440" h="4529455">
                  <a:moveTo>
                    <a:pt x="0" y="1831706"/>
                  </a:moveTo>
                  <a:lnTo>
                    <a:pt x="371367" y="1831706"/>
                  </a:lnTo>
                </a:path>
                <a:path w="4155440" h="4529455">
                  <a:moveTo>
                    <a:pt x="3727635" y="1831706"/>
                  </a:moveTo>
                  <a:lnTo>
                    <a:pt x="4154847" y="1831706"/>
                  </a:lnTo>
                </a:path>
                <a:path w="4155440" h="4529455">
                  <a:moveTo>
                    <a:pt x="371367" y="1831706"/>
                  </a:moveTo>
                  <a:lnTo>
                    <a:pt x="522148" y="1831706"/>
                  </a:lnTo>
                </a:path>
                <a:path w="4155440" h="4529455">
                  <a:moveTo>
                    <a:pt x="3236201" y="1831706"/>
                  </a:moveTo>
                  <a:lnTo>
                    <a:pt x="3727635" y="1831706"/>
                  </a:lnTo>
                </a:path>
                <a:path w="4155440" h="4529455">
                  <a:moveTo>
                    <a:pt x="522148" y="1831706"/>
                  </a:moveTo>
                  <a:lnTo>
                    <a:pt x="2401322" y="1831706"/>
                  </a:lnTo>
                  <a:lnTo>
                    <a:pt x="3060290" y="1831706"/>
                  </a:lnTo>
                </a:path>
                <a:path w="4155440" h="4529455">
                  <a:moveTo>
                    <a:pt x="0" y="1862421"/>
                  </a:moveTo>
                  <a:lnTo>
                    <a:pt x="371367" y="1862421"/>
                  </a:lnTo>
                </a:path>
                <a:path w="4155440" h="4529455">
                  <a:moveTo>
                    <a:pt x="3727635" y="1862421"/>
                  </a:moveTo>
                  <a:lnTo>
                    <a:pt x="4154847" y="1862421"/>
                  </a:lnTo>
                </a:path>
                <a:path w="4155440" h="4529455">
                  <a:moveTo>
                    <a:pt x="371367" y="1862421"/>
                  </a:moveTo>
                  <a:lnTo>
                    <a:pt x="522148" y="1862421"/>
                  </a:lnTo>
                </a:path>
                <a:path w="4155440" h="4529455">
                  <a:moveTo>
                    <a:pt x="3336722" y="1862421"/>
                  </a:moveTo>
                  <a:lnTo>
                    <a:pt x="3727635" y="1862421"/>
                  </a:lnTo>
                </a:path>
                <a:path w="4155440" h="4529455">
                  <a:moveTo>
                    <a:pt x="522148" y="1862421"/>
                  </a:moveTo>
                  <a:lnTo>
                    <a:pt x="924230" y="1862421"/>
                  </a:lnTo>
                </a:path>
                <a:path w="4155440" h="4529455">
                  <a:moveTo>
                    <a:pt x="2401322" y="1862421"/>
                  </a:moveTo>
                  <a:lnTo>
                    <a:pt x="2959770" y="1862421"/>
                  </a:lnTo>
                </a:path>
                <a:path w="4155440" h="4529455">
                  <a:moveTo>
                    <a:pt x="954944" y="1862421"/>
                  </a:moveTo>
                  <a:lnTo>
                    <a:pt x="1968526" y="1862421"/>
                  </a:lnTo>
                </a:path>
                <a:path w="4155440" h="4529455">
                  <a:moveTo>
                    <a:pt x="1999241" y="1862421"/>
                  </a:moveTo>
                  <a:lnTo>
                    <a:pt x="2401322" y="1862421"/>
                  </a:lnTo>
                </a:path>
                <a:path w="4155440" h="4529455">
                  <a:moveTo>
                    <a:pt x="0" y="1893136"/>
                  </a:moveTo>
                  <a:lnTo>
                    <a:pt x="371367" y="1893136"/>
                  </a:lnTo>
                </a:path>
                <a:path w="4155440" h="4529455">
                  <a:moveTo>
                    <a:pt x="3727635" y="1893136"/>
                  </a:moveTo>
                  <a:lnTo>
                    <a:pt x="4154847" y="1893136"/>
                  </a:lnTo>
                </a:path>
                <a:path w="4155440" h="4529455">
                  <a:moveTo>
                    <a:pt x="371367" y="1893136"/>
                  </a:moveTo>
                  <a:lnTo>
                    <a:pt x="522148" y="1893136"/>
                  </a:lnTo>
                </a:path>
                <a:path w="4155440" h="4529455">
                  <a:moveTo>
                    <a:pt x="3395359" y="1893136"/>
                  </a:moveTo>
                  <a:lnTo>
                    <a:pt x="3727635" y="1893136"/>
                  </a:lnTo>
                </a:path>
                <a:path w="4155440" h="4529455">
                  <a:moveTo>
                    <a:pt x="522148" y="1893136"/>
                  </a:moveTo>
                  <a:lnTo>
                    <a:pt x="846047" y="1893136"/>
                  </a:lnTo>
                </a:path>
                <a:path w="4155440" h="4529455">
                  <a:moveTo>
                    <a:pt x="2401322" y="1893136"/>
                  </a:moveTo>
                  <a:lnTo>
                    <a:pt x="2898341" y="1893136"/>
                  </a:lnTo>
                </a:path>
                <a:path w="4155440" h="4529455">
                  <a:moveTo>
                    <a:pt x="1030335" y="1893136"/>
                  </a:moveTo>
                  <a:lnTo>
                    <a:pt x="1893136" y="1893136"/>
                  </a:lnTo>
                </a:path>
                <a:path w="4155440" h="4529455">
                  <a:moveTo>
                    <a:pt x="2074631" y="1893136"/>
                  </a:moveTo>
                  <a:lnTo>
                    <a:pt x="2401322" y="1893136"/>
                  </a:lnTo>
                </a:path>
                <a:path w="4155440" h="4529455">
                  <a:moveTo>
                    <a:pt x="0" y="1923850"/>
                  </a:moveTo>
                  <a:lnTo>
                    <a:pt x="371367" y="1923850"/>
                  </a:lnTo>
                </a:path>
                <a:path w="4155440" h="4529455">
                  <a:moveTo>
                    <a:pt x="3727635" y="1923850"/>
                  </a:moveTo>
                  <a:lnTo>
                    <a:pt x="4154847" y="1923850"/>
                  </a:lnTo>
                </a:path>
                <a:path w="4155440" h="4529455">
                  <a:moveTo>
                    <a:pt x="371367" y="1923850"/>
                  </a:moveTo>
                  <a:lnTo>
                    <a:pt x="522148" y="1923850"/>
                  </a:lnTo>
                </a:path>
                <a:path w="4155440" h="4529455">
                  <a:moveTo>
                    <a:pt x="3440034" y="1923850"/>
                  </a:moveTo>
                  <a:lnTo>
                    <a:pt x="3727635" y="1923850"/>
                  </a:lnTo>
                </a:path>
                <a:path w="4155440" h="4529455">
                  <a:moveTo>
                    <a:pt x="522148" y="1923850"/>
                  </a:moveTo>
                  <a:lnTo>
                    <a:pt x="723189" y="1923850"/>
                  </a:lnTo>
                </a:path>
                <a:path w="4155440" h="4529455">
                  <a:moveTo>
                    <a:pt x="2401322" y="1923850"/>
                  </a:moveTo>
                  <a:lnTo>
                    <a:pt x="2853665" y="1923850"/>
                  </a:lnTo>
                </a:path>
                <a:path w="4155440" h="4529455">
                  <a:moveTo>
                    <a:pt x="1153193" y="1923850"/>
                  </a:moveTo>
                  <a:lnTo>
                    <a:pt x="1767485" y="1923850"/>
                  </a:lnTo>
                </a:path>
                <a:path w="4155440" h="4529455">
                  <a:moveTo>
                    <a:pt x="2197489" y="1923850"/>
                  </a:moveTo>
                  <a:lnTo>
                    <a:pt x="2401322" y="1923850"/>
                  </a:lnTo>
                </a:path>
                <a:path w="4155440" h="4529455">
                  <a:moveTo>
                    <a:pt x="0" y="1954565"/>
                  </a:moveTo>
                  <a:lnTo>
                    <a:pt x="371367" y="1954565"/>
                  </a:lnTo>
                </a:path>
                <a:path w="4155440" h="4529455">
                  <a:moveTo>
                    <a:pt x="3727635" y="1954565"/>
                  </a:moveTo>
                  <a:lnTo>
                    <a:pt x="4154847" y="1954565"/>
                  </a:lnTo>
                </a:path>
                <a:path w="4155440" h="4529455">
                  <a:moveTo>
                    <a:pt x="371367" y="1954565"/>
                  </a:moveTo>
                  <a:lnTo>
                    <a:pt x="522148" y="1954565"/>
                  </a:lnTo>
                </a:path>
                <a:path w="4155440" h="4529455">
                  <a:moveTo>
                    <a:pt x="3476333" y="1954565"/>
                  </a:moveTo>
                  <a:lnTo>
                    <a:pt x="3727635" y="1954565"/>
                  </a:lnTo>
                </a:path>
                <a:path w="4155440" h="4529455">
                  <a:moveTo>
                    <a:pt x="522148" y="1954565"/>
                  </a:moveTo>
                  <a:lnTo>
                    <a:pt x="731565" y="1954565"/>
                  </a:lnTo>
                </a:path>
                <a:path w="4155440" h="4529455">
                  <a:moveTo>
                    <a:pt x="2401322" y="1954565"/>
                  </a:moveTo>
                  <a:lnTo>
                    <a:pt x="2817366" y="1954565"/>
                  </a:lnTo>
                </a:path>
                <a:path w="4155440" h="4529455">
                  <a:moveTo>
                    <a:pt x="1147609" y="1954565"/>
                  </a:moveTo>
                  <a:lnTo>
                    <a:pt x="1775862" y="1954565"/>
                  </a:lnTo>
                </a:path>
                <a:path w="4155440" h="4529455">
                  <a:moveTo>
                    <a:pt x="2191905" y="1954565"/>
                  </a:moveTo>
                  <a:lnTo>
                    <a:pt x="2401322" y="1954565"/>
                  </a:lnTo>
                </a:path>
                <a:path w="4155440" h="4529455">
                  <a:moveTo>
                    <a:pt x="0" y="1985279"/>
                  </a:moveTo>
                  <a:lnTo>
                    <a:pt x="371367" y="1985279"/>
                  </a:lnTo>
                </a:path>
                <a:path w="4155440" h="4529455">
                  <a:moveTo>
                    <a:pt x="3727635" y="1985279"/>
                  </a:moveTo>
                  <a:lnTo>
                    <a:pt x="4154847" y="1985279"/>
                  </a:lnTo>
                </a:path>
                <a:path w="4155440" h="4529455">
                  <a:moveTo>
                    <a:pt x="371367" y="1985279"/>
                  </a:moveTo>
                  <a:lnTo>
                    <a:pt x="522148" y="1985279"/>
                  </a:lnTo>
                </a:path>
                <a:path w="4155440" h="4529455">
                  <a:moveTo>
                    <a:pt x="3507048" y="1985279"/>
                  </a:moveTo>
                  <a:lnTo>
                    <a:pt x="3727635" y="1985279"/>
                  </a:lnTo>
                </a:path>
                <a:path w="4155440" h="4529455">
                  <a:moveTo>
                    <a:pt x="522148" y="1985279"/>
                  </a:moveTo>
                  <a:lnTo>
                    <a:pt x="731565" y="1985279"/>
                  </a:lnTo>
                </a:path>
                <a:path w="4155440" h="4529455">
                  <a:moveTo>
                    <a:pt x="2401322" y="1985279"/>
                  </a:moveTo>
                  <a:lnTo>
                    <a:pt x="2789443" y="1985279"/>
                  </a:lnTo>
                </a:path>
                <a:path w="4155440" h="4529455">
                  <a:moveTo>
                    <a:pt x="1147609" y="1985279"/>
                  </a:moveTo>
                  <a:lnTo>
                    <a:pt x="1775862" y="1985279"/>
                  </a:lnTo>
                </a:path>
                <a:path w="4155440" h="4529455">
                  <a:moveTo>
                    <a:pt x="2191905" y="1985279"/>
                  </a:moveTo>
                  <a:lnTo>
                    <a:pt x="2401322" y="1985279"/>
                  </a:lnTo>
                </a:path>
                <a:path w="4155440" h="4529455">
                  <a:moveTo>
                    <a:pt x="0" y="2015994"/>
                  </a:moveTo>
                  <a:lnTo>
                    <a:pt x="371367" y="2015994"/>
                  </a:lnTo>
                </a:path>
                <a:path w="4155440" h="4529455">
                  <a:moveTo>
                    <a:pt x="3727635" y="2015994"/>
                  </a:moveTo>
                  <a:lnTo>
                    <a:pt x="4154847" y="2015994"/>
                  </a:lnTo>
                </a:path>
                <a:path w="4155440" h="4529455">
                  <a:moveTo>
                    <a:pt x="371367" y="2015994"/>
                  </a:moveTo>
                  <a:lnTo>
                    <a:pt x="522148" y="2015994"/>
                  </a:lnTo>
                </a:path>
                <a:path w="4155440" h="4529455">
                  <a:moveTo>
                    <a:pt x="3532178" y="2015994"/>
                  </a:moveTo>
                  <a:lnTo>
                    <a:pt x="3727635" y="2015994"/>
                  </a:lnTo>
                </a:path>
                <a:path w="4155440" h="4529455">
                  <a:moveTo>
                    <a:pt x="522148" y="2015994"/>
                  </a:moveTo>
                  <a:lnTo>
                    <a:pt x="731565" y="2015994"/>
                  </a:lnTo>
                </a:path>
                <a:path w="4155440" h="4529455">
                  <a:moveTo>
                    <a:pt x="2401322" y="2015994"/>
                  </a:moveTo>
                  <a:lnTo>
                    <a:pt x="2764313" y="2015994"/>
                  </a:lnTo>
                </a:path>
                <a:path w="4155440" h="4529455">
                  <a:moveTo>
                    <a:pt x="1147609" y="2015994"/>
                  </a:moveTo>
                  <a:lnTo>
                    <a:pt x="1775862" y="2015994"/>
                  </a:lnTo>
                </a:path>
                <a:path w="4155440" h="4529455">
                  <a:moveTo>
                    <a:pt x="2191905" y="2015994"/>
                  </a:moveTo>
                  <a:lnTo>
                    <a:pt x="2401322" y="2015994"/>
                  </a:lnTo>
                </a:path>
                <a:path w="4155440" h="4529455">
                  <a:moveTo>
                    <a:pt x="0" y="2049501"/>
                  </a:moveTo>
                  <a:lnTo>
                    <a:pt x="371367" y="2049501"/>
                  </a:lnTo>
                </a:path>
                <a:path w="4155440" h="4529455">
                  <a:moveTo>
                    <a:pt x="3727635" y="2049501"/>
                  </a:moveTo>
                  <a:lnTo>
                    <a:pt x="4154847" y="2049501"/>
                  </a:lnTo>
                </a:path>
                <a:path w="4155440" h="4529455">
                  <a:moveTo>
                    <a:pt x="371367" y="2049501"/>
                  </a:moveTo>
                  <a:lnTo>
                    <a:pt x="522148" y="2049501"/>
                  </a:lnTo>
                </a:path>
                <a:path w="4155440" h="4529455">
                  <a:moveTo>
                    <a:pt x="3551724" y="2049501"/>
                  </a:moveTo>
                  <a:lnTo>
                    <a:pt x="3727635" y="2049501"/>
                  </a:lnTo>
                </a:path>
                <a:path w="4155440" h="4529455">
                  <a:moveTo>
                    <a:pt x="522148" y="2049501"/>
                  </a:moveTo>
                  <a:lnTo>
                    <a:pt x="731565" y="2049501"/>
                  </a:lnTo>
                </a:path>
                <a:path w="4155440" h="4529455">
                  <a:moveTo>
                    <a:pt x="2401322" y="2049501"/>
                  </a:moveTo>
                  <a:lnTo>
                    <a:pt x="2741975" y="2049501"/>
                  </a:lnTo>
                </a:path>
                <a:path w="4155440" h="4529455">
                  <a:moveTo>
                    <a:pt x="1147609" y="2049501"/>
                  </a:moveTo>
                  <a:lnTo>
                    <a:pt x="1775862" y="2049501"/>
                  </a:lnTo>
                </a:path>
                <a:path w="4155440" h="4529455">
                  <a:moveTo>
                    <a:pt x="2191905" y="2049501"/>
                  </a:moveTo>
                  <a:lnTo>
                    <a:pt x="2401322" y="2049501"/>
                  </a:lnTo>
                </a:path>
                <a:path w="4155440" h="4529455">
                  <a:moveTo>
                    <a:pt x="0" y="2080215"/>
                  </a:moveTo>
                  <a:lnTo>
                    <a:pt x="371367" y="2080215"/>
                  </a:lnTo>
                </a:path>
                <a:path w="4155440" h="4529455">
                  <a:moveTo>
                    <a:pt x="3727635" y="2080215"/>
                  </a:moveTo>
                  <a:lnTo>
                    <a:pt x="4154847" y="2080215"/>
                  </a:lnTo>
                </a:path>
                <a:path w="4155440" h="4529455">
                  <a:moveTo>
                    <a:pt x="371367" y="2080215"/>
                  </a:moveTo>
                  <a:lnTo>
                    <a:pt x="522148" y="2080215"/>
                  </a:lnTo>
                </a:path>
                <a:path w="4155440" h="4529455">
                  <a:moveTo>
                    <a:pt x="3571269" y="2080215"/>
                  </a:moveTo>
                  <a:lnTo>
                    <a:pt x="3727635" y="2080215"/>
                  </a:lnTo>
                </a:path>
                <a:path w="4155440" h="4529455">
                  <a:moveTo>
                    <a:pt x="522148" y="2080215"/>
                  </a:moveTo>
                  <a:lnTo>
                    <a:pt x="776241" y="2080215"/>
                  </a:lnTo>
                </a:path>
                <a:path w="4155440" h="4529455">
                  <a:moveTo>
                    <a:pt x="2401322" y="2080215"/>
                  </a:moveTo>
                  <a:lnTo>
                    <a:pt x="2725222" y="2080215"/>
                  </a:lnTo>
                </a:path>
                <a:path w="4155440" h="4529455">
                  <a:moveTo>
                    <a:pt x="1088972" y="2080215"/>
                  </a:moveTo>
                  <a:lnTo>
                    <a:pt x="1834499" y="2080215"/>
                  </a:lnTo>
                </a:path>
                <a:path w="4155440" h="4529455">
                  <a:moveTo>
                    <a:pt x="2144437" y="2080215"/>
                  </a:moveTo>
                  <a:lnTo>
                    <a:pt x="2401322" y="2080215"/>
                  </a:lnTo>
                </a:path>
                <a:path w="4155440" h="4529455">
                  <a:moveTo>
                    <a:pt x="0" y="2110930"/>
                  </a:moveTo>
                  <a:lnTo>
                    <a:pt x="371367" y="2110930"/>
                  </a:lnTo>
                </a:path>
                <a:path w="4155440" h="4529455">
                  <a:moveTo>
                    <a:pt x="3727635" y="2110930"/>
                  </a:moveTo>
                  <a:lnTo>
                    <a:pt x="4154847" y="2110930"/>
                  </a:lnTo>
                </a:path>
                <a:path w="4155440" h="4529455">
                  <a:moveTo>
                    <a:pt x="371367" y="2110930"/>
                  </a:moveTo>
                  <a:lnTo>
                    <a:pt x="522148" y="2110930"/>
                  </a:lnTo>
                </a:path>
                <a:path w="4155440" h="4529455">
                  <a:moveTo>
                    <a:pt x="3585231" y="2110930"/>
                  </a:moveTo>
                  <a:lnTo>
                    <a:pt x="3727635" y="2110930"/>
                  </a:lnTo>
                </a:path>
                <a:path w="4155440" h="4529455">
                  <a:moveTo>
                    <a:pt x="522148" y="2110930"/>
                  </a:moveTo>
                  <a:lnTo>
                    <a:pt x="776241" y="2110930"/>
                  </a:lnTo>
                </a:path>
                <a:path w="4155440" h="4529455">
                  <a:moveTo>
                    <a:pt x="2401322" y="2110930"/>
                  </a:moveTo>
                  <a:lnTo>
                    <a:pt x="2711261" y="2110930"/>
                  </a:lnTo>
                </a:path>
                <a:path w="4155440" h="4529455">
                  <a:moveTo>
                    <a:pt x="1088972" y="2110930"/>
                  </a:moveTo>
                  <a:lnTo>
                    <a:pt x="1834499" y="2110930"/>
                  </a:lnTo>
                </a:path>
                <a:path w="4155440" h="4529455">
                  <a:moveTo>
                    <a:pt x="2144437" y="2110930"/>
                  </a:moveTo>
                  <a:lnTo>
                    <a:pt x="2401322" y="2110930"/>
                  </a:lnTo>
                </a:path>
                <a:path w="4155440" h="4529455">
                  <a:moveTo>
                    <a:pt x="0" y="2141645"/>
                  </a:moveTo>
                  <a:lnTo>
                    <a:pt x="371367" y="2141645"/>
                  </a:lnTo>
                </a:path>
                <a:path w="4155440" h="4529455">
                  <a:moveTo>
                    <a:pt x="3727635" y="2141645"/>
                  </a:moveTo>
                  <a:lnTo>
                    <a:pt x="4154847" y="2141645"/>
                  </a:lnTo>
                </a:path>
                <a:path w="4155440" h="4529455">
                  <a:moveTo>
                    <a:pt x="371367" y="2141645"/>
                  </a:moveTo>
                  <a:lnTo>
                    <a:pt x="522148" y="2141645"/>
                  </a:lnTo>
                </a:path>
                <a:path w="4155440" h="4529455">
                  <a:moveTo>
                    <a:pt x="3596400" y="2141645"/>
                  </a:moveTo>
                  <a:lnTo>
                    <a:pt x="3727635" y="2141645"/>
                  </a:lnTo>
                </a:path>
                <a:path w="4155440" h="4529455">
                  <a:moveTo>
                    <a:pt x="522148" y="2141645"/>
                  </a:moveTo>
                  <a:lnTo>
                    <a:pt x="776241" y="2141645"/>
                  </a:lnTo>
                </a:path>
                <a:path w="4155440" h="4529455">
                  <a:moveTo>
                    <a:pt x="2401322" y="2141645"/>
                  </a:moveTo>
                  <a:lnTo>
                    <a:pt x="2697300" y="2141645"/>
                  </a:lnTo>
                </a:path>
                <a:path w="4155440" h="4529455">
                  <a:moveTo>
                    <a:pt x="1088972" y="2141645"/>
                  </a:moveTo>
                  <a:lnTo>
                    <a:pt x="1834499" y="2141645"/>
                  </a:lnTo>
                </a:path>
                <a:path w="4155440" h="4529455">
                  <a:moveTo>
                    <a:pt x="2144437" y="2141645"/>
                  </a:moveTo>
                  <a:lnTo>
                    <a:pt x="2401322" y="2141645"/>
                  </a:lnTo>
                </a:path>
                <a:path w="4155440" h="4529455">
                  <a:moveTo>
                    <a:pt x="0" y="2172359"/>
                  </a:moveTo>
                  <a:lnTo>
                    <a:pt x="371367" y="2172359"/>
                  </a:lnTo>
                </a:path>
                <a:path w="4155440" h="4529455">
                  <a:moveTo>
                    <a:pt x="3727635" y="2172359"/>
                  </a:moveTo>
                  <a:lnTo>
                    <a:pt x="4154847" y="2172359"/>
                  </a:lnTo>
                </a:path>
                <a:path w="4155440" h="4529455">
                  <a:moveTo>
                    <a:pt x="371367" y="2172359"/>
                  </a:moveTo>
                  <a:lnTo>
                    <a:pt x="522148" y="2172359"/>
                  </a:lnTo>
                </a:path>
                <a:path w="4155440" h="4529455">
                  <a:moveTo>
                    <a:pt x="3607568" y="2172359"/>
                  </a:moveTo>
                  <a:lnTo>
                    <a:pt x="3727635" y="2172359"/>
                  </a:lnTo>
                </a:path>
                <a:path w="4155440" h="4529455">
                  <a:moveTo>
                    <a:pt x="522148" y="2172359"/>
                  </a:moveTo>
                  <a:lnTo>
                    <a:pt x="776241" y="2172359"/>
                  </a:lnTo>
                </a:path>
                <a:path w="4155440" h="4529455">
                  <a:moveTo>
                    <a:pt x="2401322" y="2172359"/>
                  </a:moveTo>
                  <a:lnTo>
                    <a:pt x="2688923" y="2172359"/>
                  </a:lnTo>
                </a:path>
                <a:path w="4155440" h="4529455">
                  <a:moveTo>
                    <a:pt x="1088972" y="2172359"/>
                  </a:moveTo>
                  <a:lnTo>
                    <a:pt x="1834499" y="2172359"/>
                  </a:lnTo>
                </a:path>
                <a:path w="4155440" h="4529455">
                  <a:moveTo>
                    <a:pt x="2144437" y="2172359"/>
                  </a:moveTo>
                  <a:lnTo>
                    <a:pt x="2401322" y="2172359"/>
                  </a:lnTo>
                </a:path>
                <a:path w="4155440" h="4529455">
                  <a:moveTo>
                    <a:pt x="0" y="2203074"/>
                  </a:moveTo>
                  <a:lnTo>
                    <a:pt x="371367" y="2203074"/>
                  </a:lnTo>
                </a:path>
                <a:path w="4155440" h="4529455">
                  <a:moveTo>
                    <a:pt x="3727635" y="2203074"/>
                  </a:moveTo>
                  <a:lnTo>
                    <a:pt x="4154847" y="2203074"/>
                  </a:lnTo>
                </a:path>
                <a:path w="4155440" h="4529455">
                  <a:moveTo>
                    <a:pt x="371367" y="2203074"/>
                  </a:moveTo>
                  <a:lnTo>
                    <a:pt x="522148" y="2203074"/>
                  </a:lnTo>
                </a:path>
                <a:path w="4155440" h="4529455">
                  <a:moveTo>
                    <a:pt x="3613153" y="2203074"/>
                  </a:moveTo>
                  <a:lnTo>
                    <a:pt x="3727635" y="2203074"/>
                  </a:lnTo>
                </a:path>
                <a:path w="4155440" h="4529455">
                  <a:moveTo>
                    <a:pt x="522148" y="2203074"/>
                  </a:moveTo>
                  <a:lnTo>
                    <a:pt x="776241" y="2203074"/>
                  </a:lnTo>
                </a:path>
                <a:path w="4155440" h="4529455">
                  <a:moveTo>
                    <a:pt x="2401322" y="2203074"/>
                  </a:moveTo>
                  <a:lnTo>
                    <a:pt x="2680546" y="2203074"/>
                  </a:lnTo>
                </a:path>
                <a:path w="4155440" h="4529455">
                  <a:moveTo>
                    <a:pt x="1088972" y="2203074"/>
                  </a:moveTo>
                  <a:lnTo>
                    <a:pt x="1834499" y="2203074"/>
                  </a:lnTo>
                </a:path>
                <a:path w="4155440" h="4529455">
                  <a:moveTo>
                    <a:pt x="2144437" y="2203074"/>
                  </a:moveTo>
                  <a:lnTo>
                    <a:pt x="2401322" y="2203074"/>
                  </a:lnTo>
                </a:path>
                <a:path w="4155440" h="4529455">
                  <a:moveTo>
                    <a:pt x="0" y="2233788"/>
                  </a:moveTo>
                  <a:lnTo>
                    <a:pt x="371367" y="2233788"/>
                  </a:lnTo>
                </a:path>
                <a:path w="4155440" h="4529455">
                  <a:moveTo>
                    <a:pt x="3727635" y="2233788"/>
                  </a:moveTo>
                  <a:lnTo>
                    <a:pt x="4154847" y="2233788"/>
                  </a:lnTo>
                </a:path>
                <a:path w="4155440" h="4529455">
                  <a:moveTo>
                    <a:pt x="371367" y="2233788"/>
                  </a:moveTo>
                  <a:lnTo>
                    <a:pt x="522148" y="2233788"/>
                  </a:lnTo>
                </a:path>
                <a:path w="4155440" h="4529455">
                  <a:moveTo>
                    <a:pt x="3618737" y="2233788"/>
                  </a:moveTo>
                  <a:lnTo>
                    <a:pt x="3727635" y="2233788"/>
                  </a:lnTo>
                </a:path>
                <a:path w="4155440" h="4529455">
                  <a:moveTo>
                    <a:pt x="522148" y="2233788"/>
                  </a:moveTo>
                  <a:lnTo>
                    <a:pt x="776241" y="2233788"/>
                  </a:lnTo>
                </a:path>
                <a:path w="4155440" h="4529455">
                  <a:moveTo>
                    <a:pt x="2401322" y="2233788"/>
                  </a:moveTo>
                  <a:lnTo>
                    <a:pt x="2674962" y="2233788"/>
                  </a:lnTo>
                </a:path>
                <a:path w="4155440" h="4529455">
                  <a:moveTo>
                    <a:pt x="1088972" y="2233788"/>
                  </a:moveTo>
                  <a:lnTo>
                    <a:pt x="1834499" y="2233788"/>
                  </a:lnTo>
                </a:path>
                <a:path w="4155440" h="4529455">
                  <a:moveTo>
                    <a:pt x="2144437" y="2233788"/>
                  </a:moveTo>
                  <a:lnTo>
                    <a:pt x="2401322" y="2233788"/>
                  </a:lnTo>
                </a:path>
                <a:path w="4155440" h="4529455">
                  <a:moveTo>
                    <a:pt x="0" y="2264503"/>
                  </a:moveTo>
                  <a:lnTo>
                    <a:pt x="371367" y="2264503"/>
                  </a:lnTo>
                </a:path>
                <a:path w="4155440" h="4529455">
                  <a:moveTo>
                    <a:pt x="3727635" y="2264503"/>
                  </a:moveTo>
                  <a:lnTo>
                    <a:pt x="4154847" y="2264503"/>
                  </a:lnTo>
                </a:path>
                <a:path w="4155440" h="4529455">
                  <a:moveTo>
                    <a:pt x="371367" y="2264503"/>
                  </a:moveTo>
                  <a:lnTo>
                    <a:pt x="522148" y="2264503"/>
                  </a:lnTo>
                </a:path>
                <a:path w="4155440" h="4529455">
                  <a:moveTo>
                    <a:pt x="3621530" y="2264503"/>
                  </a:moveTo>
                  <a:lnTo>
                    <a:pt x="3727635" y="2264503"/>
                  </a:lnTo>
                </a:path>
                <a:path w="4155440" h="4529455">
                  <a:moveTo>
                    <a:pt x="522148" y="2264503"/>
                  </a:moveTo>
                  <a:lnTo>
                    <a:pt x="776241" y="2264503"/>
                  </a:lnTo>
                </a:path>
                <a:path w="4155440" h="4529455">
                  <a:moveTo>
                    <a:pt x="2401322" y="2264503"/>
                  </a:moveTo>
                  <a:lnTo>
                    <a:pt x="2672169" y="2264503"/>
                  </a:lnTo>
                </a:path>
                <a:path w="4155440" h="4529455">
                  <a:moveTo>
                    <a:pt x="1088972" y="2264503"/>
                  </a:moveTo>
                  <a:lnTo>
                    <a:pt x="1834499" y="2264503"/>
                  </a:lnTo>
                </a:path>
                <a:path w="4155440" h="4529455">
                  <a:moveTo>
                    <a:pt x="2144437" y="2264503"/>
                  </a:moveTo>
                  <a:lnTo>
                    <a:pt x="2401322" y="2264503"/>
                  </a:lnTo>
                </a:path>
                <a:path w="4155440" h="4529455">
                  <a:moveTo>
                    <a:pt x="0" y="2295218"/>
                  </a:moveTo>
                  <a:lnTo>
                    <a:pt x="371367" y="2295218"/>
                  </a:lnTo>
                </a:path>
                <a:path w="4155440" h="4529455">
                  <a:moveTo>
                    <a:pt x="3727635" y="2295218"/>
                  </a:moveTo>
                  <a:lnTo>
                    <a:pt x="4154847" y="2295218"/>
                  </a:lnTo>
                </a:path>
                <a:path w="4155440" h="4529455">
                  <a:moveTo>
                    <a:pt x="371367" y="2295218"/>
                  </a:moveTo>
                  <a:lnTo>
                    <a:pt x="522148" y="2295218"/>
                  </a:lnTo>
                </a:path>
                <a:path w="4155440" h="4529455">
                  <a:moveTo>
                    <a:pt x="3624322" y="2295218"/>
                  </a:moveTo>
                  <a:lnTo>
                    <a:pt x="3727635" y="2295218"/>
                  </a:lnTo>
                </a:path>
                <a:path w="4155440" h="4529455">
                  <a:moveTo>
                    <a:pt x="522148" y="2295218"/>
                  </a:moveTo>
                  <a:lnTo>
                    <a:pt x="776241" y="2295218"/>
                  </a:lnTo>
                </a:path>
                <a:path w="4155440" h="4529455">
                  <a:moveTo>
                    <a:pt x="2401322" y="2295218"/>
                  </a:moveTo>
                  <a:lnTo>
                    <a:pt x="2672169" y="2295218"/>
                  </a:lnTo>
                </a:path>
                <a:path w="4155440" h="4529455">
                  <a:moveTo>
                    <a:pt x="1088972" y="2295218"/>
                  </a:moveTo>
                  <a:lnTo>
                    <a:pt x="1834499" y="2295218"/>
                  </a:lnTo>
                </a:path>
                <a:path w="4155440" h="4529455">
                  <a:moveTo>
                    <a:pt x="2144437" y="2295218"/>
                  </a:moveTo>
                  <a:lnTo>
                    <a:pt x="2401322" y="2295218"/>
                  </a:lnTo>
                </a:path>
                <a:path w="4155440" h="4529455">
                  <a:moveTo>
                    <a:pt x="0" y="2325932"/>
                  </a:moveTo>
                  <a:lnTo>
                    <a:pt x="371367" y="2325932"/>
                  </a:lnTo>
                </a:path>
                <a:path w="4155440" h="4529455">
                  <a:moveTo>
                    <a:pt x="3727635" y="2325932"/>
                  </a:moveTo>
                  <a:lnTo>
                    <a:pt x="4154847" y="2325932"/>
                  </a:lnTo>
                </a:path>
                <a:path w="4155440" h="4529455">
                  <a:moveTo>
                    <a:pt x="371367" y="2325932"/>
                  </a:moveTo>
                  <a:lnTo>
                    <a:pt x="522148" y="2325932"/>
                  </a:lnTo>
                </a:path>
                <a:path w="4155440" h="4529455">
                  <a:moveTo>
                    <a:pt x="3627114" y="2325932"/>
                  </a:moveTo>
                  <a:lnTo>
                    <a:pt x="3727635" y="2325932"/>
                  </a:lnTo>
                </a:path>
                <a:path w="4155440" h="4529455">
                  <a:moveTo>
                    <a:pt x="522148" y="2325932"/>
                  </a:moveTo>
                  <a:lnTo>
                    <a:pt x="776241" y="2325932"/>
                  </a:lnTo>
                </a:path>
                <a:path w="4155440" h="4529455">
                  <a:moveTo>
                    <a:pt x="2401322" y="2325932"/>
                  </a:moveTo>
                  <a:lnTo>
                    <a:pt x="2666585" y="2325932"/>
                  </a:lnTo>
                </a:path>
                <a:path w="4155440" h="4529455">
                  <a:moveTo>
                    <a:pt x="1088972" y="2325932"/>
                  </a:moveTo>
                  <a:lnTo>
                    <a:pt x="1834499" y="2325932"/>
                  </a:lnTo>
                </a:path>
                <a:path w="4155440" h="4529455">
                  <a:moveTo>
                    <a:pt x="2144437" y="2325932"/>
                  </a:moveTo>
                  <a:lnTo>
                    <a:pt x="2401322" y="2325932"/>
                  </a:lnTo>
                </a:path>
                <a:path w="4155440" h="4529455">
                  <a:moveTo>
                    <a:pt x="0" y="2359439"/>
                  </a:moveTo>
                  <a:lnTo>
                    <a:pt x="371367" y="2359439"/>
                  </a:lnTo>
                </a:path>
                <a:path w="4155440" h="4529455">
                  <a:moveTo>
                    <a:pt x="3727635" y="2359439"/>
                  </a:moveTo>
                  <a:lnTo>
                    <a:pt x="4154847" y="2359439"/>
                  </a:lnTo>
                </a:path>
                <a:path w="4155440" h="4529455">
                  <a:moveTo>
                    <a:pt x="371367" y="2359439"/>
                  </a:moveTo>
                  <a:lnTo>
                    <a:pt x="522148" y="2359439"/>
                  </a:lnTo>
                </a:path>
                <a:path w="4155440" h="4529455">
                  <a:moveTo>
                    <a:pt x="3627114" y="2359439"/>
                  </a:moveTo>
                  <a:lnTo>
                    <a:pt x="3727635" y="2359439"/>
                  </a:lnTo>
                </a:path>
                <a:path w="4155440" h="4529455">
                  <a:moveTo>
                    <a:pt x="522148" y="2359439"/>
                  </a:moveTo>
                  <a:lnTo>
                    <a:pt x="776241" y="2359439"/>
                  </a:lnTo>
                </a:path>
                <a:path w="4155440" h="4529455">
                  <a:moveTo>
                    <a:pt x="2401322" y="2359439"/>
                  </a:moveTo>
                  <a:lnTo>
                    <a:pt x="2672169" y="2359439"/>
                  </a:lnTo>
                </a:path>
                <a:path w="4155440" h="4529455">
                  <a:moveTo>
                    <a:pt x="1088972" y="2359439"/>
                  </a:moveTo>
                  <a:lnTo>
                    <a:pt x="1834499" y="2359439"/>
                  </a:lnTo>
                </a:path>
                <a:path w="4155440" h="4529455">
                  <a:moveTo>
                    <a:pt x="2144437" y="2359439"/>
                  </a:moveTo>
                  <a:lnTo>
                    <a:pt x="2401322" y="2359439"/>
                  </a:lnTo>
                </a:path>
                <a:path w="4155440" h="4529455">
                  <a:moveTo>
                    <a:pt x="0" y="2390154"/>
                  </a:moveTo>
                  <a:lnTo>
                    <a:pt x="371367" y="2390154"/>
                  </a:lnTo>
                </a:path>
                <a:path w="4155440" h="4529455">
                  <a:moveTo>
                    <a:pt x="3727635" y="2390154"/>
                  </a:moveTo>
                  <a:lnTo>
                    <a:pt x="4154847" y="2390154"/>
                  </a:lnTo>
                </a:path>
                <a:path w="4155440" h="4529455">
                  <a:moveTo>
                    <a:pt x="371367" y="2390154"/>
                  </a:moveTo>
                  <a:lnTo>
                    <a:pt x="522148" y="2390154"/>
                  </a:lnTo>
                </a:path>
                <a:path w="4155440" h="4529455">
                  <a:moveTo>
                    <a:pt x="3627114" y="2390154"/>
                  </a:moveTo>
                  <a:lnTo>
                    <a:pt x="3727635" y="2390154"/>
                  </a:lnTo>
                </a:path>
                <a:path w="4155440" h="4529455">
                  <a:moveTo>
                    <a:pt x="522148" y="2390154"/>
                  </a:moveTo>
                  <a:lnTo>
                    <a:pt x="776241" y="2390154"/>
                  </a:lnTo>
                </a:path>
                <a:path w="4155440" h="4529455">
                  <a:moveTo>
                    <a:pt x="2401322" y="2390154"/>
                  </a:moveTo>
                  <a:lnTo>
                    <a:pt x="2672169" y="2390154"/>
                  </a:lnTo>
                </a:path>
                <a:path w="4155440" h="4529455">
                  <a:moveTo>
                    <a:pt x="1088972" y="2390154"/>
                  </a:moveTo>
                  <a:lnTo>
                    <a:pt x="1834499" y="2390154"/>
                  </a:lnTo>
                </a:path>
                <a:path w="4155440" h="4529455">
                  <a:moveTo>
                    <a:pt x="2144437" y="2390154"/>
                  </a:moveTo>
                  <a:lnTo>
                    <a:pt x="2401322" y="2390154"/>
                  </a:lnTo>
                </a:path>
                <a:path w="4155440" h="4529455">
                  <a:moveTo>
                    <a:pt x="0" y="2420868"/>
                  </a:moveTo>
                  <a:lnTo>
                    <a:pt x="371367" y="2420868"/>
                  </a:lnTo>
                </a:path>
                <a:path w="4155440" h="4529455">
                  <a:moveTo>
                    <a:pt x="3727635" y="2420868"/>
                  </a:moveTo>
                  <a:lnTo>
                    <a:pt x="4154847" y="2420868"/>
                  </a:lnTo>
                </a:path>
                <a:path w="4155440" h="4529455">
                  <a:moveTo>
                    <a:pt x="371367" y="2420868"/>
                  </a:moveTo>
                  <a:lnTo>
                    <a:pt x="522148" y="2420868"/>
                  </a:lnTo>
                </a:path>
                <a:path w="4155440" h="4529455">
                  <a:moveTo>
                    <a:pt x="3627114" y="2420868"/>
                  </a:moveTo>
                  <a:lnTo>
                    <a:pt x="3727635" y="2420868"/>
                  </a:lnTo>
                </a:path>
                <a:path w="4155440" h="4529455">
                  <a:moveTo>
                    <a:pt x="522148" y="2420868"/>
                  </a:moveTo>
                  <a:lnTo>
                    <a:pt x="776241" y="2420868"/>
                  </a:lnTo>
                </a:path>
                <a:path w="4155440" h="4529455">
                  <a:moveTo>
                    <a:pt x="2401322" y="2420868"/>
                  </a:moveTo>
                  <a:lnTo>
                    <a:pt x="2672169" y="2420868"/>
                  </a:lnTo>
                </a:path>
                <a:path w="4155440" h="4529455">
                  <a:moveTo>
                    <a:pt x="1088972" y="2420868"/>
                  </a:moveTo>
                  <a:lnTo>
                    <a:pt x="1834499" y="2420868"/>
                  </a:lnTo>
                </a:path>
                <a:path w="4155440" h="4529455">
                  <a:moveTo>
                    <a:pt x="2144437" y="2420868"/>
                  </a:moveTo>
                  <a:lnTo>
                    <a:pt x="2401322" y="2420868"/>
                  </a:lnTo>
                </a:path>
                <a:path w="4155440" h="4529455">
                  <a:moveTo>
                    <a:pt x="0" y="2451583"/>
                  </a:moveTo>
                  <a:lnTo>
                    <a:pt x="371367" y="2451583"/>
                  </a:lnTo>
                </a:path>
                <a:path w="4155440" h="4529455">
                  <a:moveTo>
                    <a:pt x="3727635" y="2451583"/>
                  </a:moveTo>
                  <a:lnTo>
                    <a:pt x="4154847" y="2451583"/>
                  </a:lnTo>
                </a:path>
                <a:path w="4155440" h="4529455">
                  <a:moveTo>
                    <a:pt x="371367" y="2451583"/>
                  </a:moveTo>
                  <a:lnTo>
                    <a:pt x="522148" y="2451583"/>
                  </a:lnTo>
                </a:path>
                <a:path w="4155440" h="4529455">
                  <a:moveTo>
                    <a:pt x="3627114" y="2451583"/>
                  </a:moveTo>
                  <a:lnTo>
                    <a:pt x="3727635" y="2451583"/>
                  </a:lnTo>
                </a:path>
                <a:path w="4155440" h="4529455">
                  <a:moveTo>
                    <a:pt x="522148" y="2451583"/>
                  </a:moveTo>
                  <a:lnTo>
                    <a:pt x="776241" y="2451583"/>
                  </a:lnTo>
                </a:path>
                <a:path w="4155440" h="4529455">
                  <a:moveTo>
                    <a:pt x="2401322" y="2451583"/>
                  </a:moveTo>
                  <a:lnTo>
                    <a:pt x="2672169" y="2451583"/>
                  </a:lnTo>
                </a:path>
                <a:path w="4155440" h="4529455">
                  <a:moveTo>
                    <a:pt x="1088972" y="2451583"/>
                  </a:moveTo>
                  <a:lnTo>
                    <a:pt x="1834499" y="2451583"/>
                  </a:lnTo>
                </a:path>
                <a:path w="4155440" h="4529455">
                  <a:moveTo>
                    <a:pt x="2144437" y="2451583"/>
                  </a:moveTo>
                  <a:lnTo>
                    <a:pt x="2401322" y="2451583"/>
                  </a:lnTo>
                </a:path>
                <a:path w="4155440" h="4529455">
                  <a:moveTo>
                    <a:pt x="0" y="2482297"/>
                  </a:moveTo>
                  <a:lnTo>
                    <a:pt x="371367" y="2482297"/>
                  </a:lnTo>
                </a:path>
                <a:path w="4155440" h="4529455">
                  <a:moveTo>
                    <a:pt x="3727635" y="2482297"/>
                  </a:moveTo>
                  <a:lnTo>
                    <a:pt x="4154847" y="2482297"/>
                  </a:lnTo>
                </a:path>
                <a:path w="4155440" h="4529455">
                  <a:moveTo>
                    <a:pt x="371367" y="2482297"/>
                  </a:moveTo>
                  <a:lnTo>
                    <a:pt x="522148" y="2482297"/>
                  </a:lnTo>
                </a:path>
                <a:path w="4155440" h="4529455">
                  <a:moveTo>
                    <a:pt x="3627114" y="2482297"/>
                  </a:moveTo>
                  <a:lnTo>
                    <a:pt x="3727635" y="2482297"/>
                  </a:lnTo>
                </a:path>
                <a:path w="4155440" h="4529455">
                  <a:moveTo>
                    <a:pt x="522148" y="2482297"/>
                  </a:moveTo>
                  <a:lnTo>
                    <a:pt x="776241" y="2482297"/>
                  </a:lnTo>
                </a:path>
                <a:path w="4155440" h="4529455">
                  <a:moveTo>
                    <a:pt x="2401322" y="2482297"/>
                  </a:moveTo>
                  <a:lnTo>
                    <a:pt x="2672169" y="2482297"/>
                  </a:lnTo>
                </a:path>
                <a:path w="4155440" h="4529455">
                  <a:moveTo>
                    <a:pt x="1088972" y="2482297"/>
                  </a:moveTo>
                  <a:lnTo>
                    <a:pt x="1834499" y="2482297"/>
                  </a:lnTo>
                </a:path>
                <a:path w="4155440" h="4529455">
                  <a:moveTo>
                    <a:pt x="2144437" y="2482297"/>
                  </a:moveTo>
                  <a:lnTo>
                    <a:pt x="2401322" y="2482297"/>
                  </a:lnTo>
                </a:path>
                <a:path w="4155440" h="4529455">
                  <a:moveTo>
                    <a:pt x="0" y="2513012"/>
                  </a:moveTo>
                  <a:lnTo>
                    <a:pt x="371367" y="2513012"/>
                  </a:lnTo>
                </a:path>
                <a:path w="4155440" h="4529455">
                  <a:moveTo>
                    <a:pt x="3727635" y="2513012"/>
                  </a:moveTo>
                  <a:lnTo>
                    <a:pt x="4154847" y="2513012"/>
                  </a:lnTo>
                </a:path>
                <a:path w="4155440" h="4529455">
                  <a:moveTo>
                    <a:pt x="371367" y="2513012"/>
                  </a:moveTo>
                  <a:lnTo>
                    <a:pt x="522148" y="2513012"/>
                  </a:lnTo>
                </a:path>
                <a:path w="4155440" h="4529455">
                  <a:moveTo>
                    <a:pt x="3627114" y="2513012"/>
                  </a:moveTo>
                  <a:lnTo>
                    <a:pt x="3727635" y="2513012"/>
                  </a:lnTo>
                </a:path>
                <a:path w="4155440" h="4529455">
                  <a:moveTo>
                    <a:pt x="522148" y="2513012"/>
                  </a:moveTo>
                  <a:lnTo>
                    <a:pt x="776241" y="2513012"/>
                  </a:lnTo>
                </a:path>
                <a:path w="4155440" h="4529455">
                  <a:moveTo>
                    <a:pt x="2401322" y="2513012"/>
                  </a:moveTo>
                  <a:lnTo>
                    <a:pt x="2672169" y="2513012"/>
                  </a:lnTo>
                </a:path>
                <a:path w="4155440" h="4529455">
                  <a:moveTo>
                    <a:pt x="1088972" y="2513012"/>
                  </a:moveTo>
                  <a:lnTo>
                    <a:pt x="1834499" y="2513012"/>
                  </a:lnTo>
                </a:path>
                <a:path w="4155440" h="4529455">
                  <a:moveTo>
                    <a:pt x="2144437" y="2513012"/>
                  </a:moveTo>
                  <a:lnTo>
                    <a:pt x="2401322" y="2513012"/>
                  </a:lnTo>
                </a:path>
                <a:path w="4155440" h="4529455">
                  <a:moveTo>
                    <a:pt x="0" y="2543727"/>
                  </a:moveTo>
                  <a:lnTo>
                    <a:pt x="371367" y="2543727"/>
                  </a:lnTo>
                </a:path>
                <a:path w="4155440" h="4529455">
                  <a:moveTo>
                    <a:pt x="3727635" y="2543727"/>
                  </a:moveTo>
                  <a:lnTo>
                    <a:pt x="4154847" y="2543727"/>
                  </a:lnTo>
                </a:path>
                <a:path w="4155440" h="4529455">
                  <a:moveTo>
                    <a:pt x="371367" y="2543727"/>
                  </a:moveTo>
                  <a:lnTo>
                    <a:pt x="522148" y="2543727"/>
                  </a:lnTo>
                </a:path>
                <a:path w="4155440" h="4529455">
                  <a:moveTo>
                    <a:pt x="3627114" y="2543727"/>
                  </a:moveTo>
                  <a:lnTo>
                    <a:pt x="3727635" y="2543727"/>
                  </a:lnTo>
                </a:path>
                <a:path w="4155440" h="4529455">
                  <a:moveTo>
                    <a:pt x="522148" y="2543727"/>
                  </a:moveTo>
                  <a:lnTo>
                    <a:pt x="776241" y="2543727"/>
                  </a:lnTo>
                </a:path>
                <a:path w="4155440" h="4529455">
                  <a:moveTo>
                    <a:pt x="2401322" y="2543727"/>
                  </a:moveTo>
                  <a:lnTo>
                    <a:pt x="2672169" y="2543727"/>
                  </a:lnTo>
                </a:path>
                <a:path w="4155440" h="4529455">
                  <a:moveTo>
                    <a:pt x="1088972" y="2543727"/>
                  </a:moveTo>
                  <a:lnTo>
                    <a:pt x="1834499" y="2543727"/>
                  </a:lnTo>
                </a:path>
                <a:path w="4155440" h="4529455">
                  <a:moveTo>
                    <a:pt x="2144437" y="2543727"/>
                  </a:moveTo>
                  <a:lnTo>
                    <a:pt x="2401322" y="2543727"/>
                  </a:lnTo>
                </a:path>
                <a:path w="4155440" h="4529455">
                  <a:moveTo>
                    <a:pt x="0" y="2574441"/>
                  </a:moveTo>
                  <a:lnTo>
                    <a:pt x="371367" y="2574441"/>
                  </a:lnTo>
                </a:path>
                <a:path w="4155440" h="4529455">
                  <a:moveTo>
                    <a:pt x="3727635" y="2574441"/>
                  </a:moveTo>
                  <a:lnTo>
                    <a:pt x="4154847" y="2574441"/>
                  </a:lnTo>
                </a:path>
                <a:path w="4155440" h="4529455">
                  <a:moveTo>
                    <a:pt x="371367" y="2574441"/>
                  </a:moveTo>
                  <a:lnTo>
                    <a:pt x="522148" y="2574441"/>
                  </a:lnTo>
                </a:path>
                <a:path w="4155440" h="4529455">
                  <a:moveTo>
                    <a:pt x="3627114" y="2574441"/>
                  </a:moveTo>
                  <a:lnTo>
                    <a:pt x="3727635" y="2574441"/>
                  </a:lnTo>
                </a:path>
                <a:path w="4155440" h="4529455">
                  <a:moveTo>
                    <a:pt x="522148" y="2574441"/>
                  </a:moveTo>
                  <a:lnTo>
                    <a:pt x="776241" y="2574441"/>
                  </a:lnTo>
                </a:path>
                <a:path w="4155440" h="4529455">
                  <a:moveTo>
                    <a:pt x="2401322" y="2574441"/>
                  </a:moveTo>
                  <a:lnTo>
                    <a:pt x="2672169" y="2574441"/>
                  </a:lnTo>
                </a:path>
                <a:path w="4155440" h="4529455">
                  <a:moveTo>
                    <a:pt x="1088972" y="2574441"/>
                  </a:moveTo>
                  <a:lnTo>
                    <a:pt x="1834499" y="2574441"/>
                  </a:lnTo>
                </a:path>
                <a:path w="4155440" h="4529455">
                  <a:moveTo>
                    <a:pt x="2144437" y="2574441"/>
                  </a:moveTo>
                  <a:lnTo>
                    <a:pt x="2401322" y="2574441"/>
                  </a:lnTo>
                </a:path>
                <a:path w="4155440" h="4529455">
                  <a:moveTo>
                    <a:pt x="0" y="2605156"/>
                  </a:moveTo>
                  <a:lnTo>
                    <a:pt x="371367" y="2605156"/>
                  </a:lnTo>
                </a:path>
                <a:path w="4155440" h="4529455">
                  <a:moveTo>
                    <a:pt x="3727635" y="2605156"/>
                  </a:moveTo>
                  <a:lnTo>
                    <a:pt x="4154847" y="2605156"/>
                  </a:lnTo>
                </a:path>
                <a:path w="4155440" h="4529455">
                  <a:moveTo>
                    <a:pt x="371367" y="2605156"/>
                  </a:moveTo>
                  <a:lnTo>
                    <a:pt x="522148" y="2605156"/>
                  </a:lnTo>
                </a:path>
                <a:path w="4155440" h="4529455">
                  <a:moveTo>
                    <a:pt x="3627114" y="2605156"/>
                  </a:moveTo>
                  <a:lnTo>
                    <a:pt x="3727635" y="2605156"/>
                  </a:lnTo>
                </a:path>
                <a:path w="4155440" h="4529455">
                  <a:moveTo>
                    <a:pt x="522148" y="2605156"/>
                  </a:moveTo>
                  <a:lnTo>
                    <a:pt x="776241" y="2605156"/>
                  </a:lnTo>
                </a:path>
                <a:path w="4155440" h="4529455">
                  <a:moveTo>
                    <a:pt x="2401322" y="2605156"/>
                  </a:moveTo>
                  <a:lnTo>
                    <a:pt x="2672169" y="2605156"/>
                  </a:lnTo>
                </a:path>
                <a:path w="4155440" h="4529455">
                  <a:moveTo>
                    <a:pt x="1088972" y="2605156"/>
                  </a:moveTo>
                  <a:lnTo>
                    <a:pt x="1834499" y="2605156"/>
                  </a:lnTo>
                </a:path>
                <a:path w="4155440" h="4529455">
                  <a:moveTo>
                    <a:pt x="2144437" y="2605156"/>
                  </a:moveTo>
                  <a:lnTo>
                    <a:pt x="2401322" y="2605156"/>
                  </a:lnTo>
                </a:path>
                <a:path w="4155440" h="4529455">
                  <a:moveTo>
                    <a:pt x="0" y="2638663"/>
                  </a:moveTo>
                  <a:lnTo>
                    <a:pt x="371367" y="2638663"/>
                  </a:lnTo>
                </a:path>
                <a:path w="4155440" h="4529455">
                  <a:moveTo>
                    <a:pt x="3727635" y="2638663"/>
                  </a:moveTo>
                  <a:lnTo>
                    <a:pt x="4154847" y="2638663"/>
                  </a:lnTo>
                </a:path>
                <a:path w="4155440" h="4529455">
                  <a:moveTo>
                    <a:pt x="371367" y="2638663"/>
                  </a:moveTo>
                  <a:lnTo>
                    <a:pt x="522148" y="2638663"/>
                  </a:lnTo>
                </a:path>
                <a:path w="4155440" h="4529455">
                  <a:moveTo>
                    <a:pt x="3627114" y="2638663"/>
                  </a:moveTo>
                  <a:lnTo>
                    <a:pt x="3727635" y="2638663"/>
                  </a:lnTo>
                </a:path>
                <a:path w="4155440" h="4529455">
                  <a:moveTo>
                    <a:pt x="522148" y="2638663"/>
                  </a:moveTo>
                  <a:lnTo>
                    <a:pt x="776241" y="2638663"/>
                  </a:lnTo>
                </a:path>
                <a:path w="4155440" h="4529455">
                  <a:moveTo>
                    <a:pt x="2401322" y="2638663"/>
                  </a:moveTo>
                  <a:lnTo>
                    <a:pt x="2672169" y="2638663"/>
                  </a:lnTo>
                </a:path>
                <a:path w="4155440" h="4529455">
                  <a:moveTo>
                    <a:pt x="1088972" y="2638663"/>
                  </a:moveTo>
                  <a:lnTo>
                    <a:pt x="1834499" y="2638663"/>
                  </a:lnTo>
                </a:path>
                <a:path w="4155440" h="4529455">
                  <a:moveTo>
                    <a:pt x="2144437" y="2638663"/>
                  </a:moveTo>
                  <a:lnTo>
                    <a:pt x="2401322" y="2638663"/>
                  </a:lnTo>
                </a:path>
                <a:path w="4155440" h="4529455">
                  <a:moveTo>
                    <a:pt x="0" y="2669377"/>
                  </a:moveTo>
                  <a:lnTo>
                    <a:pt x="371367" y="2669377"/>
                  </a:lnTo>
                </a:path>
                <a:path w="4155440" h="4529455">
                  <a:moveTo>
                    <a:pt x="3727635" y="2669377"/>
                  </a:moveTo>
                  <a:lnTo>
                    <a:pt x="4154847" y="2669377"/>
                  </a:lnTo>
                </a:path>
                <a:path w="4155440" h="4529455">
                  <a:moveTo>
                    <a:pt x="371367" y="2669377"/>
                  </a:moveTo>
                  <a:lnTo>
                    <a:pt x="522148" y="2669377"/>
                  </a:lnTo>
                </a:path>
                <a:path w="4155440" h="4529455">
                  <a:moveTo>
                    <a:pt x="3627114" y="2669377"/>
                  </a:moveTo>
                  <a:lnTo>
                    <a:pt x="3727635" y="2669377"/>
                  </a:lnTo>
                </a:path>
                <a:path w="4155440" h="4529455">
                  <a:moveTo>
                    <a:pt x="522148" y="2669377"/>
                  </a:moveTo>
                  <a:lnTo>
                    <a:pt x="776241" y="2669377"/>
                  </a:lnTo>
                </a:path>
                <a:path w="4155440" h="4529455">
                  <a:moveTo>
                    <a:pt x="2401322" y="2669377"/>
                  </a:moveTo>
                  <a:lnTo>
                    <a:pt x="2672169" y="2669377"/>
                  </a:lnTo>
                </a:path>
                <a:path w="4155440" h="4529455">
                  <a:moveTo>
                    <a:pt x="1088972" y="2669377"/>
                  </a:moveTo>
                  <a:lnTo>
                    <a:pt x="1834499" y="2669377"/>
                  </a:lnTo>
                </a:path>
                <a:path w="4155440" h="4529455">
                  <a:moveTo>
                    <a:pt x="2144437" y="2669377"/>
                  </a:moveTo>
                  <a:lnTo>
                    <a:pt x="2401322" y="2669377"/>
                  </a:lnTo>
                </a:path>
                <a:path w="4155440" h="4529455">
                  <a:moveTo>
                    <a:pt x="0" y="2700092"/>
                  </a:moveTo>
                  <a:lnTo>
                    <a:pt x="371367" y="2700092"/>
                  </a:lnTo>
                </a:path>
                <a:path w="4155440" h="4529455">
                  <a:moveTo>
                    <a:pt x="3727635" y="2700092"/>
                  </a:moveTo>
                  <a:lnTo>
                    <a:pt x="4154847" y="2700092"/>
                  </a:lnTo>
                </a:path>
                <a:path w="4155440" h="4529455">
                  <a:moveTo>
                    <a:pt x="371367" y="2700092"/>
                  </a:moveTo>
                  <a:lnTo>
                    <a:pt x="522148" y="2700092"/>
                  </a:lnTo>
                </a:path>
                <a:path w="4155440" h="4529455">
                  <a:moveTo>
                    <a:pt x="3627114" y="2700092"/>
                  </a:moveTo>
                  <a:lnTo>
                    <a:pt x="3727635" y="2700092"/>
                  </a:lnTo>
                </a:path>
                <a:path w="4155440" h="4529455">
                  <a:moveTo>
                    <a:pt x="522148" y="2700092"/>
                  </a:moveTo>
                  <a:lnTo>
                    <a:pt x="776241" y="2700092"/>
                  </a:lnTo>
                </a:path>
                <a:path w="4155440" h="4529455">
                  <a:moveTo>
                    <a:pt x="2401322" y="2700092"/>
                  </a:moveTo>
                  <a:lnTo>
                    <a:pt x="2672169" y="2700092"/>
                  </a:lnTo>
                </a:path>
                <a:path w="4155440" h="4529455">
                  <a:moveTo>
                    <a:pt x="1088972" y="2700092"/>
                  </a:moveTo>
                  <a:lnTo>
                    <a:pt x="1834499" y="2700092"/>
                  </a:lnTo>
                </a:path>
                <a:path w="4155440" h="4529455">
                  <a:moveTo>
                    <a:pt x="2144437" y="2700092"/>
                  </a:moveTo>
                  <a:lnTo>
                    <a:pt x="2401322" y="2700092"/>
                  </a:lnTo>
                </a:path>
                <a:path w="4155440" h="4529455">
                  <a:moveTo>
                    <a:pt x="0" y="2730806"/>
                  </a:moveTo>
                  <a:lnTo>
                    <a:pt x="371367" y="2730806"/>
                  </a:lnTo>
                </a:path>
                <a:path w="4155440" h="4529455">
                  <a:moveTo>
                    <a:pt x="3727635" y="2730806"/>
                  </a:moveTo>
                  <a:lnTo>
                    <a:pt x="4154847" y="2730806"/>
                  </a:lnTo>
                </a:path>
                <a:path w="4155440" h="4529455">
                  <a:moveTo>
                    <a:pt x="371367" y="2730806"/>
                  </a:moveTo>
                  <a:lnTo>
                    <a:pt x="522148" y="2730806"/>
                  </a:lnTo>
                </a:path>
                <a:path w="4155440" h="4529455">
                  <a:moveTo>
                    <a:pt x="3627114" y="2730806"/>
                  </a:moveTo>
                  <a:lnTo>
                    <a:pt x="3727635" y="2730806"/>
                  </a:lnTo>
                </a:path>
                <a:path w="4155440" h="4529455">
                  <a:moveTo>
                    <a:pt x="522148" y="2730806"/>
                  </a:moveTo>
                  <a:lnTo>
                    <a:pt x="776241" y="2730806"/>
                  </a:lnTo>
                </a:path>
                <a:path w="4155440" h="4529455">
                  <a:moveTo>
                    <a:pt x="2401322" y="2730806"/>
                  </a:moveTo>
                  <a:lnTo>
                    <a:pt x="2672169" y="2730806"/>
                  </a:lnTo>
                </a:path>
                <a:path w="4155440" h="4529455">
                  <a:moveTo>
                    <a:pt x="1088972" y="2730806"/>
                  </a:moveTo>
                  <a:lnTo>
                    <a:pt x="1834499" y="2730806"/>
                  </a:lnTo>
                </a:path>
                <a:path w="4155440" h="4529455">
                  <a:moveTo>
                    <a:pt x="2144437" y="2730806"/>
                  </a:moveTo>
                  <a:lnTo>
                    <a:pt x="2401322" y="2730806"/>
                  </a:lnTo>
                </a:path>
                <a:path w="4155440" h="4529455">
                  <a:moveTo>
                    <a:pt x="0" y="2761521"/>
                  </a:moveTo>
                  <a:lnTo>
                    <a:pt x="371367" y="2761521"/>
                  </a:lnTo>
                </a:path>
                <a:path w="4155440" h="4529455">
                  <a:moveTo>
                    <a:pt x="3727635" y="2761521"/>
                  </a:moveTo>
                  <a:lnTo>
                    <a:pt x="4154847" y="2761521"/>
                  </a:lnTo>
                </a:path>
                <a:path w="4155440" h="4529455">
                  <a:moveTo>
                    <a:pt x="371367" y="2761521"/>
                  </a:moveTo>
                  <a:lnTo>
                    <a:pt x="522148" y="2761521"/>
                  </a:lnTo>
                </a:path>
                <a:path w="4155440" h="4529455">
                  <a:moveTo>
                    <a:pt x="3627114" y="2761521"/>
                  </a:moveTo>
                  <a:lnTo>
                    <a:pt x="3727635" y="2761521"/>
                  </a:lnTo>
                </a:path>
                <a:path w="4155440" h="4529455">
                  <a:moveTo>
                    <a:pt x="522148" y="2761521"/>
                  </a:moveTo>
                  <a:lnTo>
                    <a:pt x="776241" y="2761521"/>
                  </a:lnTo>
                </a:path>
                <a:path w="4155440" h="4529455">
                  <a:moveTo>
                    <a:pt x="2401322" y="2761521"/>
                  </a:moveTo>
                  <a:lnTo>
                    <a:pt x="2672169" y="2761521"/>
                  </a:lnTo>
                </a:path>
                <a:path w="4155440" h="4529455">
                  <a:moveTo>
                    <a:pt x="1088972" y="2761521"/>
                  </a:moveTo>
                  <a:lnTo>
                    <a:pt x="1834499" y="2761521"/>
                  </a:lnTo>
                </a:path>
                <a:path w="4155440" h="4529455">
                  <a:moveTo>
                    <a:pt x="2144437" y="2761521"/>
                  </a:moveTo>
                  <a:lnTo>
                    <a:pt x="2401322" y="2761521"/>
                  </a:lnTo>
                </a:path>
                <a:path w="4155440" h="4529455">
                  <a:moveTo>
                    <a:pt x="0" y="2792236"/>
                  </a:moveTo>
                  <a:lnTo>
                    <a:pt x="371367" y="2792236"/>
                  </a:lnTo>
                </a:path>
                <a:path w="4155440" h="4529455">
                  <a:moveTo>
                    <a:pt x="3727635" y="2792236"/>
                  </a:moveTo>
                  <a:lnTo>
                    <a:pt x="4154847" y="2792236"/>
                  </a:lnTo>
                </a:path>
                <a:path w="4155440" h="4529455">
                  <a:moveTo>
                    <a:pt x="371367" y="2792236"/>
                  </a:moveTo>
                  <a:lnTo>
                    <a:pt x="522148" y="2792236"/>
                  </a:lnTo>
                </a:path>
                <a:path w="4155440" h="4529455">
                  <a:moveTo>
                    <a:pt x="3627114" y="2792236"/>
                  </a:moveTo>
                  <a:lnTo>
                    <a:pt x="3727635" y="2792236"/>
                  </a:lnTo>
                </a:path>
                <a:path w="4155440" h="4529455">
                  <a:moveTo>
                    <a:pt x="522148" y="2792236"/>
                  </a:moveTo>
                  <a:lnTo>
                    <a:pt x="776241" y="2792236"/>
                  </a:lnTo>
                </a:path>
                <a:path w="4155440" h="4529455">
                  <a:moveTo>
                    <a:pt x="2401322" y="2792236"/>
                  </a:moveTo>
                  <a:lnTo>
                    <a:pt x="2672169" y="2792236"/>
                  </a:lnTo>
                </a:path>
                <a:path w="4155440" h="4529455">
                  <a:moveTo>
                    <a:pt x="1088972" y="2792236"/>
                  </a:moveTo>
                  <a:lnTo>
                    <a:pt x="1834499" y="2792236"/>
                  </a:lnTo>
                </a:path>
                <a:path w="4155440" h="4529455">
                  <a:moveTo>
                    <a:pt x="2144437" y="2792236"/>
                  </a:moveTo>
                  <a:lnTo>
                    <a:pt x="2401322" y="2792236"/>
                  </a:lnTo>
                </a:path>
                <a:path w="4155440" h="4529455">
                  <a:moveTo>
                    <a:pt x="0" y="2822950"/>
                  </a:moveTo>
                  <a:lnTo>
                    <a:pt x="371367" y="2822950"/>
                  </a:lnTo>
                </a:path>
                <a:path w="4155440" h="4529455">
                  <a:moveTo>
                    <a:pt x="3727635" y="2822950"/>
                  </a:moveTo>
                  <a:lnTo>
                    <a:pt x="4154847" y="2822950"/>
                  </a:lnTo>
                </a:path>
                <a:path w="4155440" h="4529455">
                  <a:moveTo>
                    <a:pt x="371367" y="2822950"/>
                  </a:moveTo>
                  <a:lnTo>
                    <a:pt x="522148" y="2822950"/>
                  </a:lnTo>
                </a:path>
                <a:path w="4155440" h="4529455">
                  <a:moveTo>
                    <a:pt x="3627114" y="2822950"/>
                  </a:moveTo>
                  <a:lnTo>
                    <a:pt x="3727635" y="2822950"/>
                  </a:lnTo>
                </a:path>
                <a:path w="4155440" h="4529455">
                  <a:moveTo>
                    <a:pt x="522148" y="2822950"/>
                  </a:moveTo>
                  <a:lnTo>
                    <a:pt x="776241" y="2822950"/>
                  </a:lnTo>
                </a:path>
                <a:path w="4155440" h="4529455">
                  <a:moveTo>
                    <a:pt x="2401322" y="2822950"/>
                  </a:moveTo>
                  <a:lnTo>
                    <a:pt x="2672169" y="2822950"/>
                  </a:lnTo>
                </a:path>
                <a:path w="4155440" h="4529455">
                  <a:moveTo>
                    <a:pt x="1088972" y="2822950"/>
                  </a:moveTo>
                  <a:lnTo>
                    <a:pt x="1834499" y="2822950"/>
                  </a:lnTo>
                </a:path>
                <a:path w="4155440" h="4529455">
                  <a:moveTo>
                    <a:pt x="2144437" y="2822950"/>
                  </a:moveTo>
                  <a:lnTo>
                    <a:pt x="2401322" y="2822950"/>
                  </a:lnTo>
                </a:path>
                <a:path w="4155440" h="4529455">
                  <a:moveTo>
                    <a:pt x="0" y="2853665"/>
                  </a:moveTo>
                  <a:lnTo>
                    <a:pt x="371367" y="2853665"/>
                  </a:lnTo>
                </a:path>
                <a:path w="4155440" h="4529455">
                  <a:moveTo>
                    <a:pt x="3727635" y="2853665"/>
                  </a:moveTo>
                  <a:lnTo>
                    <a:pt x="4154847" y="2853665"/>
                  </a:lnTo>
                </a:path>
                <a:path w="4155440" h="4529455">
                  <a:moveTo>
                    <a:pt x="371367" y="2853665"/>
                  </a:moveTo>
                  <a:lnTo>
                    <a:pt x="522148" y="2853665"/>
                  </a:lnTo>
                </a:path>
                <a:path w="4155440" h="4529455">
                  <a:moveTo>
                    <a:pt x="3627114" y="2853665"/>
                  </a:moveTo>
                  <a:lnTo>
                    <a:pt x="3727635" y="2853665"/>
                  </a:lnTo>
                </a:path>
                <a:path w="4155440" h="4529455">
                  <a:moveTo>
                    <a:pt x="522148" y="2853665"/>
                  </a:moveTo>
                  <a:lnTo>
                    <a:pt x="776241" y="2853665"/>
                  </a:lnTo>
                </a:path>
                <a:path w="4155440" h="4529455">
                  <a:moveTo>
                    <a:pt x="2401322" y="2853665"/>
                  </a:moveTo>
                  <a:lnTo>
                    <a:pt x="2672169" y="2853665"/>
                  </a:lnTo>
                </a:path>
                <a:path w="4155440" h="4529455">
                  <a:moveTo>
                    <a:pt x="1088972" y="2853665"/>
                  </a:moveTo>
                  <a:lnTo>
                    <a:pt x="1834499" y="2853665"/>
                  </a:lnTo>
                </a:path>
                <a:path w="4155440" h="4529455">
                  <a:moveTo>
                    <a:pt x="2144437" y="2853665"/>
                  </a:moveTo>
                  <a:lnTo>
                    <a:pt x="2401322" y="2853665"/>
                  </a:lnTo>
                </a:path>
                <a:path w="4155440" h="4529455">
                  <a:moveTo>
                    <a:pt x="0" y="2884379"/>
                  </a:moveTo>
                  <a:lnTo>
                    <a:pt x="371367" y="2884379"/>
                  </a:lnTo>
                </a:path>
                <a:path w="4155440" h="4529455">
                  <a:moveTo>
                    <a:pt x="3727635" y="2884379"/>
                  </a:moveTo>
                  <a:lnTo>
                    <a:pt x="4154847" y="2884379"/>
                  </a:lnTo>
                </a:path>
                <a:path w="4155440" h="4529455">
                  <a:moveTo>
                    <a:pt x="371367" y="2884379"/>
                  </a:moveTo>
                  <a:lnTo>
                    <a:pt x="522148" y="2884379"/>
                  </a:lnTo>
                </a:path>
                <a:path w="4155440" h="4529455">
                  <a:moveTo>
                    <a:pt x="3627114" y="2884379"/>
                  </a:moveTo>
                  <a:lnTo>
                    <a:pt x="3727635" y="2884379"/>
                  </a:lnTo>
                </a:path>
                <a:path w="4155440" h="4529455">
                  <a:moveTo>
                    <a:pt x="522148" y="2884379"/>
                  </a:moveTo>
                  <a:lnTo>
                    <a:pt x="776241" y="2884379"/>
                  </a:lnTo>
                </a:path>
                <a:path w="4155440" h="4529455">
                  <a:moveTo>
                    <a:pt x="2401322" y="2884379"/>
                  </a:moveTo>
                  <a:lnTo>
                    <a:pt x="2672169" y="2884379"/>
                  </a:lnTo>
                </a:path>
                <a:path w="4155440" h="4529455">
                  <a:moveTo>
                    <a:pt x="1088972" y="2884379"/>
                  </a:moveTo>
                  <a:lnTo>
                    <a:pt x="1834499" y="2884379"/>
                  </a:lnTo>
                </a:path>
                <a:path w="4155440" h="4529455">
                  <a:moveTo>
                    <a:pt x="2144437" y="2884379"/>
                  </a:moveTo>
                  <a:lnTo>
                    <a:pt x="2401322" y="2884379"/>
                  </a:lnTo>
                </a:path>
                <a:path w="4155440" h="4529455">
                  <a:moveTo>
                    <a:pt x="0" y="2917886"/>
                  </a:moveTo>
                  <a:lnTo>
                    <a:pt x="371367" y="2917886"/>
                  </a:lnTo>
                </a:path>
                <a:path w="4155440" h="4529455">
                  <a:moveTo>
                    <a:pt x="3727635" y="2917886"/>
                  </a:moveTo>
                  <a:lnTo>
                    <a:pt x="4154847" y="2917886"/>
                  </a:lnTo>
                </a:path>
                <a:path w="4155440" h="4529455">
                  <a:moveTo>
                    <a:pt x="371367" y="2917886"/>
                  </a:moveTo>
                  <a:lnTo>
                    <a:pt x="522148" y="2917886"/>
                  </a:lnTo>
                </a:path>
                <a:path w="4155440" h="4529455">
                  <a:moveTo>
                    <a:pt x="3627114" y="2917886"/>
                  </a:moveTo>
                  <a:lnTo>
                    <a:pt x="3727635" y="2917886"/>
                  </a:lnTo>
                </a:path>
                <a:path w="4155440" h="4529455">
                  <a:moveTo>
                    <a:pt x="522148" y="2917886"/>
                  </a:moveTo>
                  <a:lnTo>
                    <a:pt x="776241" y="2917886"/>
                  </a:lnTo>
                </a:path>
                <a:path w="4155440" h="4529455">
                  <a:moveTo>
                    <a:pt x="2401322" y="2917886"/>
                  </a:moveTo>
                  <a:lnTo>
                    <a:pt x="2672169" y="2917886"/>
                  </a:lnTo>
                </a:path>
                <a:path w="4155440" h="4529455">
                  <a:moveTo>
                    <a:pt x="1088972" y="2917886"/>
                  </a:moveTo>
                  <a:lnTo>
                    <a:pt x="1834499" y="2917886"/>
                  </a:lnTo>
                </a:path>
                <a:path w="4155440" h="4529455">
                  <a:moveTo>
                    <a:pt x="2144437" y="2917886"/>
                  </a:moveTo>
                  <a:lnTo>
                    <a:pt x="2401322" y="2917886"/>
                  </a:lnTo>
                </a:path>
                <a:path w="4155440" h="4529455">
                  <a:moveTo>
                    <a:pt x="0" y="2948601"/>
                  </a:moveTo>
                  <a:lnTo>
                    <a:pt x="371367" y="2948601"/>
                  </a:lnTo>
                </a:path>
                <a:path w="4155440" h="4529455">
                  <a:moveTo>
                    <a:pt x="3727635" y="2948601"/>
                  </a:moveTo>
                  <a:lnTo>
                    <a:pt x="4154847" y="2948601"/>
                  </a:lnTo>
                </a:path>
                <a:path w="4155440" h="4529455">
                  <a:moveTo>
                    <a:pt x="371367" y="2948601"/>
                  </a:moveTo>
                  <a:lnTo>
                    <a:pt x="522148" y="2948601"/>
                  </a:lnTo>
                </a:path>
                <a:path w="4155440" h="4529455">
                  <a:moveTo>
                    <a:pt x="3624322" y="2948601"/>
                  </a:moveTo>
                  <a:lnTo>
                    <a:pt x="3727635" y="2948601"/>
                  </a:lnTo>
                </a:path>
                <a:path w="4155440" h="4529455">
                  <a:moveTo>
                    <a:pt x="522148" y="2948601"/>
                  </a:moveTo>
                  <a:lnTo>
                    <a:pt x="776241" y="2948601"/>
                  </a:lnTo>
                </a:path>
                <a:path w="4155440" h="4529455">
                  <a:moveTo>
                    <a:pt x="2401322" y="2948601"/>
                  </a:moveTo>
                  <a:lnTo>
                    <a:pt x="2672169" y="2948601"/>
                  </a:lnTo>
                </a:path>
                <a:path w="4155440" h="4529455">
                  <a:moveTo>
                    <a:pt x="1088972" y="2948601"/>
                  </a:moveTo>
                  <a:lnTo>
                    <a:pt x="1834499" y="2948601"/>
                  </a:lnTo>
                </a:path>
                <a:path w="4155440" h="4529455">
                  <a:moveTo>
                    <a:pt x="2144437" y="2948601"/>
                  </a:moveTo>
                  <a:lnTo>
                    <a:pt x="2401322" y="2948601"/>
                  </a:lnTo>
                </a:path>
                <a:path w="4155440" h="4529455">
                  <a:moveTo>
                    <a:pt x="0" y="2979315"/>
                  </a:moveTo>
                  <a:lnTo>
                    <a:pt x="371367" y="2979315"/>
                  </a:lnTo>
                </a:path>
                <a:path w="4155440" h="4529455">
                  <a:moveTo>
                    <a:pt x="3727635" y="2979315"/>
                  </a:moveTo>
                  <a:lnTo>
                    <a:pt x="4154847" y="2979315"/>
                  </a:lnTo>
                </a:path>
                <a:path w="4155440" h="4529455">
                  <a:moveTo>
                    <a:pt x="371367" y="2979315"/>
                  </a:moveTo>
                  <a:lnTo>
                    <a:pt x="522148" y="2979315"/>
                  </a:lnTo>
                </a:path>
                <a:path w="4155440" h="4529455">
                  <a:moveTo>
                    <a:pt x="3624322" y="2979315"/>
                  </a:moveTo>
                  <a:lnTo>
                    <a:pt x="3727635" y="2979315"/>
                  </a:lnTo>
                </a:path>
                <a:path w="4155440" h="4529455">
                  <a:moveTo>
                    <a:pt x="522148" y="2979315"/>
                  </a:moveTo>
                  <a:lnTo>
                    <a:pt x="776241" y="2979315"/>
                  </a:lnTo>
                </a:path>
                <a:path w="4155440" h="4529455">
                  <a:moveTo>
                    <a:pt x="2401322" y="2979315"/>
                  </a:moveTo>
                  <a:lnTo>
                    <a:pt x="2672169" y="2979315"/>
                  </a:lnTo>
                </a:path>
                <a:path w="4155440" h="4529455">
                  <a:moveTo>
                    <a:pt x="1088972" y="2979315"/>
                  </a:moveTo>
                  <a:lnTo>
                    <a:pt x="1834499" y="2979315"/>
                  </a:lnTo>
                </a:path>
                <a:path w="4155440" h="4529455">
                  <a:moveTo>
                    <a:pt x="2144437" y="2979315"/>
                  </a:moveTo>
                  <a:lnTo>
                    <a:pt x="2401322" y="2979315"/>
                  </a:lnTo>
                </a:path>
                <a:path w="4155440" h="4529455">
                  <a:moveTo>
                    <a:pt x="0" y="3010030"/>
                  </a:moveTo>
                  <a:lnTo>
                    <a:pt x="371367" y="3010030"/>
                  </a:lnTo>
                </a:path>
                <a:path w="4155440" h="4529455">
                  <a:moveTo>
                    <a:pt x="3727635" y="3010030"/>
                  </a:moveTo>
                  <a:lnTo>
                    <a:pt x="4154847" y="3010030"/>
                  </a:lnTo>
                </a:path>
                <a:path w="4155440" h="4529455">
                  <a:moveTo>
                    <a:pt x="371367" y="3010030"/>
                  </a:moveTo>
                  <a:lnTo>
                    <a:pt x="522148" y="3010030"/>
                  </a:lnTo>
                </a:path>
                <a:path w="4155440" h="4529455">
                  <a:moveTo>
                    <a:pt x="3624322" y="3010030"/>
                  </a:moveTo>
                  <a:lnTo>
                    <a:pt x="3727635" y="3010030"/>
                  </a:lnTo>
                </a:path>
                <a:path w="4155440" h="4529455">
                  <a:moveTo>
                    <a:pt x="522148" y="3010030"/>
                  </a:moveTo>
                  <a:lnTo>
                    <a:pt x="776241" y="3010030"/>
                  </a:lnTo>
                </a:path>
                <a:path w="4155440" h="4529455">
                  <a:moveTo>
                    <a:pt x="2401322" y="3010030"/>
                  </a:moveTo>
                  <a:lnTo>
                    <a:pt x="2672169" y="3010030"/>
                  </a:lnTo>
                </a:path>
                <a:path w="4155440" h="4529455">
                  <a:moveTo>
                    <a:pt x="1088972" y="3010030"/>
                  </a:moveTo>
                  <a:lnTo>
                    <a:pt x="1834499" y="3010030"/>
                  </a:lnTo>
                </a:path>
                <a:path w="4155440" h="4529455">
                  <a:moveTo>
                    <a:pt x="2144437" y="3010030"/>
                  </a:moveTo>
                  <a:lnTo>
                    <a:pt x="2401322" y="3010030"/>
                  </a:lnTo>
                </a:path>
                <a:path w="4155440" h="4529455">
                  <a:moveTo>
                    <a:pt x="0" y="3040745"/>
                  </a:moveTo>
                  <a:lnTo>
                    <a:pt x="371367" y="3040745"/>
                  </a:lnTo>
                </a:path>
                <a:path w="4155440" h="4529455">
                  <a:moveTo>
                    <a:pt x="3727635" y="3040745"/>
                  </a:moveTo>
                  <a:lnTo>
                    <a:pt x="4154847" y="3040745"/>
                  </a:lnTo>
                </a:path>
                <a:path w="4155440" h="4529455">
                  <a:moveTo>
                    <a:pt x="371367" y="3040745"/>
                  </a:moveTo>
                  <a:lnTo>
                    <a:pt x="522148" y="3040745"/>
                  </a:lnTo>
                </a:path>
                <a:path w="4155440" h="4529455">
                  <a:moveTo>
                    <a:pt x="3624322" y="3040745"/>
                  </a:moveTo>
                  <a:lnTo>
                    <a:pt x="3727635" y="3040745"/>
                  </a:lnTo>
                </a:path>
                <a:path w="4155440" h="4529455">
                  <a:moveTo>
                    <a:pt x="522148" y="3040745"/>
                  </a:moveTo>
                  <a:lnTo>
                    <a:pt x="776241" y="3040745"/>
                  </a:lnTo>
                </a:path>
                <a:path w="4155440" h="4529455">
                  <a:moveTo>
                    <a:pt x="2401322" y="3040745"/>
                  </a:moveTo>
                  <a:lnTo>
                    <a:pt x="2672169" y="3040745"/>
                  </a:lnTo>
                </a:path>
                <a:path w="4155440" h="4529455">
                  <a:moveTo>
                    <a:pt x="1088972" y="3040745"/>
                  </a:moveTo>
                  <a:lnTo>
                    <a:pt x="1834499" y="3040745"/>
                  </a:lnTo>
                </a:path>
                <a:path w="4155440" h="4529455">
                  <a:moveTo>
                    <a:pt x="2144437" y="3040745"/>
                  </a:moveTo>
                  <a:lnTo>
                    <a:pt x="2401322" y="3040745"/>
                  </a:lnTo>
                </a:path>
                <a:path w="4155440" h="4529455">
                  <a:moveTo>
                    <a:pt x="0" y="3071459"/>
                  </a:moveTo>
                  <a:lnTo>
                    <a:pt x="371367" y="3071459"/>
                  </a:lnTo>
                </a:path>
                <a:path w="4155440" h="4529455">
                  <a:moveTo>
                    <a:pt x="3727635" y="3071459"/>
                  </a:moveTo>
                  <a:lnTo>
                    <a:pt x="4154847" y="3071459"/>
                  </a:lnTo>
                </a:path>
                <a:path w="4155440" h="4529455">
                  <a:moveTo>
                    <a:pt x="371367" y="3071459"/>
                  </a:moveTo>
                  <a:lnTo>
                    <a:pt x="522148" y="3071459"/>
                  </a:lnTo>
                </a:path>
                <a:path w="4155440" h="4529455">
                  <a:moveTo>
                    <a:pt x="3624322" y="3071459"/>
                  </a:moveTo>
                  <a:lnTo>
                    <a:pt x="3727635" y="3071459"/>
                  </a:lnTo>
                </a:path>
                <a:path w="4155440" h="4529455">
                  <a:moveTo>
                    <a:pt x="522148" y="3071459"/>
                  </a:moveTo>
                  <a:lnTo>
                    <a:pt x="776241" y="3071459"/>
                  </a:lnTo>
                </a:path>
                <a:path w="4155440" h="4529455">
                  <a:moveTo>
                    <a:pt x="2401322" y="3071459"/>
                  </a:moveTo>
                  <a:lnTo>
                    <a:pt x="2672169" y="3071459"/>
                  </a:lnTo>
                </a:path>
                <a:path w="4155440" h="4529455">
                  <a:moveTo>
                    <a:pt x="1088972" y="3071459"/>
                  </a:moveTo>
                  <a:lnTo>
                    <a:pt x="1834499" y="3071459"/>
                  </a:lnTo>
                </a:path>
                <a:path w="4155440" h="4529455">
                  <a:moveTo>
                    <a:pt x="2144437" y="3071459"/>
                  </a:moveTo>
                  <a:lnTo>
                    <a:pt x="2401322" y="3071459"/>
                  </a:lnTo>
                </a:path>
                <a:path w="4155440" h="4529455">
                  <a:moveTo>
                    <a:pt x="0" y="3102174"/>
                  </a:moveTo>
                  <a:lnTo>
                    <a:pt x="371367" y="3102174"/>
                  </a:lnTo>
                </a:path>
                <a:path w="4155440" h="4529455">
                  <a:moveTo>
                    <a:pt x="3727635" y="3102174"/>
                  </a:moveTo>
                  <a:lnTo>
                    <a:pt x="4154847" y="3102174"/>
                  </a:lnTo>
                </a:path>
                <a:path w="4155440" h="4529455">
                  <a:moveTo>
                    <a:pt x="371367" y="3102174"/>
                  </a:moveTo>
                  <a:lnTo>
                    <a:pt x="522148" y="3102174"/>
                  </a:lnTo>
                </a:path>
                <a:path w="4155440" h="4529455">
                  <a:moveTo>
                    <a:pt x="3624322" y="3102174"/>
                  </a:moveTo>
                  <a:lnTo>
                    <a:pt x="3727635" y="3102174"/>
                  </a:lnTo>
                </a:path>
                <a:path w="4155440" h="4529455">
                  <a:moveTo>
                    <a:pt x="522148" y="3102174"/>
                  </a:moveTo>
                  <a:lnTo>
                    <a:pt x="776241" y="3102174"/>
                  </a:lnTo>
                </a:path>
                <a:path w="4155440" h="4529455">
                  <a:moveTo>
                    <a:pt x="2401322" y="3102174"/>
                  </a:moveTo>
                  <a:lnTo>
                    <a:pt x="2672169" y="3102174"/>
                  </a:lnTo>
                </a:path>
                <a:path w="4155440" h="4529455">
                  <a:moveTo>
                    <a:pt x="1088972" y="3102174"/>
                  </a:moveTo>
                  <a:lnTo>
                    <a:pt x="1834499" y="3102174"/>
                  </a:lnTo>
                </a:path>
                <a:path w="4155440" h="4529455">
                  <a:moveTo>
                    <a:pt x="2144437" y="3102174"/>
                  </a:moveTo>
                  <a:lnTo>
                    <a:pt x="2401322" y="3102174"/>
                  </a:lnTo>
                </a:path>
                <a:path w="4155440" h="4529455">
                  <a:moveTo>
                    <a:pt x="0" y="3132888"/>
                  </a:moveTo>
                  <a:lnTo>
                    <a:pt x="371367" y="3132888"/>
                  </a:lnTo>
                </a:path>
                <a:path w="4155440" h="4529455">
                  <a:moveTo>
                    <a:pt x="3727635" y="3132888"/>
                  </a:moveTo>
                  <a:lnTo>
                    <a:pt x="4154847" y="3132888"/>
                  </a:lnTo>
                </a:path>
                <a:path w="4155440" h="4529455">
                  <a:moveTo>
                    <a:pt x="371367" y="3132888"/>
                  </a:moveTo>
                  <a:lnTo>
                    <a:pt x="522148" y="3132888"/>
                  </a:lnTo>
                </a:path>
                <a:path w="4155440" h="4529455">
                  <a:moveTo>
                    <a:pt x="3624322" y="3132888"/>
                  </a:moveTo>
                  <a:lnTo>
                    <a:pt x="3727635" y="3132888"/>
                  </a:lnTo>
                </a:path>
                <a:path w="4155440" h="4529455">
                  <a:moveTo>
                    <a:pt x="522148" y="3132888"/>
                  </a:moveTo>
                  <a:lnTo>
                    <a:pt x="776241" y="3132888"/>
                  </a:lnTo>
                </a:path>
                <a:path w="4155440" h="4529455">
                  <a:moveTo>
                    <a:pt x="2401322" y="3132888"/>
                  </a:moveTo>
                  <a:lnTo>
                    <a:pt x="2672169" y="3132888"/>
                  </a:lnTo>
                </a:path>
                <a:path w="4155440" h="4529455">
                  <a:moveTo>
                    <a:pt x="1088972" y="3132888"/>
                  </a:moveTo>
                  <a:lnTo>
                    <a:pt x="1834499" y="3132888"/>
                  </a:lnTo>
                </a:path>
                <a:path w="4155440" h="4529455">
                  <a:moveTo>
                    <a:pt x="2144437" y="3132888"/>
                  </a:moveTo>
                  <a:lnTo>
                    <a:pt x="2401322" y="3132888"/>
                  </a:lnTo>
                </a:path>
                <a:path w="4155440" h="4529455">
                  <a:moveTo>
                    <a:pt x="0" y="3163603"/>
                  </a:moveTo>
                  <a:lnTo>
                    <a:pt x="371367" y="3163603"/>
                  </a:lnTo>
                </a:path>
                <a:path w="4155440" h="4529455">
                  <a:moveTo>
                    <a:pt x="3727635" y="3163603"/>
                  </a:moveTo>
                  <a:lnTo>
                    <a:pt x="4154847" y="3163603"/>
                  </a:lnTo>
                </a:path>
                <a:path w="4155440" h="4529455">
                  <a:moveTo>
                    <a:pt x="371367" y="3163603"/>
                  </a:moveTo>
                  <a:lnTo>
                    <a:pt x="522148" y="3163603"/>
                  </a:lnTo>
                </a:path>
                <a:path w="4155440" h="4529455">
                  <a:moveTo>
                    <a:pt x="3624322" y="3163603"/>
                  </a:moveTo>
                  <a:lnTo>
                    <a:pt x="3727635" y="3163603"/>
                  </a:lnTo>
                </a:path>
                <a:path w="4155440" h="4529455">
                  <a:moveTo>
                    <a:pt x="522148" y="3163603"/>
                  </a:moveTo>
                  <a:lnTo>
                    <a:pt x="776241" y="3163603"/>
                  </a:lnTo>
                </a:path>
                <a:path w="4155440" h="4529455">
                  <a:moveTo>
                    <a:pt x="2401322" y="3163603"/>
                  </a:moveTo>
                  <a:lnTo>
                    <a:pt x="2672169" y="3163603"/>
                  </a:lnTo>
                </a:path>
                <a:path w="4155440" h="4529455">
                  <a:moveTo>
                    <a:pt x="1088972" y="3163603"/>
                  </a:moveTo>
                  <a:lnTo>
                    <a:pt x="1834499" y="3163603"/>
                  </a:lnTo>
                </a:path>
                <a:path w="4155440" h="4529455">
                  <a:moveTo>
                    <a:pt x="2144437" y="3163603"/>
                  </a:moveTo>
                  <a:lnTo>
                    <a:pt x="2401322" y="3163603"/>
                  </a:lnTo>
                </a:path>
                <a:path w="4155440" h="4529455">
                  <a:moveTo>
                    <a:pt x="0" y="3197110"/>
                  </a:moveTo>
                  <a:lnTo>
                    <a:pt x="371367" y="3197110"/>
                  </a:lnTo>
                </a:path>
                <a:path w="4155440" h="4529455">
                  <a:moveTo>
                    <a:pt x="3727635" y="3197110"/>
                  </a:moveTo>
                  <a:lnTo>
                    <a:pt x="4154847" y="3197110"/>
                  </a:lnTo>
                </a:path>
                <a:path w="4155440" h="4529455">
                  <a:moveTo>
                    <a:pt x="371367" y="3197110"/>
                  </a:moveTo>
                  <a:lnTo>
                    <a:pt x="522148" y="3197110"/>
                  </a:lnTo>
                </a:path>
                <a:path w="4155440" h="4529455">
                  <a:moveTo>
                    <a:pt x="3624322" y="3197110"/>
                  </a:moveTo>
                  <a:lnTo>
                    <a:pt x="3727635" y="3197110"/>
                  </a:lnTo>
                </a:path>
                <a:path w="4155440" h="4529455">
                  <a:moveTo>
                    <a:pt x="522148" y="3197110"/>
                  </a:moveTo>
                  <a:lnTo>
                    <a:pt x="765072" y="3197110"/>
                  </a:lnTo>
                </a:path>
                <a:path w="4155440" h="4529455">
                  <a:moveTo>
                    <a:pt x="2401322" y="3197110"/>
                  </a:moveTo>
                  <a:lnTo>
                    <a:pt x="2672169" y="3197110"/>
                  </a:lnTo>
                </a:path>
                <a:path w="4155440" h="4529455">
                  <a:moveTo>
                    <a:pt x="1100140" y="3197110"/>
                  </a:moveTo>
                  <a:lnTo>
                    <a:pt x="1823330" y="3197110"/>
                  </a:lnTo>
                </a:path>
                <a:path w="4155440" h="4529455">
                  <a:moveTo>
                    <a:pt x="2155606" y="3197110"/>
                  </a:moveTo>
                  <a:lnTo>
                    <a:pt x="2401322" y="3197110"/>
                  </a:lnTo>
                </a:path>
                <a:path w="4155440" h="4529455">
                  <a:moveTo>
                    <a:pt x="0" y="3227824"/>
                  </a:moveTo>
                  <a:lnTo>
                    <a:pt x="371367" y="3227824"/>
                  </a:lnTo>
                </a:path>
                <a:path w="4155440" h="4529455">
                  <a:moveTo>
                    <a:pt x="3727635" y="3227824"/>
                  </a:moveTo>
                  <a:lnTo>
                    <a:pt x="4154847" y="3227824"/>
                  </a:lnTo>
                </a:path>
                <a:path w="4155440" h="4529455">
                  <a:moveTo>
                    <a:pt x="371367" y="3227824"/>
                  </a:moveTo>
                  <a:lnTo>
                    <a:pt x="522148" y="3227824"/>
                  </a:lnTo>
                </a:path>
                <a:path w="4155440" h="4529455">
                  <a:moveTo>
                    <a:pt x="3624322" y="3227824"/>
                  </a:moveTo>
                  <a:lnTo>
                    <a:pt x="3727635" y="3227824"/>
                  </a:lnTo>
                </a:path>
                <a:path w="4155440" h="4529455">
                  <a:moveTo>
                    <a:pt x="522148" y="3227824"/>
                  </a:moveTo>
                  <a:lnTo>
                    <a:pt x="765072" y="3227824"/>
                  </a:lnTo>
                </a:path>
                <a:path w="4155440" h="4529455">
                  <a:moveTo>
                    <a:pt x="2401322" y="3227824"/>
                  </a:moveTo>
                  <a:lnTo>
                    <a:pt x="2672169" y="3227824"/>
                  </a:lnTo>
                </a:path>
                <a:path w="4155440" h="4529455">
                  <a:moveTo>
                    <a:pt x="1100140" y="3227824"/>
                  </a:moveTo>
                  <a:lnTo>
                    <a:pt x="1823330" y="3227824"/>
                  </a:lnTo>
                </a:path>
                <a:path w="4155440" h="4529455">
                  <a:moveTo>
                    <a:pt x="2155606" y="3227824"/>
                  </a:moveTo>
                  <a:lnTo>
                    <a:pt x="2401322" y="3227824"/>
                  </a:lnTo>
                </a:path>
                <a:path w="4155440" h="4529455">
                  <a:moveTo>
                    <a:pt x="0" y="3258539"/>
                  </a:moveTo>
                  <a:lnTo>
                    <a:pt x="371367" y="3258539"/>
                  </a:lnTo>
                </a:path>
                <a:path w="4155440" h="4529455">
                  <a:moveTo>
                    <a:pt x="3727635" y="3258539"/>
                  </a:moveTo>
                  <a:lnTo>
                    <a:pt x="4154847" y="3258539"/>
                  </a:lnTo>
                </a:path>
                <a:path w="4155440" h="4529455">
                  <a:moveTo>
                    <a:pt x="371367" y="3258539"/>
                  </a:moveTo>
                  <a:lnTo>
                    <a:pt x="522148" y="3258539"/>
                  </a:lnTo>
                </a:path>
                <a:path w="4155440" h="4529455">
                  <a:moveTo>
                    <a:pt x="3624322" y="3258539"/>
                  </a:moveTo>
                  <a:lnTo>
                    <a:pt x="3727635" y="3258539"/>
                  </a:lnTo>
                </a:path>
                <a:path w="4155440" h="4529455">
                  <a:moveTo>
                    <a:pt x="522148" y="3258539"/>
                  </a:moveTo>
                  <a:lnTo>
                    <a:pt x="776241" y="3258539"/>
                  </a:lnTo>
                </a:path>
                <a:path w="4155440" h="4529455">
                  <a:moveTo>
                    <a:pt x="2401322" y="3258539"/>
                  </a:moveTo>
                  <a:lnTo>
                    <a:pt x="2672169" y="3258539"/>
                  </a:lnTo>
                </a:path>
                <a:path w="4155440" h="4529455">
                  <a:moveTo>
                    <a:pt x="823709" y="3258539"/>
                  </a:moveTo>
                  <a:lnTo>
                    <a:pt x="1041504" y="3258539"/>
                  </a:lnTo>
                </a:path>
                <a:path w="4155440" h="4529455">
                  <a:moveTo>
                    <a:pt x="2144437" y="3258539"/>
                  </a:moveTo>
                  <a:lnTo>
                    <a:pt x="2401322" y="3258539"/>
                  </a:lnTo>
                </a:path>
                <a:path w="4155440" h="4529455">
                  <a:moveTo>
                    <a:pt x="1088972" y="3258539"/>
                  </a:moveTo>
                  <a:lnTo>
                    <a:pt x="1834499" y="3258539"/>
                  </a:lnTo>
                </a:path>
                <a:path w="4155440" h="4529455">
                  <a:moveTo>
                    <a:pt x="1881967" y="3258539"/>
                  </a:moveTo>
                  <a:lnTo>
                    <a:pt x="2099761" y="3258539"/>
                  </a:lnTo>
                </a:path>
                <a:path w="4155440" h="4529455">
                  <a:moveTo>
                    <a:pt x="0" y="3289254"/>
                  </a:moveTo>
                  <a:lnTo>
                    <a:pt x="371367" y="3289254"/>
                  </a:lnTo>
                </a:path>
                <a:path w="4155440" h="4529455">
                  <a:moveTo>
                    <a:pt x="3727635" y="3289254"/>
                  </a:moveTo>
                  <a:lnTo>
                    <a:pt x="4154847" y="3289254"/>
                  </a:lnTo>
                </a:path>
                <a:path w="4155440" h="4529455">
                  <a:moveTo>
                    <a:pt x="371367" y="3289254"/>
                  </a:moveTo>
                  <a:lnTo>
                    <a:pt x="522148" y="3289254"/>
                  </a:lnTo>
                </a:path>
                <a:path w="4155440" h="4529455">
                  <a:moveTo>
                    <a:pt x="3624322" y="3289254"/>
                  </a:moveTo>
                  <a:lnTo>
                    <a:pt x="3727635" y="3289254"/>
                  </a:lnTo>
                </a:path>
                <a:path w="4155440" h="4529455">
                  <a:moveTo>
                    <a:pt x="522148" y="3289254"/>
                  </a:moveTo>
                  <a:lnTo>
                    <a:pt x="2401322" y="3289254"/>
                  </a:lnTo>
                  <a:lnTo>
                    <a:pt x="2672169" y="3289254"/>
                  </a:lnTo>
                </a:path>
                <a:path w="4155440" h="4529455">
                  <a:moveTo>
                    <a:pt x="0" y="3319968"/>
                  </a:moveTo>
                  <a:lnTo>
                    <a:pt x="371367" y="3319968"/>
                  </a:lnTo>
                </a:path>
                <a:path w="4155440" h="4529455">
                  <a:moveTo>
                    <a:pt x="3727635" y="3319968"/>
                  </a:moveTo>
                  <a:lnTo>
                    <a:pt x="4154847" y="3319968"/>
                  </a:lnTo>
                </a:path>
                <a:path w="4155440" h="4529455">
                  <a:moveTo>
                    <a:pt x="371367" y="3319968"/>
                  </a:moveTo>
                  <a:lnTo>
                    <a:pt x="522148" y="3319968"/>
                  </a:lnTo>
                </a:path>
                <a:path w="4155440" h="4529455">
                  <a:moveTo>
                    <a:pt x="3624322" y="3319968"/>
                  </a:moveTo>
                  <a:lnTo>
                    <a:pt x="3727635" y="3319968"/>
                  </a:lnTo>
                </a:path>
                <a:path w="4155440" h="4529455">
                  <a:moveTo>
                    <a:pt x="522148" y="3319968"/>
                  </a:moveTo>
                  <a:lnTo>
                    <a:pt x="2401322" y="3319968"/>
                  </a:lnTo>
                  <a:lnTo>
                    <a:pt x="2672169" y="3319968"/>
                  </a:lnTo>
                </a:path>
                <a:path w="4155440" h="4529455">
                  <a:moveTo>
                    <a:pt x="0" y="3350683"/>
                  </a:moveTo>
                  <a:lnTo>
                    <a:pt x="371367" y="3350683"/>
                  </a:lnTo>
                </a:path>
                <a:path w="4155440" h="4529455">
                  <a:moveTo>
                    <a:pt x="3727635" y="3350683"/>
                  </a:moveTo>
                  <a:lnTo>
                    <a:pt x="4154847" y="3350683"/>
                  </a:lnTo>
                </a:path>
                <a:path w="4155440" h="4529455">
                  <a:moveTo>
                    <a:pt x="371367" y="3350683"/>
                  </a:moveTo>
                  <a:lnTo>
                    <a:pt x="522148" y="3350683"/>
                  </a:lnTo>
                </a:path>
                <a:path w="4155440" h="4529455">
                  <a:moveTo>
                    <a:pt x="3624322" y="3350683"/>
                  </a:moveTo>
                  <a:lnTo>
                    <a:pt x="3727635" y="3350683"/>
                  </a:lnTo>
                </a:path>
                <a:path w="4155440" h="4529455">
                  <a:moveTo>
                    <a:pt x="522148" y="3350683"/>
                  </a:moveTo>
                  <a:lnTo>
                    <a:pt x="2401322" y="3350683"/>
                  </a:lnTo>
                  <a:lnTo>
                    <a:pt x="2672169" y="3350683"/>
                  </a:lnTo>
                </a:path>
                <a:path w="4155440" h="4529455">
                  <a:moveTo>
                    <a:pt x="0" y="3381397"/>
                  </a:moveTo>
                  <a:lnTo>
                    <a:pt x="371367" y="3381397"/>
                  </a:lnTo>
                </a:path>
                <a:path w="4155440" h="4529455">
                  <a:moveTo>
                    <a:pt x="3727635" y="3381397"/>
                  </a:moveTo>
                  <a:lnTo>
                    <a:pt x="4154847" y="3381397"/>
                  </a:lnTo>
                </a:path>
                <a:path w="4155440" h="4529455">
                  <a:moveTo>
                    <a:pt x="371367" y="3381397"/>
                  </a:moveTo>
                  <a:lnTo>
                    <a:pt x="522148" y="3381397"/>
                  </a:lnTo>
                </a:path>
                <a:path w="4155440" h="4529455">
                  <a:moveTo>
                    <a:pt x="3624322" y="3381397"/>
                  </a:moveTo>
                  <a:lnTo>
                    <a:pt x="3727635" y="3381397"/>
                  </a:lnTo>
                </a:path>
                <a:path w="4155440" h="4529455">
                  <a:moveTo>
                    <a:pt x="522148" y="3381397"/>
                  </a:moveTo>
                  <a:lnTo>
                    <a:pt x="2401322" y="3381397"/>
                  </a:lnTo>
                  <a:lnTo>
                    <a:pt x="2672169" y="3381397"/>
                  </a:lnTo>
                </a:path>
                <a:path w="4155440" h="4529455">
                  <a:moveTo>
                    <a:pt x="0" y="3412112"/>
                  </a:moveTo>
                  <a:lnTo>
                    <a:pt x="371367" y="3412112"/>
                  </a:lnTo>
                </a:path>
                <a:path w="4155440" h="4529455">
                  <a:moveTo>
                    <a:pt x="3727635" y="3412112"/>
                  </a:moveTo>
                  <a:lnTo>
                    <a:pt x="4154847" y="3412112"/>
                  </a:lnTo>
                </a:path>
                <a:path w="4155440" h="4529455">
                  <a:moveTo>
                    <a:pt x="371367" y="3412112"/>
                  </a:moveTo>
                  <a:lnTo>
                    <a:pt x="522148" y="3412112"/>
                  </a:lnTo>
                </a:path>
                <a:path w="4155440" h="4529455">
                  <a:moveTo>
                    <a:pt x="3624322" y="3412112"/>
                  </a:moveTo>
                  <a:lnTo>
                    <a:pt x="3727635" y="3412112"/>
                  </a:lnTo>
                </a:path>
                <a:path w="4155440" h="4529455">
                  <a:moveTo>
                    <a:pt x="522148" y="3412112"/>
                  </a:moveTo>
                  <a:lnTo>
                    <a:pt x="2401322" y="3412112"/>
                  </a:lnTo>
                  <a:lnTo>
                    <a:pt x="2672169" y="3412112"/>
                  </a:lnTo>
                </a:path>
                <a:path w="4155440" h="4529455">
                  <a:moveTo>
                    <a:pt x="0" y="3442827"/>
                  </a:moveTo>
                  <a:lnTo>
                    <a:pt x="371367" y="3442827"/>
                  </a:lnTo>
                </a:path>
                <a:path w="4155440" h="4529455">
                  <a:moveTo>
                    <a:pt x="3727635" y="3442827"/>
                  </a:moveTo>
                  <a:lnTo>
                    <a:pt x="4154847" y="3442827"/>
                  </a:lnTo>
                </a:path>
                <a:path w="4155440" h="4529455">
                  <a:moveTo>
                    <a:pt x="371367" y="3442827"/>
                  </a:moveTo>
                  <a:lnTo>
                    <a:pt x="522148" y="3442827"/>
                  </a:lnTo>
                </a:path>
                <a:path w="4155440" h="4529455">
                  <a:moveTo>
                    <a:pt x="3624322" y="3442827"/>
                  </a:moveTo>
                  <a:lnTo>
                    <a:pt x="3727635" y="3442827"/>
                  </a:lnTo>
                </a:path>
                <a:path w="4155440" h="4529455">
                  <a:moveTo>
                    <a:pt x="522148" y="3442827"/>
                  </a:moveTo>
                  <a:lnTo>
                    <a:pt x="2401322" y="3442827"/>
                  </a:lnTo>
                  <a:lnTo>
                    <a:pt x="2672169" y="3442827"/>
                  </a:lnTo>
                </a:path>
                <a:path w="4155440" h="4529455">
                  <a:moveTo>
                    <a:pt x="0" y="3476333"/>
                  </a:moveTo>
                  <a:lnTo>
                    <a:pt x="371367" y="3476333"/>
                  </a:lnTo>
                </a:path>
                <a:path w="4155440" h="4529455">
                  <a:moveTo>
                    <a:pt x="3727635" y="3476333"/>
                  </a:moveTo>
                  <a:lnTo>
                    <a:pt x="4154847" y="3476333"/>
                  </a:lnTo>
                </a:path>
                <a:path w="4155440" h="4529455">
                  <a:moveTo>
                    <a:pt x="371367" y="3476333"/>
                  </a:moveTo>
                  <a:lnTo>
                    <a:pt x="522148" y="3476333"/>
                  </a:lnTo>
                </a:path>
                <a:path w="4155440" h="4529455">
                  <a:moveTo>
                    <a:pt x="3624322" y="3476333"/>
                  </a:moveTo>
                  <a:lnTo>
                    <a:pt x="3727635" y="3476333"/>
                  </a:lnTo>
                </a:path>
                <a:path w="4155440" h="4529455">
                  <a:moveTo>
                    <a:pt x="522148" y="3476333"/>
                  </a:moveTo>
                  <a:lnTo>
                    <a:pt x="753903" y="3476333"/>
                  </a:lnTo>
                </a:path>
                <a:path w="4155440" h="4529455">
                  <a:moveTo>
                    <a:pt x="2401322" y="3476333"/>
                  </a:moveTo>
                  <a:lnTo>
                    <a:pt x="2672169" y="3476333"/>
                  </a:lnTo>
                </a:path>
                <a:path w="4155440" h="4529455">
                  <a:moveTo>
                    <a:pt x="1111309" y="3476333"/>
                  </a:moveTo>
                  <a:lnTo>
                    <a:pt x="1809368" y="3476333"/>
                  </a:lnTo>
                </a:path>
                <a:path w="4155440" h="4529455">
                  <a:moveTo>
                    <a:pt x="2169567" y="3476333"/>
                  </a:moveTo>
                  <a:lnTo>
                    <a:pt x="2401322" y="3476333"/>
                  </a:lnTo>
                </a:path>
                <a:path w="4155440" h="4529455">
                  <a:moveTo>
                    <a:pt x="0" y="3507048"/>
                  </a:moveTo>
                  <a:lnTo>
                    <a:pt x="371367" y="3507048"/>
                  </a:lnTo>
                </a:path>
                <a:path w="4155440" h="4529455">
                  <a:moveTo>
                    <a:pt x="3727635" y="3507048"/>
                  </a:moveTo>
                  <a:lnTo>
                    <a:pt x="4154847" y="3507048"/>
                  </a:lnTo>
                </a:path>
                <a:path w="4155440" h="4529455">
                  <a:moveTo>
                    <a:pt x="371367" y="3507048"/>
                  </a:moveTo>
                  <a:lnTo>
                    <a:pt x="522148" y="3507048"/>
                  </a:lnTo>
                </a:path>
                <a:path w="4155440" h="4529455">
                  <a:moveTo>
                    <a:pt x="3624322" y="3507048"/>
                  </a:moveTo>
                  <a:lnTo>
                    <a:pt x="3727635" y="3507048"/>
                  </a:lnTo>
                </a:path>
                <a:path w="4155440" h="4529455">
                  <a:moveTo>
                    <a:pt x="522148" y="3507048"/>
                  </a:moveTo>
                  <a:lnTo>
                    <a:pt x="753903" y="3507048"/>
                  </a:lnTo>
                </a:path>
                <a:path w="4155440" h="4529455">
                  <a:moveTo>
                    <a:pt x="2401322" y="3507048"/>
                  </a:moveTo>
                  <a:lnTo>
                    <a:pt x="2672169" y="3507048"/>
                  </a:lnTo>
                </a:path>
                <a:path w="4155440" h="4529455">
                  <a:moveTo>
                    <a:pt x="1111309" y="3507048"/>
                  </a:moveTo>
                  <a:lnTo>
                    <a:pt x="1809368" y="3507048"/>
                  </a:lnTo>
                </a:path>
                <a:path w="4155440" h="4529455">
                  <a:moveTo>
                    <a:pt x="2169567" y="3507048"/>
                  </a:moveTo>
                  <a:lnTo>
                    <a:pt x="2401322" y="3507048"/>
                  </a:lnTo>
                </a:path>
                <a:path w="4155440" h="4529455">
                  <a:moveTo>
                    <a:pt x="0" y="3537763"/>
                  </a:moveTo>
                  <a:lnTo>
                    <a:pt x="371367" y="3537763"/>
                  </a:lnTo>
                </a:path>
                <a:path w="4155440" h="4529455">
                  <a:moveTo>
                    <a:pt x="3727635" y="3537763"/>
                  </a:moveTo>
                  <a:lnTo>
                    <a:pt x="4154847" y="3537763"/>
                  </a:lnTo>
                </a:path>
                <a:path w="4155440" h="4529455">
                  <a:moveTo>
                    <a:pt x="371367" y="3537763"/>
                  </a:moveTo>
                  <a:lnTo>
                    <a:pt x="522148" y="3537763"/>
                  </a:lnTo>
                </a:path>
                <a:path w="4155440" h="4529455">
                  <a:moveTo>
                    <a:pt x="3624322" y="3537763"/>
                  </a:moveTo>
                  <a:lnTo>
                    <a:pt x="3727635" y="3537763"/>
                  </a:lnTo>
                </a:path>
                <a:path w="4155440" h="4529455">
                  <a:moveTo>
                    <a:pt x="522148" y="3537763"/>
                  </a:moveTo>
                  <a:lnTo>
                    <a:pt x="753903" y="3537763"/>
                  </a:lnTo>
                </a:path>
                <a:path w="4155440" h="4529455">
                  <a:moveTo>
                    <a:pt x="2401322" y="3537763"/>
                  </a:moveTo>
                  <a:lnTo>
                    <a:pt x="2672169" y="3537763"/>
                  </a:lnTo>
                </a:path>
                <a:path w="4155440" h="4529455">
                  <a:moveTo>
                    <a:pt x="1111309" y="3537763"/>
                  </a:moveTo>
                  <a:lnTo>
                    <a:pt x="1809368" y="3537763"/>
                  </a:lnTo>
                </a:path>
                <a:path w="4155440" h="4529455">
                  <a:moveTo>
                    <a:pt x="2169567" y="3537763"/>
                  </a:moveTo>
                  <a:lnTo>
                    <a:pt x="2401322" y="3537763"/>
                  </a:lnTo>
                </a:path>
                <a:path w="4155440" h="4529455">
                  <a:moveTo>
                    <a:pt x="0" y="3568477"/>
                  </a:moveTo>
                  <a:lnTo>
                    <a:pt x="371367" y="3568477"/>
                  </a:lnTo>
                </a:path>
                <a:path w="4155440" h="4529455">
                  <a:moveTo>
                    <a:pt x="3727635" y="3568477"/>
                  </a:moveTo>
                  <a:lnTo>
                    <a:pt x="4154847" y="3568477"/>
                  </a:lnTo>
                </a:path>
                <a:path w="4155440" h="4529455">
                  <a:moveTo>
                    <a:pt x="371367" y="3568477"/>
                  </a:moveTo>
                  <a:lnTo>
                    <a:pt x="522148" y="3568477"/>
                  </a:lnTo>
                </a:path>
                <a:path w="4155440" h="4529455">
                  <a:moveTo>
                    <a:pt x="3624322" y="3568477"/>
                  </a:moveTo>
                  <a:lnTo>
                    <a:pt x="3727635" y="3568477"/>
                  </a:lnTo>
                </a:path>
                <a:path w="4155440" h="4529455">
                  <a:moveTo>
                    <a:pt x="522148" y="3568477"/>
                  </a:moveTo>
                  <a:lnTo>
                    <a:pt x="776241" y="3568477"/>
                  </a:lnTo>
                </a:path>
                <a:path w="4155440" h="4529455">
                  <a:moveTo>
                    <a:pt x="2401322" y="3568477"/>
                  </a:moveTo>
                  <a:lnTo>
                    <a:pt x="2672169" y="3568477"/>
                  </a:lnTo>
                </a:path>
                <a:path w="4155440" h="4529455">
                  <a:moveTo>
                    <a:pt x="1088972" y="3568477"/>
                  </a:moveTo>
                  <a:lnTo>
                    <a:pt x="1834499" y="3568477"/>
                  </a:lnTo>
                </a:path>
                <a:path w="4155440" h="4529455">
                  <a:moveTo>
                    <a:pt x="2144437" y="3568477"/>
                  </a:moveTo>
                  <a:lnTo>
                    <a:pt x="2401322" y="3568477"/>
                  </a:lnTo>
                </a:path>
                <a:path w="4155440" h="4529455">
                  <a:moveTo>
                    <a:pt x="0" y="3599192"/>
                  </a:moveTo>
                  <a:lnTo>
                    <a:pt x="371367" y="3599192"/>
                  </a:lnTo>
                </a:path>
                <a:path w="4155440" h="4529455">
                  <a:moveTo>
                    <a:pt x="3727635" y="3599192"/>
                  </a:moveTo>
                  <a:lnTo>
                    <a:pt x="4154847" y="3599192"/>
                  </a:lnTo>
                </a:path>
                <a:path w="4155440" h="4529455">
                  <a:moveTo>
                    <a:pt x="371367" y="3599192"/>
                  </a:moveTo>
                  <a:lnTo>
                    <a:pt x="522148" y="3599192"/>
                  </a:lnTo>
                </a:path>
                <a:path w="4155440" h="4529455">
                  <a:moveTo>
                    <a:pt x="3624322" y="3599192"/>
                  </a:moveTo>
                  <a:lnTo>
                    <a:pt x="3727635" y="3599192"/>
                  </a:lnTo>
                </a:path>
                <a:path w="4155440" h="4529455">
                  <a:moveTo>
                    <a:pt x="522148" y="3599192"/>
                  </a:moveTo>
                  <a:lnTo>
                    <a:pt x="776241" y="3599192"/>
                  </a:lnTo>
                </a:path>
                <a:path w="4155440" h="4529455">
                  <a:moveTo>
                    <a:pt x="2401322" y="3599192"/>
                  </a:moveTo>
                  <a:lnTo>
                    <a:pt x="2672169" y="3599192"/>
                  </a:lnTo>
                </a:path>
                <a:path w="4155440" h="4529455">
                  <a:moveTo>
                    <a:pt x="1088972" y="3599192"/>
                  </a:moveTo>
                  <a:lnTo>
                    <a:pt x="1834499" y="3599192"/>
                  </a:lnTo>
                </a:path>
                <a:path w="4155440" h="4529455">
                  <a:moveTo>
                    <a:pt x="2144437" y="3599192"/>
                  </a:moveTo>
                  <a:lnTo>
                    <a:pt x="2401322" y="3599192"/>
                  </a:lnTo>
                </a:path>
                <a:path w="4155440" h="4529455">
                  <a:moveTo>
                    <a:pt x="0" y="3629906"/>
                  </a:moveTo>
                  <a:lnTo>
                    <a:pt x="371367" y="3629906"/>
                  </a:lnTo>
                </a:path>
                <a:path w="4155440" h="4529455">
                  <a:moveTo>
                    <a:pt x="3727635" y="3629906"/>
                  </a:moveTo>
                  <a:lnTo>
                    <a:pt x="4154847" y="3629906"/>
                  </a:lnTo>
                </a:path>
                <a:path w="4155440" h="4529455">
                  <a:moveTo>
                    <a:pt x="371367" y="3629906"/>
                  </a:moveTo>
                  <a:lnTo>
                    <a:pt x="522148" y="3629906"/>
                  </a:lnTo>
                </a:path>
                <a:path w="4155440" h="4529455">
                  <a:moveTo>
                    <a:pt x="3624322" y="3629906"/>
                  </a:moveTo>
                  <a:lnTo>
                    <a:pt x="3727635" y="3629906"/>
                  </a:lnTo>
                </a:path>
                <a:path w="4155440" h="4529455">
                  <a:moveTo>
                    <a:pt x="522148" y="3629906"/>
                  </a:moveTo>
                  <a:lnTo>
                    <a:pt x="776241" y="3629906"/>
                  </a:lnTo>
                </a:path>
                <a:path w="4155440" h="4529455">
                  <a:moveTo>
                    <a:pt x="2401322" y="3629906"/>
                  </a:moveTo>
                  <a:lnTo>
                    <a:pt x="2672169" y="3629906"/>
                  </a:lnTo>
                </a:path>
                <a:path w="4155440" h="4529455">
                  <a:moveTo>
                    <a:pt x="1088972" y="3629906"/>
                  </a:moveTo>
                  <a:lnTo>
                    <a:pt x="1834499" y="3629906"/>
                  </a:lnTo>
                </a:path>
                <a:path w="4155440" h="4529455">
                  <a:moveTo>
                    <a:pt x="2144437" y="3629906"/>
                  </a:moveTo>
                  <a:lnTo>
                    <a:pt x="2401322" y="3629906"/>
                  </a:lnTo>
                </a:path>
                <a:path w="4155440" h="4529455">
                  <a:moveTo>
                    <a:pt x="0" y="3660621"/>
                  </a:moveTo>
                  <a:lnTo>
                    <a:pt x="371367" y="3660621"/>
                  </a:lnTo>
                </a:path>
                <a:path w="4155440" h="4529455">
                  <a:moveTo>
                    <a:pt x="3727635" y="3660621"/>
                  </a:moveTo>
                  <a:lnTo>
                    <a:pt x="4154847" y="3660621"/>
                  </a:lnTo>
                </a:path>
                <a:path w="4155440" h="4529455">
                  <a:moveTo>
                    <a:pt x="371367" y="3660621"/>
                  </a:moveTo>
                  <a:lnTo>
                    <a:pt x="522148" y="3660621"/>
                  </a:lnTo>
                </a:path>
                <a:path w="4155440" h="4529455">
                  <a:moveTo>
                    <a:pt x="3624322" y="3660621"/>
                  </a:moveTo>
                  <a:lnTo>
                    <a:pt x="3727635" y="3660621"/>
                  </a:lnTo>
                </a:path>
                <a:path w="4155440" h="4529455">
                  <a:moveTo>
                    <a:pt x="522148" y="3660621"/>
                  </a:moveTo>
                  <a:lnTo>
                    <a:pt x="776241" y="3660621"/>
                  </a:lnTo>
                </a:path>
                <a:path w="4155440" h="4529455">
                  <a:moveTo>
                    <a:pt x="2401322" y="3660621"/>
                  </a:moveTo>
                  <a:lnTo>
                    <a:pt x="2672169" y="3660621"/>
                  </a:lnTo>
                </a:path>
                <a:path w="4155440" h="4529455">
                  <a:moveTo>
                    <a:pt x="1088972" y="3660621"/>
                  </a:moveTo>
                  <a:lnTo>
                    <a:pt x="1834499" y="3660621"/>
                  </a:lnTo>
                </a:path>
                <a:path w="4155440" h="4529455">
                  <a:moveTo>
                    <a:pt x="2144437" y="3660621"/>
                  </a:moveTo>
                  <a:lnTo>
                    <a:pt x="2401322" y="3660621"/>
                  </a:lnTo>
                </a:path>
                <a:path w="4155440" h="4529455">
                  <a:moveTo>
                    <a:pt x="0" y="3691336"/>
                  </a:moveTo>
                  <a:lnTo>
                    <a:pt x="371367" y="3691336"/>
                  </a:lnTo>
                </a:path>
                <a:path w="4155440" h="4529455">
                  <a:moveTo>
                    <a:pt x="3727635" y="3691336"/>
                  </a:moveTo>
                  <a:lnTo>
                    <a:pt x="4154847" y="3691336"/>
                  </a:lnTo>
                </a:path>
                <a:path w="4155440" h="4529455">
                  <a:moveTo>
                    <a:pt x="371367" y="3691336"/>
                  </a:moveTo>
                  <a:lnTo>
                    <a:pt x="522148" y="3691336"/>
                  </a:lnTo>
                </a:path>
                <a:path w="4155440" h="4529455">
                  <a:moveTo>
                    <a:pt x="3624322" y="3691336"/>
                  </a:moveTo>
                  <a:lnTo>
                    <a:pt x="3727635" y="3691336"/>
                  </a:lnTo>
                </a:path>
                <a:path w="4155440" h="4529455">
                  <a:moveTo>
                    <a:pt x="522148" y="3691336"/>
                  </a:moveTo>
                  <a:lnTo>
                    <a:pt x="776241" y="3691336"/>
                  </a:lnTo>
                </a:path>
                <a:path w="4155440" h="4529455">
                  <a:moveTo>
                    <a:pt x="2401322" y="3691336"/>
                  </a:moveTo>
                  <a:lnTo>
                    <a:pt x="2672169" y="3691336"/>
                  </a:lnTo>
                </a:path>
                <a:path w="4155440" h="4529455">
                  <a:moveTo>
                    <a:pt x="1088972" y="3691336"/>
                  </a:moveTo>
                  <a:lnTo>
                    <a:pt x="1834499" y="3691336"/>
                  </a:lnTo>
                </a:path>
                <a:path w="4155440" h="4529455">
                  <a:moveTo>
                    <a:pt x="2144437" y="3691336"/>
                  </a:moveTo>
                  <a:lnTo>
                    <a:pt x="2401322" y="3691336"/>
                  </a:lnTo>
                </a:path>
                <a:path w="4155440" h="4529455">
                  <a:moveTo>
                    <a:pt x="0" y="3722050"/>
                  </a:moveTo>
                  <a:lnTo>
                    <a:pt x="371367" y="3722050"/>
                  </a:lnTo>
                </a:path>
                <a:path w="4155440" h="4529455">
                  <a:moveTo>
                    <a:pt x="3727635" y="3722050"/>
                  </a:moveTo>
                  <a:lnTo>
                    <a:pt x="4154847" y="3722050"/>
                  </a:lnTo>
                </a:path>
                <a:path w="4155440" h="4529455">
                  <a:moveTo>
                    <a:pt x="371367" y="3722050"/>
                  </a:moveTo>
                  <a:lnTo>
                    <a:pt x="522148" y="3722050"/>
                  </a:lnTo>
                </a:path>
                <a:path w="4155440" h="4529455">
                  <a:moveTo>
                    <a:pt x="3624322" y="3722050"/>
                  </a:moveTo>
                  <a:lnTo>
                    <a:pt x="3727635" y="3722050"/>
                  </a:lnTo>
                </a:path>
                <a:path w="4155440" h="4529455">
                  <a:moveTo>
                    <a:pt x="522148" y="3722050"/>
                  </a:moveTo>
                  <a:lnTo>
                    <a:pt x="776241" y="3722050"/>
                  </a:lnTo>
                </a:path>
                <a:path w="4155440" h="4529455">
                  <a:moveTo>
                    <a:pt x="2401322" y="3722050"/>
                  </a:moveTo>
                  <a:lnTo>
                    <a:pt x="2672169" y="3722050"/>
                  </a:lnTo>
                </a:path>
                <a:path w="4155440" h="4529455">
                  <a:moveTo>
                    <a:pt x="1088972" y="3722050"/>
                  </a:moveTo>
                  <a:lnTo>
                    <a:pt x="1834499" y="3722050"/>
                  </a:lnTo>
                </a:path>
                <a:path w="4155440" h="4529455">
                  <a:moveTo>
                    <a:pt x="2144437" y="3722050"/>
                  </a:moveTo>
                  <a:lnTo>
                    <a:pt x="2401322" y="3722050"/>
                  </a:lnTo>
                </a:path>
                <a:path w="4155440" h="4529455">
                  <a:moveTo>
                    <a:pt x="0" y="3755557"/>
                  </a:moveTo>
                  <a:lnTo>
                    <a:pt x="371367" y="3755557"/>
                  </a:lnTo>
                </a:path>
                <a:path w="4155440" h="4529455">
                  <a:moveTo>
                    <a:pt x="3727635" y="3755557"/>
                  </a:moveTo>
                  <a:lnTo>
                    <a:pt x="4154847" y="3755557"/>
                  </a:lnTo>
                </a:path>
                <a:path w="4155440" h="4529455">
                  <a:moveTo>
                    <a:pt x="371367" y="3755557"/>
                  </a:moveTo>
                  <a:lnTo>
                    <a:pt x="522148" y="3755557"/>
                  </a:lnTo>
                </a:path>
                <a:path w="4155440" h="4529455">
                  <a:moveTo>
                    <a:pt x="3624322" y="3755557"/>
                  </a:moveTo>
                  <a:lnTo>
                    <a:pt x="3727635" y="3755557"/>
                  </a:lnTo>
                </a:path>
                <a:path w="4155440" h="4529455">
                  <a:moveTo>
                    <a:pt x="522148" y="3755557"/>
                  </a:moveTo>
                  <a:lnTo>
                    <a:pt x="776241" y="3755557"/>
                  </a:lnTo>
                </a:path>
                <a:path w="4155440" h="4529455">
                  <a:moveTo>
                    <a:pt x="2401322" y="3755557"/>
                  </a:moveTo>
                  <a:lnTo>
                    <a:pt x="2672169" y="3755557"/>
                  </a:lnTo>
                </a:path>
                <a:path w="4155440" h="4529455">
                  <a:moveTo>
                    <a:pt x="1088972" y="3755557"/>
                  </a:moveTo>
                  <a:lnTo>
                    <a:pt x="1834499" y="3755557"/>
                  </a:lnTo>
                </a:path>
                <a:path w="4155440" h="4529455">
                  <a:moveTo>
                    <a:pt x="2144437" y="3755557"/>
                  </a:moveTo>
                  <a:lnTo>
                    <a:pt x="2401322" y="3755557"/>
                  </a:lnTo>
                </a:path>
                <a:path w="4155440" h="4529455">
                  <a:moveTo>
                    <a:pt x="0" y="3786272"/>
                  </a:moveTo>
                  <a:lnTo>
                    <a:pt x="371367" y="3786272"/>
                  </a:lnTo>
                </a:path>
                <a:path w="4155440" h="4529455">
                  <a:moveTo>
                    <a:pt x="3727635" y="3786272"/>
                  </a:moveTo>
                  <a:lnTo>
                    <a:pt x="4154847" y="3786272"/>
                  </a:lnTo>
                </a:path>
                <a:path w="4155440" h="4529455">
                  <a:moveTo>
                    <a:pt x="371367" y="3786272"/>
                  </a:moveTo>
                  <a:lnTo>
                    <a:pt x="522148" y="3786272"/>
                  </a:lnTo>
                </a:path>
                <a:path w="4155440" h="4529455">
                  <a:moveTo>
                    <a:pt x="3624322" y="3786272"/>
                  </a:moveTo>
                  <a:lnTo>
                    <a:pt x="3727635" y="3786272"/>
                  </a:lnTo>
                </a:path>
                <a:path w="4155440" h="4529455">
                  <a:moveTo>
                    <a:pt x="522148" y="3786272"/>
                  </a:moveTo>
                  <a:lnTo>
                    <a:pt x="776241" y="3786272"/>
                  </a:lnTo>
                </a:path>
                <a:path w="4155440" h="4529455">
                  <a:moveTo>
                    <a:pt x="2401322" y="3786272"/>
                  </a:moveTo>
                  <a:lnTo>
                    <a:pt x="2672169" y="3786272"/>
                  </a:lnTo>
                </a:path>
                <a:path w="4155440" h="4529455">
                  <a:moveTo>
                    <a:pt x="1088972" y="3786272"/>
                  </a:moveTo>
                  <a:lnTo>
                    <a:pt x="1834499" y="3786272"/>
                  </a:lnTo>
                </a:path>
                <a:path w="4155440" h="4529455">
                  <a:moveTo>
                    <a:pt x="2144437" y="3786272"/>
                  </a:moveTo>
                  <a:lnTo>
                    <a:pt x="2401322" y="3786272"/>
                  </a:lnTo>
                </a:path>
                <a:path w="4155440" h="4529455">
                  <a:moveTo>
                    <a:pt x="0" y="3816986"/>
                  </a:moveTo>
                  <a:lnTo>
                    <a:pt x="371367" y="3816986"/>
                  </a:lnTo>
                </a:path>
                <a:path w="4155440" h="4529455">
                  <a:moveTo>
                    <a:pt x="3727635" y="3816986"/>
                  </a:moveTo>
                  <a:lnTo>
                    <a:pt x="4154847" y="3816986"/>
                  </a:lnTo>
                </a:path>
                <a:path w="4155440" h="4529455">
                  <a:moveTo>
                    <a:pt x="371367" y="3816986"/>
                  </a:moveTo>
                  <a:lnTo>
                    <a:pt x="522148" y="3816986"/>
                  </a:lnTo>
                </a:path>
                <a:path w="4155440" h="4529455">
                  <a:moveTo>
                    <a:pt x="3624322" y="3816986"/>
                  </a:moveTo>
                  <a:lnTo>
                    <a:pt x="3727635" y="3816986"/>
                  </a:lnTo>
                </a:path>
                <a:path w="4155440" h="4529455">
                  <a:moveTo>
                    <a:pt x="522148" y="3816986"/>
                  </a:moveTo>
                  <a:lnTo>
                    <a:pt x="776241" y="3816986"/>
                  </a:lnTo>
                </a:path>
                <a:path w="4155440" h="4529455">
                  <a:moveTo>
                    <a:pt x="2401322" y="3816986"/>
                  </a:moveTo>
                  <a:lnTo>
                    <a:pt x="2672169" y="3816986"/>
                  </a:lnTo>
                </a:path>
                <a:path w="4155440" h="4529455">
                  <a:moveTo>
                    <a:pt x="1088972" y="3816986"/>
                  </a:moveTo>
                  <a:lnTo>
                    <a:pt x="1834499" y="3816986"/>
                  </a:lnTo>
                </a:path>
                <a:path w="4155440" h="4529455">
                  <a:moveTo>
                    <a:pt x="2144437" y="3816986"/>
                  </a:moveTo>
                  <a:lnTo>
                    <a:pt x="2401322" y="3816986"/>
                  </a:lnTo>
                </a:path>
                <a:path w="4155440" h="4529455">
                  <a:moveTo>
                    <a:pt x="0" y="3847701"/>
                  </a:moveTo>
                  <a:lnTo>
                    <a:pt x="371367" y="3847701"/>
                  </a:lnTo>
                </a:path>
                <a:path w="4155440" h="4529455">
                  <a:moveTo>
                    <a:pt x="3727635" y="3847701"/>
                  </a:moveTo>
                  <a:lnTo>
                    <a:pt x="4154847" y="3847701"/>
                  </a:lnTo>
                </a:path>
                <a:path w="4155440" h="4529455">
                  <a:moveTo>
                    <a:pt x="371367" y="3847701"/>
                  </a:moveTo>
                  <a:lnTo>
                    <a:pt x="522148" y="3847701"/>
                  </a:lnTo>
                </a:path>
                <a:path w="4155440" h="4529455">
                  <a:moveTo>
                    <a:pt x="3624322" y="3847701"/>
                  </a:moveTo>
                  <a:lnTo>
                    <a:pt x="3727635" y="3847701"/>
                  </a:lnTo>
                </a:path>
                <a:path w="4155440" h="4529455">
                  <a:moveTo>
                    <a:pt x="522148" y="3847701"/>
                  </a:moveTo>
                  <a:lnTo>
                    <a:pt x="776241" y="3847701"/>
                  </a:lnTo>
                </a:path>
                <a:path w="4155440" h="4529455">
                  <a:moveTo>
                    <a:pt x="2401322" y="3847701"/>
                  </a:moveTo>
                  <a:lnTo>
                    <a:pt x="2672169" y="3847701"/>
                  </a:lnTo>
                </a:path>
                <a:path w="4155440" h="4529455">
                  <a:moveTo>
                    <a:pt x="1088972" y="3847701"/>
                  </a:moveTo>
                  <a:lnTo>
                    <a:pt x="1834499" y="3847701"/>
                  </a:lnTo>
                </a:path>
                <a:path w="4155440" h="4529455">
                  <a:moveTo>
                    <a:pt x="2144437" y="3847701"/>
                  </a:moveTo>
                  <a:lnTo>
                    <a:pt x="2401322" y="3847701"/>
                  </a:lnTo>
                </a:path>
                <a:path w="4155440" h="4529455">
                  <a:moveTo>
                    <a:pt x="0" y="3878415"/>
                  </a:moveTo>
                  <a:lnTo>
                    <a:pt x="371367" y="3878415"/>
                  </a:lnTo>
                </a:path>
                <a:path w="4155440" h="4529455">
                  <a:moveTo>
                    <a:pt x="3727635" y="3878415"/>
                  </a:moveTo>
                  <a:lnTo>
                    <a:pt x="4154847" y="3878415"/>
                  </a:lnTo>
                </a:path>
                <a:path w="4155440" h="4529455">
                  <a:moveTo>
                    <a:pt x="371367" y="3878415"/>
                  </a:moveTo>
                  <a:lnTo>
                    <a:pt x="522148" y="3878415"/>
                  </a:lnTo>
                </a:path>
                <a:path w="4155440" h="4529455">
                  <a:moveTo>
                    <a:pt x="3624322" y="3878415"/>
                  </a:moveTo>
                  <a:lnTo>
                    <a:pt x="3727635" y="3878415"/>
                  </a:lnTo>
                </a:path>
                <a:path w="4155440" h="4529455">
                  <a:moveTo>
                    <a:pt x="522148" y="3878415"/>
                  </a:moveTo>
                  <a:lnTo>
                    <a:pt x="776241" y="3878415"/>
                  </a:lnTo>
                </a:path>
                <a:path w="4155440" h="4529455">
                  <a:moveTo>
                    <a:pt x="2401322" y="3878415"/>
                  </a:moveTo>
                  <a:lnTo>
                    <a:pt x="2672169" y="3878415"/>
                  </a:lnTo>
                </a:path>
                <a:path w="4155440" h="4529455">
                  <a:moveTo>
                    <a:pt x="1088972" y="3878415"/>
                  </a:moveTo>
                  <a:lnTo>
                    <a:pt x="1834499" y="3878415"/>
                  </a:lnTo>
                </a:path>
                <a:path w="4155440" h="4529455">
                  <a:moveTo>
                    <a:pt x="2144437" y="3878415"/>
                  </a:moveTo>
                  <a:lnTo>
                    <a:pt x="2401322" y="3878415"/>
                  </a:lnTo>
                </a:path>
                <a:path w="4155440" h="4529455">
                  <a:moveTo>
                    <a:pt x="0" y="3909130"/>
                  </a:moveTo>
                  <a:lnTo>
                    <a:pt x="371367" y="3909130"/>
                  </a:lnTo>
                </a:path>
                <a:path w="4155440" h="4529455">
                  <a:moveTo>
                    <a:pt x="3727635" y="3909130"/>
                  </a:moveTo>
                  <a:lnTo>
                    <a:pt x="4154847" y="3909130"/>
                  </a:lnTo>
                </a:path>
                <a:path w="4155440" h="4529455">
                  <a:moveTo>
                    <a:pt x="371367" y="3909130"/>
                  </a:moveTo>
                  <a:lnTo>
                    <a:pt x="522148" y="3909130"/>
                  </a:lnTo>
                </a:path>
                <a:path w="4155440" h="4529455">
                  <a:moveTo>
                    <a:pt x="3624322" y="3909130"/>
                  </a:moveTo>
                  <a:lnTo>
                    <a:pt x="3727635" y="3909130"/>
                  </a:lnTo>
                </a:path>
                <a:path w="4155440" h="4529455">
                  <a:moveTo>
                    <a:pt x="522148" y="3909130"/>
                  </a:moveTo>
                  <a:lnTo>
                    <a:pt x="776241" y="3909130"/>
                  </a:lnTo>
                </a:path>
                <a:path w="4155440" h="4529455">
                  <a:moveTo>
                    <a:pt x="2401322" y="3909130"/>
                  </a:moveTo>
                  <a:lnTo>
                    <a:pt x="2672169" y="3909130"/>
                  </a:lnTo>
                </a:path>
                <a:path w="4155440" h="4529455">
                  <a:moveTo>
                    <a:pt x="1088972" y="3909130"/>
                  </a:moveTo>
                  <a:lnTo>
                    <a:pt x="1834499" y="3909130"/>
                  </a:lnTo>
                </a:path>
                <a:path w="4155440" h="4529455">
                  <a:moveTo>
                    <a:pt x="2144437" y="3909130"/>
                  </a:moveTo>
                  <a:lnTo>
                    <a:pt x="2401322" y="3909130"/>
                  </a:lnTo>
                </a:path>
                <a:path w="4155440" h="4529455">
                  <a:moveTo>
                    <a:pt x="0" y="3939845"/>
                  </a:moveTo>
                  <a:lnTo>
                    <a:pt x="371367" y="3939845"/>
                  </a:lnTo>
                </a:path>
                <a:path w="4155440" h="4529455">
                  <a:moveTo>
                    <a:pt x="3727635" y="3939845"/>
                  </a:moveTo>
                  <a:lnTo>
                    <a:pt x="4154847" y="3939845"/>
                  </a:lnTo>
                </a:path>
                <a:path w="4155440" h="4529455">
                  <a:moveTo>
                    <a:pt x="371367" y="3939845"/>
                  </a:moveTo>
                  <a:lnTo>
                    <a:pt x="522148" y="3939845"/>
                  </a:lnTo>
                </a:path>
                <a:path w="4155440" h="4529455">
                  <a:moveTo>
                    <a:pt x="3624322" y="3939845"/>
                  </a:moveTo>
                  <a:lnTo>
                    <a:pt x="3727635" y="3939845"/>
                  </a:lnTo>
                </a:path>
                <a:path w="4155440" h="4529455">
                  <a:moveTo>
                    <a:pt x="522148" y="3939845"/>
                  </a:moveTo>
                  <a:lnTo>
                    <a:pt x="776241" y="3939845"/>
                  </a:lnTo>
                </a:path>
                <a:path w="4155440" h="4529455">
                  <a:moveTo>
                    <a:pt x="2401322" y="3939845"/>
                  </a:moveTo>
                  <a:lnTo>
                    <a:pt x="2672169" y="3939845"/>
                  </a:lnTo>
                </a:path>
                <a:path w="4155440" h="4529455">
                  <a:moveTo>
                    <a:pt x="1088972" y="3939845"/>
                  </a:moveTo>
                  <a:lnTo>
                    <a:pt x="1834499" y="3939845"/>
                  </a:lnTo>
                </a:path>
                <a:path w="4155440" h="4529455">
                  <a:moveTo>
                    <a:pt x="2144437" y="3939845"/>
                  </a:moveTo>
                  <a:lnTo>
                    <a:pt x="2401322" y="3939845"/>
                  </a:lnTo>
                </a:path>
                <a:path w="4155440" h="4529455">
                  <a:moveTo>
                    <a:pt x="0" y="3970559"/>
                  </a:moveTo>
                  <a:lnTo>
                    <a:pt x="371367" y="3970559"/>
                  </a:lnTo>
                </a:path>
                <a:path w="4155440" h="4529455">
                  <a:moveTo>
                    <a:pt x="3727635" y="3970559"/>
                  </a:moveTo>
                  <a:lnTo>
                    <a:pt x="4154847" y="3970559"/>
                  </a:lnTo>
                </a:path>
                <a:path w="4155440" h="4529455">
                  <a:moveTo>
                    <a:pt x="371367" y="3970559"/>
                  </a:moveTo>
                  <a:lnTo>
                    <a:pt x="522148" y="3970559"/>
                  </a:lnTo>
                </a:path>
                <a:path w="4155440" h="4529455">
                  <a:moveTo>
                    <a:pt x="3624322" y="3970559"/>
                  </a:moveTo>
                  <a:lnTo>
                    <a:pt x="3727635" y="3970559"/>
                  </a:lnTo>
                </a:path>
                <a:path w="4155440" h="4529455">
                  <a:moveTo>
                    <a:pt x="522148" y="3970559"/>
                  </a:moveTo>
                  <a:lnTo>
                    <a:pt x="776241" y="3970559"/>
                  </a:lnTo>
                </a:path>
                <a:path w="4155440" h="4529455">
                  <a:moveTo>
                    <a:pt x="2401322" y="3970559"/>
                  </a:moveTo>
                  <a:lnTo>
                    <a:pt x="2672169" y="3970559"/>
                  </a:lnTo>
                </a:path>
                <a:path w="4155440" h="4529455">
                  <a:moveTo>
                    <a:pt x="1088972" y="3970559"/>
                  </a:moveTo>
                  <a:lnTo>
                    <a:pt x="1834499" y="3970559"/>
                  </a:lnTo>
                </a:path>
                <a:path w="4155440" h="4529455">
                  <a:moveTo>
                    <a:pt x="2144437" y="3970559"/>
                  </a:moveTo>
                  <a:lnTo>
                    <a:pt x="2401322" y="3970559"/>
                  </a:lnTo>
                </a:path>
                <a:path w="4155440" h="4529455">
                  <a:moveTo>
                    <a:pt x="0" y="4001274"/>
                  </a:moveTo>
                  <a:lnTo>
                    <a:pt x="371367" y="4001274"/>
                  </a:lnTo>
                </a:path>
                <a:path w="4155440" h="4529455">
                  <a:moveTo>
                    <a:pt x="3727635" y="4001274"/>
                  </a:moveTo>
                  <a:lnTo>
                    <a:pt x="4154847" y="4001274"/>
                  </a:lnTo>
                </a:path>
                <a:path w="4155440" h="4529455">
                  <a:moveTo>
                    <a:pt x="371367" y="4001274"/>
                  </a:moveTo>
                  <a:lnTo>
                    <a:pt x="522148" y="4001274"/>
                  </a:lnTo>
                </a:path>
                <a:path w="4155440" h="4529455">
                  <a:moveTo>
                    <a:pt x="3624322" y="4001274"/>
                  </a:moveTo>
                  <a:lnTo>
                    <a:pt x="3727635" y="4001274"/>
                  </a:lnTo>
                </a:path>
                <a:path w="4155440" h="4529455">
                  <a:moveTo>
                    <a:pt x="522148" y="4001274"/>
                  </a:moveTo>
                  <a:lnTo>
                    <a:pt x="776241" y="4001274"/>
                  </a:lnTo>
                </a:path>
                <a:path w="4155440" h="4529455">
                  <a:moveTo>
                    <a:pt x="2401322" y="4001274"/>
                  </a:moveTo>
                  <a:lnTo>
                    <a:pt x="2672169" y="4001274"/>
                  </a:lnTo>
                </a:path>
                <a:path w="4155440" h="4529455">
                  <a:moveTo>
                    <a:pt x="1088972" y="4001274"/>
                  </a:moveTo>
                  <a:lnTo>
                    <a:pt x="1834499" y="4001274"/>
                  </a:lnTo>
                </a:path>
                <a:path w="4155440" h="4529455">
                  <a:moveTo>
                    <a:pt x="2144437" y="4001274"/>
                  </a:moveTo>
                  <a:lnTo>
                    <a:pt x="2401322" y="4001274"/>
                  </a:lnTo>
                </a:path>
                <a:path w="4155440" h="4529455">
                  <a:moveTo>
                    <a:pt x="0" y="4031988"/>
                  </a:moveTo>
                  <a:lnTo>
                    <a:pt x="371367" y="4031988"/>
                  </a:lnTo>
                </a:path>
                <a:path w="4155440" h="4529455">
                  <a:moveTo>
                    <a:pt x="3727635" y="4031988"/>
                  </a:moveTo>
                  <a:lnTo>
                    <a:pt x="4154847" y="4031988"/>
                  </a:lnTo>
                </a:path>
                <a:path w="4155440" h="4529455">
                  <a:moveTo>
                    <a:pt x="371367" y="4031988"/>
                  </a:moveTo>
                  <a:lnTo>
                    <a:pt x="522148" y="4031988"/>
                  </a:lnTo>
                </a:path>
                <a:path w="4155440" h="4529455">
                  <a:moveTo>
                    <a:pt x="3624322" y="4031988"/>
                  </a:moveTo>
                  <a:lnTo>
                    <a:pt x="3727635" y="4031988"/>
                  </a:lnTo>
                </a:path>
                <a:path w="4155440" h="4529455">
                  <a:moveTo>
                    <a:pt x="522148" y="4031988"/>
                  </a:moveTo>
                  <a:lnTo>
                    <a:pt x="776241" y="4031988"/>
                  </a:lnTo>
                </a:path>
                <a:path w="4155440" h="4529455">
                  <a:moveTo>
                    <a:pt x="2401322" y="4031988"/>
                  </a:moveTo>
                  <a:lnTo>
                    <a:pt x="2672169" y="4031988"/>
                  </a:lnTo>
                </a:path>
                <a:path w="4155440" h="4529455">
                  <a:moveTo>
                    <a:pt x="1088972" y="4031988"/>
                  </a:moveTo>
                  <a:lnTo>
                    <a:pt x="1834499" y="4031988"/>
                  </a:lnTo>
                </a:path>
                <a:path w="4155440" h="4529455">
                  <a:moveTo>
                    <a:pt x="2144437" y="4031988"/>
                  </a:moveTo>
                  <a:lnTo>
                    <a:pt x="2401322" y="4031988"/>
                  </a:lnTo>
                </a:path>
                <a:path w="4155440" h="4529455">
                  <a:moveTo>
                    <a:pt x="0" y="4065495"/>
                  </a:moveTo>
                  <a:lnTo>
                    <a:pt x="371367" y="4065495"/>
                  </a:lnTo>
                </a:path>
                <a:path w="4155440" h="4529455">
                  <a:moveTo>
                    <a:pt x="3727635" y="4065495"/>
                  </a:moveTo>
                  <a:lnTo>
                    <a:pt x="4154847" y="4065495"/>
                  </a:lnTo>
                </a:path>
                <a:path w="4155440" h="4529455">
                  <a:moveTo>
                    <a:pt x="371367" y="4065495"/>
                  </a:moveTo>
                  <a:lnTo>
                    <a:pt x="522148" y="4065495"/>
                  </a:lnTo>
                </a:path>
                <a:path w="4155440" h="4529455">
                  <a:moveTo>
                    <a:pt x="3624322" y="4065495"/>
                  </a:moveTo>
                  <a:lnTo>
                    <a:pt x="3727635" y="4065495"/>
                  </a:lnTo>
                </a:path>
                <a:path w="4155440" h="4529455">
                  <a:moveTo>
                    <a:pt x="522148" y="4065495"/>
                  </a:moveTo>
                  <a:lnTo>
                    <a:pt x="776241" y="4065495"/>
                  </a:lnTo>
                </a:path>
                <a:path w="4155440" h="4529455">
                  <a:moveTo>
                    <a:pt x="2401322" y="4065495"/>
                  </a:moveTo>
                  <a:lnTo>
                    <a:pt x="2672169" y="4065495"/>
                  </a:lnTo>
                </a:path>
                <a:path w="4155440" h="4529455">
                  <a:moveTo>
                    <a:pt x="1088972" y="4065495"/>
                  </a:moveTo>
                  <a:lnTo>
                    <a:pt x="1834499" y="4065495"/>
                  </a:lnTo>
                </a:path>
                <a:path w="4155440" h="4529455">
                  <a:moveTo>
                    <a:pt x="2144437" y="4065495"/>
                  </a:moveTo>
                  <a:lnTo>
                    <a:pt x="2401322" y="4065495"/>
                  </a:lnTo>
                </a:path>
                <a:path w="4155440" h="4529455">
                  <a:moveTo>
                    <a:pt x="0" y="4096210"/>
                  </a:moveTo>
                  <a:lnTo>
                    <a:pt x="371367" y="4096210"/>
                  </a:lnTo>
                </a:path>
                <a:path w="4155440" h="4529455">
                  <a:moveTo>
                    <a:pt x="3727635" y="4096210"/>
                  </a:moveTo>
                  <a:lnTo>
                    <a:pt x="4154847" y="4096210"/>
                  </a:lnTo>
                </a:path>
                <a:path w="4155440" h="4529455">
                  <a:moveTo>
                    <a:pt x="371367" y="4096210"/>
                  </a:moveTo>
                  <a:lnTo>
                    <a:pt x="522148" y="4096210"/>
                  </a:lnTo>
                </a:path>
                <a:path w="4155440" h="4529455">
                  <a:moveTo>
                    <a:pt x="3624322" y="4096210"/>
                  </a:moveTo>
                  <a:lnTo>
                    <a:pt x="3727635" y="4096210"/>
                  </a:lnTo>
                </a:path>
                <a:path w="4155440" h="4529455">
                  <a:moveTo>
                    <a:pt x="522148" y="4096210"/>
                  </a:moveTo>
                  <a:lnTo>
                    <a:pt x="776241" y="4096210"/>
                  </a:lnTo>
                </a:path>
                <a:path w="4155440" h="4529455">
                  <a:moveTo>
                    <a:pt x="2401322" y="4096210"/>
                  </a:moveTo>
                  <a:lnTo>
                    <a:pt x="2672169" y="4096210"/>
                  </a:lnTo>
                </a:path>
                <a:path w="4155440" h="4529455">
                  <a:moveTo>
                    <a:pt x="1088972" y="4096210"/>
                  </a:moveTo>
                  <a:lnTo>
                    <a:pt x="1834499" y="4096210"/>
                  </a:lnTo>
                </a:path>
                <a:path w="4155440" h="4529455">
                  <a:moveTo>
                    <a:pt x="2144437" y="4096210"/>
                  </a:moveTo>
                  <a:lnTo>
                    <a:pt x="2401322" y="4096210"/>
                  </a:lnTo>
                </a:path>
                <a:path w="4155440" h="4529455">
                  <a:moveTo>
                    <a:pt x="0" y="4126924"/>
                  </a:moveTo>
                  <a:lnTo>
                    <a:pt x="371367" y="4126924"/>
                  </a:lnTo>
                </a:path>
                <a:path w="4155440" h="4529455">
                  <a:moveTo>
                    <a:pt x="3727635" y="4126924"/>
                  </a:moveTo>
                  <a:lnTo>
                    <a:pt x="4154847" y="4126924"/>
                  </a:lnTo>
                </a:path>
                <a:path w="4155440" h="4529455">
                  <a:moveTo>
                    <a:pt x="371367" y="4126924"/>
                  </a:moveTo>
                  <a:lnTo>
                    <a:pt x="522148" y="4126924"/>
                  </a:lnTo>
                </a:path>
                <a:path w="4155440" h="4529455">
                  <a:moveTo>
                    <a:pt x="3624322" y="4126924"/>
                  </a:moveTo>
                  <a:lnTo>
                    <a:pt x="3727635" y="4126924"/>
                  </a:lnTo>
                </a:path>
                <a:path w="4155440" h="4529455">
                  <a:moveTo>
                    <a:pt x="522148" y="4126924"/>
                  </a:moveTo>
                  <a:lnTo>
                    <a:pt x="776241" y="4126924"/>
                  </a:lnTo>
                </a:path>
                <a:path w="4155440" h="4529455">
                  <a:moveTo>
                    <a:pt x="2401322" y="4126924"/>
                  </a:moveTo>
                  <a:lnTo>
                    <a:pt x="2672169" y="4126924"/>
                  </a:lnTo>
                </a:path>
                <a:path w="4155440" h="4529455">
                  <a:moveTo>
                    <a:pt x="1088972" y="4126924"/>
                  </a:moveTo>
                  <a:lnTo>
                    <a:pt x="1834499" y="4126924"/>
                  </a:lnTo>
                </a:path>
                <a:path w="4155440" h="4529455">
                  <a:moveTo>
                    <a:pt x="2144437" y="4126924"/>
                  </a:moveTo>
                  <a:lnTo>
                    <a:pt x="2401322" y="4126924"/>
                  </a:lnTo>
                </a:path>
                <a:path w="4155440" h="4529455">
                  <a:moveTo>
                    <a:pt x="0" y="4157639"/>
                  </a:moveTo>
                  <a:lnTo>
                    <a:pt x="371367" y="4157639"/>
                  </a:lnTo>
                </a:path>
                <a:path w="4155440" h="4529455">
                  <a:moveTo>
                    <a:pt x="3727635" y="4157639"/>
                  </a:moveTo>
                  <a:lnTo>
                    <a:pt x="4154847" y="4157639"/>
                  </a:lnTo>
                </a:path>
                <a:path w="4155440" h="4529455">
                  <a:moveTo>
                    <a:pt x="371367" y="4157639"/>
                  </a:moveTo>
                  <a:lnTo>
                    <a:pt x="522148" y="4157639"/>
                  </a:lnTo>
                </a:path>
                <a:path w="4155440" h="4529455">
                  <a:moveTo>
                    <a:pt x="3624322" y="4157639"/>
                  </a:moveTo>
                  <a:lnTo>
                    <a:pt x="3727635" y="4157639"/>
                  </a:lnTo>
                </a:path>
                <a:path w="4155440" h="4529455">
                  <a:moveTo>
                    <a:pt x="522148" y="4157639"/>
                  </a:moveTo>
                  <a:lnTo>
                    <a:pt x="776241" y="4157639"/>
                  </a:lnTo>
                </a:path>
                <a:path w="4155440" h="4529455">
                  <a:moveTo>
                    <a:pt x="2401322" y="4157639"/>
                  </a:moveTo>
                  <a:lnTo>
                    <a:pt x="2672169" y="4157639"/>
                  </a:lnTo>
                </a:path>
                <a:path w="4155440" h="4529455">
                  <a:moveTo>
                    <a:pt x="1088972" y="4157639"/>
                  </a:moveTo>
                  <a:lnTo>
                    <a:pt x="1834499" y="4157639"/>
                  </a:lnTo>
                </a:path>
                <a:path w="4155440" h="4529455">
                  <a:moveTo>
                    <a:pt x="2144437" y="4157639"/>
                  </a:moveTo>
                  <a:lnTo>
                    <a:pt x="2401322" y="4157639"/>
                  </a:lnTo>
                </a:path>
                <a:path w="4155440" h="4529455">
                  <a:moveTo>
                    <a:pt x="0" y="4188354"/>
                  </a:moveTo>
                  <a:lnTo>
                    <a:pt x="371367" y="4188354"/>
                  </a:lnTo>
                </a:path>
                <a:path w="4155440" h="4529455">
                  <a:moveTo>
                    <a:pt x="3727635" y="4188354"/>
                  </a:moveTo>
                  <a:lnTo>
                    <a:pt x="4154847" y="4188354"/>
                  </a:lnTo>
                </a:path>
                <a:path w="4155440" h="4529455">
                  <a:moveTo>
                    <a:pt x="371367" y="4188354"/>
                  </a:moveTo>
                  <a:lnTo>
                    <a:pt x="522148" y="4188354"/>
                  </a:lnTo>
                </a:path>
                <a:path w="4155440" h="4529455">
                  <a:moveTo>
                    <a:pt x="3624322" y="4188354"/>
                  </a:moveTo>
                  <a:lnTo>
                    <a:pt x="3727635" y="4188354"/>
                  </a:lnTo>
                </a:path>
                <a:path w="4155440" h="4529455">
                  <a:moveTo>
                    <a:pt x="522148" y="4188354"/>
                  </a:moveTo>
                  <a:lnTo>
                    <a:pt x="776241" y="4188354"/>
                  </a:lnTo>
                </a:path>
                <a:path w="4155440" h="4529455">
                  <a:moveTo>
                    <a:pt x="2401322" y="4188354"/>
                  </a:moveTo>
                  <a:lnTo>
                    <a:pt x="2672169" y="4188354"/>
                  </a:lnTo>
                </a:path>
                <a:path w="4155440" h="4529455">
                  <a:moveTo>
                    <a:pt x="1088972" y="4188354"/>
                  </a:moveTo>
                  <a:lnTo>
                    <a:pt x="1834499" y="4188354"/>
                  </a:lnTo>
                </a:path>
                <a:path w="4155440" h="4529455">
                  <a:moveTo>
                    <a:pt x="2144437" y="4188354"/>
                  </a:moveTo>
                  <a:lnTo>
                    <a:pt x="2401322" y="4188354"/>
                  </a:lnTo>
                </a:path>
                <a:path w="4155440" h="4529455">
                  <a:moveTo>
                    <a:pt x="0" y="4219068"/>
                  </a:moveTo>
                  <a:lnTo>
                    <a:pt x="371367" y="4219068"/>
                  </a:lnTo>
                </a:path>
                <a:path w="4155440" h="4529455">
                  <a:moveTo>
                    <a:pt x="3727635" y="4219068"/>
                  </a:moveTo>
                  <a:lnTo>
                    <a:pt x="4154847" y="4219068"/>
                  </a:lnTo>
                </a:path>
                <a:path w="4155440" h="4529455">
                  <a:moveTo>
                    <a:pt x="371367" y="4219068"/>
                  </a:moveTo>
                  <a:lnTo>
                    <a:pt x="522148" y="4219068"/>
                  </a:lnTo>
                </a:path>
                <a:path w="4155440" h="4529455">
                  <a:moveTo>
                    <a:pt x="3624322" y="4219068"/>
                  </a:moveTo>
                  <a:lnTo>
                    <a:pt x="3727635" y="4219068"/>
                  </a:lnTo>
                </a:path>
                <a:path w="4155440" h="4529455">
                  <a:moveTo>
                    <a:pt x="522148" y="4219068"/>
                  </a:moveTo>
                  <a:lnTo>
                    <a:pt x="776241" y="4219068"/>
                  </a:lnTo>
                </a:path>
                <a:path w="4155440" h="4529455">
                  <a:moveTo>
                    <a:pt x="2401322" y="4219068"/>
                  </a:moveTo>
                  <a:lnTo>
                    <a:pt x="2672169" y="4219068"/>
                  </a:lnTo>
                </a:path>
                <a:path w="4155440" h="4529455">
                  <a:moveTo>
                    <a:pt x="1088972" y="4219068"/>
                  </a:moveTo>
                  <a:lnTo>
                    <a:pt x="1834499" y="4219068"/>
                  </a:lnTo>
                </a:path>
                <a:path w="4155440" h="4529455">
                  <a:moveTo>
                    <a:pt x="2144437" y="4219068"/>
                  </a:moveTo>
                  <a:lnTo>
                    <a:pt x="2401322" y="4219068"/>
                  </a:lnTo>
                </a:path>
                <a:path w="4155440" h="4529455">
                  <a:moveTo>
                    <a:pt x="0" y="4249783"/>
                  </a:moveTo>
                  <a:lnTo>
                    <a:pt x="371367" y="4249783"/>
                  </a:lnTo>
                </a:path>
                <a:path w="4155440" h="4529455">
                  <a:moveTo>
                    <a:pt x="3727635" y="4249783"/>
                  </a:moveTo>
                  <a:lnTo>
                    <a:pt x="4154847" y="4249783"/>
                  </a:lnTo>
                </a:path>
                <a:path w="4155440" h="4529455">
                  <a:moveTo>
                    <a:pt x="371367" y="4249783"/>
                  </a:moveTo>
                  <a:lnTo>
                    <a:pt x="522148" y="4249783"/>
                  </a:lnTo>
                </a:path>
                <a:path w="4155440" h="4529455">
                  <a:moveTo>
                    <a:pt x="3624322" y="4249783"/>
                  </a:moveTo>
                  <a:lnTo>
                    <a:pt x="3727635" y="4249783"/>
                  </a:lnTo>
                </a:path>
                <a:path w="4155440" h="4529455">
                  <a:moveTo>
                    <a:pt x="522148" y="4249783"/>
                  </a:moveTo>
                  <a:lnTo>
                    <a:pt x="776241" y="4249783"/>
                  </a:lnTo>
                </a:path>
                <a:path w="4155440" h="4529455">
                  <a:moveTo>
                    <a:pt x="2401322" y="4249783"/>
                  </a:moveTo>
                  <a:lnTo>
                    <a:pt x="2672169" y="4249783"/>
                  </a:lnTo>
                </a:path>
                <a:path w="4155440" h="4529455">
                  <a:moveTo>
                    <a:pt x="1088972" y="4249783"/>
                  </a:moveTo>
                  <a:lnTo>
                    <a:pt x="1834499" y="4249783"/>
                  </a:lnTo>
                </a:path>
                <a:path w="4155440" h="4529455">
                  <a:moveTo>
                    <a:pt x="2144437" y="4249783"/>
                  </a:moveTo>
                  <a:lnTo>
                    <a:pt x="2401322" y="4249783"/>
                  </a:lnTo>
                </a:path>
                <a:path w="4155440" h="4529455">
                  <a:moveTo>
                    <a:pt x="0" y="4280497"/>
                  </a:moveTo>
                  <a:lnTo>
                    <a:pt x="371367" y="4280497"/>
                  </a:lnTo>
                </a:path>
                <a:path w="4155440" h="4529455">
                  <a:moveTo>
                    <a:pt x="3727635" y="4280497"/>
                  </a:moveTo>
                  <a:lnTo>
                    <a:pt x="4154847" y="4280497"/>
                  </a:lnTo>
                </a:path>
                <a:path w="4155440" h="4529455">
                  <a:moveTo>
                    <a:pt x="371367" y="4280497"/>
                  </a:moveTo>
                  <a:lnTo>
                    <a:pt x="522148" y="4280497"/>
                  </a:lnTo>
                </a:path>
                <a:path w="4155440" h="4529455">
                  <a:moveTo>
                    <a:pt x="3624322" y="4280497"/>
                  </a:moveTo>
                  <a:lnTo>
                    <a:pt x="3727635" y="4280497"/>
                  </a:lnTo>
                </a:path>
                <a:path w="4155440" h="4529455">
                  <a:moveTo>
                    <a:pt x="522148" y="4280497"/>
                  </a:moveTo>
                  <a:lnTo>
                    <a:pt x="776241" y="4280497"/>
                  </a:lnTo>
                </a:path>
                <a:path w="4155440" h="4529455">
                  <a:moveTo>
                    <a:pt x="2401322" y="4280497"/>
                  </a:moveTo>
                  <a:lnTo>
                    <a:pt x="2672169" y="4280497"/>
                  </a:lnTo>
                </a:path>
                <a:path w="4155440" h="4529455">
                  <a:moveTo>
                    <a:pt x="1088972" y="4280497"/>
                  </a:moveTo>
                  <a:lnTo>
                    <a:pt x="1834499" y="4280497"/>
                  </a:lnTo>
                </a:path>
                <a:path w="4155440" h="4529455">
                  <a:moveTo>
                    <a:pt x="2144437" y="4280497"/>
                  </a:moveTo>
                  <a:lnTo>
                    <a:pt x="2401322" y="4280497"/>
                  </a:lnTo>
                </a:path>
                <a:path w="4155440" h="4529455">
                  <a:moveTo>
                    <a:pt x="0" y="4311212"/>
                  </a:moveTo>
                  <a:lnTo>
                    <a:pt x="371367" y="4311212"/>
                  </a:lnTo>
                </a:path>
                <a:path w="4155440" h="4529455">
                  <a:moveTo>
                    <a:pt x="3727635" y="4311212"/>
                  </a:moveTo>
                  <a:lnTo>
                    <a:pt x="4154847" y="4311212"/>
                  </a:lnTo>
                </a:path>
                <a:path w="4155440" h="4529455">
                  <a:moveTo>
                    <a:pt x="371367" y="4311212"/>
                  </a:moveTo>
                  <a:lnTo>
                    <a:pt x="522148" y="4311212"/>
                  </a:lnTo>
                </a:path>
                <a:path w="4155440" h="4529455">
                  <a:moveTo>
                    <a:pt x="3624322" y="4311212"/>
                  </a:moveTo>
                  <a:lnTo>
                    <a:pt x="3727635" y="4311212"/>
                  </a:lnTo>
                </a:path>
                <a:path w="4155440" h="4529455">
                  <a:moveTo>
                    <a:pt x="522148" y="4311212"/>
                  </a:moveTo>
                  <a:lnTo>
                    <a:pt x="776241" y="4311212"/>
                  </a:lnTo>
                </a:path>
                <a:path w="4155440" h="4529455">
                  <a:moveTo>
                    <a:pt x="2401322" y="4311212"/>
                  </a:moveTo>
                  <a:lnTo>
                    <a:pt x="2672169" y="4311212"/>
                  </a:lnTo>
                </a:path>
                <a:path w="4155440" h="4529455">
                  <a:moveTo>
                    <a:pt x="1088972" y="4311212"/>
                  </a:moveTo>
                  <a:lnTo>
                    <a:pt x="1834499" y="4311212"/>
                  </a:lnTo>
                </a:path>
                <a:path w="4155440" h="4529455">
                  <a:moveTo>
                    <a:pt x="2144437" y="4311212"/>
                  </a:moveTo>
                  <a:lnTo>
                    <a:pt x="2401322" y="4311212"/>
                  </a:lnTo>
                </a:path>
                <a:path w="4155440" h="4529455">
                  <a:moveTo>
                    <a:pt x="0" y="4344719"/>
                  </a:moveTo>
                  <a:lnTo>
                    <a:pt x="371367" y="4344719"/>
                  </a:lnTo>
                </a:path>
                <a:path w="4155440" h="4529455">
                  <a:moveTo>
                    <a:pt x="3727635" y="4344719"/>
                  </a:moveTo>
                  <a:lnTo>
                    <a:pt x="4154847" y="4344719"/>
                  </a:lnTo>
                </a:path>
                <a:path w="4155440" h="4529455">
                  <a:moveTo>
                    <a:pt x="371367" y="4344719"/>
                  </a:moveTo>
                  <a:lnTo>
                    <a:pt x="522148" y="4344719"/>
                  </a:lnTo>
                </a:path>
                <a:path w="4155440" h="4529455">
                  <a:moveTo>
                    <a:pt x="3624322" y="4344719"/>
                  </a:moveTo>
                  <a:lnTo>
                    <a:pt x="3727635" y="4344719"/>
                  </a:lnTo>
                </a:path>
                <a:path w="4155440" h="4529455">
                  <a:moveTo>
                    <a:pt x="522148" y="4344719"/>
                  </a:moveTo>
                  <a:lnTo>
                    <a:pt x="776241" y="4344719"/>
                  </a:lnTo>
                </a:path>
                <a:path w="4155440" h="4529455">
                  <a:moveTo>
                    <a:pt x="2401322" y="4344719"/>
                  </a:moveTo>
                  <a:lnTo>
                    <a:pt x="2672169" y="4344719"/>
                  </a:lnTo>
                </a:path>
                <a:path w="4155440" h="4529455">
                  <a:moveTo>
                    <a:pt x="1088972" y="4344719"/>
                  </a:moveTo>
                  <a:lnTo>
                    <a:pt x="1834499" y="4344719"/>
                  </a:lnTo>
                </a:path>
                <a:path w="4155440" h="4529455">
                  <a:moveTo>
                    <a:pt x="2144437" y="4344719"/>
                  </a:moveTo>
                  <a:lnTo>
                    <a:pt x="2401322" y="4344719"/>
                  </a:lnTo>
                </a:path>
                <a:path w="4155440" h="4529455">
                  <a:moveTo>
                    <a:pt x="0" y="4375433"/>
                  </a:moveTo>
                  <a:lnTo>
                    <a:pt x="371367" y="4375433"/>
                  </a:lnTo>
                </a:path>
                <a:path w="4155440" h="4529455">
                  <a:moveTo>
                    <a:pt x="3727635" y="4375433"/>
                  </a:moveTo>
                  <a:lnTo>
                    <a:pt x="4154847" y="4375433"/>
                  </a:lnTo>
                </a:path>
                <a:path w="4155440" h="4529455">
                  <a:moveTo>
                    <a:pt x="371367" y="4375433"/>
                  </a:moveTo>
                  <a:lnTo>
                    <a:pt x="522148" y="4375433"/>
                  </a:lnTo>
                </a:path>
                <a:path w="4155440" h="4529455">
                  <a:moveTo>
                    <a:pt x="3624322" y="4375433"/>
                  </a:moveTo>
                  <a:lnTo>
                    <a:pt x="3727635" y="4375433"/>
                  </a:lnTo>
                </a:path>
                <a:path w="4155440" h="4529455">
                  <a:moveTo>
                    <a:pt x="522148" y="4375433"/>
                  </a:moveTo>
                  <a:lnTo>
                    <a:pt x="765072" y="4375433"/>
                  </a:lnTo>
                </a:path>
                <a:path w="4155440" h="4529455">
                  <a:moveTo>
                    <a:pt x="2401322" y="4375433"/>
                  </a:moveTo>
                  <a:lnTo>
                    <a:pt x="2672169" y="4375433"/>
                  </a:lnTo>
                </a:path>
                <a:path w="4155440" h="4529455">
                  <a:moveTo>
                    <a:pt x="1100140" y="4375433"/>
                  </a:moveTo>
                  <a:lnTo>
                    <a:pt x="1823330" y="4375433"/>
                  </a:lnTo>
                </a:path>
                <a:path w="4155440" h="4529455">
                  <a:moveTo>
                    <a:pt x="2155606" y="4375433"/>
                  </a:moveTo>
                  <a:lnTo>
                    <a:pt x="2401322" y="4375433"/>
                  </a:lnTo>
                </a:path>
                <a:path w="4155440" h="4529455">
                  <a:moveTo>
                    <a:pt x="0" y="4406148"/>
                  </a:moveTo>
                  <a:lnTo>
                    <a:pt x="371367" y="4406148"/>
                  </a:lnTo>
                </a:path>
                <a:path w="4155440" h="4529455">
                  <a:moveTo>
                    <a:pt x="3727635" y="4406148"/>
                  </a:moveTo>
                  <a:lnTo>
                    <a:pt x="4154847" y="4406148"/>
                  </a:lnTo>
                </a:path>
                <a:path w="4155440" h="4529455">
                  <a:moveTo>
                    <a:pt x="371367" y="4406148"/>
                  </a:moveTo>
                  <a:lnTo>
                    <a:pt x="522148" y="4406148"/>
                  </a:lnTo>
                </a:path>
                <a:path w="4155440" h="4529455">
                  <a:moveTo>
                    <a:pt x="3624322" y="4406148"/>
                  </a:moveTo>
                  <a:lnTo>
                    <a:pt x="3727635" y="4406148"/>
                  </a:lnTo>
                </a:path>
                <a:path w="4155440" h="4529455">
                  <a:moveTo>
                    <a:pt x="522148" y="4406148"/>
                  </a:moveTo>
                  <a:lnTo>
                    <a:pt x="765072" y="4406148"/>
                  </a:lnTo>
                </a:path>
                <a:path w="4155440" h="4529455">
                  <a:moveTo>
                    <a:pt x="2401322" y="4406148"/>
                  </a:moveTo>
                  <a:lnTo>
                    <a:pt x="2672169" y="4406148"/>
                  </a:lnTo>
                </a:path>
                <a:path w="4155440" h="4529455">
                  <a:moveTo>
                    <a:pt x="1100140" y="4406148"/>
                  </a:moveTo>
                  <a:lnTo>
                    <a:pt x="1823330" y="4406148"/>
                  </a:lnTo>
                </a:path>
                <a:path w="4155440" h="4529455">
                  <a:moveTo>
                    <a:pt x="2155606" y="4406148"/>
                  </a:moveTo>
                  <a:lnTo>
                    <a:pt x="2401322" y="4406148"/>
                  </a:lnTo>
                </a:path>
                <a:path w="4155440" h="4529455">
                  <a:moveTo>
                    <a:pt x="0" y="4436863"/>
                  </a:moveTo>
                  <a:lnTo>
                    <a:pt x="371367" y="4436863"/>
                  </a:lnTo>
                </a:path>
                <a:path w="4155440" h="4529455">
                  <a:moveTo>
                    <a:pt x="3727635" y="4436863"/>
                  </a:moveTo>
                  <a:lnTo>
                    <a:pt x="4154847" y="4436863"/>
                  </a:lnTo>
                </a:path>
                <a:path w="4155440" h="4529455">
                  <a:moveTo>
                    <a:pt x="371367" y="4436863"/>
                  </a:moveTo>
                  <a:lnTo>
                    <a:pt x="522148" y="4436863"/>
                  </a:lnTo>
                </a:path>
                <a:path w="4155440" h="4529455">
                  <a:moveTo>
                    <a:pt x="3624322" y="4436863"/>
                  </a:moveTo>
                  <a:lnTo>
                    <a:pt x="3727635" y="4436863"/>
                  </a:lnTo>
                </a:path>
                <a:path w="4155440" h="4529455">
                  <a:moveTo>
                    <a:pt x="522148" y="4436863"/>
                  </a:moveTo>
                  <a:lnTo>
                    <a:pt x="2401322" y="4436863"/>
                  </a:lnTo>
                  <a:lnTo>
                    <a:pt x="2672169" y="4436863"/>
                  </a:lnTo>
                </a:path>
                <a:path w="4155440" h="4529455">
                  <a:moveTo>
                    <a:pt x="0" y="4467577"/>
                  </a:moveTo>
                  <a:lnTo>
                    <a:pt x="371367" y="4467577"/>
                  </a:lnTo>
                </a:path>
                <a:path w="4155440" h="4529455">
                  <a:moveTo>
                    <a:pt x="3727635" y="4467577"/>
                  </a:moveTo>
                  <a:lnTo>
                    <a:pt x="4154847" y="4467577"/>
                  </a:lnTo>
                </a:path>
                <a:path w="4155440" h="4529455">
                  <a:moveTo>
                    <a:pt x="371367" y="4467577"/>
                  </a:moveTo>
                  <a:lnTo>
                    <a:pt x="522148" y="4467577"/>
                  </a:lnTo>
                </a:path>
                <a:path w="4155440" h="4529455">
                  <a:moveTo>
                    <a:pt x="3624322" y="4467577"/>
                  </a:moveTo>
                  <a:lnTo>
                    <a:pt x="3727635" y="4467577"/>
                  </a:lnTo>
                </a:path>
                <a:path w="4155440" h="4529455">
                  <a:moveTo>
                    <a:pt x="522148" y="4467577"/>
                  </a:moveTo>
                  <a:lnTo>
                    <a:pt x="2401322" y="4467577"/>
                  </a:lnTo>
                  <a:lnTo>
                    <a:pt x="2672169" y="4467577"/>
                  </a:lnTo>
                </a:path>
                <a:path w="4155440" h="4529455">
                  <a:moveTo>
                    <a:pt x="0" y="4498292"/>
                  </a:moveTo>
                  <a:lnTo>
                    <a:pt x="371367" y="4498292"/>
                  </a:lnTo>
                </a:path>
                <a:path w="4155440" h="4529455">
                  <a:moveTo>
                    <a:pt x="3727635" y="4498292"/>
                  </a:moveTo>
                  <a:lnTo>
                    <a:pt x="4154847" y="4498292"/>
                  </a:lnTo>
                </a:path>
                <a:path w="4155440" h="4529455">
                  <a:moveTo>
                    <a:pt x="371367" y="4498292"/>
                  </a:moveTo>
                  <a:lnTo>
                    <a:pt x="522148" y="4498292"/>
                  </a:lnTo>
                </a:path>
                <a:path w="4155440" h="4529455">
                  <a:moveTo>
                    <a:pt x="3624322" y="4498292"/>
                  </a:moveTo>
                  <a:lnTo>
                    <a:pt x="3727635" y="4498292"/>
                  </a:lnTo>
                </a:path>
                <a:path w="4155440" h="4529455">
                  <a:moveTo>
                    <a:pt x="522148" y="4498292"/>
                  </a:moveTo>
                  <a:lnTo>
                    <a:pt x="2401322" y="4498292"/>
                  </a:lnTo>
                  <a:lnTo>
                    <a:pt x="2672169" y="4498292"/>
                  </a:lnTo>
                </a:path>
                <a:path w="4155440" h="4529455">
                  <a:moveTo>
                    <a:pt x="0" y="4529006"/>
                  </a:moveTo>
                  <a:lnTo>
                    <a:pt x="371367" y="4529006"/>
                  </a:lnTo>
                </a:path>
                <a:path w="4155440" h="4529455">
                  <a:moveTo>
                    <a:pt x="3727635" y="4529006"/>
                  </a:moveTo>
                  <a:lnTo>
                    <a:pt x="4154847" y="4529006"/>
                  </a:lnTo>
                </a:path>
                <a:path w="4155440" h="4529455">
                  <a:moveTo>
                    <a:pt x="371367" y="4529006"/>
                  </a:moveTo>
                  <a:lnTo>
                    <a:pt x="522148" y="4529006"/>
                  </a:lnTo>
                </a:path>
                <a:path w="4155440" h="4529455">
                  <a:moveTo>
                    <a:pt x="3624322" y="4529006"/>
                  </a:moveTo>
                  <a:lnTo>
                    <a:pt x="3727635" y="4529006"/>
                  </a:lnTo>
                </a:path>
                <a:path w="4155440" h="4529455">
                  <a:moveTo>
                    <a:pt x="522148" y="4529006"/>
                  </a:moveTo>
                  <a:lnTo>
                    <a:pt x="2401322" y="4529006"/>
                  </a:lnTo>
                  <a:lnTo>
                    <a:pt x="2672169" y="4529006"/>
                  </a:lnTo>
                </a:path>
                <a:path w="4155440" h="4529455">
                  <a:moveTo>
                    <a:pt x="5584" y="4529006"/>
                  </a:moveTo>
                  <a:lnTo>
                    <a:pt x="5584" y="4498292"/>
                  </a:lnTo>
                </a:path>
                <a:path w="4155440" h="4529455">
                  <a:moveTo>
                    <a:pt x="5584" y="4467577"/>
                  </a:moveTo>
                  <a:lnTo>
                    <a:pt x="5584" y="4436863"/>
                  </a:lnTo>
                </a:path>
                <a:path w="4155440" h="4529455">
                  <a:moveTo>
                    <a:pt x="5584" y="4406148"/>
                  </a:moveTo>
                  <a:lnTo>
                    <a:pt x="5584" y="4375433"/>
                  </a:lnTo>
                </a:path>
                <a:path w="4155440" h="4529455">
                  <a:moveTo>
                    <a:pt x="5584" y="4344719"/>
                  </a:moveTo>
                  <a:lnTo>
                    <a:pt x="5584" y="4311212"/>
                  </a:lnTo>
                </a:path>
                <a:path w="4155440" h="4529455">
                  <a:moveTo>
                    <a:pt x="5584" y="4280497"/>
                  </a:moveTo>
                  <a:lnTo>
                    <a:pt x="5584" y="4249783"/>
                  </a:lnTo>
                </a:path>
                <a:path w="4155440" h="4529455">
                  <a:moveTo>
                    <a:pt x="5584" y="4219068"/>
                  </a:moveTo>
                  <a:lnTo>
                    <a:pt x="5584" y="4188354"/>
                  </a:lnTo>
                </a:path>
                <a:path w="4155440" h="4529455">
                  <a:moveTo>
                    <a:pt x="5584" y="4157639"/>
                  </a:moveTo>
                  <a:lnTo>
                    <a:pt x="5584" y="4126924"/>
                  </a:lnTo>
                </a:path>
                <a:path w="4155440" h="4529455">
                  <a:moveTo>
                    <a:pt x="5584" y="4096210"/>
                  </a:moveTo>
                  <a:lnTo>
                    <a:pt x="5584" y="4065495"/>
                  </a:lnTo>
                </a:path>
                <a:path w="4155440" h="4529455">
                  <a:moveTo>
                    <a:pt x="5584" y="4031988"/>
                  </a:moveTo>
                  <a:lnTo>
                    <a:pt x="5584" y="4001274"/>
                  </a:lnTo>
                </a:path>
                <a:path w="4155440" h="4529455">
                  <a:moveTo>
                    <a:pt x="5584" y="3970559"/>
                  </a:moveTo>
                  <a:lnTo>
                    <a:pt x="5584" y="3939845"/>
                  </a:lnTo>
                </a:path>
                <a:path w="4155440" h="4529455">
                  <a:moveTo>
                    <a:pt x="5584" y="3909130"/>
                  </a:moveTo>
                  <a:lnTo>
                    <a:pt x="5584" y="3878415"/>
                  </a:lnTo>
                </a:path>
                <a:path w="4155440" h="4529455">
                  <a:moveTo>
                    <a:pt x="5584" y="3847701"/>
                  </a:moveTo>
                  <a:lnTo>
                    <a:pt x="5584" y="3816986"/>
                  </a:lnTo>
                </a:path>
                <a:path w="4155440" h="4529455">
                  <a:moveTo>
                    <a:pt x="5584" y="3786272"/>
                  </a:moveTo>
                  <a:lnTo>
                    <a:pt x="5584" y="3755557"/>
                  </a:lnTo>
                </a:path>
                <a:path w="4155440" h="4529455">
                  <a:moveTo>
                    <a:pt x="5584" y="3722050"/>
                  </a:moveTo>
                  <a:lnTo>
                    <a:pt x="5584" y="3691336"/>
                  </a:lnTo>
                </a:path>
                <a:path w="4155440" h="4529455">
                  <a:moveTo>
                    <a:pt x="5584" y="3660621"/>
                  </a:moveTo>
                  <a:lnTo>
                    <a:pt x="5584" y="3629906"/>
                  </a:lnTo>
                </a:path>
                <a:path w="4155440" h="4529455">
                  <a:moveTo>
                    <a:pt x="5584" y="3599192"/>
                  </a:moveTo>
                  <a:lnTo>
                    <a:pt x="5584" y="3568477"/>
                  </a:lnTo>
                </a:path>
                <a:path w="4155440" h="4529455">
                  <a:moveTo>
                    <a:pt x="5584" y="3537763"/>
                  </a:moveTo>
                  <a:lnTo>
                    <a:pt x="5584" y="3507048"/>
                  </a:lnTo>
                </a:path>
                <a:path w="4155440" h="4529455">
                  <a:moveTo>
                    <a:pt x="5584" y="3476333"/>
                  </a:moveTo>
                  <a:lnTo>
                    <a:pt x="5584" y="34428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125270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125270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09" h="5514975">
                  <a:moveTo>
                    <a:pt x="0" y="1150401"/>
                  </a:moveTo>
                  <a:lnTo>
                    <a:pt x="0" y="1119686"/>
                  </a:lnTo>
                </a:path>
                <a:path w="92709" h="5514975">
                  <a:moveTo>
                    <a:pt x="0" y="1088972"/>
                  </a:moveTo>
                  <a:lnTo>
                    <a:pt x="0" y="1058257"/>
                  </a:lnTo>
                </a:path>
                <a:path w="92709" h="5514975">
                  <a:moveTo>
                    <a:pt x="0" y="1027542"/>
                  </a:moveTo>
                  <a:lnTo>
                    <a:pt x="0" y="994036"/>
                  </a:lnTo>
                </a:path>
                <a:path w="92709" h="5514975">
                  <a:moveTo>
                    <a:pt x="0" y="963321"/>
                  </a:moveTo>
                  <a:lnTo>
                    <a:pt x="0" y="932606"/>
                  </a:lnTo>
                </a:path>
                <a:path w="92709" h="5514975">
                  <a:moveTo>
                    <a:pt x="0" y="901892"/>
                  </a:moveTo>
                  <a:lnTo>
                    <a:pt x="0" y="871177"/>
                  </a:lnTo>
                </a:path>
                <a:path w="92709" h="5514975">
                  <a:moveTo>
                    <a:pt x="0" y="840463"/>
                  </a:moveTo>
                  <a:lnTo>
                    <a:pt x="0" y="809748"/>
                  </a:lnTo>
                </a:path>
                <a:path w="92709" h="5514975">
                  <a:moveTo>
                    <a:pt x="0" y="779033"/>
                  </a:moveTo>
                  <a:lnTo>
                    <a:pt x="0" y="748319"/>
                  </a:lnTo>
                </a:path>
                <a:path w="92709" h="5514975">
                  <a:moveTo>
                    <a:pt x="0" y="714812"/>
                  </a:moveTo>
                  <a:lnTo>
                    <a:pt x="0" y="684097"/>
                  </a:lnTo>
                </a:path>
                <a:path w="92709" h="5514975">
                  <a:moveTo>
                    <a:pt x="0" y="653383"/>
                  </a:moveTo>
                  <a:lnTo>
                    <a:pt x="0" y="622668"/>
                  </a:lnTo>
                </a:path>
                <a:path w="92709" h="5514975">
                  <a:moveTo>
                    <a:pt x="0" y="591954"/>
                  </a:moveTo>
                  <a:lnTo>
                    <a:pt x="0" y="561239"/>
                  </a:lnTo>
                </a:path>
                <a:path w="92709" h="5514975">
                  <a:moveTo>
                    <a:pt x="0" y="530524"/>
                  </a:moveTo>
                  <a:lnTo>
                    <a:pt x="0" y="499810"/>
                  </a:lnTo>
                </a:path>
                <a:path w="92709" h="5514975">
                  <a:moveTo>
                    <a:pt x="0" y="469095"/>
                  </a:moveTo>
                  <a:lnTo>
                    <a:pt x="0" y="435588"/>
                  </a:lnTo>
                </a:path>
                <a:path w="92709" h="5514975">
                  <a:moveTo>
                    <a:pt x="0" y="404874"/>
                  </a:moveTo>
                  <a:lnTo>
                    <a:pt x="0" y="374159"/>
                  </a:lnTo>
                </a:path>
                <a:path w="92709" h="5514975">
                  <a:moveTo>
                    <a:pt x="0" y="343445"/>
                  </a:moveTo>
                  <a:lnTo>
                    <a:pt x="0" y="312730"/>
                  </a:lnTo>
                </a:path>
                <a:path w="92709" h="5514975">
                  <a:moveTo>
                    <a:pt x="0" y="282015"/>
                  </a:moveTo>
                  <a:lnTo>
                    <a:pt x="0" y="251301"/>
                  </a:lnTo>
                </a:path>
                <a:path w="92709" h="5514975">
                  <a:moveTo>
                    <a:pt x="0" y="220586"/>
                  </a:moveTo>
                  <a:lnTo>
                    <a:pt x="0" y="189872"/>
                  </a:lnTo>
                </a:path>
                <a:path w="92709" h="5514975">
                  <a:moveTo>
                    <a:pt x="0" y="156365"/>
                  </a:moveTo>
                  <a:lnTo>
                    <a:pt x="0" y="125650"/>
                  </a:lnTo>
                </a:path>
                <a:path w="92709" h="5514975">
                  <a:moveTo>
                    <a:pt x="0" y="94936"/>
                  </a:moveTo>
                  <a:lnTo>
                    <a:pt x="0" y="64221"/>
                  </a:lnTo>
                </a:path>
                <a:path w="92709" h="5514975">
                  <a:moveTo>
                    <a:pt x="0" y="33506"/>
                  </a:moveTo>
                  <a:lnTo>
                    <a:pt x="0" y="2792"/>
                  </a:lnTo>
                </a:path>
                <a:path w="92709" h="5514975">
                  <a:moveTo>
                    <a:pt x="0" y="4375433"/>
                  </a:moveTo>
                  <a:lnTo>
                    <a:pt x="0" y="4344719"/>
                  </a:lnTo>
                </a:path>
                <a:path w="92709" h="5514975">
                  <a:moveTo>
                    <a:pt x="0" y="4314004"/>
                  </a:moveTo>
                  <a:lnTo>
                    <a:pt x="0" y="4283290"/>
                  </a:lnTo>
                </a:path>
                <a:path w="92709" h="5514975">
                  <a:moveTo>
                    <a:pt x="0" y="4252575"/>
                  </a:moveTo>
                  <a:lnTo>
                    <a:pt x="0" y="4221860"/>
                  </a:lnTo>
                </a:path>
                <a:path w="92709" h="5514975">
                  <a:moveTo>
                    <a:pt x="0" y="4191146"/>
                  </a:moveTo>
                  <a:lnTo>
                    <a:pt x="0" y="4160431"/>
                  </a:lnTo>
                </a:path>
                <a:path w="92709" h="5514975">
                  <a:moveTo>
                    <a:pt x="0" y="4126924"/>
                  </a:moveTo>
                  <a:lnTo>
                    <a:pt x="0" y="4096210"/>
                  </a:lnTo>
                </a:path>
                <a:path w="92709" h="5514975">
                  <a:moveTo>
                    <a:pt x="0" y="4065495"/>
                  </a:moveTo>
                  <a:lnTo>
                    <a:pt x="0" y="4034781"/>
                  </a:lnTo>
                </a:path>
                <a:path w="92709" h="5514975">
                  <a:moveTo>
                    <a:pt x="0" y="4004066"/>
                  </a:moveTo>
                  <a:lnTo>
                    <a:pt x="0" y="3973351"/>
                  </a:lnTo>
                </a:path>
                <a:path w="92709" h="5514975">
                  <a:moveTo>
                    <a:pt x="0" y="3942637"/>
                  </a:moveTo>
                  <a:lnTo>
                    <a:pt x="0" y="3911922"/>
                  </a:lnTo>
                </a:path>
                <a:path w="92709" h="5514975">
                  <a:moveTo>
                    <a:pt x="0" y="3881208"/>
                  </a:moveTo>
                  <a:lnTo>
                    <a:pt x="0" y="3847701"/>
                  </a:lnTo>
                </a:path>
                <a:path w="92709" h="5514975">
                  <a:moveTo>
                    <a:pt x="0" y="3816986"/>
                  </a:moveTo>
                  <a:lnTo>
                    <a:pt x="0" y="3786272"/>
                  </a:lnTo>
                </a:path>
                <a:path w="92709" h="5514975">
                  <a:moveTo>
                    <a:pt x="0" y="3755557"/>
                  </a:moveTo>
                  <a:lnTo>
                    <a:pt x="0" y="3724842"/>
                  </a:lnTo>
                </a:path>
                <a:path w="92709" h="5514975">
                  <a:moveTo>
                    <a:pt x="0" y="3694128"/>
                  </a:moveTo>
                  <a:lnTo>
                    <a:pt x="0" y="3663413"/>
                  </a:lnTo>
                </a:path>
                <a:path w="92709" h="5514975">
                  <a:moveTo>
                    <a:pt x="0" y="3632699"/>
                  </a:moveTo>
                  <a:lnTo>
                    <a:pt x="0" y="3601984"/>
                  </a:lnTo>
                </a:path>
                <a:path w="92709" h="5514975">
                  <a:moveTo>
                    <a:pt x="0" y="3568477"/>
                  </a:moveTo>
                  <a:lnTo>
                    <a:pt x="0" y="3537763"/>
                  </a:lnTo>
                </a:path>
                <a:path w="92709" h="5514975">
                  <a:moveTo>
                    <a:pt x="0" y="3507048"/>
                  </a:moveTo>
                  <a:lnTo>
                    <a:pt x="0" y="3476333"/>
                  </a:lnTo>
                </a:path>
                <a:path w="92709" h="5514975">
                  <a:moveTo>
                    <a:pt x="0" y="3445619"/>
                  </a:moveTo>
                  <a:lnTo>
                    <a:pt x="0" y="3414904"/>
                  </a:lnTo>
                </a:path>
                <a:path w="92709" h="5514975">
                  <a:moveTo>
                    <a:pt x="0" y="3384190"/>
                  </a:moveTo>
                  <a:lnTo>
                    <a:pt x="0" y="3353475"/>
                  </a:lnTo>
                </a:path>
                <a:path w="92709" h="5514975">
                  <a:moveTo>
                    <a:pt x="0" y="3322760"/>
                  </a:moveTo>
                  <a:lnTo>
                    <a:pt x="0" y="3289254"/>
                  </a:lnTo>
                </a:path>
                <a:path w="92709" h="5514975">
                  <a:moveTo>
                    <a:pt x="0" y="3258539"/>
                  </a:moveTo>
                  <a:lnTo>
                    <a:pt x="0" y="3227824"/>
                  </a:lnTo>
                </a:path>
                <a:path w="92709" h="5514975">
                  <a:moveTo>
                    <a:pt x="0" y="3197110"/>
                  </a:moveTo>
                  <a:lnTo>
                    <a:pt x="0" y="3166395"/>
                  </a:lnTo>
                </a:path>
                <a:path w="92709" h="5514975">
                  <a:moveTo>
                    <a:pt x="0" y="3135681"/>
                  </a:moveTo>
                  <a:lnTo>
                    <a:pt x="0" y="3104966"/>
                  </a:lnTo>
                </a:path>
                <a:path w="92709" h="5514975">
                  <a:moveTo>
                    <a:pt x="0" y="3074251"/>
                  </a:moveTo>
                  <a:lnTo>
                    <a:pt x="0" y="3043537"/>
                  </a:lnTo>
                </a:path>
                <a:path w="92709" h="5514975">
                  <a:moveTo>
                    <a:pt x="0" y="3012822"/>
                  </a:moveTo>
                  <a:lnTo>
                    <a:pt x="0" y="2979315"/>
                  </a:lnTo>
                </a:path>
                <a:path w="92709" h="5514975">
                  <a:moveTo>
                    <a:pt x="0" y="2948601"/>
                  </a:moveTo>
                  <a:lnTo>
                    <a:pt x="0" y="2917886"/>
                  </a:lnTo>
                </a:path>
                <a:path w="92709" h="5514975">
                  <a:moveTo>
                    <a:pt x="0" y="2887172"/>
                  </a:moveTo>
                  <a:lnTo>
                    <a:pt x="0" y="2856457"/>
                  </a:lnTo>
                </a:path>
                <a:path w="92709" h="5514975">
                  <a:moveTo>
                    <a:pt x="0" y="2825742"/>
                  </a:moveTo>
                  <a:lnTo>
                    <a:pt x="0" y="2795028"/>
                  </a:lnTo>
                </a:path>
                <a:path w="92709" h="5514975">
                  <a:moveTo>
                    <a:pt x="0" y="2764313"/>
                  </a:moveTo>
                  <a:lnTo>
                    <a:pt x="0" y="2733599"/>
                  </a:lnTo>
                </a:path>
                <a:path w="92709" h="5514975">
                  <a:moveTo>
                    <a:pt x="0" y="2700092"/>
                  </a:moveTo>
                  <a:lnTo>
                    <a:pt x="0" y="2669377"/>
                  </a:lnTo>
                </a:path>
                <a:path w="92709" h="5514975">
                  <a:moveTo>
                    <a:pt x="0" y="2638663"/>
                  </a:moveTo>
                  <a:lnTo>
                    <a:pt x="0" y="2607948"/>
                  </a:lnTo>
                </a:path>
                <a:path w="92709" h="5514975">
                  <a:moveTo>
                    <a:pt x="0" y="2577233"/>
                  </a:moveTo>
                  <a:lnTo>
                    <a:pt x="0" y="2546519"/>
                  </a:lnTo>
                </a:path>
                <a:path w="92709" h="5514975">
                  <a:moveTo>
                    <a:pt x="0" y="2515804"/>
                  </a:moveTo>
                  <a:lnTo>
                    <a:pt x="0" y="2485090"/>
                  </a:lnTo>
                </a:path>
                <a:path w="92709" h="5514975">
                  <a:moveTo>
                    <a:pt x="0" y="2454375"/>
                  </a:moveTo>
                  <a:lnTo>
                    <a:pt x="0" y="2420868"/>
                  </a:lnTo>
                </a:path>
                <a:path w="92709" h="5514975">
                  <a:moveTo>
                    <a:pt x="0" y="2390154"/>
                  </a:moveTo>
                  <a:lnTo>
                    <a:pt x="0" y="2359439"/>
                  </a:lnTo>
                </a:path>
                <a:path w="92709" h="5514975">
                  <a:moveTo>
                    <a:pt x="0" y="2328724"/>
                  </a:moveTo>
                  <a:lnTo>
                    <a:pt x="0" y="2298010"/>
                  </a:lnTo>
                </a:path>
                <a:path w="92709" h="5514975">
                  <a:moveTo>
                    <a:pt x="0" y="2267295"/>
                  </a:moveTo>
                  <a:lnTo>
                    <a:pt x="0" y="2236581"/>
                  </a:lnTo>
                </a:path>
                <a:path w="92709" h="5514975">
                  <a:moveTo>
                    <a:pt x="0" y="2205866"/>
                  </a:moveTo>
                  <a:lnTo>
                    <a:pt x="0" y="2175151"/>
                  </a:lnTo>
                </a:path>
                <a:path w="92709" h="5514975">
                  <a:moveTo>
                    <a:pt x="0" y="2141645"/>
                  </a:moveTo>
                  <a:lnTo>
                    <a:pt x="0" y="2110930"/>
                  </a:lnTo>
                </a:path>
                <a:path w="92709" h="5514975">
                  <a:moveTo>
                    <a:pt x="0" y="2080215"/>
                  </a:moveTo>
                  <a:lnTo>
                    <a:pt x="0" y="2049501"/>
                  </a:lnTo>
                </a:path>
                <a:path w="92709" h="5514975">
                  <a:moveTo>
                    <a:pt x="0" y="2018786"/>
                  </a:moveTo>
                  <a:lnTo>
                    <a:pt x="0" y="1988072"/>
                  </a:lnTo>
                </a:path>
                <a:path w="92709" h="5514975">
                  <a:moveTo>
                    <a:pt x="0" y="1957357"/>
                  </a:moveTo>
                  <a:lnTo>
                    <a:pt x="0" y="1926642"/>
                  </a:lnTo>
                </a:path>
                <a:path w="92709" h="5514975">
                  <a:moveTo>
                    <a:pt x="0" y="1895928"/>
                  </a:moveTo>
                  <a:lnTo>
                    <a:pt x="0" y="1862421"/>
                  </a:lnTo>
                </a:path>
                <a:path w="92709" h="5514975">
                  <a:moveTo>
                    <a:pt x="0" y="1831706"/>
                  </a:moveTo>
                  <a:lnTo>
                    <a:pt x="0" y="1800992"/>
                  </a:lnTo>
                </a:path>
                <a:path w="92709" h="5514975">
                  <a:moveTo>
                    <a:pt x="0" y="1770277"/>
                  </a:moveTo>
                  <a:lnTo>
                    <a:pt x="0" y="1739563"/>
                  </a:lnTo>
                </a:path>
                <a:path w="92709" h="5514975">
                  <a:moveTo>
                    <a:pt x="0" y="1708848"/>
                  </a:moveTo>
                  <a:lnTo>
                    <a:pt x="0" y="1678133"/>
                  </a:lnTo>
                </a:path>
                <a:path w="92709" h="5514975">
                  <a:moveTo>
                    <a:pt x="0" y="1647419"/>
                  </a:moveTo>
                  <a:lnTo>
                    <a:pt x="0" y="1616704"/>
                  </a:lnTo>
                </a:path>
                <a:path w="92709" h="5514975">
                  <a:moveTo>
                    <a:pt x="0" y="1583197"/>
                  </a:moveTo>
                  <a:lnTo>
                    <a:pt x="0" y="1552483"/>
                  </a:lnTo>
                </a:path>
                <a:path w="92709" h="5514975">
                  <a:moveTo>
                    <a:pt x="0" y="1521768"/>
                  </a:moveTo>
                  <a:lnTo>
                    <a:pt x="0" y="1491054"/>
                  </a:lnTo>
                </a:path>
                <a:path w="92709" h="5514975">
                  <a:moveTo>
                    <a:pt x="0" y="1460339"/>
                  </a:moveTo>
                  <a:lnTo>
                    <a:pt x="0" y="1429624"/>
                  </a:lnTo>
                </a:path>
                <a:path w="92709" h="5514975">
                  <a:moveTo>
                    <a:pt x="0" y="1398910"/>
                  </a:moveTo>
                  <a:lnTo>
                    <a:pt x="0" y="1368195"/>
                  </a:lnTo>
                </a:path>
                <a:path w="92709" h="5514975">
                  <a:moveTo>
                    <a:pt x="0" y="1337481"/>
                  </a:moveTo>
                  <a:lnTo>
                    <a:pt x="0" y="1306766"/>
                  </a:lnTo>
                </a:path>
                <a:path w="92709" h="5514975">
                  <a:moveTo>
                    <a:pt x="0" y="1273259"/>
                  </a:moveTo>
                  <a:lnTo>
                    <a:pt x="0" y="1242545"/>
                  </a:lnTo>
                </a:path>
                <a:path w="92709" h="5514975">
                  <a:moveTo>
                    <a:pt x="0" y="1211830"/>
                  </a:moveTo>
                  <a:lnTo>
                    <a:pt x="0" y="1181115"/>
                  </a:lnTo>
                </a:path>
                <a:path w="92709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2709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2709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2709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2709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2709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2709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2709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2709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2709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2709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2709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2709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2709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2709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2709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2709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2709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2709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2709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2709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2709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2709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2709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2709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2709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2709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2709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2709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2709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2709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2709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2709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2709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2709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2709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2709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2709" h="5514975">
                  <a:moveTo>
                    <a:pt x="47468" y="64221"/>
                  </a:moveTo>
                  <a:lnTo>
                    <a:pt x="47468" y="33506"/>
                  </a:lnTo>
                </a:path>
                <a:path w="92709" h="5514975">
                  <a:moveTo>
                    <a:pt x="47468" y="2792"/>
                  </a:moveTo>
                  <a:lnTo>
                    <a:pt x="47468" y="0"/>
                  </a:lnTo>
                </a:path>
                <a:path w="92709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2709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2709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2709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2709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2709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2709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2709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2709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2709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2709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2709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2709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2709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2709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2709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2709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2709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2709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2709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2709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2709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2709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2709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2709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2709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2709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2709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2709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2709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2709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2709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2709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2709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2709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2709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2709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2709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2709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2709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2709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2709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2709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2709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2709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2709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2709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2709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2709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2709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2709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2709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2709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09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09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09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09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09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09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09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09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09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09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09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09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09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21741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217414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312350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312350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09" h="5514975">
                  <a:moveTo>
                    <a:pt x="0" y="1150401"/>
                  </a:moveTo>
                  <a:lnTo>
                    <a:pt x="0" y="1119686"/>
                  </a:lnTo>
                </a:path>
                <a:path w="92709" h="5514975">
                  <a:moveTo>
                    <a:pt x="0" y="1088972"/>
                  </a:moveTo>
                  <a:lnTo>
                    <a:pt x="0" y="1058257"/>
                  </a:lnTo>
                </a:path>
                <a:path w="92709" h="5514975">
                  <a:moveTo>
                    <a:pt x="0" y="1027542"/>
                  </a:moveTo>
                  <a:lnTo>
                    <a:pt x="0" y="994036"/>
                  </a:lnTo>
                </a:path>
                <a:path w="92709" h="5514975">
                  <a:moveTo>
                    <a:pt x="0" y="963321"/>
                  </a:moveTo>
                  <a:lnTo>
                    <a:pt x="0" y="932606"/>
                  </a:lnTo>
                </a:path>
                <a:path w="92709" h="5514975">
                  <a:moveTo>
                    <a:pt x="0" y="901892"/>
                  </a:moveTo>
                  <a:lnTo>
                    <a:pt x="0" y="871177"/>
                  </a:lnTo>
                </a:path>
                <a:path w="92709" h="5514975">
                  <a:moveTo>
                    <a:pt x="0" y="840463"/>
                  </a:moveTo>
                  <a:lnTo>
                    <a:pt x="0" y="809748"/>
                  </a:lnTo>
                </a:path>
                <a:path w="92709" h="5514975">
                  <a:moveTo>
                    <a:pt x="0" y="779033"/>
                  </a:moveTo>
                  <a:lnTo>
                    <a:pt x="0" y="748319"/>
                  </a:lnTo>
                </a:path>
                <a:path w="92709" h="5514975">
                  <a:moveTo>
                    <a:pt x="0" y="714812"/>
                  </a:moveTo>
                  <a:lnTo>
                    <a:pt x="0" y="684097"/>
                  </a:lnTo>
                </a:path>
                <a:path w="92709" h="5514975">
                  <a:moveTo>
                    <a:pt x="0" y="653383"/>
                  </a:moveTo>
                  <a:lnTo>
                    <a:pt x="0" y="622668"/>
                  </a:lnTo>
                </a:path>
                <a:path w="92709" h="5514975">
                  <a:moveTo>
                    <a:pt x="0" y="591954"/>
                  </a:moveTo>
                  <a:lnTo>
                    <a:pt x="0" y="561239"/>
                  </a:lnTo>
                </a:path>
                <a:path w="92709" h="5514975">
                  <a:moveTo>
                    <a:pt x="0" y="530524"/>
                  </a:moveTo>
                  <a:lnTo>
                    <a:pt x="0" y="499810"/>
                  </a:lnTo>
                </a:path>
                <a:path w="92709" h="5514975">
                  <a:moveTo>
                    <a:pt x="0" y="469095"/>
                  </a:moveTo>
                  <a:lnTo>
                    <a:pt x="0" y="435588"/>
                  </a:lnTo>
                </a:path>
                <a:path w="92709" h="5514975">
                  <a:moveTo>
                    <a:pt x="0" y="404874"/>
                  </a:moveTo>
                  <a:lnTo>
                    <a:pt x="0" y="374159"/>
                  </a:lnTo>
                </a:path>
                <a:path w="92709" h="5514975">
                  <a:moveTo>
                    <a:pt x="0" y="343445"/>
                  </a:moveTo>
                  <a:lnTo>
                    <a:pt x="0" y="312730"/>
                  </a:lnTo>
                </a:path>
                <a:path w="92709" h="5514975">
                  <a:moveTo>
                    <a:pt x="0" y="282015"/>
                  </a:moveTo>
                  <a:lnTo>
                    <a:pt x="0" y="251301"/>
                  </a:lnTo>
                </a:path>
                <a:path w="92709" h="5514975">
                  <a:moveTo>
                    <a:pt x="0" y="220586"/>
                  </a:moveTo>
                  <a:lnTo>
                    <a:pt x="0" y="189872"/>
                  </a:lnTo>
                </a:path>
                <a:path w="92709" h="5514975">
                  <a:moveTo>
                    <a:pt x="0" y="156365"/>
                  </a:moveTo>
                  <a:lnTo>
                    <a:pt x="0" y="125650"/>
                  </a:lnTo>
                </a:path>
                <a:path w="92709" h="5514975">
                  <a:moveTo>
                    <a:pt x="0" y="94936"/>
                  </a:moveTo>
                  <a:lnTo>
                    <a:pt x="0" y="64221"/>
                  </a:lnTo>
                </a:path>
                <a:path w="92709" h="5514975">
                  <a:moveTo>
                    <a:pt x="0" y="33506"/>
                  </a:moveTo>
                  <a:lnTo>
                    <a:pt x="0" y="2792"/>
                  </a:lnTo>
                </a:path>
                <a:path w="92709" h="5514975">
                  <a:moveTo>
                    <a:pt x="0" y="4375433"/>
                  </a:moveTo>
                  <a:lnTo>
                    <a:pt x="0" y="4344719"/>
                  </a:lnTo>
                </a:path>
                <a:path w="92709" h="5514975">
                  <a:moveTo>
                    <a:pt x="0" y="4314004"/>
                  </a:moveTo>
                  <a:lnTo>
                    <a:pt x="0" y="4283290"/>
                  </a:lnTo>
                </a:path>
                <a:path w="92709" h="5514975">
                  <a:moveTo>
                    <a:pt x="0" y="4252575"/>
                  </a:moveTo>
                  <a:lnTo>
                    <a:pt x="0" y="4221860"/>
                  </a:lnTo>
                </a:path>
                <a:path w="92709" h="5514975">
                  <a:moveTo>
                    <a:pt x="0" y="4191146"/>
                  </a:moveTo>
                  <a:lnTo>
                    <a:pt x="0" y="4160431"/>
                  </a:lnTo>
                </a:path>
                <a:path w="92709" h="5514975">
                  <a:moveTo>
                    <a:pt x="0" y="4126924"/>
                  </a:moveTo>
                  <a:lnTo>
                    <a:pt x="0" y="4096210"/>
                  </a:lnTo>
                </a:path>
                <a:path w="92709" h="5514975">
                  <a:moveTo>
                    <a:pt x="0" y="4065495"/>
                  </a:moveTo>
                  <a:lnTo>
                    <a:pt x="0" y="4034781"/>
                  </a:lnTo>
                </a:path>
                <a:path w="92709" h="5514975">
                  <a:moveTo>
                    <a:pt x="0" y="4004066"/>
                  </a:moveTo>
                  <a:lnTo>
                    <a:pt x="0" y="3973351"/>
                  </a:lnTo>
                </a:path>
                <a:path w="92709" h="5514975">
                  <a:moveTo>
                    <a:pt x="0" y="3942637"/>
                  </a:moveTo>
                  <a:lnTo>
                    <a:pt x="0" y="3911922"/>
                  </a:lnTo>
                </a:path>
                <a:path w="92709" h="5514975">
                  <a:moveTo>
                    <a:pt x="0" y="3881208"/>
                  </a:moveTo>
                  <a:lnTo>
                    <a:pt x="0" y="3847701"/>
                  </a:lnTo>
                </a:path>
                <a:path w="92709" h="5514975">
                  <a:moveTo>
                    <a:pt x="0" y="3816986"/>
                  </a:moveTo>
                  <a:lnTo>
                    <a:pt x="0" y="3786272"/>
                  </a:lnTo>
                </a:path>
                <a:path w="92709" h="5514975">
                  <a:moveTo>
                    <a:pt x="0" y="3755557"/>
                  </a:moveTo>
                  <a:lnTo>
                    <a:pt x="0" y="3724842"/>
                  </a:lnTo>
                </a:path>
                <a:path w="92709" h="5514975">
                  <a:moveTo>
                    <a:pt x="0" y="3694128"/>
                  </a:moveTo>
                  <a:lnTo>
                    <a:pt x="0" y="3663413"/>
                  </a:lnTo>
                </a:path>
                <a:path w="92709" h="5514975">
                  <a:moveTo>
                    <a:pt x="0" y="3632699"/>
                  </a:moveTo>
                  <a:lnTo>
                    <a:pt x="0" y="3601984"/>
                  </a:lnTo>
                </a:path>
                <a:path w="92709" h="5514975">
                  <a:moveTo>
                    <a:pt x="0" y="3568477"/>
                  </a:moveTo>
                  <a:lnTo>
                    <a:pt x="0" y="3537763"/>
                  </a:lnTo>
                </a:path>
                <a:path w="92709" h="5514975">
                  <a:moveTo>
                    <a:pt x="0" y="3507048"/>
                  </a:moveTo>
                  <a:lnTo>
                    <a:pt x="0" y="3476333"/>
                  </a:lnTo>
                </a:path>
                <a:path w="92709" h="5514975">
                  <a:moveTo>
                    <a:pt x="0" y="3445619"/>
                  </a:moveTo>
                  <a:lnTo>
                    <a:pt x="0" y="3414904"/>
                  </a:lnTo>
                </a:path>
                <a:path w="92709" h="5514975">
                  <a:moveTo>
                    <a:pt x="0" y="3384190"/>
                  </a:moveTo>
                  <a:lnTo>
                    <a:pt x="0" y="3353475"/>
                  </a:lnTo>
                </a:path>
                <a:path w="92709" h="5514975">
                  <a:moveTo>
                    <a:pt x="0" y="3322760"/>
                  </a:moveTo>
                  <a:lnTo>
                    <a:pt x="0" y="3289254"/>
                  </a:lnTo>
                </a:path>
                <a:path w="92709" h="5514975">
                  <a:moveTo>
                    <a:pt x="0" y="3258539"/>
                  </a:moveTo>
                  <a:lnTo>
                    <a:pt x="0" y="3227824"/>
                  </a:lnTo>
                </a:path>
                <a:path w="92709" h="5514975">
                  <a:moveTo>
                    <a:pt x="0" y="3197110"/>
                  </a:moveTo>
                  <a:lnTo>
                    <a:pt x="0" y="3166395"/>
                  </a:lnTo>
                </a:path>
                <a:path w="92709" h="5514975">
                  <a:moveTo>
                    <a:pt x="0" y="3135681"/>
                  </a:moveTo>
                  <a:lnTo>
                    <a:pt x="0" y="3104966"/>
                  </a:lnTo>
                </a:path>
                <a:path w="92709" h="5514975">
                  <a:moveTo>
                    <a:pt x="0" y="3074251"/>
                  </a:moveTo>
                  <a:lnTo>
                    <a:pt x="0" y="3043537"/>
                  </a:lnTo>
                </a:path>
                <a:path w="92709" h="5514975">
                  <a:moveTo>
                    <a:pt x="0" y="3012822"/>
                  </a:moveTo>
                  <a:lnTo>
                    <a:pt x="0" y="2979315"/>
                  </a:lnTo>
                </a:path>
                <a:path w="92709" h="5514975">
                  <a:moveTo>
                    <a:pt x="0" y="2948601"/>
                  </a:moveTo>
                  <a:lnTo>
                    <a:pt x="0" y="2917886"/>
                  </a:lnTo>
                </a:path>
                <a:path w="92709" h="5514975">
                  <a:moveTo>
                    <a:pt x="0" y="2887172"/>
                  </a:moveTo>
                  <a:lnTo>
                    <a:pt x="0" y="2856457"/>
                  </a:lnTo>
                </a:path>
                <a:path w="92709" h="5514975">
                  <a:moveTo>
                    <a:pt x="0" y="2825742"/>
                  </a:moveTo>
                  <a:lnTo>
                    <a:pt x="0" y="2795028"/>
                  </a:lnTo>
                </a:path>
                <a:path w="92709" h="5514975">
                  <a:moveTo>
                    <a:pt x="0" y="2764313"/>
                  </a:moveTo>
                  <a:lnTo>
                    <a:pt x="0" y="2733599"/>
                  </a:lnTo>
                </a:path>
                <a:path w="92709" h="5514975">
                  <a:moveTo>
                    <a:pt x="0" y="2700092"/>
                  </a:moveTo>
                  <a:lnTo>
                    <a:pt x="0" y="2669377"/>
                  </a:lnTo>
                </a:path>
                <a:path w="92709" h="5514975">
                  <a:moveTo>
                    <a:pt x="0" y="2638663"/>
                  </a:moveTo>
                  <a:lnTo>
                    <a:pt x="0" y="2607948"/>
                  </a:lnTo>
                </a:path>
                <a:path w="92709" h="5514975">
                  <a:moveTo>
                    <a:pt x="0" y="2577233"/>
                  </a:moveTo>
                  <a:lnTo>
                    <a:pt x="0" y="2546519"/>
                  </a:lnTo>
                </a:path>
                <a:path w="92709" h="5514975">
                  <a:moveTo>
                    <a:pt x="0" y="2515804"/>
                  </a:moveTo>
                  <a:lnTo>
                    <a:pt x="0" y="2485090"/>
                  </a:lnTo>
                </a:path>
                <a:path w="92709" h="5514975">
                  <a:moveTo>
                    <a:pt x="0" y="2454375"/>
                  </a:moveTo>
                  <a:lnTo>
                    <a:pt x="0" y="2420868"/>
                  </a:lnTo>
                </a:path>
                <a:path w="92709" h="5514975">
                  <a:moveTo>
                    <a:pt x="0" y="2390154"/>
                  </a:moveTo>
                  <a:lnTo>
                    <a:pt x="0" y="2359439"/>
                  </a:lnTo>
                </a:path>
                <a:path w="92709" h="5514975">
                  <a:moveTo>
                    <a:pt x="0" y="2328724"/>
                  </a:moveTo>
                  <a:lnTo>
                    <a:pt x="0" y="2298010"/>
                  </a:lnTo>
                </a:path>
                <a:path w="92709" h="5514975">
                  <a:moveTo>
                    <a:pt x="0" y="2267295"/>
                  </a:moveTo>
                  <a:lnTo>
                    <a:pt x="0" y="2236581"/>
                  </a:lnTo>
                </a:path>
                <a:path w="92709" h="5514975">
                  <a:moveTo>
                    <a:pt x="0" y="2205866"/>
                  </a:moveTo>
                  <a:lnTo>
                    <a:pt x="0" y="2175151"/>
                  </a:lnTo>
                </a:path>
                <a:path w="92709" h="5514975">
                  <a:moveTo>
                    <a:pt x="0" y="2141645"/>
                  </a:moveTo>
                  <a:lnTo>
                    <a:pt x="0" y="2110930"/>
                  </a:lnTo>
                </a:path>
                <a:path w="92709" h="5514975">
                  <a:moveTo>
                    <a:pt x="0" y="2080215"/>
                  </a:moveTo>
                  <a:lnTo>
                    <a:pt x="0" y="2049501"/>
                  </a:lnTo>
                </a:path>
                <a:path w="92709" h="5514975">
                  <a:moveTo>
                    <a:pt x="0" y="2018786"/>
                  </a:moveTo>
                  <a:lnTo>
                    <a:pt x="0" y="1988072"/>
                  </a:lnTo>
                </a:path>
                <a:path w="92709" h="5514975">
                  <a:moveTo>
                    <a:pt x="0" y="1957357"/>
                  </a:moveTo>
                  <a:lnTo>
                    <a:pt x="0" y="1926642"/>
                  </a:lnTo>
                </a:path>
                <a:path w="92709" h="5514975">
                  <a:moveTo>
                    <a:pt x="0" y="1895928"/>
                  </a:moveTo>
                  <a:lnTo>
                    <a:pt x="0" y="1862421"/>
                  </a:lnTo>
                </a:path>
                <a:path w="92709" h="5514975">
                  <a:moveTo>
                    <a:pt x="0" y="1831706"/>
                  </a:moveTo>
                  <a:lnTo>
                    <a:pt x="0" y="1800992"/>
                  </a:lnTo>
                </a:path>
                <a:path w="92709" h="5514975">
                  <a:moveTo>
                    <a:pt x="0" y="1770277"/>
                  </a:moveTo>
                  <a:lnTo>
                    <a:pt x="0" y="1739563"/>
                  </a:lnTo>
                </a:path>
                <a:path w="92709" h="5514975">
                  <a:moveTo>
                    <a:pt x="0" y="1708848"/>
                  </a:moveTo>
                  <a:lnTo>
                    <a:pt x="0" y="1678133"/>
                  </a:lnTo>
                </a:path>
                <a:path w="92709" h="5514975">
                  <a:moveTo>
                    <a:pt x="0" y="1647419"/>
                  </a:moveTo>
                  <a:lnTo>
                    <a:pt x="0" y="1616704"/>
                  </a:lnTo>
                </a:path>
                <a:path w="92709" h="5514975">
                  <a:moveTo>
                    <a:pt x="0" y="1583197"/>
                  </a:moveTo>
                  <a:lnTo>
                    <a:pt x="0" y="1552483"/>
                  </a:lnTo>
                </a:path>
                <a:path w="92709" h="5514975">
                  <a:moveTo>
                    <a:pt x="0" y="1521768"/>
                  </a:moveTo>
                  <a:lnTo>
                    <a:pt x="0" y="1491054"/>
                  </a:lnTo>
                </a:path>
                <a:path w="92709" h="5514975">
                  <a:moveTo>
                    <a:pt x="0" y="1460339"/>
                  </a:moveTo>
                  <a:lnTo>
                    <a:pt x="0" y="1429624"/>
                  </a:lnTo>
                </a:path>
                <a:path w="92709" h="5514975">
                  <a:moveTo>
                    <a:pt x="0" y="1398910"/>
                  </a:moveTo>
                  <a:lnTo>
                    <a:pt x="0" y="1368195"/>
                  </a:lnTo>
                </a:path>
                <a:path w="92709" h="5514975">
                  <a:moveTo>
                    <a:pt x="0" y="1337481"/>
                  </a:moveTo>
                  <a:lnTo>
                    <a:pt x="0" y="1306766"/>
                  </a:lnTo>
                </a:path>
                <a:path w="92709" h="5514975">
                  <a:moveTo>
                    <a:pt x="0" y="1273259"/>
                  </a:moveTo>
                  <a:lnTo>
                    <a:pt x="0" y="1242545"/>
                  </a:lnTo>
                </a:path>
                <a:path w="92709" h="5514975">
                  <a:moveTo>
                    <a:pt x="0" y="1211830"/>
                  </a:moveTo>
                  <a:lnTo>
                    <a:pt x="0" y="1181115"/>
                  </a:lnTo>
                </a:path>
                <a:path w="92709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09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09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09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09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09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09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09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09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09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09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09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09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09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09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09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09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09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09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09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09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09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09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09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09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09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09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09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09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09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09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09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09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09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09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09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09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09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09" h="5514975">
                  <a:moveTo>
                    <a:pt x="44675" y="2792"/>
                  </a:moveTo>
                  <a:lnTo>
                    <a:pt x="44675" y="0"/>
                  </a:lnTo>
                </a:path>
                <a:path w="92709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09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09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09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09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09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09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09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09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09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09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09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09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09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09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09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09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09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09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09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09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09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09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09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09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09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09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09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92709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09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09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09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09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09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09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09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09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09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09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09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09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09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09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09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09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09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09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09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09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09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09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09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09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09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09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09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09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09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09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09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09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09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09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09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09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09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40449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404494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09" h="5514975">
                  <a:moveTo>
                    <a:pt x="0" y="1150401"/>
                  </a:moveTo>
                  <a:lnTo>
                    <a:pt x="0" y="1119686"/>
                  </a:lnTo>
                </a:path>
                <a:path w="92709" h="5514975">
                  <a:moveTo>
                    <a:pt x="0" y="1088972"/>
                  </a:moveTo>
                  <a:lnTo>
                    <a:pt x="0" y="1058257"/>
                  </a:lnTo>
                </a:path>
                <a:path w="92709" h="5514975">
                  <a:moveTo>
                    <a:pt x="0" y="1027542"/>
                  </a:moveTo>
                  <a:lnTo>
                    <a:pt x="0" y="994036"/>
                  </a:lnTo>
                </a:path>
                <a:path w="92709" h="5514975">
                  <a:moveTo>
                    <a:pt x="0" y="963321"/>
                  </a:moveTo>
                  <a:lnTo>
                    <a:pt x="0" y="932606"/>
                  </a:lnTo>
                </a:path>
                <a:path w="92709" h="5514975">
                  <a:moveTo>
                    <a:pt x="0" y="901892"/>
                  </a:moveTo>
                  <a:lnTo>
                    <a:pt x="0" y="871177"/>
                  </a:lnTo>
                </a:path>
                <a:path w="92709" h="5514975">
                  <a:moveTo>
                    <a:pt x="0" y="840463"/>
                  </a:moveTo>
                  <a:lnTo>
                    <a:pt x="0" y="809748"/>
                  </a:lnTo>
                </a:path>
                <a:path w="92709" h="5514975">
                  <a:moveTo>
                    <a:pt x="0" y="779033"/>
                  </a:moveTo>
                  <a:lnTo>
                    <a:pt x="0" y="748319"/>
                  </a:lnTo>
                </a:path>
                <a:path w="92709" h="5514975">
                  <a:moveTo>
                    <a:pt x="0" y="714812"/>
                  </a:moveTo>
                  <a:lnTo>
                    <a:pt x="0" y="684097"/>
                  </a:lnTo>
                </a:path>
                <a:path w="92709" h="5514975">
                  <a:moveTo>
                    <a:pt x="0" y="653383"/>
                  </a:moveTo>
                  <a:lnTo>
                    <a:pt x="0" y="622668"/>
                  </a:lnTo>
                </a:path>
                <a:path w="92709" h="5514975">
                  <a:moveTo>
                    <a:pt x="0" y="591954"/>
                  </a:moveTo>
                  <a:lnTo>
                    <a:pt x="0" y="561239"/>
                  </a:lnTo>
                </a:path>
                <a:path w="92709" h="5514975">
                  <a:moveTo>
                    <a:pt x="0" y="530524"/>
                  </a:moveTo>
                  <a:lnTo>
                    <a:pt x="0" y="499810"/>
                  </a:lnTo>
                </a:path>
                <a:path w="92709" h="5514975">
                  <a:moveTo>
                    <a:pt x="0" y="469095"/>
                  </a:moveTo>
                  <a:lnTo>
                    <a:pt x="0" y="435588"/>
                  </a:lnTo>
                </a:path>
                <a:path w="92709" h="5514975">
                  <a:moveTo>
                    <a:pt x="0" y="404874"/>
                  </a:moveTo>
                  <a:lnTo>
                    <a:pt x="0" y="374159"/>
                  </a:lnTo>
                </a:path>
                <a:path w="92709" h="5514975">
                  <a:moveTo>
                    <a:pt x="0" y="343445"/>
                  </a:moveTo>
                  <a:lnTo>
                    <a:pt x="0" y="312730"/>
                  </a:lnTo>
                </a:path>
                <a:path w="92709" h="5514975">
                  <a:moveTo>
                    <a:pt x="0" y="282015"/>
                  </a:moveTo>
                  <a:lnTo>
                    <a:pt x="0" y="251301"/>
                  </a:lnTo>
                </a:path>
                <a:path w="92709" h="5514975">
                  <a:moveTo>
                    <a:pt x="0" y="220586"/>
                  </a:moveTo>
                  <a:lnTo>
                    <a:pt x="0" y="189872"/>
                  </a:lnTo>
                </a:path>
                <a:path w="92709" h="5514975">
                  <a:moveTo>
                    <a:pt x="0" y="156365"/>
                  </a:moveTo>
                  <a:lnTo>
                    <a:pt x="0" y="125650"/>
                  </a:lnTo>
                </a:path>
                <a:path w="92709" h="5514975">
                  <a:moveTo>
                    <a:pt x="0" y="94936"/>
                  </a:moveTo>
                  <a:lnTo>
                    <a:pt x="0" y="64221"/>
                  </a:lnTo>
                </a:path>
                <a:path w="92709" h="5514975">
                  <a:moveTo>
                    <a:pt x="0" y="33506"/>
                  </a:moveTo>
                  <a:lnTo>
                    <a:pt x="0" y="2792"/>
                  </a:lnTo>
                </a:path>
                <a:path w="92709" h="5514975">
                  <a:moveTo>
                    <a:pt x="0" y="4375433"/>
                  </a:moveTo>
                  <a:lnTo>
                    <a:pt x="0" y="4344719"/>
                  </a:lnTo>
                </a:path>
                <a:path w="92709" h="5514975">
                  <a:moveTo>
                    <a:pt x="0" y="4314004"/>
                  </a:moveTo>
                  <a:lnTo>
                    <a:pt x="0" y="4283290"/>
                  </a:lnTo>
                </a:path>
                <a:path w="92709" h="5514975">
                  <a:moveTo>
                    <a:pt x="0" y="4252575"/>
                  </a:moveTo>
                  <a:lnTo>
                    <a:pt x="0" y="4221860"/>
                  </a:lnTo>
                </a:path>
                <a:path w="92709" h="5514975">
                  <a:moveTo>
                    <a:pt x="0" y="4191146"/>
                  </a:moveTo>
                  <a:lnTo>
                    <a:pt x="0" y="4160431"/>
                  </a:lnTo>
                </a:path>
                <a:path w="92709" h="5514975">
                  <a:moveTo>
                    <a:pt x="0" y="4126924"/>
                  </a:moveTo>
                  <a:lnTo>
                    <a:pt x="0" y="4096210"/>
                  </a:lnTo>
                </a:path>
                <a:path w="92709" h="5514975">
                  <a:moveTo>
                    <a:pt x="0" y="4065495"/>
                  </a:moveTo>
                  <a:lnTo>
                    <a:pt x="0" y="4034781"/>
                  </a:lnTo>
                </a:path>
                <a:path w="92709" h="5514975">
                  <a:moveTo>
                    <a:pt x="0" y="4004066"/>
                  </a:moveTo>
                  <a:lnTo>
                    <a:pt x="0" y="3973351"/>
                  </a:lnTo>
                </a:path>
                <a:path w="92709" h="5514975">
                  <a:moveTo>
                    <a:pt x="0" y="3942637"/>
                  </a:moveTo>
                  <a:lnTo>
                    <a:pt x="0" y="3911922"/>
                  </a:lnTo>
                </a:path>
                <a:path w="92709" h="5514975">
                  <a:moveTo>
                    <a:pt x="0" y="3881208"/>
                  </a:moveTo>
                  <a:lnTo>
                    <a:pt x="0" y="3847701"/>
                  </a:lnTo>
                </a:path>
                <a:path w="92709" h="5514975">
                  <a:moveTo>
                    <a:pt x="0" y="3816986"/>
                  </a:moveTo>
                  <a:lnTo>
                    <a:pt x="0" y="3786272"/>
                  </a:lnTo>
                </a:path>
                <a:path w="92709" h="5514975">
                  <a:moveTo>
                    <a:pt x="0" y="3755557"/>
                  </a:moveTo>
                  <a:lnTo>
                    <a:pt x="0" y="3724842"/>
                  </a:lnTo>
                </a:path>
                <a:path w="92709" h="5514975">
                  <a:moveTo>
                    <a:pt x="0" y="3694128"/>
                  </a:moveTo>
                  <a:lnTo>
                    <a:pt x="0" y="3663413"/>
                  </a:lnTo>
                </a:path>
                <a:path w="92709" h="5514975">
                  <a:moveTo>
                    <a:pt x="0" y="3632699"/>
                  </a:moveTo>
                  <a:lnTo>
                    <a:pt x="0" y="3601984"/>
                  </a:lnTo>
                </a:path>
                <a:path w="92709" h="5514975">
                  <a:moveTo>
                    <a:pt x="0" y="3568477"/>
                  </a:moveTo>
                  <a:lnTo>
                    <a:pt x="0" y="3537763"/>
                  </a:lnTo>
                </a:path>
                <a:path w="92709" h="5514975">
                  <a:moveTo>
                    <a:pt x="0" y="3507048"/>
                  </a:moveTo>
                  <a:lnTo>
                    <a:pt x="0" y="3476333"/>
                  </a:lnTo>
                </a:path>
                <a:path w="92709" h="5514975">
                  <a:moveTo>
                    <a:pt x="0" y="3445619"/>
                  </a:moveTo>
                  <a:lnTo>
                    <a:pt x="0" y="3414904"/>
                  </a:lnTo>
                </a:path>
                <a:path w="92709" h="5514975">
                  <a:moveTo>
                    <a:pt x="0" y="3384190"/>
                  </a:moveTo>
                  <a:lnTo>
                    <a:pt x="0" y="3353475"/>
                  </a:lnTo>
                </a:path>
                <a:path w="92709" h="5514975">
                  <a:moveTo>
                    <a:pt x="0" y="3322760"/>
                  </a:moveTo>
                  <a:lnTo>
                    <a:pt x="0" y="3289254"/>
                  </a:lnTo>
                </a:path>
                <a:path w="92709" h="5514975">
                  <a:moveTo>
                    <a:pt x="0" y="3258539"/>
                  </a:moveTo>
                  <a:lnTo>
                    <a:pt x="0" y="3227824"/>
                  </a:lnTo>
                </a:path>
                <a:path w="92709" h="5514975">
                  <a:moveTo>
                    <a:pt x="0" y="3197110"/>
                  </a:moveTo>
                  <a:lnTo>
                    <a:pt x="0" y="3166395"/>
                  </a:lnTo>
                </a:path>
                <a:path w="92709" h="5514975">
                  <a:moveTo>
                    <a:pt x="0" y="3135681"/>
                  </a:moveTo>
                  <a:lnTo>
                    <a:pt x="0" y="3104966"/>
                  </a:lnTo>
                </a:path>
                <a:path w="92709" h="5514975">
                  <a:moveTo>
                    <a:pt x="0" y="3074251"/>
                  </a:moveTo>
                  <a:lnTo>
                    <a:pt x="0" y="3043537"/>
                  </a:lnTo>
                </a:path>
                <a:path w="92709" h="5514975">
                  <a:moveTo>
                    <a:pt x="0" y="3012822"/>
                  </a:moveTo>
                  <a:lnTo>
                    <a:pt x="0" y="2979315"/>
                  </a:lnTo>
                </a:path>
                <a:path w="92709" h="5514975">
                  <a:moveTo>
                    <a:pt x="0" y="2948601"/>
                  </a:moveTo>
                  <a:lnTo>
                    <a:pt x="0" y="2917886"/>
                  </a:lnTo>
                </a:path>
                <a:path w="92709" h="5514975">
                  <a:moveTo>
                    <a:pt x="0" y="2887172"/>
                  </a:moveTo>
                  <a:lnTo>
                    <a:pt x="0" y="2856457"/>
                  </a:lnTo>
                </a:path>
                <a:path w="92709" h="5514975">
                  <a:moveTo>
                    <a:pt x="0" y="2825742"/>
                  </a:moveTo>
                  <a:lnTo>
                    <a:pt x="0" y="2795028"/>
                  </a:lnTo>
                </a:path>
                <a:path w="92709" h="5514975">
                  <a:moveTo>
                    <a:pt x="0" y="2764313"/>
                  </a:moveTo>
                  <a:lnTo>
                    <a:pt x="0" y="2733599"/>
                  </a:lnTo>
                </a:path>
                <a:path w="92709" h="5514975">
                  <a:moveTo>
                    <a:pt x="0" y="2700092"/>
                  </a:moveTo>
                  <a:lnTo>
                    <a:pt x="0" y="2669377"/>
                  </a:lnTo>
                </a:path>
                <a:path w="92709" h="5514975">
                  <a:moveTo>
                    <a:pt x="0" y="2638663"/>
                  </a:moveTo>
                  <a:lnTo>
                    <a:pt x="0" y="2607948"/>
                  </a:lnTo>
                </a:path>
                <a:path w="92709" h="5514975">
                  <a:moveTo>
                    <a:pt x="0" y="2577233"/>
                  </a:moveTo>
                  <a:lnTo>
                    <a:pt x="0" y="2546519"/>
                  </a:lnTo>
                </a:path>
                <a:path w="92709" h="5514975">
                  <a:moveTo>
                    <a:pt x="0" y="2515804"/>
                  </a:moveTo>
                  <a:lnTo>
                    <a:pt x="0" y="2485090"/>
                  </a:lnTo>
                </a:path>
                <a:path w="92709" h="5514975">
                  <a:moveTo>
                    <a:pt x="0" y="2454375"/>
                  </a:moveTo>
                  <a:lnTo>
                    <a:pt x="0" y="2420868"/>
                  </a:lnTo>
                </a:path>
                <a:path w="92709" h="5514975">
                  <a:moveTo>
                    <a:pt x="0" y="2390154"/>
                  </a:moveTo>
                  <a:lnTo>
                    <a:pt x="0" y="2359439"/>
                  </a:lnTo>
                </a:path>
                <a:path w="92709" h="5514975">
                  <a:moveTo>
                    <a:pt x="0" y="2328724"/>
                  </a:moveTo>
                  <a:lnTo>
                    <a:pt x="0" y="2298010"/>
                  </a:lnTo>
                </a:path>
                <a:path w="92709" h="5514975">
                  <a:moveTo>
                    <a:pt x="0" y="2267295"/>
                  </a:moveTo>
                  <a:lnTo>
                    <a:pt x="0" y="2236581"/>
                  </a:lnTo>
                </a:path>
                <a:path w="92709" h="5514975">
                  <a:moveTo>
                    <a:pt x="0" y="2205866"/>
                  </a:moveTo>
                  <a:lnTo>
                    <a:pt x="0" y="2175151"/>
                  </a:lnTo>
                </a:path>
                <a:path w="92709" h="5514975">
                  <a:moveTo>
                    <a:pt x="0" y="2141645"/>
                  </a:moveTo>
                  <a:lnTo>
                    <a:pt x="0" y="2110930"/>
                  </a:lnTo>
                </a:path>
                <a:path w="92709" h="5514975">
                  <a:moveTo>
                    <a:pt x="0" y="2080215"/>
                  </a:moveTo>
                  <a:lnTo>
                    <a:pt x="0" y="2049501"/>
                  </a:lnTo>
                </a:path>
                <a:path w="92709" h="5514975">
                  <a:moveTo>
                    <a:pt x="0" y="2018786"/>
                  </a:moveTo>
                  <a:lnTo>
                    <a:pt x="0" y="1988072"/>
                  </a:lnTo>
                </a:path>
                <a:path w="92709" h="5514975">
                  <a:moveTo>
                    <a:pt x="0" y="1957357"/>
                  </a:moveTo>
                  <a:lnTo>
                    <a:pt x="0" y="1926642"/>
                  </a:lnTo>
                </a:path>
                <a:path w="92709" h="5514975">
                  <a:moveTo>
                    <a:pt x="0" y="1895928"/>
                  </a:moveTo>
                  <a:lnTo>
                    <a:pt x="0" y="1862421"/>
                  </a:lnTo>
                </a:path>
                <a:path w="92709" h="5514975">
                  <a:moveTo>
                    <a:pt x="0" y="1831706"/>
                  </a:moveTo>
                  <a:lnTo>
                    <a:pt x="0" y="1800992"/>
                  </a:lnTo>
                </a:path>
                <a:path w="92709" h="5514975">
                  <a:moveTo>
                    <a:pt x="0" y="1770277"/>
                  </a:moveTo>
                  <a:lnTo>
                    <a:pt x="0" y="1739563"/>
                  </a:lnTo>
                </a:path>
                <a:path w="92709" h="5514975">
                  <a:moveTo>
                    <a:pt x="0" y="1708848"/>
                  </a:moveTo>
                  <a:lnTo>
                    <a:pt x="0" y="1678133"/>
                  </a:lnTo>
                </a:path>
                <a:path w="92709" h="5514975">
                  <a:moveTo>
                    <a:pt x="0" y="1647419"/>
                  </a:moveTo>
                  <a:lnTo>
                    <a:pt x="0" y="1616704"/>
                  </a:lnTo>
                </a:path>
                <a:path w="92709" h="5514975">
                  <a:moveTo>
                    <a:pt x="0" y="1583197"/>
                  </a:moveTo>
                  <a:lnTo>
                    <a:pt x="0" y="1552483"/>
                  </a:lnTo>
                </a:path>
                <a:path w="92709" h="5514975">
                  <a:moveTo>
                    <a:pt x="0" y="1521768"/>
                  </a:moveTo>
                  <a:lnTo>
                    <a:pt x="0" y="1491054"/>
                  </a:lnTo>
                </a:path>
                <a:path w="92709" h="5514975">
                  <a:moveTo>
                    <a:pt x="0" y="1460339"/>
                  </a:moveTo>
                  <a:lnTo>
                    <a:pt x="0" y="1429624"/>
                  </a:lnTo>
                </a:path>
                <a:path w="92709" h="5514975">
                  <a:moveTo>
                    <a:pt x="0" y="1398910"/>
                  </a:moveTo>
                  <a:lnTo>
                    <a:pt x="0" y="1368195"/>
                  </a:lnTo>
                </a:path>
                <a:path w="92709" h="5514975">
                  <a:moveTo>
                    <a:pt x="0" y="1337481"/>
                  </a:moveTo>
                  <a:lnTo>
                    <a:pt x="0" y="1306766"/>
                  </a:lnTo>
                </a:path>
                <a:path w="92709" h="5514975">
                  <a:moveTo>
                    <a:pt x="0" y="1273259"/>
                  </a:moveTo>
                  <a:lnTo>
                    <a:pt x="0" y="1242545"/>
                  </a:lnTo>
                </a:path>
                <a:path w="92709" h="5514975">
                  <a:moveTo>
                    <a:pt x="0" y="1211830"/>
                  </a:moveTo>
                  <a:lnTo>
                    <a:pt x="0" y="1181115"/>
                  </a:lnTo>
                </a:path>
                <a:path w="92709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2709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2709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2709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2709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2709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2709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2709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2709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2709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2709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2709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2709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2709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2709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2709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2709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2709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2709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2709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2709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2709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2709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2709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2709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2709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2709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2709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2709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2709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2709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2709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2709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2709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2709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2709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2709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2709" h="5514975">
                  <a:moveTo>
                    <a:pt x="47468" y="64221"/>
                  </a:moveTo>
                  <a:lnTo>
                    <a:pt x="47468" y="33506"/>
                  </a:lnTo>
                </a:path>
                <a:path w="92709" h="5514975">
                  <a:moveTo>
                    <a:pt x="47468" y="2792"/>
                  </a:moveTo>
                  <a:lnTo>
                    <a:pt x="47468" y="0"/>
                  </a:lnTo>
                </a:path>
                <a:path w="92709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2709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2709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2709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2709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2709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2709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2709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2709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2709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2709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2709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2709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2709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2709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2709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2709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2709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2709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2709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2709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2709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2709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2709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2709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2709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2709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2709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2709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2709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2709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2709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2709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2709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2709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2709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2709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2709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2709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2709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2709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2709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2709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2709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2709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2709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2709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2709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2709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2709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2709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2709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2709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09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09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09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09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09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09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09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09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09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09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09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09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09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49663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496638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59157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591574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10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10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10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10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10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10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10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10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10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10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10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10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10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10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10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10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10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10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10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10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10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10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10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10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10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10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10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10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10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10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10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10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10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10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10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10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10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10" h="5514975">
                  <a:moveTo>
                    <a:pt x="44675" y="2792"/>
                  </a:moveTo>
                  <a:lnTo>
                    <a:pt x="44675" y="0"/>
                  </a:lnTo>
                </a:path>
                <a:path w="92710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10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10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10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10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10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10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10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10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10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10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10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10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10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10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10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10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10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10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10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10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10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10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10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10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10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10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10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92710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10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10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10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10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10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10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10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10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10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10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10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10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10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10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10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10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10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10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10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10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10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10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10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68371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683718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271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271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271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271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271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271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271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271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271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271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271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271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271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271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271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271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271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271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271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271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271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271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271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271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271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271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271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271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271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271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271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271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271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271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271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271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271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2710" h="5514975">
                  <a:moveTo>
                    <a:pt x="47468" y="2792"/>
                  </a:moveTo>
                  <a:lnTo>
                    <a:pt x="47468" y="0"/>
                  </a:lnTo>
                </a:path>
                <a:path w="9271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271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271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271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271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271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271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271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271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271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271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271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271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271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271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271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271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271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271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271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271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271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271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271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271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271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271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271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271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271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271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271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271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271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271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271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271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271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271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271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271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271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271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271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271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271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271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271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271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271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271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271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775861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775861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870797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870797" y="4138093"/>
              <a:ext cx="0" cy="4373245"/>
            </a:xfrm>
            <a:custGeom>
              <a:avLst/>
              <a:gdLst/>
              <a:ahLst/>
              <a:cxnLst/>
              <a:rect l="l" t="t" r="r" b="b"/>
              <a:pathLst>
                <a:path h="4373245">
                  <a:moveTo>
                    <a:pt x="0" y="1147609"/>
                  </a:moveTo>
                  <a:lnTo>
                    <a:pt x="0" y="1116894"/>
                  </a:lnTo>
                </a:path>
                <a:path h="4373245">
                  <a:moveTo>
                    <a:pt x="0" y="1086179"/>
                  </a:moveTo>
                  <a:lnTo>
                    <a:pt x="0" y="1055465"/>
                  </a:lnTo>
                </a:path>
                <a:path h="4373245">
                  <a:moveTo>
                    <a:pt x="0" y="1024750"/>
                  </a:moveTo>
                  <a:lnTo>
                    <a:pt x="0" y="991243"/>
                  </a:lnTo>
                </a:path>
                <a:path h="4373245">
                  <a:moveTo>
                    <a:pt x="0" y="960529"/>
                  </a:moveTo>
                  <a:lnTo>
                    <a:pt x="0" y="929814"/>
                  </a:lnTo>
                </a:path>
                <a:path h="4373245">
                  <a:moveTo>
                    <a:pt x="0" y="899100"/>
                  </a:moveTo>
                  <a:lnTo>
                    <a:pt x="0" y="868385"/>
                  </a:lnTo>
                </a:path>
                <a:path h="4373245">
                  <a:moveTo>
                    <a:pt x="0" y="837670"/>
                  </a:moveTo>
                  <a:lnTo>
                    <a:pt x="0" y="806956"/>
                  </a:lnTo>
                </a:path>
                <a:path h="4373245">
                  <a:moveTo>
                    <a:pt x="0" y="776241"/>
                  </a:moveTo>
                  <a:lnTo>
                    <a:pt x="0" y="745527"/>
                  </a:lnTo>
                </a:path>
                <a:path h="4373245">
                  <a:moveTo>
                    <a:pt x="0" y="712020"/>
                  </a:moveTo>
                  <a:lnTo>
                    <a:pt x="0" y="681305"/>
                  </a:lnTo>
                </a:path>
                <a:path h="4373245">
                  <a:moveTo>
                    <a:pt x="0" y="650590"/>
                  </a:moveTo>
                  <a:lnTo>
                    <a:pt x="0" y="619876"/>
                  </a:lnTo>
                </a:path>
                <a:path h="4373245">
                  <a:moveTo>
                    <a:pt x="0" y="589161"/>
                  </a:moveTo>
                  <a:lnTo>
                    <a:pt x="0" y="558447"/>
                  </a:lnTo>
                </a:path>
                <a:path h="4373245">
                  <a:moveTo>
                    <a:pt x="0" y="527732"/>
                  </a:moveTo>
                  <a:lnTo>
                    <a:pt x="0" y="497018"/>
                  </a:lnTo>
                </a:path>
                <a:path h="4373245">
                  <a:moveTo>
                    <a:pt x="0" y="466303"/>
                  </a:moveTo>
                  <a:lnTo>
                    <a:pt x="0" y="432796"/>
                  </a:lnTo>
                </a:path>
                <a:path h="4373245">
                  <a:moveTo>
                    <a:pt x="0" y="402081"/>
                  </a:moveTo>
                  <a:lnTo>
                    <a:pt x="0" y="371367"/>
                  </a:lnTo>
                </a:path>
                <a:path h="4373245">
                  <a:moveTo>
                    <a:pt x="0" y="340652"/>
                  </a:moveTo>
                  <a:lnTo>
                    <a:pt x="0" y="309938"/>
                  </a:lnTo>
                </a:path>
                <a:path h="4373245">
                  <a:moveTo>
                    <a:pt x="0" y="279223"/>
                  </a:moveTo>
                  <a:lnTo>
                    <a:pt x="0" y="248509"/>
                  </a:lnTo>
                </a:path>
                <a:path h="4373245">
                  <a:moveTo>
                    <a:pt x="0" y="217794"/>
                  </a:moveTo>
                  <a:lnTo>
                    <a:pt x="0" y="187079"/>
                  </a:lnTo>
                </a:path>
                <a:path h="4373245">
                  <a:moveTo>
                    <a:pt x="0" y="153572"/>
                  </a:moveTo>
                  <a:lnTo>
                    <a:pt x="0" y="122858"/>
                  </a:lnTo>
                </a:path>
                <a:path h="4373245">
                  <a:moveTo>
                    <a:pt x="0" y="92143"/>
                  </a:moveTo>
                  <a:lnTo>
                    <a:pt x="0" y="61429"/>
                  </a:lnTo>
                </a:path>
                <a:path h="4373245">
                  <a:moveTo>
                    <a:pt x="0" y="30714"/>
                  </a:moveTo>
                  <a:lnTo>
                    <a:pt x="0" y="0"/>
                  </a:lnTo>
                </a:path>
                <a:path h="4373245">
                  <a:moveTo>
                    <a:pt x="0" y="4372641"/>
                  </a:moveTo>
                  <a:lnTo>
                    <a:pt x="0" y="4341927"/>
                  </a:lnTo>
                </a:path>
                <a:path h="4373245">
                  <a:moveTo>
                    <a:pt x="0" y="4311212"/>
                  </a:moveTo>
                  <a:lnTo>
                    <a:pt x="0" y="4280497"/>
                  </a:lnTo>
                </a:path>
                <a:path h="4373245">
                  <a:moveTo>
                    <a:pt x="0" y="4249783"/>
                  </a:moveTo>
                  <a:lnTo>
                    <a:pt x="0" y="4219068"/>
                  </a:lnTo>
                </a:path>
                <a:path h="4373245">
                  <a:moveTo>
                    <a:pt x="0" y="4188354"/>
                  </a:moveTo>
                  <a:lnTo>
                    <a:pt x="0" y="4157639"/>
                  </a:lnTo>
                </a:path>
                <a:path h="4373245">
                  <a:moveTo>
                    <a:pt x="0" y="4124132"/>
                  </a:moveTo>
                  <a:lnTo>
                    <a:pt x="0" y="4093418"/>
                  </a:lnTo>
                </a:path>
                <a:path h="4373245">
                  <a:moveTo>
                    <a:pt x="0" y="4062703"/>
                  </a:moveTo>
                  <a:lnTo>
                    <a:pt x="0" y="4031988"/>
                  </a:lnTo>
                </a:path>
                <a:path h="4373245">
                  <a:moveTo>
                    <a:pt x="0" y="4001274"/>
                  </a:moveTo>
                  <a:lnTo>
                    <a:pt x="0" y="3970559"/>
                  </a:lnTo>
                </a:path>
                <a:path h="4373245">
                  <a:moveTo>
                    <a:pt x="0" y="3939845"/>
                  </a:moveTo>
                  <a:lnTo>
                    <a:pt x="0" y="3909130"/>
                  </a:lnTo>
                </a:path>
                <a:path h="4373245">
                  <a:moveTo>
                    <a:pt x="0" y="3878415"/>
                  </a:moveTo>
                  <a:lnTo>
                    <a:pt x="0" y="3844909"/>
                  </a:lnTo>
                </a:path>
                <a:path h="4373245">
                  <a:moveTo>
                    <a:pt x="0" y="3814194"/>
                  </a:moveTo>
                  <a:lnTo>
                    <a:pt x="0" y="3783479"/>
                  </a:lnTo>
                </a:path>
                <a:path h="4373245">
                  <a:moveTo>
                    <a:pt x="0" y="3752765"/>
                  </a:moveTo>
                  <a:lnTo>
                    <a:pt x="0" y="3722050"/>
                  </a:lnTo>
                </a:path>
                <a:path h="4373245">
                  <a:moveTo>
                    <a:pt x="0" y="3691336"/>
                  </a:moveTo>
                  <a:lnTo>
                    <a:pt x="0" y="3660621"/>
                  </a:lnTo>
                </a:path>
                <a:path h="4373245">
                  <a:moveTo>
                    <a:pt x="0" y="3629906"/>
                  </a:moveTo>
                  <a:lnTo>
                    <a:pt x="0" y="3599192"/>
                  </a:lnTo>
                </a:path>
                <a:path h="4373245">
                  <a:moveTo>
                    <a:pt x="0" y="3565685"/>
                  </a:moveTo>
                  <a:lnTo>
                    <a:pt x="0" y="3534970"/>
                  </a:lnTo>
                </a:path>
                <a:path h="4373245">
                  <a:moveTo>
                    <a:pt x="0" y="3504256"/>
                  </a:moveTo>
                  <a:lnTo>
                    <a:pt x="0" y="3473541"/>
                  </a:lnTo>
                </a:path>
                <a:path h="4373245">
                  <a:moveTo>
                    <a:pt x="0" y="3442827"/>
                  </a:moveTo>
                  <a:lnTo>
                    <a:pt x="0" y="3412112"/>
                  </a:lnTo>
                </a:path>
                <a:path h="4373245">
                  <a:moveTo>
                    <a:pt x="0" y="3381397"/>
                  </a:moveTo>
                  <a:lnTo>
                    <a:pt x="0" y="3350683"/>
                  </a:lnTo>
                </a:path>
                <a:path h="4373245">
                  <a:moveTo>
                    <a:pt x="0" y="3319968"/>
                  </a:moveTo>
                  <a:lnTo>
                    <a:pt x="0" y="3286461"/>
                  </a:lnTo>
                </a:path>
                <a:path h="4373245">
                  <a:moveTo>
                    <a:pt x="0" y="3255747"/>
                  </a:moveTo>
                  <a:lnTo>
                    <a:pt x="0" y="3225032"/>
                  </a:lnTo>
                </a:path>
                <a:path h="4373245">
                  <a:moveTo>
                    <a:pt x="0" y="3194318"/>
                  </a:moveTo>
                  <a:lnTo>
                    <a:pt x="0" y="3163603"/>
                  </a:lnTo>
                </a:path>
                <a:path h="4373245">
                  <a:moveTo>
                    <a:pt x="0" y="3132888"/>
                  </a:moveTo>
                  <a:lnTo>
                    <a:pt x="0" y="3102174"/>
                  </a:lnTo>
                </a:path>
                <a:path h="4373245">
                  <a:moveTo>
                    <a:pt x="0" y="3071459"/>
                  </a:moveTo>
                  <a:lnTo>
                    <a:pt x="0" y="3040745"/>
                  </a:lnTo>
                </a:path>
                <a:path h="4373245">
                  <a:moveTo>
                    <a:pt x="0" y="1396118"/>
                  </a:moveTo>
                  <a:lnTo>
                    <a:pt x="0" y="1365403"/>
                  </a:lnTo>
                </a:path>
                <a:path h="4373245">
                  <a:moveTo>
                    <a:pt x="0" y="1334688"/>
                  </a:moveTo>
                  <a:lnTo>
                    <a:pt x="0" y="1303974"/>
                  </a:lnTo>
                </a:path>
                <a:path h="4373245">
                  <a:moveTo>
                    <a:pt x="0" y="1270467"/>
                  </a:moveTo>
                  <a:lnTo>
                    <a:pt x="0" y="1239752"/>
                  </a:lnTo>
                </a:path>
                <a:path h="4373245">
                  <a:moveTo>
                    <a:pt x="0" y="1209038"/>
                  </a:moveTo>
                  <a:lnTo>
                    <a:pt x="0" y="1178323"/>
                  </a:lnTo>
                </a:path>
                <a:path h="4373245">
                  <a:moveTo>
                    <a:pt x="0" y="2859249"/>
                  </a:moveTo>
                  <a:lnTo>
                    <a:pt x="0" y="2853665"/>
                  </a:lnTo>
                </a:path>
                <a:path h="4373245">
                  <a:moveTo>
                    <a:pt x="0" y="2822950"/>
                  </a:moveTo>
                  <a:lnTo>
                    <a:pt x="0" y="2792236"/>
                  </a:lnTo>
                </a:path>
                <a:path h="4373245">
                  <a:moveTo>
                    <a:pt x="0" y="2761521"/>
                  </a:moveTo>
                  <a:lnTo>
                    <a:pt x="0" y="2730806"/>
                  </a:lnTo>
                </a:path>
                <a:path h="4373245">
                  <a:moveTo>
                    <a:pt x="0" y="2697300"/>
                  </a:moveTo>
                  <a:lnTo>
                    <a:pt x="0" y="2666585"/>
                  </a:lnTo>
                </a:path>
                <a:path h="4373245">
                  <a:moveTo>
                    <a:pt x="0" y="2635870"/>
                  </a:moveTo>
                  <a:lnTo>
                    <a:pt x="0" y="2605156"/>
                  </a:lnTo>
                </a:path>
                <a:path h="4373245">
                  <a:moveTo>
                    <a:pt x="0" y="2574441"/>
                  </a:moveTo>
                  <a:lnTo>
                    <a:pt x="0" y="2543727"/>
                  </a:lnTo>
                </a:path>
                <a:path h="4373245">
                  <a:moveTo>
                    <a:pt x="0" y="2513012"/>
                  </a:moveTo>
                  <a:lnTo>
                    <a:pt x="0" y="2482297"/>
                  </a:lnTo>
                </a:path>
                <a:path h="4373245">
                  <a:moveTo>
                    <a:pt x="0" y="2451583"/>
                  </a:moveTo>
                  <a:lnTo>
                    <a:pt x="0" y="2418076"/>
                  </a:lnTo>
                </a:path>
                <a:path h="4373245">
                  <a:moveTo>
                    <a:pt x="0" y="2387361"/>
                  </a:moveTo>
                  <a:lnTo>
                    <a:pt x="0" y="2356647"/>
                  </a:lnTo>
                </a:path>
                <a:path h="4373245">
                  <a:moveTo>
                    <a:pt x="0" y="2325932"/>
                  </a:moveTo>
                  <a:lnTo>
                    <a:pt x="0" y="2295218"/>
                  </a:lnTo>
                </a:path>
                <a:path h="4373245">
                  <a:moveTo>
                    <a:pt x="0" y="2264503"/>
                  </a:moveTo>
                  <a:lnTo>
                    <a:pt x="0" y="2233788"/>
                  </a:lnTo>
                </a:path>
                <a:path h="4373245">
                  <a:moveTo>
                    <a:pt x="0" y="2203074"/>
                  </a:moveTo>
                  <a:lnTo>
                    <a:pt x="0" y="2172359"/>
                  </a:lnTo>
                </a:path>
                <a:path h="4373245">
                  <a:moveTo>
                    <a:pt x="0" y="2138852"/>
                  </a:moveTo>
                  <a:lnTo>
                    <a:pt x="0" y="2108138"/>
                  </a:lnTo>
                </a:path>
                <a:path h="4373245">
                  <a:moveTo>
                    <a:pt x="0" y="2077423"/>
                  </a:moveTo>
                  <a:lnTo>
                    <a:pt x="0" y="2046709"/>
                  </a:lnTo>
                </a:path>
                <a:path h="4373245">
                  <a:moveTo>
                    <a:pt x="0" y="2015994"/>
                  </a:moveTo>
                  <a:lnTo>
                    <a:pt x="0" y="1985279"/>
                  </a:lnTo>
                </a:path>
                <a:path h="4373245">
                  <a:moveTo>
                    <a:pt x="0" y="1954565"/>
                  </a:moveTo>
                  <a:lnTo>
                    <a:pt x="0" y="1923850"/>
                  </a:lnTo>
                </a:path>
                <a:path h="4373245">
                  <a:moveTo>
                    <a:pt x="0" y="1893136"/>
                  </a:moveTo>
                  <a:lnTo>
                    <a:pt x="0" y="1859629"/>
                  </a:lnTo>
                </a:path>
                <a:path h="4373245">
                  <a:moveTo>
                    <a:pt x="0" y="1828914"/>
                  </a:moveTo>
                  <a:lnTo>
                    <a:pt x="0" y="1798200"/>
                  </a:lnTo>
                </a:path>
                <a:path h="4373245">
                  <a:moveTo>
                    <a:pt x="0" y="1767485"/>
                  </a:moveTo>
                  <a:lnTo>
                    <a:pt x="0" y="1736770"/>
                  </a:lnTo>
                </a:path>
                <a:path h="4373245">
                  <a:moveTo>
                    <a:pt x="0" y="1706056"/>
                  </a:moveTo>
                  <a:lnTo>
                    <a:pt x="0" y="1675341"/>
                  </a:lnTo>
                </a:path>
                <a:path h="4373245">
                  <a:moveTo>
                    <a:pt x="0" y="1644627"/>
                  </a:moveTo>
                  <a:lnTo>
                    <a:pt x="0" y="16139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870797" y="57184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915473" y="5090246"/>
              <a:ext cx="47625" cy="4559935"/>
            </a:xfrm>
            <a:custGeom>
              <a:avLst/>
              <a:gdLst/>
              <a:ahLst/>
              <a:cxnLst/>
              <a:rect l="l" t="t" r="r" b="b"/>
              <a:pathLst>
                <a:path w="47625" h="4559934">
                  <a:moveTo>
                    <a:pt x="0" y="4559721"/>
                  </a:moveTo>
                  <a:lnTo>
                    <a:pt x="0" y="4537383"/>
                  </a:lnTo>
                </a:path>
                <a:path w="47625" h="4559934">
                  <a:moveTo>
                    <a:pt x="0" y="4506668"/>
                  </a:moveTo>
                  <a:lnTo>
                    <a:pt x="0" y="4475954"/>
                  </a:lnTo>
                </a:path>
                <a:path w="47625" h="4559934">
                  <a:moveTo>
                    <a:pt x="0" y="4445239"/>
                  </a:moveTo>
                  <a:lnTo>
                    <a:pt x="0" y="4420109"/>
                  </a:lnTo>
                </a:path>
                <a:path w="47625" h="4559934">
                  <a:moveTo>
                    <a:pt x="0" y="198248"/>
                  </a:moveTo>
                  <a:lnTo>
                    <a:pt x="0" y="195456"/>
                  </a:lnTo>
                </a:path>
                <a:path w="47625" h="4559934">
                  <a:moveTo>
                    <a:pt x="0" y="164741"/>
                  </a:moveTo>
                  <a:lnTo>
                    <a:pt x="0" y="134027"/>
                  </a:lnTo>
                </a:path>
                <a:path w="47625" h="4559934">
                  <a:moveTo>
                    <a:pt x="0" y="103312"/>
                  </a:moveTo>
                  <a:lnTo>
                    <a:pt x="0" y="72598"/>
                  </a:lnTo>
                </a:path>
                <a:path w="47625" h="4559934">
                  <a:moveTo>
                    <a:pt x="0" y="39091"/>
                  </a:moveTo>
                  <a:lnTo>
                    <a:pt x="0" y="8376"/>
                  </a:lnTo>
                </a:path>
                <a:path w="47625" h="4559934">
                  <a:moveTo>
                    <a:pt x="0" y="3451203"/>
                  </a:moveTo>
                  <a:lnTo>
                    <a:pt x="0" y="3420489"/>
                  </a:lnTo>
                </a:path>
                <a:path w="47625" h="4559934">
                  <a:moveTo>
                    <a:pt x="0" y="449550"/>
                  </a:moveTo>
                  <a:lnTo>
                    <a:pt x="0" y="443965"/>
                  </a:lnTo>
                </a:path>
                <a:path w="47625" h="4559934">
                  <a:moveTo>
                    <a:pt x="0" y="413250"/>
                  </a:moveTo>
                  <a:lnTo>
                    <a:pt x="0" y="382536"/>
                  </a:lnTo>
                </a:path>
                <a:path w="47625" h="4559934">
                  <a:moveTo>
                    <a:pt x="0" y="351821"/>
                  </a:moveTo>
                  <a:lnTo>
                    <a:pt x="0" y="318314"/>
                  </a:lnTo>
                </a:path>
                <a:path w="47625" h="4559934">
                  <a:moveTo>
                    <a:pt x="0" y="287600"/>
                  </a:moveTo>
                  <a:lnTo>
                    <a:pt x="0" y="256885"/>
                  </a:lnTo>
                </a:path>
                <a:path w="47625" h="4559934">
                  <a:moveTo>
                    <a:pt x="0" y="226171"/>
                  </a:moveTo>
                  <a:lnTo>
                    <a:pt x="0" y="198248"/>
                  </a:lnTo>
                </a:path>
                <a:path w="47625" h="4559934">
                  <a:moveTo>
                    <a:pt x="0" y="3389774"/>
                  </a:moveTo>
                  <a:lnTo>
                    <a:pt x="0" y="3359059"/>
                  </a:lnTo>
                </a:path>
                <a:path w="47625" h="4559934">
                  <a:moveTo>
                    <a:pt x="0" y="3328345"/>
                  </a:moveTo>
                  <a:lnTo>
                    <a:pt x="0" y="3297630"/>
                  </a:lnTo>
                </a:path>
                <a:path w="47625" h="4559934">
                  <a:moveTo>
                    <a:pt x="0" y="1697679"/>
                  </a:moveTo>
                  <a:lnTo>
                    <a:pt x="0" y="1683718"/>
                  </a:lnTo>
                </a:path>
                <a:path w="47625" h="4559934">
                  <a:moveTo>
                    <a:pt x="0" y="1653003"/>
                  </a:moveTo>
                  <a:lnTo>
                    <a:pt x="0" y="1622289"/>
                  </a:lnTo>
                </a:path>
                <a:path w="47625" h="4559934">
                  <a:moveTo>
                    <a:pt x="0" y="1591574"/>
                  </a:moveTo>
                  <a:lnTo>
                    <a:pt x="0" y="1560859"/>
                  </a:lnTo>
                </a:path>
                <a:path w="47625" h="4559934">
                  <a:moveTo>
                    <a:pt x="0" y="1530145"/>
                  </a:moveTo>
                  <a:lnTo>
                    <a:pt x="0" y="1510599"/>
                  </a:lnTo>
                </a:path>
                <a:path w="47625" h="4559934">
                  <a:moveTo>
                    <a:pt x="0" y="1901512"/>
                  </a:moveTo>
                  <a:lnTo>
                    <a:pt x="0" y="1870798"/>
                  </a:lnTo>
                </a:path>
                <a:path w="47625" h="4559934">
                  <a:moveTo>
                    <a:pt x="0" y="1840083"/>
                  </a:moveTo>
                  <a:lnTo>
                    <a:pt x="0" y="1809368"/>
                  </a:lnTo>
                </a:path>
                <a:path w="47625" h="4559934">
                  <a:moveTo>
                    <a:pt x="0" y="1778654"/>
                  </a:moveTo>
                  <a:lnTo>
                    <a:pt x="0" y="1745147"/>
                  </a:lnTo>
                </a:path>
                <a:path w="47625" h="4559934">
                  <a:moveTo>
                    <a:pt x="0" y="1714432"/>
                  </a:moveTo>
                  <a:lnTo>
                    <a:pt x="0" y="1697679"/>
                  </a:lnTo>
                </a:path>
                <a:path w="47625" h="4559934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59934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59934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59934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59934">
                  <a:moveTo>
                    <a:pt x="47468" y="72598"/>
                  </a:moveTo>
                  <a:lnTo>
                    <a:pt x="47468" y="39091"/>
                  </a:lnTo>
                </a:path>
                <a:path w="47625" h="4559934">
                  <a:moveTo>
                    <a:pt x="47468" y="8376"/>
                  </a:moveTo>
                  <a:lnTo>
                    <a:pt x="47468" y="0"/>
                  </a:lnTo>
                </a:path>
                <a:path w="47625" h="4559934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962941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962941" y="5316417"/>
              <a:ext cx="0" cy="3194685"/>
            </a:xfrm>
            <a:custGeom>
              <a:avLst/>
              <a:gdLst/>
              <a:ahLst/>
              <a:cxnLst/>
              <a:rect l="l" t="t" r="r" b="b"/>
              <a:pathLst>
                <a:path h="3194684">
                  <a:moveTo>
                    <a:pt x="0" y="217794"/>
                  </a:moveTo>
                  <a:lnTo>
                    <a:pt x="0" y="187079"/>
                  </a:lnTo>
                </a:path>
                <a:path h="3194684">
                  <a:moveTo>
                    <a:pt x="0" y="156365"/>
                  </a:moveTo>
                  <a:lnTo>
                    <a:pt x="0" y="125650"/>
                  </a:lnTo>
                </a:path>
                <a:path h="3194684">
                  <a:moveTo>
                    <a:pt x="0" y="92143"/>
                  </a:moveTo>
                  <a:lnTo>
                    <a:pt x="0" y="61429"/>
                  </a:lnTo>
                </a:path>
                <a:path h="3194684">
                  <a:moveTo>
                    <a:pt x="0" y="30714"/>
                  </a:moveTo>
                  <a:lnTo>
                    <a:pt x="0" y="0"/>
                  </a:lnTo>
                </a:path>
                <a:path h="3194684">
                  <a:moveTo>
                    <a:pt x="0" y="3194318"/>
                  </a:moveTo>
                  <a:lnTo>
                    <a:pt x="0" y="3163603"/>
                  </a:lnTo>
                </a:path>
                <a:path h="3194684">
                  <a:moveTo>
                    <a:pt x="0" y="3132888"/>
                  </a:moveTo>
                  <a:lnTo>
                    <a:pt x="0" y="3102174"/>
                  </a:lnTo>
                </a:path>
                <a:path h="3194684">
                  <a:moveTo>
                    <a:pt x="0" y="3071459"/>
                  </a:moveTo>
                  <a:lnTo>
                    <a:pt x="0" y="3040745"/>
                  </a:lnTo>
                </a:path>
                <a:path h="3194684">
                  <a:moveTo>
                    <a:pt x="0" y="1457547"/>
                  </a:moveTo>
                  <a:lnTo>
                    <a:pt x="0" y="1426832"/>
                  </a:lnTo>
                </a:path>
                <a:path h="3194684">
                  <a:moveTo>
                    <a:pt x="0" y="1396118"/>
                  </a:moveTo>
                  <a:lnTo>
                    <a:pt x="0" y="1365403"/>
                  </a:lnTo>
                </a:path>
                <a:path h="3194684">
                  <a:moveTo>
                    <a:pt x="0" y="1334688"/>
                  </a:moveTo>
                  <a:lnTo>
                    <a:pt x="0" y="1303974"/>
                  </a:lnTo>
                </a:path>
                <a:path h="3194684">
                  <a:moveTo>
                    <a:pt x="0" y="1273259"/>
                  </a:moveTo>
                  <a:lnTo>
                    <a:pt x="0" y="12397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962941" y="699175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962941" y="5098622"/>
              <a:ext cx="47625" cy="4551680"/>
            </a:xfrm>
            <a:custGeom>
              <a:avLst/>
              <a:gdLst/>
              <a:ahLst/>
              <a:cxnLst/>
              <a:rect l="l" t="t" r="r" b="b"/>
              <a:pathLst>
                <a:path w="47625" h="4551680">
                  <a:moveTo>
                    <a:pt x="0" y="1862421"/>
                  </a:moveTo>
                  <a:lnTo>
                    <a:pt x="0" y="1831706"/>
                  </a:lnTo>
                </a:path>
                <a:path w="47625" h="4551680">
                  <a:moveTo>
                    <a:pt x="0" y="1800992"/>
                  </a:moveTo>
                  <a:lnTo>
                    <a:pt x="0" y="1770277"/>
                  </a:lnTo>
                </a:path>
                <a:path w="47625" h="4551680">
                  <a:moveTo>
                    <a:pt x="0" y="1736770"/>
                  </a:moveTo>
                  <a:lnTo>
                    <a:pt x="0" y="1706056"/>
                  </a:lnTo>
                </a:path>
                <a:path w="47625" h="4551680">
                  <a:moveTo>
                    <a:pt x="47468" y="4551344"/>
                  </a:moveTo>
                  <a:lnTo>
                    <a:pt x="47468" y="4529006"/>
                  </a:lnTo>
                </a:path>
                <a:path w="47625" h="4551680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4551680">
                  <a:moveTo>
                    <a:pt x="47468" y="4436863"/>
                  </a:moveTo>
                  <a:lnTo>
                    <a:pt x="47468" y="4411732"/>
                  </a:lnTo>
                </a:path>
                <a:path w="47625" h="4551680">
                  <a:moveTo>
                    <a:pt x="47468" y="189872"/>
                  </a:moveTo>
                  <a:lnTo>
                    <a:pt x="47468" y="187079"/>
                  </a:lnTo>
                </a:path>
                <a:path w="47625" h="4551680">
                  <a:moveTo>
                    <a:pt x="47468" y="156365"/>
                  </a:moveTo>
                  <a:lnTo>
                    <a:pt x="47468" y="125650"/>
                  </a:lnTo>
                </a:path>
                <a:path w="47625" h="4551680">
                  <a:moveTo>
                    <a:pt x="47468" y="94936"/>
                  </a:moveTo>
                  <a:lnTo>
                    <a:pt x="47468" y="64221"/>
                  </a:lnTo>
                </a:path>
                <a:path w="47625" h="4551680">
                  <a:moveTo>
                    <a:pt x="47468" y="30714"/>
                  </a:moveTo>
                  <a:lnTo>
                    <a:pt x="47468" y="0"/>
                  </a:lnTo>
                </a:path>
                <a:path w="47625" h="455168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4551680">
                  <a:moveTo>
                    <a:pt x="47468" y="404874"/>
                  </a:moveTo>
                  <a:lnTo>
                    <a:pt x="47468" y="374159"/>
                  </a:lnTo>
                </a:path>
                <a:path w="47625" h="4551680">
                  <a:moveTo>
                    <a:pt x="47468" y="343445"/>
                  </a:moveTo>
                  <a:lnTo>
                    <a:pt x="47468" y="309938"/>
                  </a:lnTo>
                </a:path>
                <a:path w="47625" h="4551680">
                  <a:moveTo>
                    <a:pt x="47468" y="279223"/>
                  </a:moveTo>
                  <a:lnTo>
                    <a:pt x="47468" y="248509"/>
                  </a:lnTo>
                </a:path>
                <a:path w="47625" h="4551680">
                  <a:moveTo>
                    <a:pt x="47468" y="217794"/>
                  </a:moveTo>
                  <a:lnTo>
                    <a:pt x="47468" y="189872"/>
                  </a:lnTo>
                </a:path>
                <a:path w="47625" h="455168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455168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4551680">
                  <a:moveTo>
                    <a:pt x="47468" y="3258539"/>
                  </a:moveTo>
                  <a:lnTo>
                    <a:pt x="47468" y="3236201"/>
                  </a:lnTo>
                </a:path>
                <a:path w="47625" h="4551680">
                  <a:moveTo>
                    <a:pt x="47468" y="1689302"/>
                  </a:moveTo>
                  <a:lnTo>
                    <a:pt x="47468" y="1675341"/>
                  </a:lnTo>
                </a:path>
                <a:path w="47625" h="4551680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4551680">
                  <a:moveTo>
                    <a:pt x="47468" y="1583197"/>
                  </a:moveTo>
                  <a:lnTo>
                    <a:pt x="47468" y="1552483"/>
                  </a:lnTo>
                </a:path>
                <a:path w="47625" h="4551680">
                  <a:moveTo>
                    <a:pt x="47468" y="1521768"/>
                  </a:moveTo>
                  <a:lnTo>
                    <a:pt x="47468" y="14910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010409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010409" y="5090246"/>
              <a:ext cx="47625" cy="4537710"/>
            </a:xfrm>
            <a:custGeom>
              <a:avLst/>
              <a:gdLst/>
              <a:ahLst/>
              <a:cxnLst/>
              <a:rect l="l" t="t" r="r" b="b"/>
              <a:pathLst>
                <a:path w="47625" h="4537709">
                  <a:moveTo>
                    <a:pt x="0" y="1879174"/>
                  </a:moveTo>
                  <a:lnTo>
                    <a:pt x="0" y="1870798"/>
                  </a:lnTo>
                </a:path>
                <a:path w="47625" h="4537709">
                  <a:moveTo>
                    <a:pt x="0" y="1840083"/>
                  </a:moveTo>
                  <a:lnTo>
                    <a:pt x="0" y="1809368"/>
                  </a:lnTo>
                </a:path>
                <a:path w="47625" h="4537709">
                  <a:moveTo>
                    <a:pt x="0" y="1778654"/>
                  </a:moveTo>
                  <a:lnTo>
                    <a:pt x="0" y="1745147"/>
                  </a:lnTo>
                </a:path>
                <a:path w="47625" h="4537709">
                  <a:moveTo>
                    <a:pt x="0" y="1714432"/>
                  </a:moveTo>
                  <a:lnTo>
                    <a:pt x="0" y="1697679"/>
                  </a:lnTo>
                </a:path>
                <a:path w="47625" h="4537709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37709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37709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37709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37709">
                  <a:moveTo>
                    <a:pt x="47468" y="72598"/>
                  </a:moveTo>
                  <a:lnTo>
                    <a:pt x="47468" y="39091"/>
                  </a:lnTo>
                </a:path>
                <a:path w="47625" h="4537709">
                  <a:moveTo>
                    <a:pt x="47468" y="8376"/>
                  </a:moveTo>
                  <a:lnTo>
                    <a:pt x="47468" y="0"/>
                  </a:lnTo>
                </a:path>
                <a:path w="47625" h="4537709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057877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057877" y="5098622"/>
              <a:ext cx="45085" cy="4551680"/>
            </a:xfrm>
            <a:custGeom>
              <a:avLst/>
              <a:gdLst/>
              <a:ahLst/>
              <a:cxnLst/>
              <a:rect l="l" t="t" r="r" b="b"/>
              <a:pathLst>
                <a:path w="45085" h="4551680">
                  <a:moveTo>
                    <a:pt x="0" y="407666"/>
                  </a:moveTo>
                  <a:lnTo>
                    <a:pt x="0" y="404874"/>
                  </a:lnTo>
                </a:path>
                <a:path w="45085" h="4551680">
                  <a:moveTo>
                    <a:pt x="0" y="374159"/>
                  </a:moveTo>
                  <a:lnTo>
                    <a:pt x="0" y="343445"/>
                  </a:lnTo>
                </a:path>
                <a:path w="45085" h="4551680">
                  <a:moveTo>
                    <a:pt x="0" y="309938"/>
                  </a:moveTo>
                  <a:lnTo>
                    <a:pt x="0" y="279223"/>
                  </a:lnTo>
                </a:path>
                <a:path w="45085" h="4551680">
                  <a:moveTo>
                    <a:pt x="0" y="248509"/>
                  </a:moveTo>
                  <a:lnTo>
                    <a:pt x="0" y="217794"/>
                  </a:lnTo>
                </a:path>
                <a:path w="45085" h="4551680">
                  <a:moveTo>
                    <a:pt x="0" y="3412112"/>
                  </a:moveTo>
                  <a:lnTo>
                    <a:pt x="0" y="3381397"/>
                  </a:lnTo>
                </a:path>
                <a:path w="45085" h="4551680">
                  <a:moveTo>
                    <a:pt x="0" y="3350683"/>
                  </a:moveTo>
                  <a:lnTo>
                    <a:pt x="0" y="3319968"/>
                  </a:lnTo>
                </a:path>
                <a:path w="45085" h="4551680">
                  <a:moveTo>
                    <a:pt x="0" y="3289254"/>
                  </a:moveTo>
                  <a:lnTo>
                    <a:pt x="0" y="3258539"/>
                  </a:lnTo>
                </a:path>
                <a:path w="45085" h="4551680">
                  <a:moveTo>
                    <a:pt x="0" y="1675341"/>
                  </a:moveTo>
                  <a:lnTo>
                    <a:pt x="0" y="1644627"/>
                  </a:lnTo>
                </a:path>
                <a:path w="45085" h="4551680">
                  <a:moveTo>
                    <a:pt x="0" y="1613912"/>
                  </a:moveTo>
                  <a:lnTo>
                    <a:pt x="0" y="1583197"/>
                  </a:lnTo>
                </a:path>
                <a:path w="45085" h="4551680">
                  <a:moveTo>
                    <a:pt x="0" y="1552483"/>
                  </a:moveTo>
                  <a:lnTo>
                    <a:pt x="0" y="1521768"/>
                  </a:lnTo>
                </a:path>
                <a:path w="45085" h="4551680">
                  <a:moveTo>
                    <a:pt x="0" y="1491054"/>
                  </a:moveTo>
                  <a:lnTo>
                    <a:pt x="0" y="1457547"/>
                  </a:lnTo>
                </a:path>
                <a:path w="45085" h="4551680">
                  <a:moveTo>
                    <a:pt x="0" y="1862421"/>
                  </a:moveTo>
                  <a:lnTo>
                    <a:pt x="0" y="1831706"/>
                  </a:lnTo>
                </a:path>
                <a:path w="45085" h="4551680">
                  <a:moveTo>
                    <a:pt x="0" y="1800992"/>
                  </a:moveTo>
                  <a:lnTo>
                    <a:pt x="0" y="1770277"/>
                  </a:lnTo>
                </a:path>
                <a:path w="45085" h="4551680">
                  <a:moveTo>
                    <a:pt x="0" y="1736770"/>
                  </a:moveTo>
                  <a:lnTo>
                    <a:pt x="0" y="1706056"/>
                  </a:lnTo>
                </a:path>
                <a:path w="45085" h="4551680">
                  <a:moveTo>
                    <a:pt x="44675" y="4551344"/>
                  </a:moveTo>
                  <a:lnTo>
                    <a:pt x="44675" y="4529006"/>
                  </a:lnTo>
                </a:path>
                <a:path w="45085" h="4551680">
                  <a:moveTo>
                    <a:pt x="44675" y="4498292"/>
                  </a:moveTo>
                  <a:lnTo>
                    <a:pt x="44675" y="4467577"/>
                  </a:lnTo>
                </a:path>
                <a:path w="45085" h="4551680">
                  <a:moveTo>
                    <a:pt x="44675" y="4436863"/>
                  </a:moveTo>
                  <a:lnTo>
                    <a:pt x="44675" y="4411732"/>
                  </a:lnTo>
                </a:path>
                <a:path w="45085" h="4551680">
                  <a:moveTo>
                    <a:pt x="44675" y="189872"/>
                  </a:moveTo>
                  <a:lnTo>
                    <a:pt x="44675" y="187079"/>
                  </a:lnTo>
                </a:path>
                <a:path w="45085" h="4551680">
                  <a:moveTo>
                    <a:pt x="44675" y="156365"/>
                  </a:moveTo>
                  <a:lnTo>
                    <a:pt x="44675" y="125650"/>
                  </a:lnTo>
                </a:path>
                <a:path w="45085" h="4551680">
                  <a:moveTo>
                    <a:pt x="44675" y="94936"/>
                  </a:moveTo>
                  <a:lnTo>
                    <a:pt x="44675" y="64221"/>
                  </a:lnTo>
                </a:path>
                <a:path w="45085" h="4551680">
                  <a:moveTo>
                    <a:pt x="44675" y="30714"/>
                  </a:moveTo>
                  <a:lnTo>
                    <a:pt x="44675" y="0"/>
                  </a:lnTo>
                </a:path>
                <a:path w="45085" h="4551680">
                  <a:moveTo>
                    <a:pt x="44675" y="3442827"/>
                  </a:moveTo>
                  <a:lnTo>
                    <a:pt x="44675" y="3412112"/>
                  </a:lnTo>
                </a:path>
                <a:path w="45085" h="4551680">
                  <a:moveTo>
                    <a:pt x="44675" y="404874"/>
                  </a:moveTo>
                  <a:lnTo>
                    <a:pt x="44675" y="374159"/>
                  </a:lnTo>
                </a:path>
                <a:path w="45085" h="4551680">
                  <a:moveTo>
                    <a:pt x="44675" y="343445"/>
                  </a:moveTo>
                  <a:lnTo>
                    <a:pt x="44675" y="309938"/>
                  </a:lnTo>
                </a:path>
                <a:path w="45085" h="4551680">
                  <a:moveTo>
                    <a:pt x="44675" y="279223"/>
                  </a:moveTo>
                  <a:lnTo>
                    <a:pt x="44675" y="248509"/>
                  </a:lnTo>
                </a:path>
                <a:path w="45085" h="4551680">
                  <a:moveTo>
                    <a:pt x="44675" y="217794"/>
                  </a:moveTo>
                  <a:lnTo>
                    <a:pt x="44675" y="189872"/>
                  </a:lnTo>
                </a:path>
                <a:path w="45085" h="4551680">
                  <a:moveTo>
                    <a:pt x="44675" y="3381397"/>
                  </a:moveTo>
                  <a:lnTo>
                    <a:pt x="44675" y="3350683"/>
                  </a:lnTo>
                </a:path>
                <a:path w="45085" h="4551680">
                  <a:moveTo>
                    <a:pt x="44675" y="3319968"/>
                  </a:moveTo>
                  <a:lnTo>
                    <a:pt x="44675" y="3289254"/>
                  </a:lnTo>
                </a:path>
                <a:path w="45085" h="4551680">
                  <a:moveTo>
                    <a:pt x="44675" y="3258539"/>
                  </a:moveTo>
                  <a:lnTo>
                    <a:pt x="44675" y="3236201"/>
                  </a:lnTo>
                </a:path>
                <a:path w="45085" h="4551680">
                  <a:moveTo>
                    <a:pt x="44675" y="1689302"/>
                  </a:moveTo>
                  <a:lnTo>
                    <a:pt x="44675" y="1675341"/>
                  </a:lnTo>
                </a:path>
                <a:path w="45085" h="4551680">
                  <a:moveTo>
                    <a:pt x="44675" y="1644627"/>
                  </a:moveTo>
                  <a:lnTo>
                    <a:pt x="44675" y="1613912"/>
                  </a:lnTo>
                </a:path>
                <a:path w="45085" h="4551680">
                  <a:moveTo>
                    <a:pt x="44675" y="1583197"/>
                  </a:moveTo>
                  <a:lnTo>
                    <a:pt x="44675" y="1552483"/>
                  </a:lnTo>
                </a:path>
                <a:path w="45085" h="4551680">
                  <a:moveTo>
                    <a:pt x="44675" y="1521768"/>
                  </a:moveTo>
                  <a:lnTo>
                    <a:pt x="44675" y="14910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102553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102553" y="5090246"/>
              <a:ext cx="47625" cy="4537710"/>
            </a:xfrm>
            <a:custGeom>
              <a:avLst/>
              <a:gdLst/>
              <a:ahLst/>
              <a:cxnLst/>
              <a:rect l="l" t="t" r="r" b="b"/>
              <a:pathLst>
                <a:path w="47625" h="4537709">
                  <a:moveTo>
                    <a:pt x="0" y="1876382"/>
                  </a:moveTo>
                  <a:lnTo>
                    <a:pt x="0" y="1870798"/>
                  </a:lnTo>
                </a:path>
                <a:path w="47625" h="4537709">
                  <a:moveTo>
                    <a:pt x="0" y="1840083"/>
                  </a:moveTo>
                  <a:lnTo>
                    <a:pt x="0" y="1809368"/>
                  </a:lnTo>
                </a:path>
                <a:path w="47625" h="4537709">
                  <a:moveTo>
                    <a:pt x="0" y="1778654"/>
                  </a:moveTo>
                  <a:lnTo>
                    <a:pt x="0" y="1745147"/>
                  </a:lnTo>
                </a:path>
                <a:path w="47625" h="4537709">
                  <a:moveTo>
                    <a:pt x="0" y="1714432"/>
                  </a:moveTo>
                  <a:lnTo>
                    <a:pt x="0" y="1697679"/>
                  </a:lnTo>
                </a:path>
                <a:path w="47625" h="4537709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37709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37709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37709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37709">
                  <a:moveTo>
                    <a:pt x="47468" y="72598"/>
                  </a:moveTo>
                  <a:lnTo>
                    <a:pt x="47468" y="39091"/>
                  </a:lnTo>
                </a:path>
                <a:path w="47625" h="4537709">
                  <a:moveTo>
                    <a:pt x="47468" y="8376"/>
                  </a:moveTo>
                  <a:lnTo>
                    <a:pt x="47468" y="0"/>
                  </a:lnTo>
                </a:path>
                <a:path w="47625" h="4537709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150021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150021" y="5098622"/>
              <a:ext cx="92710" cy="4551680"/>
            </a:xfrm>
            <a:custGeom>
              <a:avLst/>
              <a:gdLst/>
              <a:ahLst/>
              <a:cxnLst/>
              <a:rect l="l" t="t" r="r" b="b"/>
              <a:pathLst>
                <a:path w="92710" h="4551680">
                  <a:moveTo>
                    <a:pt x="0" y="435588"/>
                  </a:moveTo>
                  <a:lnTo>
                    <a:pt x="0" y="404874"/>
                  </a:lnTo>
                </a:path>
                <a:path w="92710" h="4551680">
                  <a:moveTo>
                    <a:pt x="0" y="374159"/>
                  </a:moveTo>
                  <a:lnTo>
                    <a:pt x="0" y="343445"/>
                  </a:lnTo>
                </a:path>
                <a:path w="92710" h="4551680">
                  <a:moveTo>
                    <a:pt x="0" y="309938"/>
                  </a:moveTo>
                  <a:lnTo>
                    <a:pt x="0" y="279223"/>
                  </a:lnTo>
                </a:path>
                <a:path w="92710" h="4551680">
                  <a:moveTo>
                    <a:pt x="0" y="248509"/>
                  </a:moveTo>
                  <a:lnTo>
                    <a:pt x="0" y="217794"/>
                  </a:lnTo>
                </a:path>
                <a:path w="92710" h="4551680">
                  <a:moveTo>
                    <a:pt x="0" y="3412112"/>
                  </a:moveTo>
                  <a:lnTo>
                    <a:pt x="0" y="3381397"/>
                  </a:lnTo>
                </a:path>
                <a:path w="92710" h="4551680">
                  <a:moveTo>
                    <a:pt x="0" y="3350683"/>
                  </a:moveTo>
                  <a:lnTo>
                    <a:pt x="0" y="3319968"/>
                  </a:lnTo>
                </a:path>
                <a:path w="92710" h="4551680">
                  <a:moveTo>
                    <a:pt x="0" y="3289254"/>
                  </a:moveTo>
                  <a:lnTo>
                    <a:pt x="0" y="3258539"/>
                  </a:lnTo>
                </a:path>
                <a:path w="92710" h="4551680">
                  <a:moveTo>
                    <a:pt x="0" y="1675341"/>
                  </a:moveTo>
                  <a:lnTo>
                    <a:pt x="0" y="1644627"/>
                  </a:lnTo>
                </a:path>
                <a:path w="92710" h="4551680">
                  <a:moveTo>
                    <a:pt x="0" y="1613912"/>
                  </a:moveTo>
                  <a:lnTo>
                    <a:pt x="0" y="1583197"/>
                  </a:lnTo>
                </a:path>
                <a:path w="92710" h="4551680">
                  <a:moveTo>
                    <a:pt x="0" y="1552483"/>
                  </a:moveTo>
                  <a:lnTo>
                    <a:pt x="0" y="1521768"/>
                  </a:lnTo>
                </a:path>
                <a:path w="92710" h="4551680">
                  <a:moveTo>
                    <a:pt x="0" y="1491054"/>
                  </a:moveTo>
                  <a:lnTo>
                    <a:pt x="0" y="1457547"/>
                  </a:lnTo>
                </a:path>
                <a:path w="92710" h="4551680">
                  <a:moveTo>
                    <a:pt x="0" y="1862421"/>
                  </a:moveTo>
                  <a:lnTo>
                    <a:pt x="0" y="1831706"/>
                  </a:lnTo>
                </a:path>
                <a:path w="92710" h="4551680">
                  <a:moveTo>
                    <a:pt x="0" y="1800992"/>
                  </a:moveTo>
                  <a:lnTo>
                    <a:pt x="0" y="1770277"/>
                  </a:lnTo>
                </a:path>
                <a:path w="92710" h="4551680">
                  <a:moveTo>
                    <a:pt x="0" y="1736770"/>
                  </a:moveTo>
                  <a:lnTo>
                    <a:pt x="0" y="1706056"/>
                  </a:lnTo>
                </a:path>
                <a:path w="92710" h="4551680">
                  <a:moveTo>
                    <a:pt x="47468" y="4551344"/>
                  </a:moveTo>
                  <a:lnTo>
                    <a:pt x="47468" y="4529006"/>
                  </a:lnTo>
                </a:path>
                <a:path w="92710" h="4551680">
                  <a:moveTo>
                    <a:pt x="47468" y="4498292"/>
                  </a:moveTo>
                  <a:lnTo>
                    <a:pt x="47468" y="4467577"/>
                  </a:lnTo>
                </a:path>
                <a:path w="92710" h="4551680">
                  <a:moveTo>
                    <a:pt x="47468" y="4436863"/>
                  </a:moveTo>
                  <a:lnTo>
                    <a:pt x="47468" y="4411732"/>
                  </a:lnTo>
                </a:path>
                <a:path w="92710" h="4551680">
                  <a:moveTo>
                    <a:pt x="47468" y="189872"/>
                  </a:moveTo>
                  <a:lnTo>
                    <a:pt x="47468" y="187079"/>
                  </a:lnTo>
                </a:path>
                <a:path w="92710" h="4551680">
                  <a:moveTo>
                    <a:pt x="47468" y="156365"/>
                  </a:moveTo>
                  <a:lnTo>
                    <a:pt x="47468" y="125650"/>
                  </a:lnTo>
                </a:path>
                <a:path w="92710" h="4551680">
                  <a:moveTo>
                    <a:pt x="47468" y="94936"/>
                  </a:moveTo>
                  <a:lnTo>
                    <a:pt x="47468" y="64221"/>
                  </a:lnTo>
                </a:path>
                <a:path w="92710" h="4551680">
                  <a:moveTo>
                    <a:pt x="47468" y="30714"/>
                  </a:moveTo>
                  <a:lnTo>
                    <a:pt x="47468" y="0"/>
                  </a:lnTo>
                </a:path>
                <a:path w="92710" h="4551680">
                  <a:moveTo>
                    <a:pt x="47468" y="3442827"/>
                  </a:moveTo>
                  <a:lnTo>
                    <a:pt x="47468" y="3412112"/>
                  </a:lnTo>
                </a:path>
                <a:path w="92710" h="4551680">
                  <a:moveTo>
                    <a:pt x="47468" y="441173"/>
                  </a:moveTo>
                  <a:lnTo>
                    <a:pt x="47468" y="435588"/>
                  </a:lnTo>
                </a:path>
                <a:path w="92710" h="4551680">
                  <a:moveTo>
                    <a:pt x="47468" y="404874"/>
                  </a:moveTo>
                  <a:lnTo>
                    <a:pt x="47468" y="374159"/>
                  </a:lnTo>
                </a:path>
                <a:path w="92710" h="4551680">
                  <a:moveTo>
                    <a:pt x="47468" y="343445"/>
                  </a:moveTo>
                  <a:lnTo>
                    <a:pt x="47468" y="309938"/>
                  </a:lnTo>
                </a:path>
                <a:path w="92710" h="4551680">
                  <a:moveTo>
                    <a:pt x="47468" y="279223"/>
                  </a:moveTo>
                  <a:lnTo>
                    <a:pt x="47468" y="248509"/>
                  </a:lnTo>
                </a:path>
                <a:path w="92710" h="4551680">
                  <a:moveTo>
                    <a:pt x="47468" y="217794"/>
                  </a:moveTo>
                  <a:lnTo>
                    <a:pt x="47468" y="189872"/>
                  </a:lnTo>
                </a:path>
                <a:path w="92710" h="4551680">
                  <a:moveTo>
                    <a:pt x="47468" y="3381397"/>
                  </a:moveTo>
                  <a:lnTo>
                    <a:pt x="47468" y="3350683"/>
                  </a:lnTo>
                </a:path>
                <a:path w="92710" h="4551680">
                  <a:moveTo>
                    <a:pt x="47468" y="3319968"/>
                  </a:moveTo>
                  <a:lnTo>
                    <a:pt x="47468" y="3289254"/>
                  </a:lnTo>
                </a:path>
                <a:path w="92710" h="4551680">
                  <a:moveTo>
                    <a:pt x="47468" y="1689302"/>
                  </a:moveTo>
                  <a:lnTo>
                    <a:pt x="47468" y="1675341"/>
                  </a:lnTo>
                </a:path>
                <a:path w="92710" h="4551680">
                  <a:moveTo>
                    <a:pt x="47468" y="1644627"/>
                  </a:moveTo>
                  <a:lnTo>
                    <a:pt x="47468" y="1613912"/>
                  </a:lnTo>
                </a:path>
                <a:path w="92710" h="4551680">
                  <a:moveTo>
                    <a:pt x="47468" y="1583197"/>
                  </a:moveTo>
                  <a:lnTo>
                    <a:pt x="47468" y="1552483"/>
                  </a:lnTo>
                </a:path>
                <a:path w="92710" h="4551680">
                  <a:moveTo>
                    <a:pt x="47468" y="1521768"/>
                  </a:moveTo>
                  <a:lnTo>
                    <a:pt x="47468" y="1502222"/>
                  </a:lnTo>
                </a:path>
                <a:path w="92710" h="4551680">
                  <a:moveTo>
                    <a:pt x="47468" y="1893136"/>
                  </a:moveTo>
                  <a:lnTo>
                    <a:pt x="47468" y="1862421"/>
                  </a:lnTo>
                </a:path>
                <a:path w="92710" h="4551680">
                  <a:moveTo>
                    <a:pt x="47468" y="1831706"/>
                  </a:moveTo>
                  <a:lnTo>
                    <a:pt x="47468" y="1800992"/>
                  </a:lnTo>
                </a:path>
                <a:path w="92710" h="4551680">
                  <a:moveTo>
                    <a:pt x="47468" y="1770277"/>
                  </a:moveTo>
                  <a:lnTo>
                    <a:pt x="47468" y="1736770"/>
                  </a:lnTo>
                </a:path>
                <a:path w="92710" h="4551680">
                  <a:moveTo>
                    <a:pt x="47468" y="1706056"/>
                  </a:moveTo>
                  <a:lnTo>
                    <a:pt x="47468" y="1689302"/>
                  </a:lnTo>
                </a:path>
                <a:path w="92710" h="4551680">
                  <a:moveTo>
                    <a:pt x="92143" y="4529006"/>
                  </a:moveTo>
                  <a:lnTo>
                    <a:pt x="92143" y="4498292"/>
                  </a:lnTo>
                </a:path>
                <a:path w="92710" h="4551680">
                  <a:moveTo>
                    <a:pt x="92143" y="4467577"/>
                  </a:moveTo>
                  <a:lnTo>
                    <a:pt x="92143" y="4436863"/>
                  </a:lnTo>
                </a:path>
                <a:path w="92710" h="4551680">
                  <a:moveTo>
                    <a:pt x="92143" y="4406148"/>
                  </a:moveTo>
                  <a:lnTo>
                    <a:pt x="92143" y="4375433"/>
                  </a:lnTo>
                </a:path>
                <a:path w="92710" h="4551680">
                  <a:moveTo>
                    <a:pt x="92143" y="4344719"/>
                  </a:moveTo>
                  <a:lnTo>
                    <a:pt x="92143" y="4311212"/>
                  </a:lnTo>
                </a:path>
                <a:path w="92710" h="4551680">
                  <a:moveTo>
                    <a:pt x="92143" y="4280497"/>
                  </a:moveTo>
                  <a:lnTo>
                    <a:pt x="92143" y="4249783"/>
                  </a:lnTo>
                </a:path>
                <a:path w="92710" h="4551680">
                  <a:moveTo>
                    <a:pt x="92143" y="4219068"/>
                  </a:moveTo>
                  <a:lnTo>
                    <a:pt x="92143" y="4188354"/>
                  </a:lnTo>
                </a:path>
                <a:path w="92710" h="4551680">
                  <a:moveTo>
                    <a:pt x="92143" y="4157639"/>
                  </a:moveTo>
                  <a:lnTo>
                    <a:pt x="92143" y="4126924"/>
                  </a:lnTo>
                </a:path>
                <a:path w="92710" h="4551680">
                  <a:moveTo>
                    <a:pt x="92143" y="4096210"/>
                  </a:moveTo>
                  <a:lnTo>
                    <a:pt x="92143" y="4065495"/>
                  </a:lnTo>
                </a:path>
                <a:path w="92710" h="4551680">
                  <a:moveTo>
                    <a:pt x="92143" y="4031988"/>
                  </a:moveTo>
                  <a:lnTo>
                    <a:pt x="92143" y="4001274"/>
                  </a:lnTo>
                </a:path>
                <a:path w="92710" h="4551680">
                  <a:moveTo>
                    <a:pt x="92143" y="3970559"/>
                  </a:moveTo>
                  <a:lnTo>
                    <a:pt x="92143" y="3939845"/>
                  </a:lnTo>
                </a:path>
                <a:path w="92710" h="4551680">
                  <a:moveTo>
                    <a:pt x="92143" y="3909130"/>
                  </a:moveTo>
                  <a:lnTo>
                    <a:pt x="92143" y="3878415"/>
                  </a:lnTo>
                </a:path>
                <a:path w="92710" h="4551680">
                  <a:moveTo>
                    <a:pt x="92143" y="3847701"/>
                  </a:moveTo>
                  <a:lnTo>
                    <a:pt x="92143" y="38281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242165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242165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242165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242165" y="4635111"/>
              <a:ext cx="0" cy="3876040"/>
            </a:xfrm>
            <a:custGeom>
              <a:avLst/>
              <a:gdLst/>
              <a:ahLst/>
              <a:cxnLst/>
              <a:rect l="l" t="t" r="r" b="b"/>
              <a:pathLst>
                <a:path h="3876040">
                  <a:moveTo>
                    <a:pt x="0" y="650590"/>
                  </a:moveTo>
                  <a:lnTo>
                    <a:pt x="0" y="619876"/>
                  </a:lnTo>
                </a:path>
                <a:path h="3876040">
                  <a:moveTo>
                    <a:pt x="0" y="589161"/>
                  </a:moveTo>
                  <a:lnTo>
                    <a:pt x="0" y="558447"/>
                  </a:lnTo>
                </a:path>
                <a:path h="3876040">
                  <a:moveTo>
                    <a:pt x="0" y="527732"/>
                  </a:moveTo>
                  <a:lnTo>
                    <a:pt x="0" y="494225"/>
                  </a:lnTo>
                </a:path>
                <a:path h="3876040">
                  <a:moveTo>
                    <a:pt x="0" y="463511"/>
                  </a:moveTo>
                  <a:lnTo>
                    <a:pt x="0" y="432796"/>
                  </a:lnTo>
                </a:path>
                <a:path h="3876040">
                  <a:moveTo>
                    <a:pt x="0" y="402081"/>
                  </a:moveTo>
                  <a:lnTo>
                    <a:pt x="0" y="371367"/>
                  </a:lnTo>
                </a:path>
                <a:path h="3876040">
                  <a:moveTo>
                    <a:pt x="0" y="340652"/>
                  </a:moveTo>
                  <a:lnTo>
                    <a:pt x="0" y="309938"/>
                  </a:lnTo>
                </a:path>
                <a:path h="3876040">
                  <a:moveTo>
                    <a:pt x="0" y="279223"/>
                  </a:moveTo>
                  <a:lnTo>
                    <a:pt x="0" y="248509"/>
                  </a:lnTo>
                </a:path>
                <a:path h="3876040">
                  <a:moveTo>
                    <a:pt x="0" y="215002"/>
                  </a:moveTo>
                  <a:lnTo>
                    <a:pt x="0" y="184287"/>
                  </a:lnTo>
                </a:path>
                <a:path h="3876040">
                  <a:moveTo>
                    <a:pt x="0" y="153572"/>
                  </a:moveTo>
                  <a:lnTo>
                    <a:pt x="0" y="122858"/>
                  </a:lnTo>
                </a:path>
                <a:path h="3876040">
                  <a:moveTo>
                    <a:pt x="0" y="92143"/>
                  </a:moveTo>
                  <a:lnTo>
                    <a:pt x="0" y="61429"/>
                  </a:lnTo>
                </a:path>
                <a:path h="3876040">
                  <a:moveTo>
                    <a:pt x="0" y="30714"/>
                  </a:moveTo>
                  <a:lnTo>
                    <a:pt x="0" y="0"/>
                  </a:lnTo>
                </a:path>
                <a:path h="3876040">
                  <a:moveTo>
                    <a:pt x="0" y="3875623"/>
                  </a:moveTo>
                  <a:lnTo>
                    <a:pt x="0" y="3844909"/>
                  </a:lnTo>
                </a:path>
                <a:path h="3876040">
                  <a:moveTo>
                    <a:pt x="0" y="3814194"/>
                  </a:moveTo>
                  <a:lnTo>
                    <a:pt x="0" y="3783479"/>
                  </a:lnTo>
                </a:path>
                <a:path h="3876040">
                  <a:moveTo>
                    <a:pt x="0" y="3752765"/>
                  </a:moveTo>
                  <a:lnTo>
                    <a:pt x="0" y="3722050"/>
                  </a:lnTo>
                </a:path>
                <a:path h="3876040">
                  <a:moveTo>
                    <a:pt x="0" y="3691336"/>
                  </a:moveTo>
                  <a:lnTo>
                    <a:pt x="0" y="3660621"/>
                  </a:lnTo>
                </a:path>
                <a:path h="3876040">
                  <a:moveTo>
                    <a:pt x="0" y="3627114"/>
                  </a:moveTo>
                  <a:lnTo>
                    <a:pt x="0" y="3596400"/>
                  </a:lnTo>
                </a:path>
                <a:path h="3876040">
                  <a:moveTo>
                    <a:pt x="0" y="3565685"/>
                  </a:moveTo>
                  <a:lnTo>
                    <a:pt x="0" y="3534970"/>
                  </a:lnTo>
                </a:path>
                <a:path h="3876040">
                  <a:moveTo>
                    <a:pt x="0" y="3504256"/>
                  </a:moveTo>
                  <a:lnTo>
                    <a:pt x="0" y="3473541"/>
                  </a:lnTo>
                </a:path>
                <a:path h="3876040">
                  <a:moveTo>
                    <a:pt x="0" y="3442827"/>
                  </a:moveTo>
                  <a:lnTo>
                    <a:pt x="0" y="3412112"/>
                  </a:lnTo>
                </a:path>
                <a:path h="3876040">
                  <a:moveTo>
                    <a:pt x="0" y="3381397"/>
                  </a:moveTo>
                  <a:lnTo>
                    <a:pt x="0" y="3347891"/>
                  </a:lnTo>
                </a:path>
                <a:path h="3876040">
                  <a:moveTo>
                    <a:pt x="0" y="3317176"/>
                  </a:moveTo>
                  <a:lnTo>
                    <a:pt x="0" y="3286461"/>
                  </a:lnTo>
                </a:path>
                <a:path h="3876040">
                  <a:moveTo>
                    <a:pt x="0" y="3255747"/>
                  </a:moveTo>
                  <a:lnTo>
                    <a:pt x="0" y="3225032"/>
                  </a:lnTo>
                </a:path>
                <a:path h="3876040">
                  <a:moveTo>
                    <a:pt x="0" y="3194318"/>
                  </a:moveTo>
                  <a:lnTo>
                    <a:pt x="0" y="3163603"/>
                  </a:lnTo>
                </a:path>
                <a:path h="3876040">
                  <a:moveTo>
                    <a:pt x="0" y="3132888"/>
                  </a:moveTo>
                  <a:lnTo>
                    <a:pt x="0" y="3116135"/>
                  </a:lnTo>
                </a:path>
                <a:path h="3876040">
                  <a:moveTo>
                    <a:pt x="0" y="899100"/>
                  </a:moveTo>
                  <a:lnTo>
                    <a:pt x="0" y="868385"/>
                  </a:lnTo>
                </a:path>
                <a:path h="3876040">
                  <a:moveTo>
                    <a:pt x="0" y="837670"/>
                  </a:moveTo>
                  <a:lnTo>
                    <a:pt x="0" y="806956"/>
                  </a:lnTo>
                </a:path>
                <a:path h="3876040">
                  <a:moveTo>
                    <a:pt x="0" y="773449"/>
                  </a:moveTo>
                  <a:lnTo>
                    <a:pt x="0" y="742734"/>
                  </a:lnTo>
                </a:path>
                <a:path h="3876040">
                  <a:moveTo>
                    <a:pt x="0" y="712020"/>
                  </a:moveTo>
                  <a:lnTo>
                    <a:pt x="0" y="681305"/>
                  </a:lnTo>
                </a:path>
                <a:path h="3876040">
                  <a:moveTo>
                    <a:pt x="0" y="3116135"/>
                  </a:moveTo>
                  <a:lnTo>
                    <a:pt x="0" y="3102174"/>
                  </a:lnTo>
                </a:path>
                <a:path h="3876040">
                  <a:moveTo>
                    <a:pt x="0" y="3068667"/>
                  </a:moveTo>
                  <a:lnTo>
                    <a:pt x="0" y="3037952"/>
                  </a:lnTo>
                </a:path>
                <a:path h="3876040">
                  <a:moveTo>
                    <a:pt x="0" y="3007238"/>
                  </a:moveTo>
                  <a:lnTo>
                    <a:pt x="0" y="2976523"/>
                  </a:lnTo>
                </a:path>
                <a:path h="3876040">
                  <a:moveTo>
                    <a:pt x="0" y="2945809"/>
                  </a:moveTo>
                  <a:lnTo>
                    <a:pt x="0" y="2915094"/>
                  </a:lnTo>
                </a:path>
                <a:path h="3876040">
                  <a:moveTo>
                    <a:pt x="0" y="2884379"/>
                  </a:moveTo>
                  <a:lnTo>
                    <a:pt x="0" y="2853665"/>
                  </a:lnTo>
                </a:path>
                <a:path h="3876040">
                  <a:moveTo>
                    <a:pt x="0" y="2822950"/>
                  </a:moveTo>
                  <a:lnTo>
                    <a:pt x="0" y="2789443"/>
                  </a:lnTo>
                </a:path>
                <a:path h="3876040">
                  <a:moveTo>
                    <a:pt x="0" y="2758729"/>
                  </a:moveTo>
                  <a:lnTo>
                    <a:pt x="0" y="2728014"/>
                  </a:lnTo>
                </a:path>
                <a:path h="3876040">
                  <a:moveTo>
                    <a:pt x="0" y="2697300"/>
                  </a:moveTo>
                  <a:lnTo>
                    <a:pt x="0" y="2666585"/>
                  </a:lnTo>
                </a:path>
                <a:path h="3876040">
                  <a:moveTo>
                    <a:pt x="0" y="2635870"/>
                  </a:moveTo>
                  <a:lnTo>
                    <a:pt x="0" y="2605156"/>
                  </a:lnTo>
                </a:path>
                <a:path h="3876040">
                  <a:moveTo>
                    <a:pt x="0" y="2574441"/>
                  </a:moveTo>
                  <a:lnTo>
                    <a:pt x="0" y="2543727"/>
                  </a:lnTo>
                </a:path>
                <a:path h="3876040">
                  <a:moveTo>
                    <a:pt x="0" y="1331896"/>
                  </a:moveTo>
                  <a:lnTo>
                    <a:pt x="0" y="1301181"/>
                  </a:lnTo>
                </a:path>
                <a:path h="3876040">
                  <a:moveTo>
                    <a:pt x="0" y="1270467"/>
                  </a:moveTo>
                  <a:lnTo>
                    <a:pt x="0" y="1239752"/>
                  </a:lnTo>
                </a:path>
                <a:path h="3876040">
                  <a:moveTo>
                    <a:pt x="0" y="1209038"/>
                  </a:moveTo>
                  <a:lnTo>
                    <a:pt x="0" y="1178323"/>
                  </a:lnTo>
                </a:path>
                <a:path h="3876040">
                  <a:moveTo>
                    <a:pt x="0" y="1147609"/>
                  </a:moveTo>
                  <a:lnTo>
                    <a:pt x="0" y="1116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242165" y="57184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242165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2862041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89633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337101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337101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337101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337101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337101" y="4135301"/>
              <a:ext cx="45085" cy="5514975"/>
            </a:xfrm>
            <a:custGeom>
              <a:avLst/>
              <a:gdLst/>
              <a:ahLst/>
              <a:cxnLst/>
              <a:rect l="l" t="t" r="r" b="b"/>
              <a:pathLst>
                <a:path w="45085" h="5514975">
                  <a:moveTo>
                    <a:pt x="0" y="1150401"/>
                  </a:moveTo>
                  <a:lnTo>
                    <a:pt x="0" y="1119686"/>
                  </a:lnTo>
                </a:path>
                <a:path w="45085" h="5514975">
                  <a:moveTo>
                    <a:pt x="0" y="1088972"/>
                  </a:moveTo>
                  <a:lnTo>
                    <a:pt x="0" y="1058257"/>
                  </a:lnTo>
                </a:path>
                <a:path w="45085" h="5514975">
                  <a:moveTo>
                    <a:pt x="0" y="1027542"/>
                  </a:moveTo>
                  <a:lnTo>
                    <a:pt x="0" y="994036"/>
                  </a:lnTo>
                </a:path>
                <a:path w="45085" h="5514975">
                  <a:moveTo>
                    <a:pt x="0" y="963321"/>
                  </a:moveTo>
                  <a:lnTo>
                    <a:pt x="0" y="932606"/>
                  </a:lnTo>
                </a:path>
                <a:path w="45085" h="5514975">
                  <a:moveTo>
                    <a:pt x="0" y="901892"/>
                  </a:moveTo>
                  <a:lnTo>
                    <a:pt x="0" y="871177"/>
                  </a:lnTo>
                </a:path>
                <a:path w="45085" h="5514975">
                  <a:moveTo>
                    <a:pt x="0" y="840463"/>
                  </a:moveTo>
                  <a:lnTo>
                    <a:pt x="0" y="809748"/>
                  </a:lnTo>
                </a:path>
                <a:path w="45085" h="5514975">
                  <a:moveTo>
                    <a:pt x="0" y="779033"/>
                  </a:moveTo>
                  <a:lnTo>
                    <a:pt x="0" y="748319"/>
                  </a:lnTo>
                </a:path>
                <a:path w="45085" h="5514975">
                  <a:moveTo>
                    <a:pt x="0" y="714812"/>
                  </a:moveTo>
                  <a:lnTo>
                    <a:pt x="0" y="684097"/>
                  </a:lnTo>
                </a:path>
                <a:path w="45085" h="5514975">
                  <a:moveTo>
                    <a:pt x="0" y="653383"/>
                  </a:moveTo>
                  <a:lnTo>
                    <a:pt x="0" y="622668"/>
                  </a:lnTo>
                </a:path>
                <a:path w="45085" h="5514975">
                  <a:moveTo>
                    <a:pt x="0" y="591954"/>
                  </a:moveTo>
                  <a:lnTo>
                    <a:pt x="0" y="561239"/>
                  </a:lnTo>
                </a:path>
                <a:path w="45085" h="5514975">
                  <a:moveTo>
                    <a:pt x="0" y="530524"/>
                  </a:moveTo>
                  <a:lnTo>
                    <a:pt x="0" y="499810"/>
                  </a:lnTo>
                </a:path>
                <a:path w="45085" h="5514975">
                  <a:moveTo>
                    <a:pt x="0" y="4375433"/>
                  </a:moveTo>
                  <a:lnTo>
                    <a:pt x="0" y="4344719"/>
                  </a:lnTo>
                </a:path>
                <a:path w="45085" h="5514975">
                  <a:moveTo>
                    <a:pt x="0" y="4314004"/>
                  </a:moveTo>
                  <a:lnTo>
                    <a:pt x="0" y="4283290"/>
                  </a:lnTo>
                </a:path>
                <a:path w="45085" h="5514975">
                  <a:moveTo>
                    <a:pt x="0" y="4252575"/>
                  </a:moveTo>
                  <a:lnTo>
                    <a:pt x="0" y="4221860"/>
                  </a:lnTo>
                </a:path>
                <a:path w="45085" h="5514975">
                  <a:moveTo>
                    <a:pt x="0" y="4191146"/>
                  </a:moveTo>
                  <a:lnTo>
                    <a:pt x="0" y="4160431"/>
                  </a:lnTo>
                </a:path>
                <a:path w="45085" h="5514975">
                  <a:moveTo>
                    <a:pt x="0" y="4126924"/>
                  </a:moveTo>
                  <a:lnTo>
                    <a:pt x="0" y="4096210"/>
                  </a:lnTo>
                </a:path>
                <a:path w="45085" h="5514975">
                  <a:moveTo>
                    <a:pt x="0" y="4065495"/>
                  </a:moveTo>
                  <a:lnTo>
                    <a:pt x="0" y="4034781"/>
                  </a:lnTo>
                </a:path>
                <a:path w="45085" h="5514975">
                  <a:moveTo>
                    <a:pt x="0" y="4004066"/>
                  </a:moveTo>
                  <a:lnTo>
                    <a:pt x="0" y="3973351"/>
                  </a:lnTo>
                </a:path>
                <a:path w="45085" h="5514975">
                  <a:moveTo>
                    <a:pt x="0" y="3942637"/>
                  </a:moveTo>
                  <a:lnTo>
                    <a:pt x="0" y="3911922"/>
                  </a:lnTo>
                </a:path>
                <a:path w="45085" h="5514975">
                  <a:moveTo>
                    <a:pt x="0" y="3881208"/>
                  </a:moveTo>
                  <a:lnTo>
                    <a:pt x="0" y="3847701"/>
                  </a:lnTo>
                </a:path>
                <a:path w="45085" h="5514975">
                  <a:moveTo>
                    <a:pt x="0" y="3816986"/>
                  </a:moveTo>
                  <a:lnTo>
                    <a:pt x="0" y="3786272"/>
                  </a:lnTo>
                </a:path>
                <a:path w="45085" h="5514975">
                  <a:moveTo>
                    <a:pt x="0" y="3755557"/>
                  </a:moveTo>
                  <a:lnTo>
                    <a:pt x="0" y="3724842"/>
                  </a:lnTo>
                </a:path>
                <a:path w="45085" h="5514975">
                  <a:moveTo>
                    <a:pt x="0" y="3694128"/>
                  </a:moveTo>
                  <a:lnTo>
                    <a:pt x="0" y="3663413"/>
                  </a:lnTo>
                </a:path>
                <a:path w="45085" h="5514975">
                  <a:moveTo>
                    <a:pt x="0" y="3632699"/>
                  </a:moveTo>
                  <a:lnTo>
                    <a:pt x="0" y="3615945"/>
                  </a:lnTo>
                </a:path>
                <a:path w="45085" h="5514975">
                  <a:moveTo>
                    <a:pt x="0" y="1831706"/>
                  </a:moveTo>
                  <a:lnTo>
                    <a:pt x="0" y="1800992"/>
                  </a:lnTo>
                </a:path>
                <a:path w="45085" h="5514975">
                  <a:moveTo>
                    <a:pt x="0" y="1770277"/>
                  </a:moveTo>
                  <a:lnTo>
                    <a:pt x="0" y="1739563"/>
                  </a:lnTo>
                </a:path>
                <a:path w="45085" h="5514975">
                  <a:moveTo>
                    <a:pt x="0" y="1708848"/>
                  </a:moveTo>
                  <a:lnTo>
                    <a:pt x="0" y="1678133"/>
                  </a:lnTo>
                </a:path>
                <a:path w="45085" h="5514975">
                  <a:moveTo>
                    <a:pt x="0" y="1647419"/>
                  </a:moveTo>
                  <a:lnTo>
                    <a:pt x="0" y="1616704"/>
                  </a:lnTo>
                </a:path>
                <a:path w="45085" h="5514975">
                  <a:moveTo>
                    <a:pt x="0" y="1583197"/>
                  </a:moveTo>
                  <a:lnTo>
                    <a:pt x="0" y="1552483"/>
                  </a:lnTo>
                </a:path>
                <a:path w="45085" h="5514975">
                  <a:moveTo>
                    <a:pt x="0" y="1521768"/>
                  </a:moveTo>
                  <a:lnTo>
                    <a:pt x="0" y="1491054"/>
                  </a:lnTo>
                </a:path>
                <a:path w="45085" h="5514975">
                  <a:moveTo>
                    <a:pt x="0" y="1460339"/>
                  </a:moveTo>
                  <a:lnTo>
                    <a:pt x="0" y="1429624"/>
                  </a:lnTo>
                </a:path>
                <a:path w="45085" h="5514975">
                  <a:moveTo>
                    <a:pt x="0" y="1398910"/>
                  </a:moveTo>
                  <a:lnTo>
                    <a:pt x="0" y="1368195"/>
                  </a:lnTo>
                </a:path>
                <a:path w="45085" h="5514975">
                  <a:moveTo>
                    <a:pt x="0" y="1337481"/>
                  </a:moveTo>
                  <a:lnTo>
                    <a:pt x="0" y="1306766"/>
                  </a:lnTo>
                </a:path>
                <a:path w="45085" h="5514975">
                  <a:moveTo>
                    <a:pt x="0" y="1273259"/>
                  </a:moveTo>
                  <a:lnTo>
                    <a:pt x="0" y="1242545"/>
                  </a:lnTo>
                </a:path>
                <a:path w="45085" h="5514975">
                  <a:moveTo>
                    <a:pt x="0" y="1211830"/>
                  </a:moveTo>
                  <a:lnTo>
                    <a:pt x="0" y="1181115"/>
                  </a:lnTo>
                </a:path>
                <a:path w="45085" h="5514975">
                  <a:moveTo>
                    <a:pt x="0" y="3615945"/>
                  </a:moveTo>
                  <a:lnTo>
                    <a:pt x="0" y="3601984"/>
                  </a:lnTo>
                </a:path>
                <a:path w="45085" h="5514975">
                  <a:moveTo>
                    <a:pt x="0" y="3568477"/>
                  </a:moveTo>
                  <a:lnTo>
                    <a:pt x="0" y="3537763"/>
                  </a:lnTo>
                </a:path>
                <a:path w="45085" h="5514975">
                  <a:moveTo>
                    <a:pt x="0" y="3507048"/>
                  </a:moveTo>
                  <a:lnTo>
                    <a:pt x="0" y="3476333"/>
                  </a:lnTo>
                </a:path>
                <a:path w="45085" h="5514975">
                  <a:moveTo>
                    <a:pt x="0" y="3445619"/>
                  </a:moveTo>
                  <a:lnTo>
                    <a:pt x="0" y="3414904"/>
                  </a:lnTo>
                </a:path>
                <a:path w="45085" h="5514975">
                  <a:moveTo>
                    <a:pt x="0" y="3384190"/>
                  </a:moveTo>
                  <a:lnTo>
                    <a:pt x="0" y="3353475"/>
                  </a:lnTo>
                </a:path>
                <a:path w="45085" h="5514975">
                  <a:moveTo>
                    <a:pt x="0" y="3322760"/>
                  </a:moveTo>
                  <a:lnTo>
                    <a:pt x="0" y="3289254"/>
                  </a:lnTo>
                </a:path>
                <a:path w="45085" h="5514975">
                  <a:moveTo>
                    <a:pt x="0" y="3258539"/>
                  </a:moveTo>
                  <a:lnTo>
                    <a:pt x="0" y="3227824"/>
                  </a:lnTo>
                </a:path>
                <a:path w="45085" h="5514975">
                  <a:moveTo>
                    <a:pt x="0" y="3197110"/>
                  </a:moveTo>
                  <a:lnTo>
                    <a:pt x="0" y="3166395"/>
                  </a:lnTo>
                </a:path>
                <a:path w="45085" h="5514975">
                  <a:moveTo>
                    <a:pt x="0" y="3135681"/>
                  </a:moveTo>
                  <a:lnTo>
                    <a:pt x="0" y="3104966"/>
                  </a:lnTo>
                </a:path>
                <a:path w="45085" h="5514975">
                  <a:moveTo>
                    <a:pt x="0" y="3074251"/>
                  </a:moveTo>
                  <a:lnTo>
                    <a:pt x="0" y="3043537"/>
                  </a:lnTo>
                </a:path>
                <a:path w="45085" h="5514975">
                  <a:moveTo>
                    <a:pt x="0" y="3012822"/>
                  </a:moveTo>
                  <a:lnTo>
                    <a:pt x="0" y="2979315"/>
                  </a:lnTo>
                </a:path>
                <a:path w="45085" h="5514975">
                  <a:moveTo>
                    <a:pt x="0" y="2948601"/>
                  </a:moveTo>
                  <a:lnTo>
                    <a:pt x="0" y="2917886"/>
                  </a:lnTo>
                </a:path>
                <a:path w="45085" h="5514975">
                  <a:moveTo>
                    <a:pt x="0" y="2887172"/>
                  </a:moveTo>
                  <a:lnTo>
                    <a:pt x="0" y="2856457"/>
                  </a:lnTo>
                </a:path>
                <a:path w="45085" h="5514975">
                  <a:moveTo>
                    <a:pt x="0" y="2825742"/>
                  </a:moveTo>
                  <a:lnTo>
                    <a:pt x="0" y="2795028"/>
                  </a:lnTo>
                </a:path>
                <a:path w="45085" h="5514975">
                  <a:moveTo>
                    <a:pt x="0" y="2764313"/>
                  </a:moveTo>
                  <a:lnTo>
                    <a:pt x="0" y="2733599"/>
                  </a:lnTo>
                </a:path>
                <a:path w="45085" h="5514975">
                  <a:moveTo>
                    <a:pt x="0" y="2700092"/>
                  </a:moveTo>
                  <a:lnTo>
                    <a:pt x="0" y="2669377"/>
                  </a:lnTo>
                </a:path>
                <a:path w="45085" h="5514975">
                  <a:moveTo>
                    <a:pt x="0" y="2638663"/>
                  </a:moveTo>
                  <a:lnTo>
                    <a:pt x="0" y="2607948"/>
                  </a:lnTo>
                </a:path>
                <a:path w="45085" h="5514975">
                  <a:moveTo>
                    <a:pt x="0" y="2577233"/>
                  </a:moveTo>
                  <a:lnTo>
                    <a:pt x="0" y="2546519"/>
                  </a:lnTo>
                </a:path>
                <a:path w="45085" h="5514975">
                  <a:moveTo>
                    <a:pt x="0" y="2515804"/>
                  </a:moveTo>
                  <a:lnTo>
                    <a:pt x="0" y="2485090"/>
                  </a:lnTo>
                </a:path>
                <a:path w="45085" h="5514975">
                  <a:moveTo>
                    <a:pt x="0" y="2454375"/>
                  </a:moveTo>
                  <a:lnTo>
                    <a:pt x="0" y="2420868"/>
                  </a:lnTo>
                </a:path>
                <a:path w="45085" h="5514975">
                  <a:moveTo>
                    <a:pt x="0" y="2390154"/>
                  </a:moveTo>
                  <a:lnTo>
                    <a:pt x="0" y="2359439"/>
                  </a:lnTo>
                </a:path>
                <a:path w="45085" h="5514975">
                  <a:moveTo>
                    <a:pt x="0" y="2328724"/>
                  </a:moveTo>
                  <a:lnTo>
                    <a:pt x="0" y="2298010"/>
                  </a:lnTo>
                </a:path>
                <a:path w="45085" h="5514975">
                  <a:moveTo>
                    <a:pt x="0" y="2267295"/>
                  </a:moveTo>
                  <a:lnTo>
                    <a:pt x="0" y="2236581"/>
                  </a:lnTo>
                </a:path>
                <a:path w="45085" h="5514975">
                  <a:moveTo>
                    <a:pt x="0" y="2205866"/>
                  </a:moveTo>
                  <a:lnTo>
                    <a:pt x="0" y="2175151"/>
                  </a:lnTo>
                </a:path>
                <a:path w="45085" h="5514975">
                  <a:moveTo>
                    <a:pt x="0" y="2141645"/>
                  </a:moveTo>
                  <a:lnTo>
                    <a:pt x="0" y="2110930"/>
                  </a:lnTo>
                </a:path>
                <a:path w="45085" h="5514975">
                  <a:moveTo>
                    <a:pt x="0" y="2080215"/>
                  </a:moveTo>
                  <a:lnTo>
                    <a:pt x="0" y="2049501"/>
                  </a:lnTo>
                </a:path>
                <a:path w="45085" h="5514975">
                  <a:moveTo>
                    <a:pt x="0" y="2018786"/>
                  </a:moveTo>
                  <a:lnTo>
                    <a:pt x="0" y="1988072"/>
                  </a:lnTo>
                </a:path>
                <a:path w="45085" h="5514975">
                  <a:moveTo>
                    <a:pt x="0" y="1957357"/>
                  </a:moveTo>
                  <a:lnTo>
                    <a:pt x="0" y="1926642"/>
                  </a:lnTo>
                </a:path>
                <a:path w="45085" h="5514975">
                  <a:moveTo>
                    <a:pt x="0" y="1895928"/>
                  </a:moveTo>
                  <a:lnTo>
                    <a:pt x="0" y="1862421"/>
                  </a:lnTo>
                </a:path>
                <a:path w="45085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45085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45085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45085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45085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45085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45085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45085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45085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45085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45085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45085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45085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45085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45085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45085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45085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45085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45085" h="5514975">
                  <a:moveTo>
                    <a:pt x="44675" y="125650"/>
                  </a:moveTo>
                  <a:lnTo>
                    <a:pt x="44675" y="94936"/>
                  </a:lnTo>
                </a:path>
                <a:path w="45085" h="5514975">
                  <a:moveTo>
                    <a:pt x="44675" y="64221"/>
                  </a:moveTo>
                  <a:lnTo>
                    <a:pt x="44675" y="33506"/>
                  </a:lnTo>
                </a:path>
                <a:path w="45085" h="5514975">
                  <a:moveTo>
                    <a:pt x="44675" y="2792"/>
                  </a:moveTo>
                  <a:lnTo>
                    <a:pt x="44675" y="0"/>
                  </a:lnTo>
                </a:path>
                <a:path w="45085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45085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45085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45085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45085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45085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45085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45085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45085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45085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45085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45085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45085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45085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45085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45085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45085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45085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45085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45085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45085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45085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45085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45085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45085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45085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45085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45085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45085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45085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45085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45085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45085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45085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45085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45085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45085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45085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45085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45085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45085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45085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45085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45085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45085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45085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45085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45085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45085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45085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45085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45085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45085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45085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45085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45085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45085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45085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45085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45085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45085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45085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45085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45085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45085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45085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45085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45085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45085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45085" h="5514975">
                  <a:moveTo>
                    <a:pt x="44675" y="1926642"/>
                  </a:moveTo>
                  <a:lnTo>
                    <a:pt x="44675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381777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429245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429245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429245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429245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429245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476713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521388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521388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521388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52138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521388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568856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616324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616324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616324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61632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616324" y="4135301"/>
              <a:ext cx="45085" cy="5514975"/>
            </a:xfrm>
            <a:custGeom>
              <a:avLst/>
              <a:gdLst/>
              <a:ahLst/>
              <a:cxnLst/>
              <a:rect l="l" t="t" r="r" b="b"/>
              <a:pathLst>
                <a:path w="45085" h="5514975">
                  <a:moveTo>
                    <a:pt x="0" y="1150401"/>
                  </a:moveTo>
                  <a:lnTo>
                    <a:pt x="0" y="1119686"/>
                  </a:lnTo>
                </a:path>
                <a:path w="45085" h="5514975">
                  <a:moveTo>
                    <a:pt x="0" y="1088972"/>
                  </a:moveTo>
                  <a:lnTo>
                    <a:pt x="0" y="1058257"/>
                  </a:lnTo>
                </a:path>
                <a:path w="45085" h="5514975">
                  <a:moveTo>
                    <a:pt x="0" y="1027542"/>
                  </a:moveTo>
                  <a:lnTo>
                    <a:pt x="0" y="994036"/>
                  </a:lnTo>
                </a:path>
                <a:path w="45085" h="5514975">
                  <a:moveTo>
                    <a:pt x="0" y="963321"/>
                  </a:moveTo>
                  <a:lnTo>
                    <a:pt x="0" y="932606"/>
                  </a:lnTo>
                </a:path>
                <a:path w="45085" h="5514975">
                  <a:moveTo>
                    <a:pt x="0" y="901892"/>
                  </a:moveTo>
                  <a:lnTo>
                    <a:pt x="0" y="871177"/>
                  </a:lnTo>
                </a:path>
                <a:path w="45085" h="5514975">
                  <a:moveTo>
                    <a:pt x="0" y="840463"/>
                  </a:moveTo>
                  <a:lnTo>
                    <a:pt x="0" y="809748"/>
                  </a:lnTo>
                </a:path>
                <a:path w="45085" h="5514975">
                  <a:moveTo>
                    <a:pt x="0" y="779033"/>
                  </a:moveTo>
                  <a:lnTo>
                    <a:pt x="0" y="748319"/>
                  </a:lnTo>
                </a:path>
                <a:path w="45085" h="5514975">
                  <a:moveTo>
                    <a:pt x="0" y="714812"/>
                  </a:moveTo>
                  <a:lnTo>
                    <a:pt x="0" y="684097"/>
                  </a:lnTo>
                </a:path>
                <a:path w="45085" h="5514975">
                  <a:moveTo>
                    <a:pt x="0" y="653383"/>
                  </a:moveTo>
                  <a:lnTo>
                    <a:pt x="0" y="622668"/>
                  </a:lnTo>
                </a:path>
                <a:path w="45085" h="5514975">
                  <a:moveTo>
                    <a:pt x="0" y="591954"/>
                  </a:moveTo>
                  <a:lnTo>
                    <a:pt x="0" y="561239"/>
                  </a:lnTo>
                </a:path>
                <a:path w="45085" h="5514975">
                  <a:moveTo>
                    <a:pt x="0" y="530524"/>
                  </a:moveTo>
                  <a:lnTo>
                    <a:pt x="0" y="499810"/>
                  </a:lnTo>
                </a:path>
                <a:path w="45085" h="5514975">
                  <a:moveTo>
                    <a:pt x="0" y="4375433"/>
                  </a:moveTo>
                  <a:lnTo>
                    <a:pt x="0" y="4344719"/>
                  </a:lnTo>
                </a:path>
                <a:path w="45085" h="5514975">
                  <a:moveTo>
                    <a:pt x="0" y="4314004"/>
                  </a:moveTo>
                  <a:lnTo>
                    <a:pt x="0" y="4283290"/>
                  </a:lnTo>
                </a:path>
                <a:path w="45085" h="5514975">
                  <a:moveTo>
                    <a:pt x="0" y="4252575"/>
                  </a:moveTo>
                  <a:lnTo>
                    <a:pt x="0" y="4221860"/>
                  </a:lnTo>
                </a:path>
                <a:path w="45085" h="5514975">
                  <a:moveTo>
                    <a:pt x="0" y="4191146"/>
                  </a:moveTo>
                  <a:lnTo>
                    <a:pt x="0" y="4160431"/>
                  </a:lnTo>
                </a:path>
                <a:path w="45085" h="5514975">
                  <a:moveTo>
                    <a:pt x="0" y="4126924"/>
                  </a:moveTo>
                  <a:lnTo>
                    <a:pt x="0" y="4096210"/>
                  </a:lnTo>
                </a:path>
                <a:path w="45085" h="5514975">
                  <a:moveTo>
                    <a:pt x="0" y="4065495"/>
                  </a:moveTo>
                  <a:lnTo>
                    <a:pt x="0" y="4034781"/>
                  </a:lnTo>
                </a:path>
                <a:path w="45085" h="5514975">
                  <a:moveTo>
                    <a:pt x="0" y="4004066"/>
                  </a:moveTo>
                  <a:lnTo>
                    <a:pt x="0" y="3973351"/>
                  </a:lnTo>
                </a:path>
                <a:path w="45085" h="5514975">
                  <a:moveTo>
                    <a:pt x="0" y="3942637"/>
                  </a:moveTo>
                  <a:lnTo>
                    <a:pt x="0" y="3911922"/>
                  </a:lnTo>
                </a:path>
                <a:path w="45085" h="5514975">
                  <a:moveTo>
                    <a:pt x="0" y="3881208"/>
                  </a:moveTo>
                  <a:lnTo>
                    <a:pt x="0" y="3847701"/>
                  </a:lnTo>
                </a:path>
                <a:path w="45085" h="5514975">
                  <a:moveTo>
                    <a:pt x="0" y="3816986"/>
                  </a:moveTo>
                  <a:lnTo>
                    <a:pt x="0" y="3786272"/>
                  </a:lnTo>
                </a:path>
                <a:path w="45085" h="5514975">
                  <a:moveTo>
                    <a:pt x="0" y="3755557"/>
                  </a:moveTo>
                  <a:lnTo>
                    <a:pt x="0" y="3724842"/>
                  </a:lnTo>
                </a:path>
                <a:path w="45085" h="5514975">
                  <a:moveTo>
                    <a:pt x="0" y="3694128"/>
                  </a:moveTo>
                  <a:lnTo>
                    <a:pt x="0" y="3663413"/>
                  </a:lnTo>
                </a:path>
                <a:path w="45085" h="5514975">
                  <a:moveTo>
                    <a:pt x="0" y="3632699"/>
                  </a:moveTo>
                  <a:lnTo>
                    <a:pt x="0" y="3615945"/>
                  </a:lnTo>
                </a:path>
                <a:path w="45085" h="5514975">
                  <a:moveTo>
                    <a:pt x="0" y="1831706"/>
                  </a:moveTo>
                  <a:lnTo>
                    <a:pt x="0" y="1800992"/>
                  </a:lnTo>
                </a:path>
                <a:path w="45085" h="5514975">
                  <a:moveTo>
                    <a:pt x="0" y="1770277"/>
                  </a:moveTo>
                  <a:lnTo>
                    <a:pt x="0" y="1739563"/>
                  </a:lnTo>
                </a:path>
                <a:path w="45085" h="5514975">
                  <a:moveTo>
                    <a:pt x="0" y="1708848"/>
                  </a:moveTo>
                  <a:lnTo>
                    <a:pt x="0" y="1678133"/>
                  </a:lnTo>
                </a:path>
                <a:path w="45085" h="5514975">
                  <a:moveTo>
                    <a:pt x="0" y="1647419"/>
                  </a:moveTo>
                  <a:lnTo>
                    <a:pt x="0" y="1616704"/>
                  </a:lnTo>
                </a:path>
                <a:path w="45085" h="5514975">
                  <a:moveTo>
                    <a:pt x="0" y="1583197"/>
                  </a:moveTo>
                  <a:lnTo>
                    <a:pt x="0" y="1552483"/>
                  </a:lnTo>
                </a:path>
                <a:path w="45085" h="5514975">
                  <a:moveTo>
                    <a:pt x="0" y="1521768"/>
                  </a:moveTo>
                  <a:lnTo>
                    <a:pt x="0" y="1491054"/>
                  </a:lnTo>
                </a:path>
                <a:path w="45085" h="5514975">
                  <a:moveTo>
                    <a:pt x="0" y="1460339"/>
                  </a:moveTo>
                  <a:lnTo>
                    <a:pt x="0" y="1429624"/>
                  </a:lnTo>
                </a:path>
                <a:path w="45085" h="5514975">
                  <a:moveTo>
                    <a:pt x="0" y="1398910"/>
                  </a:moveTo>
                  <a:lnTo>
                    <a:pt x="0" y="1368195"/>
                  </a:lnTo>
                </a:path>
                <a:path w="45085" h="5514975">
                  <a:moveTo>
                    <a:pt x="0" y="1337481"/>
                  </a:moveTo>
                  <a:lnTo>
                    <a:pt x="0" y="1306766"/>
                  </a:lnTo>
                </a:path>
                <a:path w="45085" h="5514975">
                  <a:moveTo>
                    <a:pt x="0" y="1273259"/>
                  </a:moveTo>
                  <a:lnTo>
                    <a:pt x="0" y="1242545"/>
                  </a:lnTo>
                </a:path>
                <a:path w="45085" h="5514975">
                  <a:moveTo>
                    <a:pt x="0" y="1211830"/>
                  </a:moveTo>
                  <a:lnTo>
                    <a:pt x="0" y="1181115"/>
                  </a:lnTo>
                </a:path>
                <a:path w="45085" h="5514975">
                  <a:moveTo>
                    <a:pt x="0" y="3615945"/>
                  </a:moveTo>
                  <a:lnTo>
                    <a:pt x="0" y="3601984"/>
                  </a:lnTo>
                </a:path>
                <a:path w="45085" h="5514975">
                  <a:moveTo>
                    <a:pt x="0" y="3568477"/>
                  </a:moveTo>
                  <a:lnTo>
                    <a:pt x="0" y="3537763"/>
                  </a:lnTo>
                </a:path>
                <a:path w="45085" h="5514975">
                  <a:moveTo>
                    <a:pt x="0" y="3507048"/>
                  </a:moveTo>
                  <a:lnTo>
                    <a:pt x="0" y="3476333"/>
                  </a:lnTo>
                </a:path>
                <a:path w="45085" h="5514975">
                  <a:moveTo>
                    <a:pt x="0" y="3445619"/>
                  </a:moveTo>
                  <a:lnTo>
                    <a:pt x="0" y="3414904"/>
                  </a:lnTo>
                </a:path>
                <a:path w="45085" h="5514975">
                  <a:moveTo>
                    <a:pt x="0" y="3384190"/>
                  </a:moveTo>
                  <a:lnTo>
                    <a:pt x="0" y="3353475"/>
                  </a:lnTo>
                </a:path>
                <a:path w="45085" h="5514975">
                  <a:moveTo>
                    <a:pt x="0" y="3322760"/>
                  </a:moveTo>
                  <a:lnTo>
                    <a:pt x="0" y="3289254"/>
                  </a:lnTo>
                </a:path>
                <a:path w="45085" h="5514975">
                  <a:moveTo>
                    <a:pt x="0" y="3258539"/>
                  </a:moveTo>
                  <a:lnTo>
                    <a:pt x="0" y="3227824"/>
                  </a:lnTo>
                </a:path>
                <a:path w="45085" h="5514975">
                  <a:moveTo>
                    <a:pt x="0" y="3197110"/>
                  </a:moveTo>
                  <a:lnTo>
                    <a:pt x="0" y="3166395"/>
                  </a:lnTo>
                </a:path>
                <a:path w="45085" h="5514975">
                  <a:moveTo>
                    <a:pt x="0" y="3135681"/>
                  </a:moveTo>
                  <a:lnTo>
                    <a:pt x="0" y="3104966"/>
                  </a:lnTo>
                </a:path>
                <a:path w="45085" h="5514975">
                  <a:moveTo>
                    <a:pt x="0" y="3074251"/>
                  </a:moveTo>
                  <a:lnTo>
                    <a:pt x="0" y="3043537"/>
                  </a:lnTo>
                </a:path>
                <a:path w="45085" h="5514975">
                  <a:moveTo>
                    <a:pt x="0" y="3012822"/>
                  </a:moveTo>
                  <a:lnTo>
                    <a:pt x="0" y="2979315"/>
                  </a:lnTo>
                </a:path>
                <a:path w="45085" h="5514975">
                  <a:moveTo>
                    <a:pt x="0" y="2948601"/>
                  </a:moveTo>
                  <a:lnTo>
                    <a:pt x="0" y="2917886"/>
                  </a:lnTo>
                </a:path>
                <a:path w="45085" h="5514975">
                  <a:moveTo>
                    <a:pt x="0" y="2887172"/>
                  </a:moveTo>
                  <a:lnTo>
                    <a:pt x="0" y="2856457"/>
                  </a:lnTo>
                </a:path>
                <a:path w="45085" h="5514975">
                  <a:moveTo>
                    <a:pt x="0" y="2825742"/>
                  </a:moveTo>
                  <a:lnTo>
                    <a:pt x="0" y="2795028"/>
                  </a:lnTo>
                </a:path>
                <a:path w="45085" h="5514975">
                  <a:moveTo>
                    <a:pt x="0" y="2764313"/>
                  </a:moveTo>
                  <a:lnTo>
                    <a:pt x="0" y="2733599"/>
                  </a:lnTo>
                </a:path>
                <a:path w="45085" h="5514975">
                  <a:moveTo>
                    <a:pt x="0" y="2700092"/>
                  </a:moveTo>
                  <a:lnTo>
                    <a:pt x="0" y="2669377"/>
                  </a:lnTo>
                </a:path>
                <a:path w="45085" h="5514975">
                  <a:moveTo>
                    <a:pt x="0" y="2638663"/>
                  </a:moveTo>
                  <a:lnTo>
                    <a:pt x="0" y="2607948"/>
                  </a:lnTo>
                </a:path>
                <a:path w="45085" h="5514975">
                  <a:moveTo>
                    <a:pt x="0" y="2577233"/>
                  </a:moveTo>
                  <a:lnTo>
                    <a:pt x="0" y="2546519"/>
                  </a:lnTo>
                </a:path>
                <a:path w="45085" h="5514975">
                  <a:moveTo>
                    <a:pt x="0" y="2515804"/>
                  </a:moveTo>
                  <a:lnTo>
                    <a:pt x="0" y="2485090"/>
                  </a:lnTo>
                </a:path>
                <a:path w="45085" h="5514975">
                  <a:moveTo>
                    <a:pt x="0" y="2454375"/>
                  </a:moveTo>
                  <a:lnTo>
                    <a:pt x="0" y="2420868"/>
                  </a:lnTo>
                </a:path>
                <a:path w="45085" h="5514975">
                  <a:moveTo>
                    <a:pt x="0" y="2390154"/>
                  </a:moveTo>
                  <a:lnTo>
                    <a:pt x="0" y="2359439"/>
                  </a:lnTo>
                </a:path>
                <a:path w="45085" h="5514975">
                  <a:moveTo>
                    <a:pt x="0" y="2328724"/>
                  </a:moveTo>
                  <a:lnTo>
                    <a:pt x="0" y="2298010"/>
                  </a:lnTo>
                </a:path>
                <a:path w="45085" h="5514975">
                  <a:moveTo>
                    <a:pt x="0" y="2267295"/>
                  </a:moveTo>
                  <a:lnTo>
                    <a:pt x="0" y="2236581"/>
                  </a:lnTo>
                </a:path>
                <a:path w="45085" h="5514975">
                  <a:moveTo>
                    <a:pt x="0" y="2205866"/>
                  </a:moveTo>
                  <a:lnTo>
                    <a:pt x="0" y="2175151"/>
                  </a:lnTo>
                </a:path>
                <a:path w="45085" h="5514975">
                  <a:moveTo>
                    <a:pt x="0" y="2141645"/>
                  </a:moveTo>
                  <a:lnTo>
                    <a:pt x="0" y="2110930"/>
                  </a:lnTo>
                </a:path>
                <a:path w="45085" h="5514975">
                  <a:moveTo>
                    <a:pt x="0" y="2080215"/>
                  </a:moveTo>
                  <a:lnTo>
                    <a:pt x="0" y="2049501"/>
                  </a:lnTo>
                </a:path>
                <a:path w="45085" h="5514975">
                  <a:moveTo>
                    <a:pt x="0" y="2018786"/>
                  </a:moveTo>
                  <a:lnTo>
                    <a:pt x="0" y="1988072"/>
                  </a:lnTo>
                </a:path>
                <a:path w="45085" h="5514975">
                  <a:moveTo>
                    <a:pt x="0" y="1957357"/>
                  </a:moveTo>
                  <a:lnTo>
                    <a:pt x="0" y="1926642"/>
                  </a:lnTo>
                </a:path>
                <a:path w="45085" h="5514975">
                  <a:moveTo>
                    <a:pt x="0" y="1895928"/>
                  </a:moveTo>
                  <a:lnTo>
                    <a:pt x="0" y="1862421"/>
                  </a:lnTo>
                </a:path>
                <a:path w="45085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45085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45085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45085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45085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45085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45085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45085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45085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45085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45085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45085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45085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45085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45085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45085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45085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45085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45085" h="5514975">
                  <a:moveTo>
                    <a:pt x="44675" y="125650"/>
                  </a:moveTo>
                  <a:lnTo>
                    <a:pt x="44675" y="94936"/>
                  </a:lnTo>
                </a:path>
                <a:path w="45085" h="5514975">
                  <a:moveTo>
                    <a:pt x="44675" y="64221"/>
                  </a:moveTo>
                  <a:lnTo>
                    <a:pt x="44675" y="33506"/>
                  </a:lnTo>
                </a:path>
                <a:path w="45085" h="5514975">
                  <a:moveTo>
                    <a:pt x="44675" y="2792"/>
                  </a:moveTo>
                  <a:lnTo>
                    <a:pt x="44675" y="0"/>
                  </a:lnTo>
                </a:path>
                <a:path w="45085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45085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45085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45085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45085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45085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45085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45085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45085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45085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45085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45085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45085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45085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45085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45085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45085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45085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45085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45085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45085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45085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45085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45085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45085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45085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45085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45085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45085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45085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45085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45085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45085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45085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45085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45085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45085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45085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45085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45085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45085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45085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45085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45085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45085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45085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45085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45085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45085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45085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45085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45085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45085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45085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45085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45085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45085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45085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45085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45085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45085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45085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45085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45085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45085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45085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45085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45085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45085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45085" h="5514975">
                  <a:moveTo>
                    <a:pt x="44675" y="1926642"/>
                  </a:moveTo>
                  <a:lnTo>
                    <a:pt x="44675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661000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708468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708468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708468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70846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708468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755936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800612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800612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800612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800612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800612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848080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895548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895548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895548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89554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895548" y="4230237"/>
              <a:ext cx="47625" cy="5419725"/>
            </a:xfrm>
            <a:custGeom>
              <a:avLst/>
              <a:gdLst/>
              <a:ahLst/>
              <a:cxnLst/>
              <a:rect l="l" t="t" r="r" b="b"/>
              <a:pathLst>
                <a:path w="47625" h="5419725">
                  <a:moveTo>
                    <a:pt x="0" y="1055465"/>
                  </a:moveTo>
                  <a:lnTo>
                    <a:pt x="0" y="1024750"/>
                  </a:lnTo>
                </a:path>
                <a:path w="47625" h="5419725">
                  <a:moveTo>
                    <a:pt x="0" y="994036"/>
                  </a:moveTo>
                  <a:lnTo>
                    <a:pt x="0" y="963321"/>
                  </a:lnTo>
                </a:path>
                <a:path w="47625" h="5419725">
                  <a:moveTo>
                    <a:pt x="0" y="932606"/>
                  </a:moveTo>
                  <a:lnTo>
                    <a:pt x="0" y="899100"/>
                  </a:lnTo>
                </a:path>
                <a:path w="47625" h="5419725">
                  <a:moveTo>
                    <a:pt x="0" y="868385"/>
                  </a:moveTo>
                  <a:lnTo>
                    <a:pt x="0" y="837670"/>
                  </a:lnTo>
                </a:path>
                <a:path w="47625" h="5419725">
                  <a:moveTo>
                    <a:pt x="0" y="806956"/>
                  </a:moveTo>
                  <a:lnTo>
                    <a:pt x="0" y="776241"/>
                  </a:lnTo>
                </a:path>
                <a:path w="47625" h="5419725">
                  <a:moveTo>
                    <a:pt x="0" y="745527"/>
                  </a:moveTo>
                  <a:lnTo>
                    <a:pt x="0" y="714812"/>
                  </a:lnTo>
                </a:path>
                <a:path w="47625" h="5419725">
                  <a:moveTo>
                    <a:pt x="0" y="684097"/>
                  </a:moveTo>
                  <a:lnTo>
                    <a:pt x="0" y="653383"/>
                  </a:lnTo>
                </a:path>
                <a:path w="47625" h="5419725">
                  <a:moveTo>
                    <a:pt x="0" y="619876"/>
                  </a:moveTo>
                  <a:lnTo>
                    <a:pt x="0" y="589161"/>
                  </a:lnTo>
                </a:path>
                <a:path w="47625" h="5419725">
                  <a:moveTo>
                    <a:pt x="0" y="558447"/>
                  </a:moveTo>
                  <a:lnTo>
                    <a:pt x="0" y="527732"/>
                  </a:lnTo>
                </a:path>
                <a:path w="47625" h="5419725">
                  <a:moveTo>
                    <a:pt x="0" y="497018"/>
                  </a:moveTo>
                  <a:lnTo>
                    <a:pt x="0" y="466303"/>
                  </a:lnTo>
                </a:path>
                <a:path w="47625" h="5419725">
                  <a:moveTo>
                    <a:pt x="0" y="435588"/>
                  </a:moveTo>
                  <a:lnTo>
                    <a:pt x="0" y="404874"/>
                  </a:lnTo>
                </a:path>
                <a:path w="47625" h="5419725">
                  <a:moveTo>
                    <a:pt x="0" y="4280497"/>
                  </a:moveTo>
                  <a:lnTo>
                    <a:pt x="0" y="4249783"/>
                  </a:lnTo>
                </a:path>
                <a:path w="47625" h="5419725">
                  <a:moveTo>
                    <a:pt x="0" y="4219068"/>
                  </a:moveTo>
                  <a:lnTo>
                    <a:pt x="0" y="4188354"/>
                  </a:lnTo>
                </a:path>
                <a:path w="47625" h="5419725">
                  <a:moveTo>
                    <a:pt x="0" y="4157639"/>
                  </a:moveTo>
                  <a:lnTo>
                    <a:pt x="0" y="4126924"/>
                  </a:lnTo>
                </a:path>
                <a:path w="47625" h="5419725">
                  <a:moveTo>
                    <a:pt x="0" y="4096210"/>
                  </a:moveTo>
                  <a:lnTo>
                    <a:pt x="0" y="4065495"/>
                  </a:lnTo>
                </a:path>
                <a:path w="47625" h="5419725">
                  <a:moveTo>
                    <a:pt x="0" y="4031988"/>
                  </a:moveTo>
                  <a:lnTo>
                    <a:pt x="0" y="4001274"/>
                  </a:lnTo>
                </a:path>
                <a:path w="47625" h="5419725">
                  <a:moveTo>
                    <a:pt x="0" y="3970559"/>
                  </a:moveTo>
                  <a:lnTo>
                    <a:pt x="0" y="3939845"/>
                  </a:lnTo>
                </a:path>
                <a:path w="47625" h="5419725">
                  <a:moveTo>
                    <a:pt x="0" y="3909130"/>
                  </a:moveTo>
                  <a:lnTo>
                    <a:pt x="0" y="3878415"/>
                  </a:lnTo>
                </a:path>
                <a:path w="47625" h="5419725">
                  <a:moveTo>
                    <a:pt x="0" y="3847701"/>
                  </a:moveTo>
                  <a:lnTo>
                    <a:pt x="0" y="3816986"/>
                  </a:lnTo>
                </a:path>
                <a:path w="47625" h="5419725">
                  <a:moveTo>
                    <a:pt x="0" y="3786272"/>
                  </a:moveTo>
                  <a:lnTo>
                    <a:pt x="0" y="3752765"/>
                  </a:lnTo>
                </a:path>
                <a:path w="47625" h="5419725">
                  <a:moveTo>
                    <a:pt x="0" y="3722050"/>
                  </a:moveTo>
                  <a:lnTo>
                    <a:pt x="0" y="3691336"/>
                  </a:lnTo>
                </a:path>
                <a:path w="47625" h="5419725">
                  <a:moveTo>
                    <a:pt x="0" y="3660621"/>
                  </a:moveTo>
                  <a:lnTo>
                    <a:pt x="0" y="3629906"/>
                  </a:lnTo>
                </a:path>
                <a:path w="47625" h="5419725">
                  <a:moveTo>
                    <a:pt x="0" y="3599192"/>
                  </a:moveTo>
                  <a:lnTo>
                    <a:pt x="0" y="3568477"/>
                  </a:lnTo>
                </a:path>
                <a:path w="47625" h="5419725">
                  <a:moveTo>
                    <a:pt x="0" y="3537763"/>
                  </a:moveTo>
                  <a:lnTo>
                    <a:pt x="0" y="3521009"/>
                  </a:lnTo>
                </a:path>
                <a:path w="47625" h="5419725">
                  <a:moveTo>
                    <a:pt x="0" y="1303974"/>
                  </a:moveTo>
                  <a:lnTo>
                    <a:pt x="0" y="1273259"/>
                  </a:lnTo>
                </a:path>
                <a:path w="47625" h="5419725">
                  <a:moveTo>
                    <a:pt x="0" y="1242545"/>
                  </a:moveTo>
                  <a:lnTo>
                    <a:pt x="0" y="1211830"/>
                  </a:lnTo>
                </a:path>
                <a:path w="47625" h="5419725">
                  <a:moveTo>
                    <a:pt x="0" y="1178323"/>
                  </a:moveTo>
                  <a:lnTo>
                    <a:pt x="0" y="1147609"/>
                  </a:lnTo>
                </a:path>
                <a:path w="47625" h="5419725">
                  <a:moveTo>
                    <a:pt x="0" y="1116894"/>
                  </a:moveTo>
                  <a:lnTo>
                    <a:pt x="0" y="1086179"/>
                  </a:lnTo>
                </a:path>
                <a:path w="47625" h="5419725">
                  <a:moveTo>
                    <a:pt x="0" y="3521009"/>
                  </a:moveTo>
                  <a:lnTo>
                    <a:pt x="0" y="3507048"/>
                  </a:lnTo>
                </a:path>
                <a:path w="47625" h="5419725">
                  <a:moveTo>
                    <a:pt x="0" y="3473541"/>
                  </a:moveTo>
                  <a:lnTo>
                    <a:pt x="0" y="3442827"/>
                  </a:lnTo>
                </a:path>
                <a:path w="47625" h="5419725">
                  <a:moveTo>
                    <a:pt x="0" y="3412112"/>
                  </a:moveTo>
                  <a:lnTo>
                    <a:pt x="0" y="3381397"/>
                  </a:lnTo>
                </a:path>
                <a:path w="47625" h="5419725">
                  <a:moveTo>
                    <a:pt x="0" y="3350683"/>
                  </a:moveTo>
                  <a:lnTo>
                    <a:pt x="0" y="3319968"/>
                  </a:lnTo>
                </a:path>
                <a:path w="47625" h="5419725">
                  <a:moveTo>
                    <a:pt x="0" y="3289254"/>
                  </a:moveTo>
                  <a:lnTo>
                    <a:pt x="0" y="3258539"/>
                  </a:lnTo>
                </a:path>
                <a:path w="47625" h="5419725">
                  <a:moveTo>
                    <a:pt x="0" y="3227824"/>
                  </a:moveTo>
                  <a:lnTo>
                    <a:pt x="0" y="3194318"/>
                  </a:lnTo>
                </a:path>
                <a:path w="47625" h="5419725">
                  <a:moveTo>
                    <a:pt x="0" y="3163603"/>
                  </a:moveTo>
                  <a:lnTo>
                    <a:pt x="0" y="3132888"/>
                  </a:lnTo>
                </a:path>
                <a:path w="47625" h="5419725">
                  <a:moveTo>
                    <a:pt x="0" y="3102174"/>
                  </a:moveTo>
                  <a:lnTo>
                    <a:pt x="0" y="3071459"/>
                  </a:lnTo>
                </a:path>
                <a:path w="47625" h="5419725">
                  <a:moveTo>
                    <a:pt x="0" y="3040745"/>
                  </a:moveTo>
                  <a:lnTo>
                    <a:pt x="0" y="3010030"/>
                  </a:lnTo>
                </a:path>
                <a:path w="47625" h="5419725">
                  <a:moveTo>
                    <a:pt x="0" y="2979315"/>
                  </a:moveTo>
                  <a:lnTo>
                    <a:pt x="0" y="2948601"/>
                  </a:lnTo>
                </a:path>
                <a:path w="47625" h="5419725">
                  <a:moveTo>
                    <a:pt x="0" y="2917886"/>
                  </a:moveTo>
                  <a:lnTo>
                    <a:pt x="0" y="2884379"/>
                  </a:lnTo>
                </a:path>
                <a:path w="47625" h="5419725">
                  <a:moveTo>
                    <a:pt x="0" y="2853665"/>
                  </a:moveTo>
                  <a:lnTo>
                    <a:pt x="0" y="2822950"/>
                  </a:lnTo>
                </a:path>
                <a:path w="47625" h="5419725">
                  <a:moveTo>
                    <a:pt x="0" y="1736770"/>
                  </a:moveTo>
                  <a:lnTo>
                    <a:pt x="0" y="1706056"/>
                  </a:lnTo>
                </a:path>
                <a:path w="47625" h="5419725">
                  <a:moveTo>
                    <a:pt x="0" y="1675341"/>
                  </a:moveTo>
                  <a:lnTo>
                    <a:pt x="0" y="1644627"/>
                  </a:lnTo>
                </a:path>
                <a:path w="47625" h="5419725">
                  <a:moveTo>
                    <a:pt x="0" y="1613912"/>
                  </a:moveTo>
                  <a:lnTo>
                    <a:pt x="0" y="1583197"/>
                  </a:lnTo>
                </a:path>
                <a:path w="47625" h="5419725">
                  <a:moveTo>
                    <a:pt x="0" y="1552483"/>
                  </a:moveTo>
                  <a:lnTo>
                    <a:pt x="0" y="1521768"/>
                  </a:lnTo>
                </a:path>
                <a:path w="47625" h="5419725">
                  <a:moveTo>
                    <a:pt x="0" y="1488261"/>
                  </a:moveTo>
                  <a:lnTo>
                    <a:pt x="0" y="1457547"/>
                  </a:lnTo>
                </a:path>
                <a:path w="47625" h="5419725">
                  <a:moveTo>
                    <a:pt x="0" y="1426832"/>
                  </a:moveTo>
                  <a:lnTo>
                    <a:pt x="0" y="1396118"/>
                  </a:lnTo>
                </a:path>
                <a:path w="47625" h="5419725">
                  <a:moveTo>
                    <a:pt x="0" y="1365403"/>
                  </a:moveTo>
                  <a:lnTo>
                    <a:pt x="0" y="1348650"/>
                  </a:lnTo>
                </a:path>
                <a:path w="47625" h="5419725">
                  <a:moveTo>
                    <a:pt x="0" y="2767105"/>
                  </a:moveTo>
                  <a:lnTo>
                    <a:pt x="0" y="2761521"/>
                  </a:lnTo>
                </a:path>
                <a:path w="47625" h="5419725">
                  <a:moveTo>
                    <a:pt x="0" y="2730806"/>
                  </a:moveTo>
                  <a:lnTo>
                    <a:pt x="0" y="2700092"/>
                  </a:lnTo>
                </a:path>
                <a:path w="47625" h="5419725">
                  <a:moveTo>
                    <a:pt x="0" y="2669377"/>
                  </a:moveTo>
                  <a:lnTo>
                    <a:pt x="0" y="2638663"/>
                  </a:lnTo>
                </a:path>
                <a:path w="47625" h="5419725">
                  <a:moveTo>
                    <a:pt x="0" y="2605156"/>
                  </a:moveTo>
                  <a:lnTo>
                    <a:pt x="0" y="2574441"/>
                  </a:lnTo>
                </a:path>
                <a:path w="47625" h="5419725">
                  <a:moveTo>
                    <a:pt x="0" y="2543727"/>
                  </a:moveTo>
                  <a:lnTo>
                    <a:pt x="0" y="2513012"/>
                  </a:lnTo>
                </a:path>
                <a:path w="47625" h="5419725">
                  <a:moveTo>
                    <a:pt x="0" y="2482297"/>
                  </a:moveTo>
                  <a:lnTo>
                    <a:pt x="0" y="2451583"/>
                  </a:lnTo>
                </a:path>
                <a:path w="47625" h="5419725">
                  <a:moveTo>
                    <a:pt x="0" y="2420868"/>
                  </a:moveTo>
                  <a:lnTo>
                    <a:pt x="0" y="2390154"/>
                  </a:lnTo>
                </a:path>
                <a:path w="47625" h="5419725">
                  <a:moveTo>
                    <a:pt x="0" y="2359439"/>
                  </a:moveTo>
                  <a:lnTo>
                    <a:pt x="0" y="2325932"/>
                  </a:lnTo>
                </a:path>
                <a:path w="47625" h="5419725">
                  <a:moveTo>
                    <a:pt x="0" y="2295218"/>
                  </a:moveTo>
                  <a:lnTo>
                    <a:pt x="0" y="2264503"/>
                  </a:lnTo>
                </a:path>
                <a:path w="47625" h="5419725">
                  <a:moveTo>
                    <a:pt x="0" y="2233788"/>
                  </a:moveTo>
                  <a:lnTo>
                    <a:pt x="0" y="2203074"/>
                  </a:lnTo>
                </a:path>
                <a:path w="47625" h="5419725">
                  <a:moveTo>
                    <a:pt x="0" y="2172359"/>
                  </a:moveTo>
                  <a:lnTo>
                    <a:pt x="0" y="2141645"/>
                  </a:lnTo>
                </a:path>
                <a:path w="47625" h="5419725">
                  <a:moveTo>
                    <a:pt x="0" y="2110930"/>
                  </a:moveTo>
                  <a:lnTo>
                    <a:pt x="0" y="2080215"/>
                  </a:lnTo>
                </a:path>
                <a:path w="47625" h="5419725">
                  <a:moveTo>
                    <a:pt x="0" y="2046709"/>
                  </a:moveTo>
                  <a:lnTo>
                    <a:pt x="0" y="2015994"/>
                  </a:lnTo>
                </a:path>
                <a:path w="47625" h="5419725">
                  <a:moveTo>
                    <a:pt x="0" y="1985279"/>
                  </a:moveTo>
                  <a:lnTo>
                    <a:pt x="0" y="1954565"/>
                  </a:lnTo>
                </a:path>
                <a:path w="47625" h="5419725">
                  <a:moveTo>
                    <a:pt x="0" y="1923850"/>
                  </a:moveTo>
                  <a:lnTo>
                    <a:pt x="0" y="1893136"/>
                  </a:lnTo>
                </a:path>
                <a:path w="47625" h="5419725">
                  <a:moveTo>
                    <a:pt x="0" y="1862421"/>
                  </a:moveTo>
                  <a:lnTo>
                    <a:pt x="0" y="1831706"/>
                  </a:lnTo>
                </a:path>
                <a:path w="47625" h="5419725">
                  <a:moveTo>
                    <a:pt x="0" y="1800992"/>
                  </a:moveTo>
                  <a:lnTo>
                    <a:pt x="0" y="1767485"/>
                  </a:lnTo>
                </a:path>
                <a:path w="47625" h="5419725">
                  <a:moveTo>
                    <a:pt x="47468" y="5419730"/>
                  </a:moveTo>
                  <a:lnTo>
                    <a:pt x="47468" y="5397392"/>
                  </a:lnTo>
                </a:path>
                <a:path w="47625" h="5419725">
                  <a:moveTo>
                    <a:pt x="47468" y="5366677"/>
                  </a:moveTo>
                  <a:lnTo>
                    <a:pt x="47468" y="5335963"/>
                  </a:lnTo>
                </a:path>
                <a:path w="47625" h="5419725">
                  <a:moveTo>
                    <a:pt x="47468" y="5305248"/>
                  </a:moveTo>
                  <a:lnTo>
                    <a:pt x="47468" y="5274533"/>
                  </a:lnTo>
                </a:path>
                <a:path w="47625" h="5419725">
                  <a:moveTo>
                    <a:pt x="47468" y="5243819"/>
                  </a:moveTo>
                  <a:lnTo>
                    <a:pt x="47468" y="5213104"/>
                  </a:lnTo>
                </a:path>
                <a:path w="47625" h="5419725">
                  <a:moveTo>
                    <a:pt x="47468" y="5179597"/>
                  </a:moveTo>
                  <a:lnTo>
                    <a:pt x="47468" y="5148883"/>
                  </a:lnTo>
                </a:path>
                <a:path w="47625" h="5419725">
                  <a:moveTo>
                    <a:pt x="47468" y="5118168"/>
                  </a:moveTo>
                  <a:lnTo>
                    <a:pt x="47468" y="5087454"/>
                  </a:lnTo>
                </a:path>
                <a:path w="47625" h="5419725">
                  <a:moveTo>
                    <a:pt x="47468" y="5056739"/>
                  </a:moveTo>
                  <a:lnTo>
                    <a:pt x="47468" y="5026024"/>
                  </a:lnTo>
                </a:path>
                <a:path w="47625" h="5419725">
                  <a:moveTo>
                    <a:pt x="47468" y="4995310"/>
                  </a:moveTo>
                  <a:lnTo>
                    <a:pt x="47468" y="4964595"/>
                  </a:lnTo>
                </a:path>
                <a:path w="47625" h="5419725">
                  <a:moveTo>
                    <a:pt x="47468" y="4933881"/>
                  </a:moveTo>
                  <a:lnTo>
                    <a:pt x="47468" y="4900374"/>
                  </a:lnTo>
                </a:path>
                <a:path w="47625" h="5419725">
                  <a:moveTo>
                    <a:pt x="47468" y="4869659"/>
                  </a:moveTo>
                  <a:lnTo>
                    <a:pt x="47468" y="4838945"/>
                  </a:lnTo>
                </a:path>
                <a:path w="47625" h="5419725">
                  <a:moveTo>
                    <a:pt x="47468" y="4808230"/>
                  </a:moveTo>
                  <a:lnTo>
                    <a:pt x="47468" y="4777515"/>
                  </a:lnTo>
                </a:path>
                <a:path w="47625" h="5419725">
                  <a:moveTo>
                    <a:pt x="47468" y="4746801"/>
                  </a:moveTo>
                  <a:lnTo>
                    <a:pt x="47468" y="4716086"/>
                  </a:lnTo>
                </a:path>
                <a:path w="47625" h="5419725">
                  <a:moveTo>
                    <a:pt x="47468" y="404874"/>
                  </a:moveTo>
                  <a:lnTo>
                    <a:pt x="47468" y="374159"/>
                  </a:lnTo>
                </a:path>
                <a:path w="47625" h="5419725">
                  <a:moveTo>
                    <a:pt x="47468" y="340652"/>
                  </a:moveTo>
                  <a:lnTo>
                    <a:pt x="47468" y="309938"/>
                  </a:lnTo>
                </a:path>
                <a:path w="47625" h="5419725">
                  <a:moveTo>
                    <a:pt x="47468" y="279223"/>
                  </a:moveTo>
                  <a:lnTo>
                    <a:pt x="47468" y="248509"/>
                  </a:lnTo>
                </a:path>
                <a:path w="47625" h="5419725">
                  <a:moveTo>
                    <a:pt x="47468" y="217794"/>
                  </a:moveTo>
                  <a:lnTo>
                    <a:pt x="47468" y="187079"/>
                  </a:lnTo>
                </a:path>
                <a:path w="47625" h="5419725">
                  <a:moveTo>
                    <a:pt x="47468" y="156365"/>
                  </a:moveTo>
                  <a:lnTo>
                    <a:pt x="47468" y="125650"/>
                  </a:lnTo>
                </a:path>
                <a:path w="47625" h="5419725">
                  <a:moveTo>
                    <a:pt x="47468" y="94936"/>
                  </a:moveTo>
                  <a:lnTo>
                    <a:pt x="47468" y="61429"/>
                  </a:lnTo>
                </a:path>
                <a:path w="47625" h="5419725">
                  <a:moveTo>
                    <a:pt x="47468" y="30714"/>
                  </a:moveTo>
                  <a:lnTo>
                    <a:pt x="47468" y="0"/>
                  </a:lnTo>
                </a:path>
                <a:path w="47625" h="5419725">
                  <a:moveTo>
                    <a:pt x="47468" y="4685372"/>
                  </a:moveTo>
                  <a:lnTo>
                    <a:pt x="47468" y="4654657"/>
                  </a:lnTo>
                </a:path>
                <a:path w="47625" h="5419725">
                  <a:moveTo>
                    <a:pt x="47468" y="4623942"/>
                  </a:moveTo>
                  <a:lnTo>
                    <a:pt x="47468" y="4590436"/>
                  </a:lnTo>
                </a:path>
                <a:path w="47625" h="5419725">
                  <a:moveTo>
                    <a:pt x="47468" y="4559721"/>
                  </a:moveTo>
                  <a:lnTo>
                    <a:pt x="47468" y="4529006"/>
                  </a:lnTo>
                </a:path>
                <a:path w="47625" h="5419725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5419725">
                  <a:moveTo>
                    <a:pt x="47468" y="4436863"/>
                  </a:moveTo>
                  <a:lnTo>
                    <a:pt x="47468" y="4420109"/>
                  </a:lnTo>
                </a:path>
                <a:path w="47625" h="5419725">
                  <a:moveTo>
                    <a:pt x="47468" y="1058257"/>
                  </a:moveTo>
                  <a:lnTo>
                    <a:pt x="47468" y="1055465"/>
                  </a:lnTo>
                </a:path>
                <a:path w="47625" h="5419725">
                  <a:moveTo>
                    <a:pt x="47468" y="1024750"/>
                  </a:moveTo>
                  <a:lnTo>
                    <a:pt x="47468" y="994036"/>
                  </a:lnTo>
                </a:path>
                <a:path w="47625" h="5419725">
                  <a:moveTo>
                    <a:pt x="47468" y="963321"/>
                  </a:moveTo>
                  <a:lnTo>
                    <a:pt x="47468" y="932606"/>
                  </a:lnTo>
                </a:path>
                <a:path w="47625" h="5419725">
                  <a:moveTo>
                    <a:pt x="47468" y="899100"/>
                  </a:moveTo>
                  <a:lnTo>
                    <a:pt x="47468" y="868385"/>
                  </a:lnTo>
                </a:path>
                <a:path w="47625" h="5419725">
                  <a:moveTo>
                    <a:pt x="47468" y="837670"/>
                  </a:moveTo>
                  <a:lnTo>
                    <a:pt x="47468" y="806956"/>
                  </a:lnTo>
                </a:path>
                <a:path w="47625" h="5419725">
                  <a:moveTo>
                    <a:pt x="47468" y="776241"/>
                  </a:moveTo>
                  <a:lnTo>
                    <a:pt x="47468" y="745527"/>
                  </a:lnTo>
                </a:path>
                <a:path w="47625" h="5419725">
                  <a:moveTo>
                    <a:pt x="47468" y="714812"/>
                  </a:moveTo>
                  <a:lnTo>
                    <a:pt x="47468" y="684097"/>
                  </a:lnTo>
                </a:path>
                <a:path w="47625" h="5419725">
                  <a:moveTo>
                    <a:pt x="47468" y="653383"/>
                  </a:moveTo>
                  <a:lnTo>
                    <a:pt x="47468" y="619876"/>
                  </a:lnTo>
                </a:path>
                <a:path w="47625" h="5419725">
                  <a:moveTo>
                    <a:pt x="47468" y="589161"/>
                  </a:moveTo>
                  <a:lnTo>
                    <a:pt x="47468" y="558447"/>
                  </a:lnTo>
                </a:path>
                <a:path w="47625" h="5419725">
                  <a:moveTo>
                    <a:pt x="47468" y="527732"/>
                  </a:moveTo>
                  <a:lnTo>
                    <a:pt x="47468" y="497018"/>
                  </a:lnTo>
                </a:path>
                <a:path w="47625" h="5419725">
                  <a:moveTo>
                    <a:pt x="47468" y="466303"/>
                  </a:moveTo>
                  <a:lnTo>
                    <a:pt x="47468" y="435588"/>
                  </a:lnTo>
                </a:path>
                <a:path w="47625" h="5419725">
                  <a:moveTo>
                    <a:pt x="47468" y="4311212"/>
                  </a:moveTo>
                  <a:lnTo>
                    <a:pt x="47468" y="4280497"/>
                  </a:lnTo>
                </a:path>
                <a:path w="47625" h="5419725">
                  <a:moveTo>
                    <a:pt x="47468" y="1312350"/>
                  </a:moveTo>
                  <a:lnTo>
                    <a:pt x="47468" y="1303974"/>
                  </a:lnTo>
                </a:path>
                <a:path w="47625" h="5419725">
                  <a:moveTo>
                    <a:pt x="47468" y="1273259"/>
                  </a:moveTo>
                  <a:lnTo>
                    <a:pt x="47468" y="1242545"/>
                  </a:lnTo>
                </a:path>
                <a:path w="47625" h="5419725">
                  <a:moveTo>
                    <a:pt x="47468" y="1211830"/>
                  </a:moveTo>
                  <a:lnTo>
                    <a:pt x="47468" y="1178323"/>
                  </a:lnTo>
                </a:path>
                <a:path w="47625" h="5419725">
                  <a:moveTo>
                    <a:pt x="47468" y="1147609"/>
                  </a:moveTo>
                  <a:lnTo>
                    <a:pt x="47468" y="1116894"/>
                  </a:lnTo>
                </a:path>
                <a:path w="47625" h="5419725">
                  <a:moveTo>
                    <a:pt x="47468" y="1086179"/>
                  </a:moveTo>
                  <a:lnTo>
                    <a:pt x="47468" y="1058257"/>
                  </a:lnTo>
                </a:path>
                <a:path w="47625" h="5419725">
                  <a:moveTo>
                    <a:pt x="47468" y="4249783"/>
                  </a:moveTo>
                  <a:lnTo>
                    <a:pt x="47468" y="4219068"/>
                  </a:lnTo>
                </a:path>
                <a:path w="47625" h="5419725">
                  <a:moveTo>
                    <a:pt x="47468" y="4188354"/>
                  </a:moveTo>
                  <a:lnTo>
                    <a:pt x="47468" y="4157639"/>
                  </a:lnTo>
                </a:path>
                <a:path w="47625" h="5419725">
                  <a:moveTo>
                    <a:pt x="47468" y="4126924"/>
                  </a:moveTo>
                  <a:lnTo>
                    <a:pt x="47468" y="4096210"/>
                  </a:lnTo>
                </a:path>
                <a:path w="47625" h="5419725">
                  <a:moveTo>
                    <a:pt x="47468" y="4065495"/>
                  </a:moveTo>
                  <a:lnTo>
                    <a:pt x="47468" y="4031988"/>
                  </a:lnTo>
                </a:path>
                <a:path w="47625" h="5419725">
                  <a:moveTo>
                    <a:pt x="47468" y="4001274"/>
                  </a:moveTo>
                  <a:lnTo>
                    <a:pt x="47468" y="3970559"/>
                  </a:lnTo>
                </a:path>
                <a:path w="47625" h="5419725">
                  <a:moveTo>
                    <a:pt x="47468" y="3939845"/>
                  </a:moveTo>
                  <a:lnTo>
                    <a:pt x="47468" y="3909130"/>
                  </a:lnTo>
                </a:path>
                <a:path w="47625" h="5419725">
                  <a:moveTo>
                    <a:pt x="47468" y="3878415"/>
                  </a:moveTo>
                  <a:lnTo>
                    <a:pt x="47468" y="3847701"/>
                  </a:lnTo>
                </a:path>
                <a:path w="47625" h="5419725">
                  <a:moveTo>
                    <a:pt x="47468" y="3816986"/>
                  </a:moveTo>
                  <a:lnTo>
                    <a:pt x="47468" y="3786272"/>
                  </a:lnTo>
                </a:path>
                <a:path w="47625" h="5419725">
                  <a:moveTo>
                    <a:pt x="47468" y="3752765"/>
                  </a:moveTo>
                  <a:lnTo>
                    <a:pt x="47468" y="3722050"/>
                  </a:lnTo>
                </a:path>
                <a:path w="47625" h="5419725">
                  <a:moveTo>
                    <a:pt x="47468" y="3691336"/>
                  </a:moveTo>
                  <a:lnTo>
                    <a:pt x="47468" y="3660621"/>
                  </a:lnTo>
                </a:path>
                <a:path w="47625" h="5419725">
                  <a:moveTo>
                    <a:pt x="47468" y="3629906"/>
                  </a:moveTo>
                  <a:lnTo>
                    <a:pt x="47468" y="3599192"/>
                  </a:lnTo>
                </a:path>
                <a:path w="47625" h="5419725">
                  <a:moveTo>
                    <a:pt x="47468" y="3568477"/>
                  </a:moveTo>
                  <a:lnTo>
                    <a:pt x="47468" y="3537763"/>
                  </a:lnTo>
                </a:path>
                <a:path w="47625" h="5419725">
                  <a:moveTo>
                    <a:pt x="47468" y="1767485"/>
                  </a:moveTo>
                  <a:lnTo>
                    <a:pt x="47468" y="1736770"/>
                  </a:lnTo>
                </a:path>
                <a:path w="47625" h="5419725">
                  <a:moveTo>
                    <a:pt x="47468" y="1706056"/>
                  </a:moveTo>
                  <a:lnTo>
                    <a:pt x="47468" y="1675341"/>
                  </a:lnTo>
                </a:path>
                <a:path w="47625" h="5419725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5419725">
                  <a:moveTo>
                    <a:pt x="47468" y="1583197"/>
                  </a:moveTo>
                  <a:lnTo>
                    <a:pt x="47468" y="1552483"/>
                  </a:lnTo>
                </a:path>
                <a:path w="47625" h="5419725">
                  <a:moveTo>
                    <a:pt x="47468" y="1521768"/>
                  </a:moveTo>
                  <a:lnTo>
                    <a:pt x="47468" y="1488261"/>
                  </a:lnTo>
                </a:path>
                <a:path w="47625" h="5419725">
                  <a:moveTo>
                    <a:pt x="47468" y="3507048"/>
                  </a:moveTo>
                  <a:lnTo>
                    <a:pt x="47468" y="3473541"/>
                  </a:lnTo>
                </a:path>
                <a:path w="47625" h="5419725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5419725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5419725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5419725">
                  <a:moveTo>
                    <a:pt x="47468" y="3258539"/>
                  </a:moveTo>
                  <a:lnTo>
                    <a:pt x="47468" y="3227824"/>
                  </a:lnTo>
                </a:path>
                <a:path w="47625" h="5419725">
                  <a:moveTo>
                    <a:pt x="47468" y="3194318"/>
                  </a:moveTo>
                  <a:lnTo>
                    <a:pt x="47468" y="3163603"/>
                  </a:lnTo>
                </a:path>
                <a:path w="47625" h="5419725">
                  <a:moveTo>
                    <a:pt x="47468" y="3132888"/>
                  </a:moveTo>
                  <a:lnTo>
                    <a:pt x="47468" y="3102174"/>
                  </a:lnTo>
                </a:path>
                <a:path w="47625" h="5419725">
                  <a:moveTo>
                    <a:pt x="47468" y="3071459"/>
                  </a:moveTo>
                  <a:lnTo>
                    <a:pt x="47468" y="3040745"/>
                  </a:lnTo>
                </a:path>
                <a:path w="47625" h="5419725">
                  <a:moveTo>
                    <a:pt x="47468" y="3010030"/>
                  </a:moveTo>
                  <a:lnTo>
                    <a:pt x="47468" y="2979315"/>
                  </a:lnTo>
                </a:path>
                <a:path w="47625" h="5419725">
                  <a:moveTo>
                    <a:pt x="47468" y="2948601"/>
                  </a:moveTo>
                  <a:lnTo>
                    <a:pt x="47468" y="2940224"/>
                  </a:lnTo>
                </a:path>
                <a:path w="47625" h="5419725">
                  <a:moveTo>
                    <a:pt x="47468" y="2557688"/>
                  </a:moveTo>
                  <a:lnTo>
                    <a:pt x="47468" y="2543727"/>
                  </a:lnTo>
                </a:path>
                <a:path w="47625" h="5419725">
                  <a:moveTo>
                    <a:pt x="47468" y="2513012"/>
                  </a:moveTo>
                  <a:lnTo>
                    <a:pt x="47468" y="2482297"/>
                  </a:lnTo>
                </a:path>
                <a:path w="47625" h="5419725">
                  <a:moveTo>
                    <a:pt x="47468" y="2451583"/>
                  </a:moveTo>
                  <a:lnTo>
                    <a:pt x="47468" y="2420868"/>
                  </a:lnTo>
                </a:path>
                <a:path w="47625" h="5419725">
                  <a:moveTo>
                    <a:pt x="47468" y="2390154"/>
                  </a:moveTo>
                  <a:lnTo>
                    <a:pt x="47468" y="2359439"/>
                  </a:lnTo>
                </a:path>
                <a:path w="47625" h="5419725">
                  <a:moveTo>
                    <a:pt x="47468" y="2325932"/>
                  </a:moveTo>
                  <a:lnTo>
                    <a:pt x="47468" y="2295218"/>
                  </a:lnTo>
                </a:path>
                <a:path w="47625" h="5419725">
                  <a:moveTo>
                    <a:pt x="47468" y="2264503"/>
                  </a:moveTo>
                  <a:lnTo>
                    <a:pt x="47468" y="2233788"/>
                  </a:lnTo>
                </a:path>
                <a:path w="47625" h="5419725">
                  <a:moveTo>
                    <a:pt x="47468" y="2203074"/>
                  </a:moveTo>
                  <a:lnTo>
                    <a:pt x="47468" y="2172359"/>
                  </a:lnTo>
                </a:path>
                <a:path w="47625" h="5419725">
                  <a:moveTo>
                    <a:pt x="47468" y="2141645"/>
                  </a:moveTo>
                  <a:lnTo>
                    <a:pt x="47468" y="2110930"/>
                  </a:lnTo>
                </a:path>
                <a:path w="47625" h="5419725">
                  <a:moveTo>
                    <a:pt x="47468" y="2080215"/>
                  </a:moveTo>
                  <a:lnTo>
                    <a:pt x="47468" y="2046709"/>
                  </a:lnTo>
                </a:path>
                <a:path w="47625" h="5419725">
                  <a:moveTo>
                    <a:pt x="47468" y="2015994"/>
                  </a:moveTo>
                  <a:lnTo>
                    <a:pt x="47468" y="1985279"/>
                  </a:lnTo>
                </a:path>
                <a:path w="47625" h="5419725">
                  <a:moveTo>
                    <a:pt x="47468" y="1954565"/>
                  </a:moveTo>
                  <a:lnTo>
                    <a:pt x="47468" y="1923850"/>
                  </a:lnTo>
                </a:path>
                <a:path w="47625" h="5419725">
                  <a:moveTo>
                    <a:pt x="47468" y="1893136"/>
                  </a:moveTo>
                  <a:lnTo>
                    <a:pt x="47468" y="1862421"/>
                  </a:lnTo>
                </a:path>
                <a:path w="47625" h="5419725">
                  <a:moveTo>
                    <a:pt x="47468" y="1831706"/>
                  </a:moveTo>
                  <a:lnTo>
                    <a:pt x="47468" y="1800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943016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943016" y="5090246"/>
              <a:ext cx="45085" cy="4537710"/>
            </a:xfrm>
            <a:custGeom>
              <a:avLst/>
              <a:gdLst/>
              <a:ahLst/>
              <a:cxnLst/>
              <a:rect l="l" t="t" r="r" b="b"/>
              <a:pathLst>
                <a:path w="45085" h="4537709">
                  <a:moveTo>
                    <a:pt x="0" y="1901512"/>
                  </a:moveTo>
                  <a:lnTo>
                    <a:pt x="0" y="1870798"/>
                  </a:lnTo>
                </a:path>
                <a:path w="45085" h="4537709">
                  <a:moveTo>
                    <a:pt x="0" y="1840083"/>
                  </a:moveTo>
                  <a:lnTo>
                    <a:pt x="0" y="1809368"/>
                  </a:lnTo>
                </a:path>
                <a:path w="45085" h="4537709">
                  <a:moveTo>
                    <a:pt x="0" y="1778654"/>
                  </a:moveTo>
                  <a:lnTo>
                    <a:pt x="0" y="1745147"/>
                  </a:lnTo>
                </a:path>
                <a:path w="45085" h="4537709">
                  <a:moveTo>
                    <a:pt x="0" y="1714432"/>
                  </a:moveTo>
                  <a:lnTo>
                    <a:pt x="0" y="1697679"/>
                  </a:lnTo>
                </a:path>
                <a:path w="45085" h="4537709">
                  <a:moveTo>
                    <a:pt x="44675" y="4537383"/>
                  </a:moveTo>
                  <a:lnTo>
                    <a:pt x="44675" y="4506668"/>
                  </a:lnTo>
                </a:path>
                <a:path w="45085" h="4537709">
                  <a:moveTo>
                    <a:pt x="44675" y="4475954"/>
                  </a:moveTo>
                  <a:lnTo>
                    <a:pt x="44675" y="4445239"/>
                  </a:lnTo>
                </a:path>
                <a:path w="45085" h="4537709">
                  <a:moveTo>
                    <a:pt x="44675" y="195456"/>
                  </a:moveTo>
                  <a:lnTo>
                    <a:pt x="44675" y="164741"/>
                  </a:lnTo>
                </a:path>
                <a:path w="45085" h="4537709">
                  <a:moveTo>
                    <a:pt x="44675" y="134027"/>
                  </a:moveTo>
                  <a:lnTo>
                    <a:pt x="44675" y="103312"/>
                  </a:lnTo>
                </a:path>
                <a:path w="45085" h="4537709">
                  <a:moveTo>
                    <a:pt x="44675" y="72598"/>
                  </a:moveTo>
                  <a:lnTo>
                    <a:pt x="44675" y="39091"/>
                  </a:lnTo>
                </a:path>
                <a:path w="45085" h="4537709">
                  <a:moveTo>
                    <a:pt x="44675" y="8376"/>
                  </a:moveTo>
                  <a:lnTo>
                    <a:pt x="44675" y="0"/>
                  </a:lnTo>
                </a:path>
                <a:path w="45085" h="4537709">
                  <a:moveTo>
                    <a:pt x="44675" y="3465164"/>
                  </a:moveTo>
                  <a:lnTo>
                    <a:pt x="44675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987692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987692" y="5098622"/>
              <a:ext cx="47625" cy="4551680"/>
            </a:xfrm>
            <a:custGeom>
              <a:avLst/>
              <a:gdLst/>
              <a:ahLst/>
              <a:cxnLst/>
              <a:rect l="l" t="t" r="r" b="b"/>
              <a:pathLst>
                <a:path w="47625" h="4551680">
                  <a:moveTo>
                    <a:pt x="0" y="435588"/>
                  </a:moveTo>
                  <a:lnTo>
                    <a:pt x="0" y="404874"/>
                  </a:lnTo>
                </a:path>
                <a:path w="47625" h="4551680">
                  <a:moveTo>
                    <a:pt x="0" y="374159"/>
                  </a:moveTo>
                  <a:lnTo>
                    <a:pt x="0" y="343445"/>
                  </a:lnTo>
                </a:path>
                <a:path w="47625" h="4551680">
                  <a:moveTo>
                    <a:pt x="0" y="309938"/>
                  </a:moveTo>
                  <a:lnTo>
                    <a:pt x="0" y="279223"/>
                  </a:lnTo>
                </a:path>
                <a:path w="47625" h="4551680">
                  <a:moveTo>
                    <a:pt x="0" y="248509"/>
                  </a:moveTo>
                  <a:lnTo>
                    <a:pt x="0" y="217794"/>
                  </a:lnTo>
                </a:path>
                <a:path w="47625" h="4551680">
                  <a:moveTo>
                    <a:pt x="0" y="3412112"/>
                  </a:moveTo>
                  <a:lnTo>
                    <a:pt x="0" y="3381397"/>
                  </a:lnTo>
                </a:path>
                <a:path w="47625" h="4551680">
                  <a:moveTo>
                    <a:pt x="0" y="3350683"/>
                  </a:moveTo>
                  <a:lnTo>
                    <a:pt x="0" y="3319968"/>
                  </a:lnTo>
                </a:path>
                <a:path w="47625" h="4551680">
                  <a:moveTo>
                    <a:pt x="0" y="3289254"/>
                  </a:moveTo>
                  <a:lnTo>
                    <a:pt x="0" y="3283669"/>
                  </a:lnTo>
                </a:path>
                <a:path w="47625" h="4551680">
                  <a:moveTo>
                    <a:pt x="0" y="1675341"/>
                  </a:moveTo>
                  <a:lnTo>
                    <a:pt x="0" y="1644627"/>
                  </a:lnTo>
                </a:path>
                <a:path w="47625" h="4551680">
                  <a:moveTo>
                    <a:pt x="0" y="1613912"/>
                  </a:moveTo>
                  <a:lnTo>
                    <a:pt x="0" y="1583197"/>
                  </a:lnTo>
                </a:path>
                <a:path w="47625" h="4551680">
                  <a:moveTo>
                    <a:pt x="0" y="1552483"/>
                  </a:moveTo>
                  <a:lnTo>
                    <a:pt x="0" y="1521768"/>
                  </a:lnTo>
                </a:path>
                <a:path w="47625" h="4551680">
                  <a:moveTo>
                    <a:pt x="0" y="1895928"/>
                  </a:moveTo>
                  <a:lnTo>
                    <a:pt x="0" y="1893136"/>
                  </a:lnTo>
                </a:path>
                <a:path w="47625" h="4551680">
                  <a:moveTo>
                    <a:pt x="0" y="1862421"/>
                  </a:moveTo>
                  <a:lnTo>
                    <a:pt x="0" y="1831706"/>
                  </a:lnTo>
                </a:path>
                <a:path w="47625" h="4551680">
                  <a:moveTo>
                    <a:pt x="0" y="1800992"/>
                  </a:moveTo>
                  <a:lnTo>
                    <a:pt x="0" y="1770277"/>
                  </a:lnTo>
                </a:path>
                <a:path w="47625" h="4551680">
                  <a:moveTo>
                    <a:pt x="0" y="1736770"/>
                  </a:moveTo>
                  <a:lnTo>
                    <a:pt x="0" y="1706056"/>
                  </a:lnTo>
                </a:path>
                <a:path w="47625" h="4551680">
                  <a:moveTo>
                    <a:pt x="47468" y="4551344"/>
                  </a:moveTo>
                  <a:lnTo>
                    <a:pt x="47468" y="4529006"/>
                  </a:lnTo>
                </a:path>
                <a:path w="47625" h="4551680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4551680">
                  <a:moveTo>
                    <a:pt x="47468" y="4436863"/>
                  </a:moveTo>
                  <a:lnTo>
                    <a:pt x="47468" y="4411732"/>
                  </a:lnTo>
                </a:path>
                <a:path w="47625" h="4551680">
                  <a:moveTo>
                    <a:pt x="47468" y="189872"/>
                  </a:moveTo>
                  <a:lnTo>
                    <a:pt x="47468" y="187079"/>
                  </a:lnTo>
                </a:path>
                <a:path w="47625" h="4551680">
                  <a:moveTo>
                    <a:pt x="47468" y="156365"/>
                  </a:moveTo>
                  <a:lnTo>
                    <a:pt x="47468" y="125650"/>
                  </a:lnTo>
                </a:path>
                <a:path w="47625" h="4551680">
                  <a:moveTo>
                    <a:pt x="47468" y="94936"/>
                  </a:moveTo>
                  <a:lnTo>
                    <a:pt x="47468" y="64221"/>
                  </a:lnTo>
                </a:path>
                <a:path w="47625" h="4551680">
                  <a:moveTo>
                    <a:pt x="47468" y="30714"/>
                  </a:moveTo>
                  <a:lnTo>
                    <a:pt x="47468" y="0"/>
                  </a:lnTo>
                </a:path>
                <a:path w="47625" h="455168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4551680">
                  <a:moveTo>
                    <a:pt x="47468" y="404874"/>
                  </a:moveTo>
                  <a:lnTo>
                    <a:pt x="47468" y="374159"/>
                  </a:lnTo>
                </a:path>
                <a:path w="47625" h="4551680">
                  <a:moveTo>
                    <a:pt x="47468" y="343445"/>
                  </a:moveTo>
                  <a:lnTo>
                    <a:pt x="47468" y="309938"/>
                  </a:lnTo>
                </a:path>
                <a:path w="47625" h="4551680">
                  <a:moveTo>
                    <a:pt x="47468" y="279223"/>
                  </a:moveTo>
                  <a:lnTo>
                    <a:pt x="47468" y="248509"/>
                  </a:lnTo>
                </a:path>
                <a:path w="47625" h="4551680">
                  <a:moveTo>
                    <a:pt x="47468" y="217794"/>
                  </a:moveTo>
                  <a:lnTo>
                    <a:pt x="47468" y="189872"/>
                  </a:lnTo>
                </a:path>
                <a:path w="47625" h="455168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455168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4551680">
                  <a:moveTo>
                    <a:pt x="47468" y="3258539"/>
                  </a:moveTo>
                  <a:lnTo>
                    <a:pt x="47468" y="3236201"/>
                  </a:lnTo>
                </a:path>
                <a:path w="47625" h="4551680">
                  <a:moveTo>
                    <a:pt x="47468" y="1689302"/>
                  </a:moveTo>
                  <a:lnTo>
                    <a:pt x="47468" y="1675341"/>
                  </a:lnTo>
                </a:path>
                <a:path w="47625" h="4551680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4551680">
                  <a:moveTo>
                    <a:pt x="47468" y="1583197"/>
                  </a:moveTo>
                  <a:lnTo>
                    <a:pt x="47468" y="1552483"/>
                  </a:lnTo>
                </a:path>
                <a:path w="47625" h="4551680">
                  <a:moveTo>
                    <a:pt x="47468" y="1521768"/>
                  </a:moveTo>
                  <a:lnTo>
                    <a:pt x="47468" y="14910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035160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035160" y="5090246"/>
              <a:ext cx="47625" cy="4537710"/>
            </a:xfrm>
            <a:custGeom>
              <a:avLst/>
              <a:gdLst/>
              <a:ahLst/>
              <a:cxnLst/>
              <a:rect l="l" t="t" r="r" b="b"/>
              <a:pathLst>
                <a:path w="47625" h="4537709">
                  <a:moveTo>
                    <a:pt x="0" y="1890343"/>
                  </a:moveTo>
                  <a:lnTo>
                    <a:pt x="0" y="1870798"/>
                  </a:lnTo>
                </a:path>
                <a:path w="47625" h="4537709">
                  <a:moveTo>
                    <a:pt x="0" y="1840083"/>
                  </a:moveTo>
                  <a:lnTo>
                    <a:pt x="0" y="1809368"/>
                  </a:lnTo>
                </a:path>
                <a:path w="47625" h="4537709">
                  <a:moveTo>
                    <a:pt x="0" y="1778654"/>
                  </a:moveTo>
                  <a:lnTo>
                    <a:pt x="0" y="1745147"/>
                  </a:lnTo>
                </a:path>
                <a:path w="47625" h="4537709">
                  <a:moveTo>
                    <a:pt x="0" y="1714432"/>
                  </a:moveTo>
                  <a:lnTo>
                    <a:pt x="0" y="1697679"/>
                  </a:lnTo>
                </a:path>
                <a:path w="47625" h="4537709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37709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37709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37709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37709">
                  <a:moveTo>
                    <a:pt x="47468" y="72598"/>
                  </a:moveTo>
                  <a:lnTo>
                    <a:pt x="47468" y="39091"/>
                  </a:lnTo>
                </a:path>
                <a:path w="47625" h="4537709">
                  <a:moveTo>
                    <a:pt x="47468" y="8376"/>
                  </a:moveTo>
                  <a:lnTo>
                    <a:pt x="47468" y="0"/>
                  </a:lnTo>
                </a:path>
                <a:path w="47625" h="4537709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08262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082628" y="5098622"/>
              <a:ext cx="45085" cy="4551680"/>
            </a:xfrm>
            <a:custGeom>
              <a:avLst/>
              <a:gdLst/>
              <a:ahLst/>
              <a:cxnLst/>
              <a:rect l="l" t="t" r="r" b="b"/>
              <a:pathLst>
                <a:path w="45085" h="4551680">
                  <a:moveTo>
                    <a:pt x="0" y="410458"/>
                  </a:moveTo>
                  <a:lnTo>
                    <a:pt x="0" y="404874"/>
                  </a:lnTo>
                </a:path>
                <a:path w="45085" h="4551680">
                  <a:moveTo>
                    <a:pt x="0" y="374159"/>
                  </a:moveTo>
                  <a:lnTo>
                    <a:pt x="0" y="343445"/>
                  </a:lnTo>
                </a:path>
                <a:path w="45085" h="4551680">
                  <a:moveTo>
                    <a:pt x="0" y="309938"/>
                  </a:moveTo>
                  <a:lnTo>
                    <a:pt x="0" y="279223"/>
                  </a:lnTo>
                </a:path>
                <a:path w="45085" h="4551680">
                  <a:moveTo>
                    <a:pt x="0" y="248509"/>
                  </a:moveTo>
                  <a:lnTo>
                    <a:pt x="0" y="217794"/>
                  </a:lnTo>
                </a:path>
                <a:path w="45085" h="4551680">
                  <a:moveTo>
                    <a:pt x="0" y="3412112"/>
                  </a:moveTo>
                  <a:lnTo>
                    <a:pt x="0" y="3381397"/>
                  </a:lnTo>
                </a:path>
                <a:path w="45085" h="4551680">
                  <a:moveTo>
                    <a:pt x="0" y="3350683"/>
                  </a:moveTo>
                  <a:lnTo>
                    <a:pt x="0" y="3319968"/>
                  </a:lnTo>
                </a:path>
                <a:path w="45085" h="4551680">
                  <a:moveTo>
                    <a:pt x="0" y="3289254"/>
                  </a:moveTo>
                  <a:lnTo>
                    <a:pt x="0" y="3258539"/>
                  </a:lnTo>
                </a:path>
                <a:path w="45085" h="4551680">
                  <a:moveTo>
                    <a:pt x="0" y="1675341"/>
                  </a:moveTo>
                  <a:lnTo>
                    <a:pt x="0" y="1644627"/>
                  </a:lnTo>
                </a:path>
                <a:path w="45085" h="4551680">
                  <a:moveTo>
                    <a:pt x="0" y="1613912"/>
                  </a:moveTo>
                  <a:lnTo>
                    <a:pt x="0" y="1583197"/>
                  </a:lnTo>
                </a:path>
                <a:path w="45085" h="4551680">
                  <a:moveTo>
                    <a:pt x="0" y="1552483"/>
                  </a:moveTo>
                  <a:lnTo>
                    <a:pt x="0" y="1521768"/>
                  </a:lnTo>
                </a:path>
                <a:path w="45085" h="4551680">
                  <a:moveTo>
                    <a:pt x="0" y="1491054"/>
                  </a:moveTo>
                  <a:lnTo>
                    <a:pt x="0" y="1457547"/>
                  </a:lnTo>
                </a:path>
                <a:path w="45085" h="4551680">
                  <a:moveTo>
                    <a:pt x="0" y="1862421"/>
                  </a:moveTo>
                  <a:lnTo>
                    <a:pt x="0" y="1831706"/>
                  </a:lnTo>
                </a:path>
                <a:path w="45085" h="4551680">
                  <a:moveTo>
                    <a:pt x="0" y="1800992"/>
                  </a:moveTo>
                  <a:lnTo>
                    <a:pt x="0" y="1770277"/>
                  </a:lnTo>
                </a:path>
                <a:path w="45085" h="4551680">
                  <a:moveTo>
                    <a:pt x="0" y="1736770"/>
                  </a:moveTo>
                  <a:lnTo>
                    <a:pt x="0" y="1706056"/>
                  </a:lnTo>
                </a:path>
                <a:path w="45085" h="4551680">
                  <a:moveTo>
                    <a:pt x="44675" y="4551344"/>
                  </a:moveTo>
                  <a:lnTo>
                    <a:pt x="44675" y="4529006"/>
                  </a:lnTo>
                </a:path>
                <a:path w="45085" h="4551680">
                  <a:moveTo>
                    <a:pt x="44675" y="4498292"/>
                  </a:moveTo>
                  <a:lnTo>
                    <a:pt x="44675" y="4467577"/>
                  </a:lnTo>
                </a:path>
                <a:path w="45085" h="4551680">
                  <a:moveTo>
                    <a:pt x="44675" y="4436863"/>
                  </a:moveTo>
                  <a:lnTo>
                    <a:pt x="44675" y="4411732"/>
                  </a:lnTo>
                </a:path>
                <a:path w="45085" h="4551680">
                  <a:moveTo>
                    <a:pt x="44675" y="189872"/>
                  </a:moveTo>
                  <a:lnTo>
                    <a:pt x="44675" y="187079"/>
                  </a:lnTo>
                </a:path>
                <a:path w="45085" h="4551680">
                  <a:moveTo>
                    <a:pt x="44675" y="156365"/>
                  </a:moveTo>
                  <a:lnTo>
                    <a:pt x="44675" y="125650"/>
                  </a:lnTo>
                </a:path>
                <a:path w="45085" h="4551680">
                  <a:moveTo>
                    <a:pt x="44675" y="94936"/>
                  </a:moveTo>
                  <a:lnTo>
                    <a:pt x="44675" y="64221"/>
                  </a:lnTo>
                </a:path>
                <a:path w="45085" h="4551680">
                  <a:moveTo>
                    <a:pt x="44675" y="30714"/>
                  </a:moveTo>
                  <a:lnTo>
                    <a:pt x="44675" y="0"/>
                  </a:lnTo>
                </a:path>
                <a:path w="45085" h="4551680">
                  <a:moveTo>
                    <a:pt x="44675" y="3442827"/>
                  </a:moveTo>
                  <a:lnTo>
                    <a:pt x="44675" y="3412112"/>
                  </a:lnTo>
                </a:path>
                <a:path w="45085" h="4551680">
                  <a:moveTo>
                    <a:pt x="44675" y="404874"/>
                  </a:moveTo>
                  <a:lnTo>
                    <a:pt x="44675" y="374159"/>
                  </a:lnTo>
                </a:path>
                <a:path w="45085" h="4551680">
                  <a:moveTo>
                    <a:pt x="44675" y="343445"/>
                  </a:moveTo>
                  <a:lnTo>
                    <a:pt x="44675" y="309938"/>
                  </a:lnTo>
                </a:path>
                <a:path w="45085" h="4551680">
                  <a:moveTo>
                    <a:pt x="44675" y="279223"/>
                  </a:moveTo>
                  <a:lnTo>
                    <a:pt x="44675" y="248509"/>
                  </a:lnTo>
                </a:path>
                <a:path w="45085" h="4551680">
                  <a:moveTo>
                    <a:pt x="44675" y="217794"/>
                  </a:moveTo>
                  <a:lnTo>
                    <a:pt x="44675" y="189872"/>
                  </a:lnTo>
                </a:path>
                <a:path w="45085" h="4551680">
                  <a:moveTo>
                    <a:pt x="44675" y="3381397"/>
                  </a:moveTo>
                  <a:lnTo>
                    <a:pt x="44675" y="3350683"/>
                  </a:lnTo>
                </a:path>
                <a:path w="45085" h="4551680">
                  <a:moveTo>
                    <a:pt x="44675" y="3319968"/>
                  </a:moveTo>
                  <a:lnTo>
                    <a:pt x="44675" y="3289254"/>
                  </a:lnTo>
                </a:path>
                <a:path w="45085" h="4551680">
                  <a:moveTo>
                    <a:pt x="44675" y="3258539"/>
                  </a:moveTo>
                  <a:lnTo>
                    <a:pt x="44675" y="3236201"/>
                  </a:lnTo>
                </a:path>
                <a:path w="45085" h="4551680">
                  <a:moveTo>
                    <a:pt x="44675" y="1689302"/>
                  </a:moveTo>
                  <a:lnTo>
                    <a:pt x="44675" y="1675341"/>
                  </a:lnTo>
                </a:path>
                <a:path w="45085" h="4551680">
                  <a:moveTo>
                    <a:pt x="44675" y="1644627"/>
                  </a:moveTo>
                  <a:lnTo>
                    <a:pt x="44675" y="1613912"/>
                  </a:lnTo>
                </a:path>
                <a:path w="45085" h="4551680">
                  <a:moveTo>
                    <a:pt x="44675" y="1583197"/>
                  </a:moveTo>
                  <a:lnTo>
                    <a:pt x="44675" y="1552483"/>
                  </a:lnTo>
                </a:path>
                <a:path w="45085" h="4551680">
                  <a:moveTo>
                    <a:pt x="44675" y="1521768"/>
                  </a:moveTo>
                  <a:lnTo>
                    <a:pt x="44675" y="14910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127304" y="5090246"/>
              <a:ext cx="47625" cy="4537710"/>
            </a:xfrm>
            <a:custGeom>
              <a:avLst/>
              <a:gdLst/>
              <a:ahLst/>
              <a:cxnLst/>
              <a:rect l="l" t="t" r="r" b="b"/>
              <a:pathLst>
                <a:path w="47625" h="4537709">
                  <a:moveTo>
                    <a:pt x="0" y="1840083"/>
                  </a:moveTo>
                  <a:lnTo>
                    <a:pt x="0" y="1809368"/>
                  </a:lnTo>
                </a:path>
                <a:path w="47625" h="4537709">
                  <a:moveTo>
                    <a:pt x="0" y="1778654"/>
                  </a:moveTo>
                  <a:lnTo>
                    <a:pt x="0" y="1745147"/>
                  </a:lnTo>
                </a:path>
                <a:path w="47625" h="4537709">
                  <a:moveTo>
                    <a:pt x="0" y="1714432"/>
                  </a:moveTo>
                  <a:lnTo>
                    <a:pt x="0" y="1697679"/>
                  </a:lnTo>
                </a:path>
                <a:path w="47625" h="4537709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37709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37709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37709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37709">
                  <a:moveTo>
                    <a:pt x="47468" y="72598"/>
                  </a:moveTo>
                  <a:lnTo>
                    <a:pt x="47468" y="39091"/>
                  </a:lnTo>
                </a:path>
                <a:path w="47625" h="4537709">
                  <a:moveTo>
                    <a:pt x="47468" y="8376"/>
                  </a:moveTo>
                  <a:lnTo>
                    <a:pt x="47468" y="0"/>
                  </a:lnTo>
                </a:path>
                <a:path w="47625" h="4537709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174772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174772" y="5098622"/>
              <a:ext cx="92710" cy="4551680"/>
            </a:xfrm>
            <a:custGeom>
              <a:avLst/>
              <a:gdLst/>
              <a:ahLst/>
              <a:cxnLst/>
              <a:rect l="l" t="t" r="r" b="b"/>
              <a:pathLst>
                <a:path w="92710" h="4551680">
                  <a:moveTo>
                    <a:pt x="0" y="430004"/>
                  </a:moveTo>
                  <a:lnTo>
                    <a:pt x="0" y="404874"/>
                  </a:lnTo>
                </a:path>
                <a:path w="92710" h="4551680">
                  <a:moveTo>
                    <a:pt x="0" y="374159"/>
                  </a:moveTo>
                  <a:lnTo>
                    <a:pt x="0" y="343445"/>
                  </a:lnTo>
                </a:path>
                <a:path w="92710" h="4551680">
                  <a:moveTo>
                    <a:pt x="0" y="309938"/>
                  </a:moveTo>
                  <a:lnTo>
                    <a:pt x="0" y="279223"/>
                  </a:lnTo>
                </a:path>
                <a:path w="92710" h="4551680">
                  <a:moveTo>
                    <a:pt x="0" y="248509"/>
                  </a:moveTo>
                  <a:lnTo>
                    <a:pt x="0" y="217794"/>
                  </a:lnTo>
                </a:path>
                <a:path w="92710" h="4551680">
                  <a:moveTo>
                    <a:pt x="0" y="3412112"/>
                  </a:moveTo>
                  <a:lnTo>
                    <a:pt x="0" y="3381397"/>
                  </a:lnTo>
                </a:path>
                <a:path w="92710" h="4551680">
                  <a:moveTo>
                    <a:pt x="0" y="3350683"/>
                  </a:moveTo>
                  <a:lnTo>
                    <a:pt x="0" y="3319968"/>
                  </a:lnTo>
                </a:path>
                <a:path w="92710" h="4551680">
                  <a:moveTo>
                    <a:pt x="0" y="3289254"/>
                  </a:moveTo>
                  <a:lnTo>
                    <a:pt x="0" y="3258539"/>
                  </a:lnTo>
                </a:path>
                <a:path w="92710" h="4551680">
                  <a:moveTo>
                    <a:pt x="0" y="1675341"/>
                  </a:moveTo>
                  <a:lnTo>
                    <a:pt x="0" y="1644627"/>
                  </a:lnTo>
                </a:path>
                <a:path w="92710" h="4551680">
                  <a:moveTo>
                    <a:pt x="0" y="1613912"/>
                  </a:moveTo>
                  <a:lnTo>
                    <a:pt x="0" y="1583197"/>
                  </a:lnTo>
                </a:path>
                <a:path w="92710" h="4551680">
                  <a:moveTo>
                    <a:pt x="0" y="1552483"/>
                  </a:moveTo>
                  <a:lnTo>
                    <a:pt x="0" y="1521768"/>
                  </a:lnTo>
                </a:path>
                <a:path w="92710" h="4551680">
                  <a:moveTo>
                    <a:pt x="0" y="1491054"/>
                  </a:moveTo>
                  <a:lnTo>
                    <a:pt x="0" y="1457547"/>
                  </a:lnTo>
                </a:path>
                <a:path w="92710" h="4551680">
                  <a:moveTo>
                    <a:pt x="0" y="1862421"/>
                  </a:moveTo>
                  <a:lnTo>
                    <a:pt x="0" y="1831706"/>
                  </a:lnTo>
                </a:path>
                <a:path w="92710" h="4551680">
                  <a:moveTo>
                    <a:pt x="0" y="1800992"/>
                  </a:moveTo>
                  <a:lnTo>
                    <a:pt x="0" y="1770277"/>
                  </a:lnTo>
                </a:path>
                <a:path w="92710" h="4551680">
                  <a:moveTo>
                    <a:pt x="0" y="1736770"/>
                  </a:moveTo>
                  <a:lnTo>
                    <a:pt x="0" y="1706056"/>
                  </a:lnTo>
                </a:path>
                <a:path w="92710" h="4551680">
                  <a:moveTo>
                    <a:pt x="47468" y="4551344"/>
                  </a:moveTo>
                  <a:lnTo>
                    <a:pt x="47468" y="4529006"/>
                  </a:lnTo>
                </a:path>
                <a:path w="92710" h="4551680">
                  <a:moveTo>
                    <a:pt x="47468" y="4498292"/>
                  </a:moveTo>
                  <a:lnTo>
                    <a:pt x="47468" y="4467577"/>
                  </a:lnTo>
                </a:path>
                <a:path w="92710" h="4551680">
                  <a:moveTo>
                    <a:pt x="47468" y="4436863"/>
                  </a:moveTo>
                  <a:lnTo>
                    <a:pt x="47468" y="4411732"/>
                  </a:lnTo>
                </a:path>
                <a:path w="92710" h="4551680">
                  <a:moveTo>
                    <a:pt x="47468" y="189872"/>
                  </a:moveTo>
                  <a:lnTo>
                    <a:pt x="47468" y="187079"/>
                  </a:lnTo>
                </a:path>
                <a:path w="92710" h="4551680">
                  <a:moveTo>
                    <a:pt x="47468" y="156365"/>
                  </a:moveTo>
                  <a:lnTo>
                    <a:pt x="47468" y="125650"/>
                  </a:lnTo>
                </a:path>
                <a:path w="92710" h="4551680">
                  <a:moveTo>
                    <a:pt x="47468" y="94936"/>
                  </a:moveTo>
                  <a:lnTo>
                    <a:pt x="47468" y="64221"/>
                  </a:lnTo>
                </a:path>
                <a:path w="92710" h="4551680">
                  <a:moveTo>
                    <a:pt x="47468" y="30714"/>
                  </a:moveTo>
                  <a:lnTo>
                    <a:pt x="47468" y="0"/>
                  </a:lnTo>
                </a:path>
                <a:path w="92710" h="4551680">
                  <a:moveTo>
                    <a:pt x="47468" y="3442827"/>
                  </a:moveTo>
                  <a:lnTo>
                    <a:pt x="47468" y="3412112"/>
                  </a:lnTo>
                </a:path>
                <a:path w="92710" h="4551680">
                  <a:moveTo>
                    <a:pt x="47468" y="441173"/>
                  </a:moveTo>
                  <a:lnTo>
                    <a:pt x="47468" y="435588"/>
                  </a:lnTo>
                </a:path>
                <a:path w="92710" h="4551680">
                  <a:moveTo>
                    <a:pt x="47468" y="404874"/>
                  </a:moveTo>
                  <a:lnTo>
                    <a:pt x="47468" y="374159"/>
                  </a:lnTo>
                </a:path>
                <a:path w="92710" h="4551680">
                  <a:moveTo>
                    <a:pt x="47468" y="343445"/>
                  </a:moveTo>
                  <a:lnTo>
                    <a:pt x="47468" y="309938"/>
                  </a:lnTo>
                </a:path>
                <a:path w="92710" h="4551680">
                  <a:moveTo>
                    <a:pt x="47468" y="279223"/>
                  </a:moveTo>
                  <a:lnTo>
                    <a:pt x="47468" y="248509"/>
                  </a:lnTo>
                </a:path>
                <a:path w="92710" h="4551680">
                  <a:moveTo>
                    <a:pt x="47468" y="217794"/>
                  </a:moveTo>
                  <a:lnTo>
                    <a:pt x="47468" y="189872"/>
                  </a:lnTo>
                </a:path>
                <a:path w="92710" h="4551680">
                  <a:moveTo>
                    <a:pt x="47468" y="3381397"/>
                  </a:moveTo>
                  <a:lnTo>
                    <a:pt x="47468" y="3350683"/>
                  </a:lnTo>
                </a:path>
                <a:path w="92710" h="4551680">
                  <a:moveTo>
                    <a:pt x="47468" y="3319968"/>
                  </a:moveTo>
                  <a:lnTo>
                    <a:pt x="47468" y="3289254"/>
                  </a:lnTo>
                </a:path>
                <a:path w="92710" h="4551680">
                  <a:moveTo>
                    <a:pt x="47468" y="1689302"/>
                  </a:moveTo>
                  <a:lnTo>
                    <a:pt x="47468" y="1675341"/>
                  </a:lnTo>
                </a:path>
                <a:path w="92710" h="4551680">
                  <a:moveTo>
                    <a:pt x="47468" y="1644627"/>
                  </a:moveTo>
                  <a:lnTo>
                    <a:pt x="47468" y="1613912"/>
                  </a:lnTo>
                </a:path>
                <a:path w="92710" h="4551680">
                  <a:moveTo>
                    <a:pt x="47468" y="1583197"/>
                  </a:moveTo>
                  <a:lnTo>
                    <a:pt x="47468" y="1552483"/>
                  </a:lnTo>
                </a:path>
                <a:path w="92710" h="4551680">
                  <a:moveTo>
                    <a:pt x="47468" y="1521768"/>
                  </a:moveTo>
                  <a:lnTo>
                    <a:pt x="47468" y="1502222"/>
                  </a:lnTo>
                </a:path>
                <a:path w="92710" h="4551680">
                  <a:moveTo>
                    <a:pt x="47468" y="1893136"/>
                  </a:moveTo>
                  <a:lnTo>
                    <a:pt x="47468" y="1862421"/>
                  </a:lnTo>
                </a:path>
                <a:path w="92710" h="4551680">
                  <a:moveTo>
                    <a:pt x="47468" y="1831706"/>
                  </a:moveTo>
                  <a:lnTo>
                    <a:pt x="47468" y="1800992"/>
                  </a:lnTo>
                </a:path>
                <a:path w="92710" h="4551680">
                  <a:moveTo>
                    <a:pt x="47468" y="1770277"/>
                  </a:moveTo>
                  <a:lnTo>
                    <a:pt x="47468" y="1736770"/>
                  </a:lnTo>
                </a:path>
                <a:path w="92710" h="4551680">
                  <a:moveTo>
                    <a:pt x="47468" y="1706056"/>
                  </a:moveTo>
                  <a:lnTo>
                    <a:pt x="47468" y="1689302"/>
                  </a:lnTo>
                </a:path>
                <a:path w="92710" h="4551680">
                  <a:moveTo>
                    <a:pt x="92143" y="4529006"/>
                  </a:moveTo>
                  <a:lnTo>
                    <a:pt x="92143" y="4498292"/>
                  </a:lnTo>
                </a:path>
                <a:path w="92710" h="4551680">
                  <a:moveTo>
                    <a:pt x="92143" y="4467577"/>
                  </a:moveTo>
                  <a:lnTo>
                    <a:pt x="92143" y="44368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266915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266915" y="4260952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h="343535">
                  <a:moveTo>
                    <a:pt x="0" y="343445"/>
                  </a:moveTo>
                  <a:lnTo>
                    <a:pt x="0" y="309938"/>
                  </a:lnTo>
                </a:path>
                <a:path h="343535">
                  <a:moveTo>
                    <a:pt x="0" y="279223"/>
                  </a:moveTo>
                  <a:lnTo>
                    <a:pt x="0" y="248509"/>
                  </a:lnTo>
                </a:path>
                <a:path h="343535">
                  <a:moveTo>
                    <a:pt x="0" y="217794"/>
                  </a:moveTo>
                  <a:lnTo>
                    <a:pt x="0" y="187079"/>
                  </a:lnTo>
                </a:path>
                <a:path h="343535">
                  <a:moveTo>
                    <a:pt x="0" y="156365"/>
                  </a:moveTo>
                  <a:lnTo>
                    <a:pt x="0" y="125650"/>
                  </a:lnTo>
                </a:path>
                <a:path h="343535">
                  <a:moveTo>
                    <a:pt x="0" y="94936"/>
                  </a:moveTo>
                  <a:lnTo>
                    <a:pt x="0" y="64221"/>
                  </a:lnTo>
                </a:path>
                <a:path h="343535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266915" y="42302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266915" y="4635111"/>
              <a:ext cx="0" cy="4808855"/>
            </a:xfrm>
            <a:custGeom>
              <a:avLst/>
              <a:gdLst/>
              <a:ahLst/>
              <a:cxnLst/>
              <a:rect l="l" t="t" r="r" b="b"/>
              <a:pathLst>
                <a:path h="4808855">
                  <a:moveTo>
                    <a:pt x="0" y="4808230"/>
                  </a:moveTo>
                  <a:lnTo>
                    <a:pt x="0" y="4774723"/>
                  </a:lnTo>
                </a:path>
                <a:path h="4808855">
                  <a:moveTo>
                    <a:pt x="0" y="4744009"/>
                  </a:moveTo>
                  <a:lnTo>
                    <a:pt x="0" y="4713294"/>
                  </a:lnTo>
                </a:path>
                <a:path h="4808855">
                  <a:moveTo>
                    <a:pt x="0" y="4682579"/>
                  </a:moveTo>
                  <a:lnTo>
                    <a:pt x="0" y="4651865"/>
                  </a:lnTo>
                </a:path>
                <a:path h="4808855">
                  <a:moveTo>
                    <a:pt x="0" y="4621150"/>
                  </a:moveTo>
                  <a:lnTo>
                    <a:pt x="0" y="4590436"/>
                  </a:lnTo>
                </a:path>
                <a:path h="4808855">
                  <a:moveTo>
                    <a:pt x="0" y="4559721"/>
                  </a:moveTo>
                  <a:lnTo>
                    <a:pt x="0" y="4529006"/>
                  </a:lnTo>
                </a:path>
                <a:path h="4808855">
                  <a:moveTo>
                    <a:pt x="0" y="4495500"/>
                  </a:moveTo>
                  <a:lnTo>
                    <a:pt x="0" y="4464785"/>
                  </a:lnTo>
                </a:path>
                <a:path h="4808855">
                  <a:moveTo>
                    <a:pt x="0" y="4434070"/>
                  </a:moveTo>
                  <a:lnTo>
                    <a:pt x="0" y="4403356"/>
                  </a:lnTo>
                </a:path>
                <a:path h="4808855">
                  <a:moveTo>
                    <a:pt x="0" y="4372641"/>
                  </a:moveTo>
                  <a:lnTo>
                    <a:pt x="0" y="4341927"/>
                  </a:lnTo>
                </a:path>
                <a:path h="4808855">
                  <a:moveTo>
                    <a:pt x="0" y="4311212"/>
                  </a:moveTo>
                  <a:lnTo>
                    <a:pt x="0" y="4291666"/>
                  </a:lnTo>
                </a:path>
                <a:path h="4808855">
                  <a:moveTo>
                    <a:pt x="0" y="402081"/>
                  </a:moveTo>
                  <a:lnTo>
                    <a:pt x="0" y="371367"/>
                  </a:lnTo>
                </a:path>
                <a:path h="4808855">
                  <a:moveTo>
                    <a:pt x="0" y="340652"/>
                  </a:moveTo>
                  <a:lnTo>
                    <a:pt x="0" y="309938"/>
                  </a:lnTo>
                </a:path>
                <a:path h="4808855">
                  <a:moveTo>
                    <a:pt x="0" y="279223"/>
                  </a:moveTo>
                  <a:lnTo>
                    <a:pt x="0" y="248509"/>
                  </a:lnTo>
                </a:path>
                <a:path h="4808855">
                  <a:moveTo>
                    <a:pt x="0" y="215002"/>
                  </a:moveTo>
                  <a:lnTo>
                    <a:pt x="0" y="184287"/>
                  </a:lnTo>
                </a:path>
                <a:path h="4808855">
                  <a:moveTo>
                    <a:pt x="0" y="153572"/>
                  </a:moveTo>
                  <a:lnTo>
                    <a:pt x="0" y="122858"/>
                  </a:lnTo>
                </a:path>
                <a:path h="4808855">
                  <a:moveTo>
                    <a:pt x="0" y="92143"/>
                  </a:moveTo>
                  <a:lnTo>
                    <a:pt x="0" y="61429"/>
                  </a:lnTo>
                </a:path>
                <a:path h="4808855">
                  <a:moveTo>
                    <a:pt x="0" y="30714"/>
                  </a:moveTo>
                  <a:lnTo>
                    <a:pt x="0" y="0"/>
                  </a:lnTo>
                </a:path>
                <a:path h="4808855">
                  <a:moveTo>
                    <a:pt x="0" y="4291666"/>
                  </a:moveTo>
                  <a:lnTo>
                    <a:pt x="0" y="4280497"/>
                  </a:lnTo>
                </a:path>
                <a:path h="4808855">
                  <a:moveTo>
                    <a:pt x="0" y="4249783"/>
                  </a:moveTo>
                  <a:lnTo>
                    <a:pt x="0" y="4219068"/>
                  </a:lnTo>
                </a:path>
                <a:path h="4808855">
                  <a:moveTo>
                    <a:pt x="0" y="4185561"/>
                  </a:moveTo>
                  <a:lnTo>
                    <a:pt x="0" y="4154847"/>
                  </a:lnTo>
                </a:path>
                <a:path h="4808855">
                  <a:moveTo>
                    <a:pt x="0" y="4124132"/>
                  </a:moveTo>
                  <a:lnTo>
                    <a:pt x="0" y="4093418"/>
                  </a:lnTo>
                </a:path>
                <a:path h="4808855">
                  <a:moveTo>
                    <a:pt x="0" y="4062703"/>
                  </a:moveTo>
                  <a:lnTo>
                    <a:pt x="0" y="4031988"/>
                  </a:lnTo>
                </a:path>
                <a:path h="4808855">
                  <a:moveTo>
                    <a:pt x="0" y="650590"/>
                  </a:moveTo>
                  <a:lnTo>
                    <a:pt x="0" y="619876"/>
                  </a:lnTo>
                </a:path>
                <a:path h="4808855">
                  <a:moveTo>
                    <a:pt x="0" y="589161"/>
                  </a:moveTo>
                  <a:lnTo>
                    <a:pt x="0" y="558447"/>
                  </a:lnTo>
                </a:path>
                <a:path h="4808855">
                  <a:moveTo>
                    <a:pt x="0" y="527732"/>
                  </a:moveTo>
                  <a:lnTo>
                    <a:pt x="0" y="494225"/>
                  </a:lnTo>
                </a:path>
                <a:path h="4808855">
                  <a:moveTo>
                    <a:pt x="0" y="463511"/>
                  </a:moveTo>
                  <a:lnTo>
                    <a:pt x="0" y="455134"/>
                  </a:lnTo>
                </a:path>
                <a:path h="4808855">
                  <a:moveTo>
                    <a:pt x="0" y="3920299"/>
                  </a:moveTo>
                  <a:lnTo>
                    <a:pt x="0" y="39063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266915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266915" y="5316417"/>
              <a:ext cx="0" cy="3194685"/>
            </a:xfrm>
            <a:custGeom>
              <a:avLst/>
              <a:gdLst/>
              <a:ahLst/>
              <a:cxnLst/>
              <a:rect l="l" t="t" r="r" b="b"/>
              <a:pathLst>
                <a:path h="3194684">
                  <a:moveTo>
                    <a:pt x="0" y="217794"/>
                  </a:moveTo>
                  <a:lnTo>
                    <a:pt x="0" y="187079"/>
                  </a:lnTo>
                </a:path>
                <a:path h="3194684">
                  <a:moveTo>
                    <a:pt x="0" y="156365"/>
                  </a:moveTo>
                  <a:lnTo>
                    <a:pt x="0" y="125650"/>
                  </a:lnTo>
                </a:path>
                <a:path h="3194684">
                  <a:moveTo>
                    <a:pt x="0" y="92143"/>
                  </a:moveTo>
                  <a:lnTo>
                    <a:pt x="0" y="61429"/>
                  </a:lnTo>
                </a:path>
                <a:path h="3194684">
                  <a:moveTo>
                    <a:pt x="0" y="30714"/>
                  </a:moveTo>
                  <a:lnTo>
                    <a:pt x="0" y="0"/>
                  </a:lnTo>
                </a:path>
                <a:path h="3194684">
                  <a:moveTo>
                    <a:pt x="0" y="3194318"/>
                  </a:moveTo>
                  <a:lnTo>
                    <a:pt x="0" y="3163603"/>
                  </a:lnTo>
                </a:path>
                <a:path h="3194684">
                  <a:moveTo>
                    <a:pt x="0" y="3132888"/>
                  </a:moveTo>
                  <a:lnTo>
                    <a:pt x="0" y="3102174"/>
                  </a:lnTo>
                </a:path>
                <a:path h="3194684">
                  <a:moveTo>
                    <a:pt x="0" y="3071459"/>
                  </a:moveTo>
                  <a:lnTo>
                    <a:pt x="0" y="3040745"/>
                  </a:lnTo>
                </a:path>
                <a:path h="3194684">
                  <a:moveTo>
                    <a:pt x="0" y="650590"/>
                  </a:moveTo>
                  <a:lnTo>
                    <a:pt x="0" y="619876"/>
                  </a:lnTo>
                </a:path>
                <a:path h="3194684">
                  <a:moveTo>
                    <a:pt x="0" y="589161"/>
                  </a:moveTo>
                  <a:lnTo>
                    <a:pt x="0" y="558447"/>
                  </a:lnTo>
                </a:path>
                <a:path h="3194684">
                  <a:moveTo>
                    <a:pt x="0" y="527732"/>
                  </a:moveTo>
                  <a:lnTo>
                    <a:pt x="0" y="497018"/>
                  </a:lnTo>
                </a:path>
                <a:path h="3194684">
                  <a:moveTo>
                    <a:pt x="0" y="466303"/>
                  </a:moveTo>
                  <a:lnTo>
                    <a:pt x="0" y="4355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266915" y="57184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266915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2373400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859249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407286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92756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314383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361851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361851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361851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361851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361851" y="4135301"/>
              <a:ext cx="45085" cy="5514975"/>
            </a:xfrm>
            <a:custGeom>
              <a:avLst/>
              <a:gdLst/>
              <a:ahLst/>
              <a:cxnLst/>
              <a:rect l="l" t="t" r="r" b="b"/>
              <a:pathLst>
                <a:path w="45085" h="5514975">
                  <a:moveTo>
                    <a:pt x="0" y="1150401"/>
                  </a:moveTo>
                  <a:lnTo>
                    <a:pt x="0" y="1119686"/>
                  </a:lnTo>
                </a:path>
                <a:path w="45085" h="5514975">
                  <a:moveTo>
                    <a:pt x="0" y="1088972"/>
                  </a:moveTo>
                  <a:lnTo>
                    <a:pt x="0" y="1058257"/>
                  </a:lnTo>
                </a:path>
                <a:path w="45085" h="5514975">
                  <a:moveTo>
                    <a:pt x="0" y="1027542"/>
                  </a:moveTo>
                  <a:lnTo>
                    <a:pt x="0" y="994036"/>
                  </a:lnTo>
                </a:path>
                <a:path w="45085" h="5514975">
                  <a:moveTo>
                    <a:pt x="0" y="963321"/>
                  </a:moveTo>
                  <a:lnTo>
                    <a:pt x="0" y="932606"/>
                  </a:lnTo>
                </a:path>
                <a:path w="45085" h="5514975">
                  <a:moveTo>
                    <a:pt x="0" y="901892"/>
                  </a:moveTo>
                  <a:lnTo>
                    <a:pt x="0" y="871177"/>
                  </a:lnTo>
                </a:path>
                <a:path w="45085" h="5514975">
                  <a:moveTo>
                    <a:pt x="0" y="840463"/>
                  </a:moveTo>
                  <a:lnTo>
                    <a:pt x="0" y="809748"/>
                  </a:lnTo>
                </a:path>
                <a:path w="45085" h="5514975">
                  <a:moveTo>
                    <a:pt x="0" y="779033"/>
                  </a:moveTo>
                  <a:lnTo>
                    <a:pt x="0" y="748319"/>
                  </a:lnTo>
                </a:path>
                <a:path w="45085" h="5514975">
                  <a:moveTo>
                    <a:pt x="0" y="714812"/>
                  </a:moveTo>
                  <a:lnTo>
                    <a:pt x="0" y="684097"/>
                  </a:lnTo>
                </a:path>
                <a:path w="45085" h="5514975">
                  <a:moveTo>
                    <a:pt x="0" y="653383"/>
                  </a:moveTo>
                  <a:lnTo>
                    <a:pt x="0" y="622668"/>
                  </a:lnTo>
                </a:path>
                <a:path w="45085" h="5514975">
                  <a:moveTo>
                    <a:pt x="0" y="591954"/>
                  </a:moveTo>
                  <a:lnTo>
                    <a:pt x="0" y="561239"/>
                  </a:lnTo>
                </a:path>
                <a:path w="45085" h="5514975">
                  <a:moveTo>
                    <a:pt x="0" y="530524"/>
                  </a:moveTo>
                  <a:lnTo>
                    <a:pt x="0" y="499810"/>
                  </a:lnTo>
                </a:path>
                <a:path w="45085" h="5514975">
                  <a:moveTo>
                    <a:pt x="0" y="4375433"/>
                  </a:moveTo>
                  <a:lnTo>
                    <a:pt x="0" y="4344719"/>
                  </a:lnTo>
                </a:path>
                <a:path w="45085" h="5514975">
                  <a:moveTo>
                    <a:pt x="0" y="4314004"/>
                  </a:moveTo>
                  <a:lnTo>
                    <a:pt x="0" y="4283290"/>
                  </a:lnTo>
                </a:path>
                <a:path w="45085" h="5514975">
                  <a:moveTo>
                    <a:pt x="0" y="4252575"/>
                  </a:moveTo>
                  <a:lnTo>
                    <a:pt x="0" y="4221860"/>
                  </a:lnTo>
                </a:path>
                <a:path w="45085" h="5514975">
                  <a:moveTo>
                    <a:pt x="0" y="4191146"/>
                  </a:moveTo>
                  <a:lnTo>
                    <a:pt x="0" y="4160431"/>
                  </a:lnTo>
                </a:path>
                <a:path w="45085" h="5514975">
                  <a:moveTo>
                    <a:pt x="0" y="4126924"/>
                  </a:moveTo>
                  <a:lnTo>
                    <a:pt x="0" y="4096210"/>
                  </a:lnTo>
                </a:path>
                <a:path w="45085" h="5514975">
                  <a:moveTo>
                    <a:pt x="0" y="4065495"/>
                  </a:moveTo>
                  <a:lnTo>
                    <a:pt x="0" y="4034781"/>
                  </a:lnTo>
                </a:path>
                <a:path w="45085" h="5514975">
                  <a:moveTo>
                    <a:pt x="0" y="4004066"/>
                  </a:moveTo>
                  <a:lnTo>
                    <a:pt x="0" y="3973351"/>
                  </a:lnTo>
                </a:path>
                <a:path w="45085" h="5514975">
                  <a:moveTo>
                    <a:pt x="0" y="3942637"/>
                  </a:moveTo>
                  <a:lnTo>
                    <a:pt x="0" y="3911922"/>
                  </a:lnTo>
                </a:path>
                <a:path w="45085" h="5514975">
                  <a:moveTo>
                    <a:pt x="0" y="3881208"/>
                  </a:moveTo>
                  <a:lnTo>
                    <a:pt x="0" y="3847701"/>
                  </a:lnTo>
                </a:path>
                <a:path w="45085" h="5514975">
                  <a:moveTo>
                    <a:pt x="0" y="3816986"/>
                  </a:moveTo>
                  <a:lnTo>
                    <a:pt x="0" y="3786272"/>
                  </a:lnTo>
                </a:path>
                <a:path w="45085" h="5514975">
                  <a:moveTo>
                    <a:pt x="0" y="3755557"/>
                  </a:moveTo>
                  <a:lnTo>
                    <a:pt x="0" y="3724842"/>
                  </a:lnTo>
                </a:path>
                <a:path w="45085" h="5514975">
                  <a:moveTo>
                    <a:pt x="0" y="3694128"/>
                  </a:moveTo>
                  <a:lnTo>
                    <a:pt x="0" y="3663413"/>
                  </a:lnTo>
                </a:path>
                <a:path w="45085" h="5514975">
                  <a:moveTo>
                    <a:pt x="0" y="3632699"/>
                  </a:moveTo>
                  <a:lnTo>
                    <a:pt x="0" y="3615945"/>
                  </a:lnTo>
                </a:path>
                <a:path w="45085" h="5514975">
                  <a:moveTo>
                    <a:pt x="0" y="1831706"/>
                  </a:moveTo>
                  <a:lnTo>
                    <a:pt x="0" y="1800992"/>
                  </a:lnTo>
                </a:path>
                <a:path w="45085" h="5514975">
                  <a:moveTo>
                    <a:pt x="0" y="1770277"/>
                  </a:moveTo>
                  <a:lnTo>
                    <a:pt x="0" y="1739563"/>
                  </a:lnTo>
                </a:path>
                <a:path w="45085" h="5514975">
                  <a:moveTo>
                    <a:pt x="0" y="1708848"/>
                  </a:moveTo>
                  <a:lnTo>
                    <a:pt x="0" y="1678133"/>
                  </a:lnTo>
                </a:path>
                <a:path w="45085" h="5514975">
                  <a:moveTo>
                    <a:pt x="0" y="1647419"/>
                  </a:moveTo>
                  <a:lnTo>
                    <a:pt x="0" y="1616704"/>
                  </a:lnTo>
                </a:path>
                <a:path w="45085" h="5514975">
                  <a:moveTo>
                    <a:pt x="0" y="1583197"/>
                  </a:moveTo>
                  <a:lnTo>
                    <a:pt x="0" y="1552483"/>
                  </a:lnTo>
                </a:path>
                <a:path w="45085" h="5514975">
                  <a:moveTo>
                    <a:pt x="0" y="1521768"/>
                  </a:moveTo>
                  <a:lnTo>
                    <a:pt x="0" y="1491054"/>
                  </a:lnTo>
                </a:path>
                <a:path w="45085" h="5514975">
                  <a:moveTo>
                    <a:pt x="0" y="1460339"/>
                  </a:moveTo>
                  <a:lnTo>
                    <a:pt x="0" y="1429624"/>
                  </a:lnTo>
                </a:path>
                <a:path w="45085" h="5514975">
                  <a:moveTo>
                    <a:pt x="0" y="1398910"/>
                  </a:moveTo>
                  <a:lnTo>
                    <a:pt x="0" y="1368195"/>
                  </a:lnTo>
                </a:path>
                <a:path w="45085" h="5514975">
                  <a:moveTo>
                    <a:pt x="0" y="1337481"/>
                  </a:moveTo>
                  <a:lnTo>
                    <a:pt x="0" y="1306766"/>
                  </a:lnTo>
                </a:path>
                <a:path w="45085" h="5514975">
                  <a:moveTo>
                    <a:pt x="0" y="1273259"/>
                  </a:moveTo>
                  <a:lnTo>
                    <a:pt x="0" y="1242545"/>
                  </a:lnTo>
                </a:path>
                <a:path w="45085" h="5514975">
                  <a:moveTo>
                    <a:pt x="0" y="1211830"/>
                  </a:moveTo>
                  <a:lnTo>
                    <a:pt x="0" y="1181115"/>
                  </a:lnTo>
                </a:path>
                <a:path w="45085" h="5514975">
                  <a:moveTo>
                    <a:pt x="0" y="3615945"/>
                  </a:moveTo>
                  <a:lnTo>
                    <a:pt x="0" y="3601984"/>
                  </a:lnTo>
                </a:path>
                <a:path w="45085" h="5514975">
                  <a:moveTo>
                    <a:pt x="0" y="3568477"/>
                  </a:moveTo>
                  <a:lnTo>
                    <a:pt x="0" y="3537763"/>
                  </a:lnTo>
                </a:path>
                <a:path w="45085" h="5514975">
                  <a:moveTo>
                    <a:pt x="0" y="3507048"/>
                  </a:moveTo>
                  <a:lnTo>
                    <a:pt x="0" y="3476333"/>
                  </a:lnTo>
                </a:path>
                <a:path w="45085" h="5514975">
                  <a:moveTo>
                    <a:pt x="0" y="3445619"/>
                  </a:moveTo>
                  <a:lnTo>
                    <a:pt x="0" y="3414904"/>
                  </a:lnTo>
                </a:path>
                <a:path w="45085" h="5514975">
                  <a:moveTo>
                    <a:pt x="0" y="3384190"/>
                  </a:moveTo>
                  <a:lnTo>
                    <a:pt x="0" y="3353475"/>
                  </a:lnTo>
                </a:path>
                <a:path w="45085" h="5514975">
                  <a:moveTo>
                    <a:pt x="0" y="3322760"/>
                  </a:moveTo>
                  <a:lnTo>
                    <a:pt x="0" y="3289254"/>
                  </a:lnTo>
                </a:path>
                <a:path w="45085" h="5514975">
                  <a:moveTo>
                    <a:pt x="0" y="3258539"/>
                  </a:moveTo>
                  <a:lnTo>
                    <a:pt x="0" y="3227824"/>
                  </a:lnTo>
                </a:path>
                <a:path w="45085" h="5514975">
                  <a:moveTo>
                    <a:pt x="0" y="3197110"/>
                  </a:moveTo>
                  <a:lnTo>
                    <a:pt x="0" y="3166395"/>
                  </a:lnTo>
                </a:path>
                <a:path w="45085" h="5514975">
                  <a:moveTo>
                    <a:pt x="0" y="3135681"/>
                  </a:moveTo>
                  <a:lnTo>
                    <a:pt x="0" y="3104966"/>
                  </a:lnTo>
                </a:path>
                <a:path w="45085" h="5514975">
                  <a:moveTo>
                    <a:pt x="0" y="3074251"/>
                  </a:moveTo>
                  <a:lnTo>
                    <a:pt x="0" y="3043537"/>
                  </a:lnTo>
                </a:path>
                <a:path w="45085" h="5514975">
                  <a:moveTo>
                    <a:pt x="0" y="3012822"/>
                  </a:moveTo>
                  <a:lnTo>
                    <a:pt x="0" y="2979315"/>
                  </a:lnTo>
                </a:path>
                <a:path w="45085" h="5514975">
                  <a:moveTo>
                    <a:pt x="0" y="2948601"/>
                  </a:moveTo>
                  <a:lnTo>
                    <a:pt x="0" y="2917886"/>
                  </a:lnTo>
                </a:path>
                <a:path w="45085" h="5514975">
                  <a:moveTo>
                    <a:pt x="0" y="2887172"/>
                  </a:moveTo>
                  <a:lnTo>
                    <a:pt x="0" y="2856457"/>
                  </a:lnTo>
                </a:path>
                <a:path w="45085" h="5514975">
                  <a:moveTo>
                    <a:pt x="0" y="2825742"/>
                  </a:moveTo>
                  <a:lnTo>
                    <a:pt x="0" y="2795028"/>
                  </a:lnTo>
                </a:path>
                <a:path w="45085" h="5514975">
                  <a:moveTo>
                    <a:pt x="0" y="2764313"/>
                  </a:moveTo>
                  <a:lnTo>
                    <a:pt x="0" y="2733599"/>
                  </a:lnTo>
                </a:path>
                <a:path w="45085" h="5514975">
                  <a:moveTo>
                    <a:pt x="0" y="2700092"/>
                  </a:moveTo>
                  <a:lnTo>
                    <a:pt x="0" y="2669377"/>
                  </a:lnTo>
                </a:path>
                <a:path w="45085" h="5514975">
                  <a:moveTo>
                    <a:pt x="0" y="2638663"/>
                  </a:moveTo>
                  <a:lnTo>
                    <a:pt x="0" y="2607948"/>
                  </a:lnTo>
                </a:path>
                <a:path w="45085" h="5514975">
                  <a:moveTo>
                    <a:pt x="0" y="2577233"/>
                  </a:moveTo>
                  <a:lnTo>
                    <a:pt x="0" y="2546519"/>
                  </a:lnTo>
                </a:path>
                <a:path w="45085" h="5514975">
                  <a:moveTo>
                    <a:pt x="0" y="2515804"/>
                  </a:moveTo>
                  <a:lnTo>
                    <a:pt x="0" y="2485090"/>
                  </a:lnTo>
                </a:path>
                <a:path w="45085" h="5514975">
                  <a:moveTo>
                    <a:pt x="0" y="2454375"/>
                  </a:moveTo>
                  <a:lnTo>
                    <a:pt x="0" y="2420868"/>
                  </a:lnTo>
                </a:path>
                <a:path w="45085" h="5514975">
                  <a:moveTo>
                    <a:pt x="0" y="2390154"/>
                  </a:moveTo>
                  <a:lnTo>
                    <a:pt x="0" y="2359439"/>
                  </a:lnTo>
                </a:path>
                <a:path w="45085" h="5514975">
                  <a:moveTo>
                    <a:pt x="0" y="2328724"/>
                  </a:moveTo>
                  <a:lnTo>
                    <a:pt x="0" y="2298010"/>
                  </a:lnTo>
                </a:path>
                <a:path w="45085" h="5514975">
                  <a:moveTo>
                    <a:pt x="0" y="2267295"/>
                  </a:moveTo>
                  <a:lnTo>
                    <a:pt x="0" y="2236581"/>
                  </a:lnTo>
                </a:path>
                <a:path w="45085" h="5514975">
                  <a:moveTo>
                    <a:pt x="0" y="2205866"/>
                  </a:moveTo>
                  <a:lnTo>
                    <a:pt x="0" y="2175151"/>
                  </a:lnTo>
                </a:path>
                <a:path w="45085" h="5514975">
                  <a:moveTo>
                    <a:pt x="0" y="2141645"/>
                  </a:moveTo>
                  <a:lnTo>
                    <a:pt x="0" y="2110930"/>
                  </a:lnTo>
                </a:path>
                <a:path w="45085" h="5514975">
                  <a:moveTo>
                    <a:pt x="0" y="2080215"/>
                  </a:moveTo>
                  <a:lnTo>
                    <a:pt x="0" y="2049501"/>
                  </a:lnTo>
                </a:path>
                <a:path w="45085" h="5514975">
                  <a:moveTo>
                    <a:pt x="0" y="2018786"/>
                  </a:moveTo>
                  <a:lnTo>
                    <a:pt x="0" y="1988072"/>
                  </a:lnTo>
                </a:path>
                <a:path w="45085" h="5514975">
                  <a:moveTo>
                    <a:pt x="0" y="1957357"/>
                  </a:moveTo>
                  <a:lnTo>
                    <a:pt x="0" y="1926642"/>
                  </a:lnTo>
                </a:path>
                <a:path w="45085" h="5514975">
                  <a:moveTo>
                    <a:pt x="0" y="1895928"/>
                  </a:moveTo>
                  <a:lnTo>
                    <a:pt x="0" y="1862421"/>
                  </a:lnTo>
                </a:path>
                <a:path w="45085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45085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45085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45085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45085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45085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45085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45085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45085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45085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45085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45085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45085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45085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45085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45085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45085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45085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45085" h="5514975">
                  <a:moveTo>
                    <a:pt x="44675" y="125650"/>
                  </a:moveTo>
                  <a:lnTo>
                    <a:pt x="44675" y="94936"/>
                  </a:lnTo>
                </a:path>
                <a:path w="45085" h="5514975">
                  <a:moveTo>
                    <a:pt x="44675" y="64221"/>
                  </a:moveTo>
                  <a:lnTo>
                    <a:pt x="44675" y="33506"/>
                  </a:lnTo>
                </a:path>
                <a:path w="45085" h="5514975">
                  <a:moveTo>
                    <a:pt x="44675" y="2792"/>
                  </a:moveTo>
                  <a:lnTo>
                    <a:pt x="44675" y="0"/>
                  </a:lnTo>
                </a:path>
                <a:path w="45085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45085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45085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45085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45085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45085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45085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45085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45085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45085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45085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45085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45085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45085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45085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45085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45085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45085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45085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45085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45085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45085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45085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45085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45085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45085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45085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45085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45085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45085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45085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45085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45085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45085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45085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45085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45085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45085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45085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45085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45085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45085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45085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45085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45085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45085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45085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45085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45085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45085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45085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45085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45085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45085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45085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45085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45085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45085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45085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45085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45085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45085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45085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45085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45085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45085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45085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45085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45085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45085" h="5514975">
                  <a:moveTo>
                    <a:pt x="44675" y="1926642"/>
                  </a:moveTo>
                  <a:lnTo>
                    <a:pt x="44675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406527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453995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453995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453995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453995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453995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501463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546139" y="8541449"/>
              <a:ext cx="0" cy="1086485"/>
            </a:xfrm>
            <a:custGeom>
              <a:avLst/>
              <a:gdLst/>
              <a:ahLst/>
              <a:cxnLst/>
              <a:rect l="l" t="t" r="r" b="b"/>
              <a:pathLst>
                <a:path h="1086484">
                  <a:moveTo>
                    <a:pt x="0" y="1086179"/>
                  </a:moveTo>
                  <a:lnTo>
                    <a:pt x="0" y="1055465"/>
                  </a:lnTo>
                </a:path>
                <a:path h="1086484">
                  <a:moveTo>
                    <a:pt x="0" y="1024750"/>
                  </a:moveTo>
                  <a:lnTo>
                    <a:pt x="0" y="994036"/>
                  </a:lnTo>
                </a:path>
                <a:path h="1086484">
                  <a:moveTo>
                    <a:pt x="0" y="963321"/>
                  </a:moveTo>
                  <a:lnTo>
                    <a:pt x="0" y="932606"/>
                  </a:lnTo>
                </a:path>
                <a:path h="1086484">
                  <a:moveTo>
                    <a:pt x="0" y="901892"/>
                  </a:moveTo>
                  <a:lnTo>
                    <a:pt x="0" y="868385"/>
                  </a:lnTo>
                </a:path>
                <a:path h="1086484">
                  <a:moveTo>
                    <a:pt x="0" y="837670"/>
                  </a:moveTo>
                  <a:lnTo>
                    <a:pt x="0" y="806956"/>
                  </a:lnTo>
                </a:path>
                <a:path h="1086484">
                  <a:moveTo>
                    <a:pt x="0" y="776241"/>
                  </a:moveTo>
                  <a:lnTo>
                    <a:pt x="0" y="745527"/>
                  </a:lnTo>
                </a:path>
                <a:path h="1086484">
                  <a:moveTo>
                    <a:pt x="0" y="714812"/>
                  </a:moveTo>
                  <a:lnTo>
                    <a:pt x="0" y="684097"/>
                  </a:lnTo>
                </a:path>
                <a:path h="1086484">
                  <a:moveTo>
                    <a:pt x="0" y="653383"/>
                  </a:moveTo>
                  <a:lnTo>
                    <a:pt x="0" y="622668"/>
                  </a:lnTo>
                </a:path>
                <a:path h="1086484">
                  <a:moveTo>
                    <a:pt x="0" y="589161"/>
                  </a:moveTo>
                  <a:lnTo>
                    <a:pt x="0" y="558447"/>
                  </a:lnTo>
                </a:path>
                <a:path h="1086484">
                  <a:moveTo>
                    <a:pt x="0" y="527732"/>
                  </a:moveTo>
                  <a:lnTo>
                    <a:pt x="0" y="497018"/>
                  </a:lnTo>
                </a:path>
                <a:path h="1086484">
                  <a:moveTo>
                    <a:pt x="0" y="466303"/>
                  </a:moveTo>
                  <a:lnTo>
                    <a:pt x="0" y="435588"/>
                  </a:lnTo>
                </a:path>
                <a:path h="1086484">
                  <a:moveTo>
                    <a:pt x="0" y="404874"/>
                  </a:moveTo>
                  <a:lnTo>
                    <a:pt x="0" y="374159"/>
                  </a:lnTo>
                </a:path>
                <a:path h="1086484">
                  <a:moveTo>
                    <a:pt x="0" y="343445"/>
                  </a:moveTo>
                  <a:lnTo>
                    <a:pt x="0" y="312730"/>
                  </a:lnTo>
                </a:path>
                <a:path h="1086484">
                  <a:moveTo>
                    <a:pt x="0" y="279223"/>
                  </a:moveTo>
                  <a:lnTo>
                    <a:pt x="0" y="248509"/>
                  </a:lnTo>
                </a:path>
                <a:path h="1086484">
                  <a:moveTo>
                    <a:pt x="0" y="217794"/>
                  </a:moveTo>
                  <a:lnTo>
                    <a:pt x="0" y="187079"/>
                  </a:lnTo>
                </a:path>
                <a:path h="1086484">
                  <a:moveTo>
                    <a:pt x="0" y="156365"/>
                  </a:moveTo>
                  <a:lnTo>
                    <a:pt x="0" y="125650"/>
                  </a:lnTo>
                </a:path>
                <a:path h="1086484">
                  <a:moveTo>
                    <a:pt x="0" y="94936"/>
                  </a:moveTo>
                  <a:lnTo>
                    <a:pt x="0" y="64221"/>
                  </a:lnTo>
                </a:path>
                <a:path h="1086484">
                  <a:moveTo>
                    <a:pt x="0" y="335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546139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2652624"/>
                  </a:move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641075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10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10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10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10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10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10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10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10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10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10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10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10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10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10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10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10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10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10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10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10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10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10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10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10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10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10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10" h="5514975">
                  <a:moveTo>
                    <a:pt x="44675" y="2792"/>
                  </a:moveTo>
                  <a:lnTo>
                    <a:pt x="44675" y="0"/>
                  </a:lnTo>
                </a:path>
                <a:path w="92710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10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10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10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10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10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10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10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10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10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10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10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10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10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10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10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10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10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10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10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10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10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10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10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10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10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10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10" h="5514975">
                  <a:moveTo>
                    <a:pt x="44675" y="2669377"/>
                  </a:moveTo>
                  <a:lnTo>
                    <a:pt x="44675" y="2652624"/>
                  </a:lnTo>
                </a:path>
                <a:path w="92710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10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10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10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10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10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10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10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10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10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10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10" h="5514975">
                  <a:moveTo>
                    <a:pt x="44675" y="2652624"/>
                  </a:moveTo>
                  <a:lnTo>
                    <a:pt x="44675" y="2638663"/>
                  </a:lnTo>
                </a:path>
                <a:path w="92710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10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10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10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10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10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10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10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10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10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10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10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10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10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10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10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10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10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10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10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10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10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10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10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733219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469095"/>
                  </a:moveTo>
                  <a:lnTo>
                    <a:pt x="0" y="435588"/>
                  </a:lnTo>
                </a:path>
                <a:path w="47625" h="5514975">
                  <a:moveTo>
                    <a:pt x="0" y="404874"/>
                  </a:moveTo>
                  <a:lnTo>
                    <a:pt x="0" y="374159"/>
                  </a:lnTo>
                </a:path>
                <a:path w="47625" h="5514975">
                  <a:moveTo>
                    <a:pt x="0" y="343445"/>
                  </a:moveTo>
                  <a:lnTo>
                    <a:pt x="0" y="312730"/>
                  </a:lnTo>
                </a:path>
                <a:path w="47625" h="5514975">
                  <a:moveTo>
                    <a:pt x="0" y="282015"/>
                  </a:moveTo>
                  <a:lnTo>
                    <a:pt x="0" y="251301"/>
                  </a:lnTo>
                </a:path>
                <a:path w="47625" h="5514975">
                  <a:moveTo>
                    <a:pt x="0" y="220586"/>
                  </a:moveTo>
                  <a:lnTo>
                    <a:pt x="0" y="189872"/>
                  </a:lnTo>
                </a:path>
                <a:path w="47625" h="5514975">
                  <a:moveTo>
                    <a:pt x="0" y="156365"/>
                  </a:moveTo>
                  <a:lnTo>
                    <a:pt x="0" y="125650"/>
                  </a:lnTo>
                </a:path>
                <a:path w="47625" h="5514975">
                  <a:moveTo>
                    <a:pt x="0" y="94936"/>
                  </a:moveTo>
                  <a:lnTo>
                    <a:pt x="0" y="64221"/>
                  </a:lnTo>
                </a:path>
                <a:path w="47625" h="5514975">
                  <a:moveTo>
                    <a:pt x="0" y="33506"/>
                  </a:moveTo>
                  <a:lnTo>
                    <a:pt x="0" y="2792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86461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3261331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2652624"/>
                  </a:move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780687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828155" y="6804679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29">
                  <a:moveTo>
                    <a:pt x="0" y="404874"/>
                  </a:moveTo>
                  <a:lnTo>
                    <a:pt x="0" y="374159"/>
                  </a:lnTo>
                </a:path>
                <a:path h="405129">
                  <a:moveTo>
                    <a:pt x="0" y="343445"/>
                  </a:moveTo>
                  <a:lnTo>
                    <a:pt x="0" y="309938"/>
                  </a:lnTo>
                </a:path>
                <a:path h="405129">
                  <a:moveTo>
                    <a:pt x="0" y="279223"/>
                  </a:moveTo>
                  <a:lnTo>
                    <a:pt x="0" y="248509"/>
                  </a:lnTo>
                </a:path>
                <a:path h="405129">
                  <a:moveTo>
                    <a:pt x="0" y="217794"/>
                  </a:moveTo>
                  <a:lnTo>
                    <a:pt x="0" y="187079"/>
                  </a:lnTo>
                </a:path>
                <a:path h="405129">
                  <a:moveTo>
                    <a:pt x="0" y="156365"/>
                  </a:moveTo>
                  <a:lnTo>
                    <a:pt x="0" y="125650"/>
                  </a:lnTo>
                </a:path>
                <a:path h="405129">
                  <a:moveTo>
                    <a:pt x="0" y="94936"/>
                  </a:moveTo>
                  <a:lnTo>
                    <a:pt x="0" y="64221"/>
                  </a:lnTo>
                </a:path>
                <a:path h="40512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828155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828155" y="4135301"/>
              <a:ext cx="45085" cy="2979420"/>
            </a:xfrm>
            <a:custGeom>
              <a:avLst/>
              <a:gdLst/>
              <a:ahLst/>
              <a:cxnLst/>
              <a:rect l="l" t="t" r="r" b="b"/>
              <a:pathLst>
                <a:path w="45085" h="2979420">
                  <a:moveTo>
                    <a:pt x="0" y="469095"/>
                  </a:moveTo>
                  <a:lnTo>
                    <a:pt x="0" y="435588"/>
                  </a:lnTo>
                </a:path>
                <a:path w="45085" h="2979420">
                  <a:moveTo>
                    <a:pt x="0" y="404874"/>
                  </a:moveTo>
                  <a:lnTo>
                    <a:pt x="0" y="374159"/>
                  </a:lnTo>
                </a:path>
                <a:path w="45085" h="2979420">
                  <a:moveTo>
                    <a:pt x="0" y="343445"/>
                  </a:moveTo>
                  <a:lnTo>
                    <a:pt x="0" y="312730"/>
                  </a:lnTo>
                </a:path>
                <a:path w="45085" h="2979420">
                  <a:moveTo>
                    <a:pt x="0" y="282015"/>
                  </a:moveTo>
                  <a:lnTo>
                    <a:pt x="0" y="251301"/>
                  </a:lnTo>
                </a:path>
                <a:path w="45085" h="2979420">
                  <a:moveTo>
                    <a:pt x="0" y="220586"/>
                  </a:moveTo>
                  <a:lnTo>
                    <a:pt x="0" y="189872"/>
                  </a:lnTo>
                </a:path>
                <a:path w="45085" h="2979420">
                  <a:moveTo>
                    <a:pt x="0" y="156365"/>
                  </a:moveTo>
                  <a:lnTo>
                    <a:pt x="0" y="125650"/>
                  </a:lnTo>
                </a:path>
                <a:path w="45085" h="2979420">
                  <a:moveTo>
                    <a:pt x="0" y="94936"/>
                  </a:moveTo>
                  <a:lnTo>
                    <a:pt x="0" y="64221"/>
                  </a:lnTo>
                </a:path>
                <a:path w="45085" h="2979420">
                  <a:moveTo>
                    <a:pt x="0" y="33506"/>
                  </a:moveTo>
                  <a:lnTo>
                    <a:pt x="0" y="2792"/>
                  </a:lnTo>
                </a:path>
                <a:path w="45085" h="2979420">
                  <a:moveTo>
                    <a:pt x="0" y="2638663"/>
                  </a:moveTo>
                  <a:lnTo>
                    <a:pt x="0" y="2607948"/>
                  </a:lnTo>
                </a:path>
                <a:path w="45085" h="2979420">
                  <a:moveTo>
                    <a:pt x="0" y="2577233"/>
                  </a:moveTo>
                  <a:lnTo>
                    <a:pt x="0" y="2546519"/>
                  </a:lnTo>
                </a:path>
                <a:path w="45085" h="2979420">
                  <a:moveTo>
                    <a:pt x="0" y="2515804"/>
                  </a:moveTo>
                  <a:lnTo>
                    <a:pt x="0" y="2485090"/>
                  </a:lnTo>
                </a:path>
                <a:path w="45085" h="2979420">
                  <a:moveTo>
                    <a:pt x="0" y="2454375"/>
                  </a:moveTo>
                  <a:lnTo>
                    <a:pt x="0" y="2420868"/>
                  </a:lnTo>
                </a:path>
                <a:path w="45085" h="2979420">
                  <a:moveTo>
                    <a:pt x="0" y="2390154"/>
                  </a:moveTo>
                  <a:lnTo>
                    <a:pt x="0" y="2359439"/>
                  </a:lnTo>
                </a:path>
                <a:path w="45085" h="2979420">
                  <a:moveTo>
                    <a:pt x="0" y="2328724"/>
                  </a:moveTo>
                  <a:lnTo>
                    <a:pt x="0" y="2298010"/>
                  </a:lnTo>
                </a:path>
                <a:path w="45085" h="2979420">
                  <a:moveTo>
                    <a:pt x="0" y="2267295"/>
                  </a:moveTo>
                  <a:lnTo>
                    <a:pt x="0" y="2236581"/>
                  </a:lnTo>
                </a:path>
                <a:path w="45085" h="2979420">
                  <a:moveTo>
                    <a:pt x="0" y="2205866"/>
                  </a:moveTo>
                  <a:lnTo>
                    <a:pt x="0" y="2175151"/>
                  </a:lnTo>
                </a:path>
                <a:path w="45085" h="2979420">
                  <a:moveTo>
                    <a:pt x="0" y="2141645"/>
                  </a:moveTo>
                  <a:lnTo>
                    <a:pt x="0" y="2110930"/>
                  </a:lnTo>
                </a:path>
                <a:path w="45085" h="2979420">
                  <a:moveTo>
                    <a:pt x="0" y="2080215"/>
                  </a:moveTo>
                  <a:lnTo>
                    <a:pt x="0" y="2049501"/>
                  </a:lnTo>
                </a:path>
                <a:path w="45085" h="2979420">
                  <a:moveTo>
                    <a:pt x="0" y="2018786"/>
                  </a:moveTo>
                  <a:lnTo>
                    <a:pt x="0" y="1988072"/>
                  </a:lnTo>
                </a:path>
                <a:path w="45085" h="2979420">
                  <a:moveTo>
                    <a:pt x="0" y="1957357"/>
                  </a:moveTo>
                  <a:lnTo>
                    <a:pt x="0" y="1926642"/>
                  </a:lnTo>
                </a:path>
                <a:path w="45085" h="2979420">
                  <a:moveTo>
                    <a:pt x="0" y="1895928"/>
                  </a:moveTo>
                  <a:lnTo>
                    <a:pt x="0" y="1862421"/>
                  </a:lnTo>
                </a:path>
                <a:path w="45085" h="2979420">
                  <a:moveTo>
                    <a:pt x="0" y="1150401"/>
                  </a:moveTo>
                  <a:lnTo>
                    <a:pt x="0" y="1119686"/>
                  </a:lnTo>
                </a:path>
                <a:path w="45085" h="2979420">
                  <a:moveTo>
                    <a:pt x="0" y="1088972"/>
                  </a:moveTo>
                  <a:lnTo>
                    <a:pt x="0" y="1058257"/>
                  </a:lnTo>
                </a:path>
                <a:path w="45085" h="2979420">
                  <a:moveTo>
                    <a:pt x="0" y="1027542"/>
                  </a:moveTo>
                  <a:lnTo>
                    <a:pt x="0" y="994036"/>
                  </a:lnTo>
                </a:path>
                <a:path w="45085" h="2979420">
                  <a:moveTo>
                    <a:pt x="0" y="963321"/>
                  </a:moveTo>
                  <a:lnTo>
                    <a:pt x="0" y="932606"/>
                  </a:lnTo>
                </a:path>
                <a:path w="45085" h="2979420">
                  <a:moveTo>
                    <a:pt x="0" y="901892"/>
                  </a:moveTo>
                  <a:lnTo>
                    <a:pt x="0" y="871177"/>
                  </a:lnTo>
                </a:path>
                <a:path w="45085" h="2979420">
                  <a:moveTo>
                    <a:pt x="0" y="840463"/>
                  </a:moveTo>
                  <a:lnTo>
                    <a:pt x="0" y="809748"/>
                  </a:lnTo>
                </a:path>
                <a:path w="45085" h="2979420">
                  <a:moveTo>
                    <a:pt x="0" y="779033"/>
                  </a:moveTo>
                  <a:lnTo>
                    <a:pt x="0" y="748319"/>
                  </a:lnTo>
                </a:path>
                <a:path w="45085" h="2979420">
                  <a:moveTo>
                    <a:pt x="0" y="714812"/>
                  </a:moveTo>
                  <a:lnTo>
                    <a:pt x="0" y="684097"/>
                  </a:lnTo>
                </a:path>
                <a:path w="45085" h="2979420">
                  <a:moveTo>
                    <a:pt x="0" y="653383"/>
                  </a:moveTo>
                  <a:lnTo>
                    <a:pt x="0" y="622668"/>
                  </a:lnTo>
                </a:path>
                <a:path w="45085" h="2979420">
                  <a:moveTo>
                    <a:pt x="0" y="591954"/>
                  </a:moveTo>
                  <a:lnTo>
                    <a:pt x="0" y="561239"/>
                  </a:lnTo>
                </a:path>
                <a:path w="45085" h="2979420">
                  <a:moveTo>
                    <a:pt x="0" y="530524"/>
                  </a:moveTo>
                  <a:lnTo>
                    <a:pt x="0" y="499810"/>
                  </a:lnTo>
                </a:path>
                <a:path w="45085" h="2979420">
                  <a:moveTo>
                    <a:pt x="0" y="1831706"/>
                  </a:moveTo>
                  <a:lnTo>
                    <a:pt x="0" y="1800992"/>
                  </a:lnTo>
                </a:path>
                <a:path w="45085" h="2979420">
                  <a:moveTo>
                    <a:pt x="0" y="1770277"/>
                  </a:moveTo>
                  <a:lnTo>
                    <a:pt x="0" y="1739563"/>
                  </a:lnTo>
                </a:path>
                <a:path w="45085" h="2979420">
                  <a:moveTo>
                    <a:pt x="0" y="1708848"/>
                  </a:moveTo>
                  <a:lnTo>
                    <a:pt x="0" y="1678133"/>
                  </a:lnTo>
                </a:path>
                <a:path w="45085" h="2979420">
                  <a:moveTo>
                    <a:pt x="0" y="1647419"/>
                  </a:moveTo>
                  <a:lnTo>
                    <a:pt x="0" y="1616704"/>
                  </a:lnTo>
                </a:path>
                <a:path w="45085" h="2979420">
                  <a:moveTo>
                    <a:pt x="0" y="1583197"/>
                  </a:moveTo>
                  <a:lnTo>
                    <a:pt x="0" y="1552483"/>
                  </a:lnTo>
                </a:path>
                <a:path w="45085" h="2979420">
                  <a:moveTo>
                    <a:pt x="0" y="1521768"/>
                  </a:moveTo>
                  <a:lnTo>
                    <a:pt x="0" y="1491054"/>
                  </a:lnTo>
                </a:path>
                <a:path w="45085" h="2979420">
                  <a:moveTo>
                    <a:pt x="0" y="1460339"/>
                  </a:moveTo>
                  <a:lnTo>
                    <a:pt x="0" y="1429624"/>
                  </a:lnTo>
                </a:path>
                <a:path w="45085" h="2979420">
                  <a:moveTo>
                    <a:pt x="0" y="1398910"/>
                  </a:moveTo>
                  <a:lnTo>
                    <a:pt x="0" y="1368195"/>
                  </a:lnTo>
                </a:path>
                <a:path w="45085" h="2979420">
                  <a:moveTo>
                    <a:pt x="0" y="1337481"/>
                  </a:moveTo>
                  <a:lnTo>
                    <a:pt x="0" y="1306766"/>
                  </a:lnTo>
                </a:path>
                <a:path w="45085" h="2979420">
                  <a:moveTo>
                    <a:pt x="0" y="1273259"/>
                  </a:moveTo>
                  <a:lnTo>
                    <a:pt x="0" y="1242545"/>
                  </a:lnTo>
                </a:path>
                <a:path w="45085" h="2979420">
                  <a:moveTo>
                    <a:pt x="0" y="1211830"/>
                  </a:moveTo>
                  <a:lnTo>
                    <a:pt x="0" y="1181115"/>
                  </a:lnTo>
                </a:path>
                <a:path w="45085" h="2979420">
                  <a:moveTo>
                    <a:pt x="44675" y="2979315"/>
                  </a:moveTo>
                  <a:lnTo>
                    <a:pt x="44675" y="2948601"/>
                  </a:lnTo>
                </a:path>
                <a:path w="45085" h="2979420">
                  <a:moveTo>
                    <a:pt x="44675" y="2917886"/>
                  </a:moveTo>
                  <a:lnTo>
                    <a:pt x="44675" y="2887172"/>
                  </a:lnTo>
                </a:path>
                <a:path w="45085" h="2979420">
                  <a:moveTo>
                    <a:pt x="44675" y="2856457"/>
                  </a:moveTo>
                  <a:lnTo>
                    <a:pt x="44675" y="2825742"/>
                  </a:lnTo>
                </a:path>
                <a:path w="45085" h="2979420">
                  <a:moveTo>
                    <a:pt x="44675" y="2795028"/>
                  </a:moveTo>
                  <a:lnTo>
                    <a:pt x="44675" y="2764313"/>
                  </a:lnTo>
                </a:path>
                <a:path w="45085" h="2979420">
                  <a:moveTo>
                    <a:pt x="44675" y="2733599"/>
                  </a:moveTo>
                  <a:lnTo>
                    <a:pt x="44675" y="2700092"/>
                  </a:lnTo>
                </a:path>
                <a:path w="45085" h="2979420">
                  <a:moveTo>
                    <a:pt x="44675" y="2669377"/>
                  </a:moveTo>
                  <a:lnTo>
                    <a:pt x="44675" y="2652624"/>
                  </a:lnTo>
                </a:path>
                <a:path w="45085" h="2979420">
                  <a:moveTo>
                    <a:pt x="44675" y="499810"/>
                  </a:moveTo>
                  <a:lnTo>
                    <a:pt x="44675" y="469095"/>
                  </a:lnTo>
                </a:path>
                <a:path w="45085" h="2979420">
                  <a:moveTo>
                    <a:pt x="44675" y="435588"/>
                  </a:moveTo>
                  <a:lnTo>
                    <a:pt x="44675" y="404874"/>
                  </a:lnTo>
                </a:path>
                <a:path w="45085" h="2979420">
                  <a:moveTo>
                    <a:pt x="44675" y="374159"/>
                  </a:moveTo>
                  <a:lnTo>
                    <a:pt x="44675" y="343445"/>
                  </a:lnTo>
                </a:path>
                <a:path w="45085" h="2979420">
                  <a:moveTo>
                    <a:pt x="44675" y="312730"/>
                  </a:moveTo>
                  <a:lnTo>
                    <a:pt x="44675" y="282015"/>
                  </a:lnTo>
                </a:path>
                <a:path w="45085" h="2979420">
                  <a:moveTo>
                    <a:pt x="44675" y="251301"/>
                  </a:moveTo>
                  <a:lnTo>
                    <a:pt x="44675" y="220586"/>
                  </a:lnTo>
                </a:path>
                <a:path w="45085" h="2979420">
                  <a:moveTo>
                    <a:pt x="44675" y="189872"/>
                  </a:moveTo>
                  <a:lnTo>
                    <a:pt x="44675" y="156365"/>
                  </a:lnTo>
                </a:path>
                <a:path w="45085" h="2979420">
                  <a:moveTo>
                    <a:pt x="44675" y="125650"/>
                  </a:moveTo>
                  <a:lnTo>
                    <a:pt x="44675" y="94936"/>
                  </a:lnTo>
                </a:path>
                <a:path w="45085" h="2979420">
                  <a:moveTo>
                    <a:pt x="44675" y="64221"/>
                  </a:moveTo>
                  <a:lnTo>
                    <a:pt x="44675" y="33506"/>
                  </a:lnTo>
                </a:path>
                <a:path w="45085" h="2979420">
                  <a:moveTo>
                    <a:pt x="44675" y="2792"/>
                  </a:moveTo>
                  <a:lnTo>
                    <a:pt x="44675" y="0"/>
                  </a:lnTo>
                </a:path>
                <a:path w="45085" h="2979420">
                  <a:moveTo>
                    <a:pt x="44675" y="2652624"/>
                  </a:moveTo>
                  <a:lnTo>
                    <a:pt x="44675" y="2638663"/>
                  </a:lnTo>
                </a:path>
                <a:path w="45085" h="2979420">
                  <a:moveTo>
                    <a:pt x="44675" y="2607948"/>
                  </a:moveTo>
                  <a:lnTo>
                    <a:pt x="44675" y="2577233"/>
                  </a:lnTo>
                </a:path>
                <a:path w="45085" h="2979420">
                  <a:moveTo>
                    <a:pt x="44675" y="2546519"/>
                  </a:moveTo>
                  <a:lnTo>
                    <a:pt x="44675" y="2515804"/>
                  </a:lnTo>
                </a:path>
                <a:path w="45085" h="2979420">
                  <a:moveTo>
                    <a:pt x="44675" y="2485090"/>
                  </a:moveTo>
                  <a:lnTo>
                    <a:pt x="44675" y="2454375"/>
                  </a:lnTo>
                </a:path>
                <a:path w="45085" h="2979420">
                  <a:moveTo>
                    <a:pt x="44675" y="2420868"/>
                  </a:moveTo>
                  <a:lnTo>
                    <a:pt x="44675" y="2390154"/>
                  </a:lnTo>
                </a:path>
                <a:path w="45085" h="2979420">
                  <a:moveTo>
                    <a:pt x="44675" y="2359439"/>
                  </a:moveTo>
                  <a:lnTo>
                    <a:pt x="44675" y="2328724"/>
                  </a:lnTo>
                </a:path>
                <a:path w="45085" h="2979420">
                  <a:moveTo>
                    <a:pt x="44675" y="2298010"/>
                  </a:moveTo>
                  <a:lnTo>
                    <a:pt x="44675" y="2267295"/>
                  </a:lnTo>
                </a:path>
                <a:path w="45085" h="2979420">
                  <a:moveTo>
                    <a:pt x="44675" y="2236581"/>
                  </a:moveTo>
                  <a:lnTo>
                    <a:pt x="44675" y="2205866"/>
                  </a:lnTo>
                </a:path>
                <a:path w="45085" h="2979420">
                  <a:moveTo>
                    <a:pt x="44675" y="2175151"/>
                  </a:moveTo>
                  <a:lnTo>
                    <a:pt x="44675" y="2141645"/>
                  </a:lnTo>
                </a:path>
                <a:path w="45085" h="2979420">
                  <a:moveTo>
                    <a:pt x="44675" y="2110930"/>
                  </a:moveTo>
                  <a:lnTo>
                    <a:pt x="44675" y="2080215"/>
                  </a:lnTo>
                </a:path>
                <a:path w="45085" h="2979420">
                  <a:moveTo>
                    <a:pt x="44675" y="2049501"/>
                  </a:moveTo>
                  <a:lnTo>
                    <a:pt x="44675" y="2018786"/>
                  </a:lnTo>
                </a:path>
                <a:path w="45085" h="2979420">
                  <a:moveTo>
                    <a:pt x="44675" y="1988072"/>
                  </a:moveTo>
                  <a:lnTo>
                    <a:pt x="44675" y="1957357"/>
                  </a:lnTo>
                </a:path>
                <a:path w="45085" h="2979420">
                  <a:moveTo>
                    <a:pt x="44675" y="1926642"/>
                  </a:moveTo>
                  <a:lnTo>
                    <a:pt x="44675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872831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872831" y="4665826"/>
              <a:ext cx="47625" cy="2407285"/>
            </a:xfrm>
            <a:custGeom>
              <a:avLst/>
              <a:gdLst/>
              <a:ahLst/>
              <a:cxnLst/>
              <a:rect l="l" t="t" r="r" b="b"/>
              <a:pathLst>
                <a:path w="47625" h="2407284">
                  <a:moveTo>
                    <a:pt x="0" y="622668"/>
                  </a:moveTo>
                  <a:lnTo>
                    <a:pt x="0" y="619876"/>
                  </a:lnTo>
                </a:path>
                <a:path w="47625" h="2407284">
                  <a:moveTo>
                    <a:pt x="0" y="589161"/>
                  </a:moveTo>
                  <a:lnTo>
                    <a:pt x="0" y="558447"/>
                  </a:lnTo>
                </a:path>
                <a:path w="47625" h="2407284">
                  <a:moveTo>
                    <a:pt x="0" y="527732"/>
                  </a:moveTo>
                  <a:lnTo>
                    <a:pt x="0" y="497018"/>
                  </a:lnTo>
                </a:path>
                <a:path w="47625" h="2407284">
                  <a:moveTo>
                    <a:pt x="0" y="463511"/>
                  </a:moveTo>
                  <a:lnTo>
                    <a:pt x="0" y="432796"/>
                  </a:lnTo>
                </a:path>
                <a:path w="47625" h="2407284">
                  <a:moveTo>
                    <a:pt x="0" y="402081"/>
                  </a:moveTo>
                  <a:lnTo>
                    <a:pt x="0" y="371367"/>
                  </a:lnTo>
                </a:path>
                <a:path w="47625" h="2407284">
                  <a:moveTo>
                    <a:pt x="0" y="340652"/>
                  </a:moveTo>
                  <a:lnTo>
                    <a:pt x="0" y="309938"/>
                  </a:lnTo>
                </a:path>
                <a:path w="47625" h="2407284">
                  <a:moveTo>
                    <a:pt x="0" y="279223"/>
                  </a:moveTo>
                  <a:lnTo>
                    <a:pt x="0" y="248509"/>
                  </a:lnTo>
                </a:path>
                <a:path w="47625" h="2407284">
                  <a:moveTo>
                    <a:pt x="0" y="217794"/>
                  </a:moveTo>
                  <a:lnTo>
                    <a:pt x="0" y="184287"/>
                  </a:lnTo>
                </a:path>
                <a:path w="47625" h="2407284">
                  <a:moveTo>
                    <a:pt x="0" y="153572"/>
                  </a:moveTo>
                  <a:lnTo>
                    <a:pt x="0" y="122858"/>
                  </a:lnTo>
                </a:path>
                <a:path w="47625" h="2407284">
                  <a:moveTo>
                    <a:pt x="0" y="92143"/>
                  </a:moveTo>
                  <a:lnTo>
                    <a:pt x="0" y="61429"/>
                  </a:lnTo>
                </a:path>
                <a:path w="47625" h="2407284">
                  <a:moveTo>
                    <a:pt x="0" y="30714"/>
                  </a:moveTo>
                  <a:lnTo>
                    <a:pt x="0" y="0"/>
                  </a:lnTo>
                </a:path>
                <a:path w="47625" h="2407284">
                  <a:moveTo>
                    <a:pt x="0" y="1331896"/>
                  </a:moveTo>
                  <a:lnTo>
                    <a:pt x="0" y="1301181"/>
                  </a:lnTo>
                </a:path>
                <a:path w="47625" h="2407284">
                  <a:moveTo>
                    <a:pt x="0" y="1270467"/>
                  </a:moveTo>
                  <a:lnTo>
                    <a:pt x="0" y="1239752"/>
                  </a:lnTo>
                </a:path>
                <a:path w="47625" h="2407284">
                  <a:moveTo>
                    <a:pt x="0" y="1209038"/>
                  </a:moveTo>
                  <a:lnTo>
                    <a:pt x="0" y="1178323"/>
                  </a:lnTo>
                </a:path>
                <a:path w="47625" h="2407284">
                  <a:moveTo>
                    <a:pt x="0" y="1147609"/>
                  </a:moveTo>
                  <a:lnTo>
                    <a:pt x="0" y="1116894"/>
                  </a:lnTo>
                </a:path>
                <a:path w="47625" h="2407284">
                  <a:moveTo>
                    <a:pt x="0" y="1086179"/>
                  </a:moveTo>
                  <a:lnTo>
                    <a:pt x="0" y="1052672"/>
                  </a:lnTo>
                </a:path>
                <a:path w="47625" h="2407284">
                  <a:moveTo>
                    <a:pt x="0" y="1021958"/>
                  </a:moveTo>
                  <a:lnTo>
                    <a:pt x="0" y="991243"/>
                  </a:lnTo>
                </a:path>
                <a:path w="47625" h="2407284">
                  <a:moveTo>
                    <a:pt x="0" y="960529"/>
                  </a:moveTo>
                  <a:lnTo>
                    <a:pt x="0" y="929814"/>
                  </a:lnTo>
                </a:path>
                <a:path w="47625" h="2407284">
                  <a:moveTo>
                    <a:pt x="0" y="899100"/>
                  </a:moveTo>
                  <a:lnTo>
                    <a:pt x="0" y="868385"/>
                  </a:lnTo>
                </a:path>
                <a:path w="47625" h="2407284">
                  <a:moveTo>
                    <a:pt x="0" y="837670"/>
                  </a:moveTo>
                  <a:lnTo>
                    <a:pt x="0" y="806956"/>
                  </a:lnTo>
                </a:path>
                <a:path w="47625" h="2407284">
                  <a:moveTo>
                    <a:pt x="0" y="776241"/>
                  </a:moveTo>
                  <a:lnTo>
                    <a:pt x="0" y="742734"/>
                  </a:lnTo>
                </a:path>
                <a:path w="47625" h="2407284">
                  <a:moveTo>
                    <a:pt x="0" y="712020"/>
                  </a:moveTo>
                  <a:lnTo>
                    <a:pt x="0" y="681305"/>
                  </a:lnTo>
                </a:path>
                <a:path w="47625" h="2407284">
                  <a:moveTo>
                    <a:pt x="0" y="650590"/>
                  </a:moveTo>
                  <a:lnTo>
                    <a:pt x="0" y="622668"/>
                  </a:lnTo>
                </a:path>
                <a:path w="47625" h="2407284">
                  <a:moveTo>
                    <a:pt x="47468" y="2406907"/>
                  </a:moveTo>
                  <a:lnTo>
                    <a:pt x="47468" y="2387361"/>
                  </a:lnTo>
                </a:path>
                <a:path w="47625" h="2407284">
                  <a:moveTo>
                    <a:pt x="47468" y="2356647"/>
                  </a:moveTo>
                  <a:lnTo>
                    <a:pt x="47468" y="2325932"/>
                  </a:lnTo>
                </a:path>
                <a:path w="47625" h="2407284">
                  <a:moveTo>
                    <a:pt x="47468" y="2295218"/>
                  </a:moveTo>
                  <a:lnTo>
                    <a:pt x="47468" y="2264503"/>
                  </a:lnTo>
                </a:path>
                <a:path w="47625" h="2407284">
                  <a:moveTo>
                    <a:pt x="47468" y="2233788"/>
                  </a:moveTo>
                  <a:lnTo>
                    <a:pt x="47468" y="2203074"/>
                  </a:lnTo>
                </a:path>
                <a:path w="47625" h="2407284">
                  <a:moveTo>
                    <a:pt x="47468" y="2169567"/>
                  </a:moveTo>
                  <a:lnTo>
                    <a:pt x="47468" y="2138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920299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920299" y="4135301"/>
              <a:ext cx="47625" cy="2893060"/>
            </a:xfrm>
            <a:custGeom>
              <a:avLst/>
              <a:gdLst/>
              <a:ahLst/>
              <a:cxnLst/>
              <a:rect l="l" t="t" r="r" b="b"/>
              <a:pathLst>
                <a:path w="47625" h="2893059">
                  <a:moveTo>
                    <a:pt x="0" y="469095"/>
                  </a:moveTo>
                  <a:lnTo>
                    <a:pt x="0" y="435588"/>
                  </a:lnTo>
                </a:path>
                <a:path w="47625" h="2893059">
                  <a:moveTo>
                    <a:pt x="0" y="404874"/>
                  </a:moveTo>
                  <a:lnTo>
                    <a:pt x="0" y="374159"/>
                  </a:lnTo>
                </a:path>
                <a:path w="47625" h="2893059">
                  <a:moveTo>
                    <a:pt x="0" y="343445"/>
                  </a:moveTo>
                  <a:lnTo>
                    <a:pt x="0" y="312730"/>
                  </a:lnTo>
                </a:path>
                <a:path w="47625" h="2893059">
                  <a:moveTo>
                    <a:pt x="0" y="282015"/>
                  </a:moveTo>
                  <a:lnTo>
                    <a:pt x="0" y="251301"/>
                  </a:lnTo>
                </a:path>
                <a:path w="47625" h="2893059">
                  <a:moveTo>
                    <a:pt x="0" y="220586"/>
                  </a:moveTo>
                  <a:lnTo>
                    <a:pt x="0" y="189872"/>
                  </a:lnTo>
                </a:path>
                <a:path w="47625" h="2893059">
                  <a:moveTo>
                    <a:pt x="0" y="156365"/>
                  </a:moveTo>
                  <a:lnTo>
                    <a:pt x="0" y="125650"/>
                  </a:lnTo>
                </a:path>
                <a:path w="47625" h="2893059">
                  <a:moveTo>
                    <a:pt x="0" y="94936"/>
                  </a:moveTo>
                  <a:lnTo>
                    <a:pt x="0" y="64221"/>
                  </a:lnTo>
                </a:path>
                <a:path w="47625" h="2893059">
                  <a:moveTo>
                    <a:pt x="0" y="33506"/>
                  </a:moveTo>
                  <a:lnTo>
                    <a:pt x="0" y="2792"/>
                  </a:lnTo>
                </a:path>
                <a:path w="47625" h="2893059">
                  <a:moveTo>
                    <a:pt x="0" y="2638663"/>
                  </a:moveTo>
                  <a:lnTo>
                    <a:pt x="0" y="2607948"/>
                  </a:lnTo>
                </a:path>
                <a:path w="47625" h="2893059">
                  <a:moveTo>
                    <a:pt x="0" y="2577233"/>
                  </a:moveTo>
                  <a:lnTo>
                    <a:pt x="0" y="2546519"/>
                  </a:lnTo>
                </a:path>
                <a:path w="47625" h="2893059">
                  <a:moveTo>
                    <a:pt x="0" y="2515804"/>
                  </a:moveTo>
                  <a:lnTo>
                    <a:pt x="0" y="2485090"/>
                  </a:lnTo>
                </a:path>
                <a:path w="47625" h="2893059">
                  <a:moveTo>
                    <a:pt x="0" y="2454375"/>
                  </a:moveTo>
                  <a:lnTo>
                    <a:pt x="0" y="2420868"/>
                  </a:lnTo>
                </a:path>
                <a:path w="47625" h="2893059">
                  <a:moveTo>
                    <a:pt x="0" y="2390154"/>
                  </a:moveTo>
                  <a:lnTo>
                    <a:pt x="0" y="2359439"/>
                  </a:lnTo>
                </a:path>
                <a:path w="47625" h="2893059">
                  <a:moveTo>
                    <a:pt x="0" y="2328724"/>
                  </a:moveTo>
                  <a:lnTo>
                    <a:pt x="0" y="2298010"/>
                  </a:lnTo>
                </a:path>
                <a:path w="47625" h="2893059">
                  <a:moveTo>
                    <a:pt x="0" y="2267295"/>
                  </a:moveTo>
                  <a:lnTo>
                    <a:pt x="0" y="2236581"/>
                  </a:lnTo>
                </a:path>
                <a:path w="47625" h="2893059">
                  <a:moveTo>
                    <a:pt x="0" y="2205866"/>
                  </a:moveTo>
                  <a:lnTo>
                    <a:pt x="0" y="2175151"/>
                  </a:lnTo>
                </a:path>
                <a:path w="47625" h="2893059">
                  <a:moveTo>
                    <a:pt x="0" y="2141645"/>
                  </a:moveTo>
                  <a:lnTo>
                    <a:pt x="0" y="2110930"/>
                  </a:lnTo>
                </a:path>
                <a:path w="47625" h="2893059">
                  <a:moveTo>
                    <a:pt x="0" y="2080215"/>
                  </a:moveTo>
                  <a:lnTo>
                    <a:pt x="0" y="2049501"/>
                  </a:lnTo>
                </a:path>
                <a:path w="47625" h="2893059">
                  <a:moveTo>
                    <a:pt x="0" y="2018786"/>
                  </a:moveTo>
                  <a:lnTo>
                    <a:pt x="0" y="1988072"/>
                  </a:lnTo>
                </a:path>
                <a:path w="47625" h="2893059">
                  <a:moveTo>
                    <a:pt x="0" y="1957357"/>
                  </a:moveTo>
                  <a:lnTo>
                    <a:pt x="0" y="1926642"/>
                  </a:lnTo>
                </a:path>
                <a:path w="47625" h="2893059">
                  <a:moveTo>
                    <a:pt x="0" y="1895928"/>
                  </a:moveTo>
                  <a:lnTo>
                    <a:pt x="0" y="1862421"/>
                  </a:lnTo>
                </a:path>
                <a:path w="47625" h="2893059">
                  <a:moveTo>
                    <a:pt x="0" y="1150401"/>
                  </a:moveTo>
                  <a:lnTo>
                    <a:pt x="0" y="1119686"/>
                  </a:lnTo>
                </a:path>
                <a:path w="47625" h="2893059">
                  <a:moveTo>
                    <a:pt x="0" y="1088972"/>
                  </a:moveTo>
                  <a:lnTo>
                    <a:pt x="0" y="1058257"/>
                  </a:lnTo>
                </a:path>
                <a:path w="47625" h="2893059">
                  <a:moveTo>
                    <a:pt x="0" y="1027542"/>
                  </a:moveTo>
                  <a:lnTo>
                    <a:pt x="0" y="994036"/>
                  </a:lnTo>
                </a:path>
                <a:path w="47625" h="2893059">
                  <a:moveTo>
                    <a:pt x="0" y="963321"/>
                  </a:moveTo>
                  <a:lnTo>
                    <a:pt x="0" y="932606"/>
                  </a:lnTo>
                </a:path>
                <a:path w="47625" h="2893059">
                  <a:moveTo>
                    <a:pt x="0" y="901892"/>
                  </a:moveTo>
                  <a:lnTo>
                    <a:pt x="0" y="871177"/>
                  </a:lnTo>
                </a:path>
                <a:path w="47625" h="2893059">
                  <a:moveTo>
                    <a:pt x="0" y="840463"/>
                  </a:moveTo>
                  <a:lnTo>
                    <a:pt x="0" y="809748"/>
                  </a:lnTo>
                </a:path>
                <a:path w="47625" h="2893059">
                  <a:moveTo>
                    <a:pt x="0" y="779033"/>
                  </a:moveTo>
                  <a:lnTo>
                    <a:pt x="0" y="748319"/>
                  </a:lnTo>
                </a:path>
                <a:path w="47625" h="2893059">
                  <a:moveTo>
                    <a:pt x="0" y="714812"/>
                  </a:moveTo>
                  <a:lnTo>
                    <a:pt x="0" y="684097"/>
                  </a:lnTo>
                </a:path>
                <a:path w="47625" h="2893059">
                  <a:moveTo>
                    <a:pt x="0" y="653383"/>
                  </a:moveTo>
                  <a:lnTo>
                    <a:pt x="0" y="622668"/>
                  </a:lnTo>
                </a:path>
                <a:path w="47625" h="2893059">
                  <a:moveTo>
                    <a:pt x="0" y="591954"/>
                  </a:moveTo>
                  <a:lnTo>
                    <a:pt x="0" y="561239"/>
                  </a:lnTo>
                </a:path>
                <a:path w="47625" h="2893059">
                  <a:moveTo>
                    <a:pt x="0" y="530524"/>
                  </a:moveTo>
                  <a:lnTo>
                    <a:pt x="0" y="499810"/>
                  </a:lnTo>
                </a:path>
                <a:path w="47625" h="2893059">
                  <a:moveTo>
                    <a:pt x="0" y="1831706"/>
                  </a:moveTo>
                  <a:lnTo>
                    <a:pt x="0" y="1800992"/>
                  </a:lnTo>
                </a:path>
                <a:path w="47625" h="2893059">
                  <a:moveTo>
                    <a:pt x="0" y="1770277"/>
                  </a:moveTo>
                  <a:lnTo>
                    <a:pt x="0" y="1739563"/>
                  </a:lnTo>
                </a:path>
                <a:path w="47625" h="2893059">
                  <a:moveTo>
                    <a:pt x="0" y="1708848"/>
                  </a:moveTo>
                  <a:lnTo>
                    <a:pt x="0" y="1678133"/>
                  </a:lnTo>
                </a:path>
                <a:path w="47625" h="2893059">
                  <a:moveTo>
                    <a:pt x="0" y="1647419"/>
                  </a:moveTo>
                  <a:lnTo>
                    <a:pt x="0" y="1616704"/>
                  </a:lnTo>
                </a:path>
                <a:path w="47625" h="2893059">
                  <a:moveTo>
                    <a:pt x="0" y="1583197"/>
                  </a:moveTo>
                  <a:lnTo>
                    <a:pt x="0" y="1552483"/>
                  </a:lnTo>
                </a:path>
                <a:path w="47625" h="2893059">
                  <a:moveTo>
                    <a:pt x="0" y="1521768"/>
                  </a:moveTo>
                  <a:lnTo>
                    <a:pt x="0" y="1491054"/>
                  </a:lnTo>
                </a:path>
                <a:path w="47625" h="2893059">
                  <a:moveTo>
                    <a:pt x="0" y="1460339"/>
                  </a:moveTo>
                  <a:lnTo>
                    <a:pt x="0" y="1429624"/>
                  </a:lnTo>
                </a:path>
                <a:path w="47625" h="2893059">
                  <a:moveTo>
                    <a:pt x="0" y="1398910"/>
                  </a:moveTo>
                  <a:lnTo>
                    <a:pt x="0" y="1368195"/>
                  </a:lnTo>
                </a:path>
                <a:path w="47625" h="2893059">
                  <a:moveTo>
                    <a:pt x="0" y="1337481"/>
                  </a:moveTo>
                  <a:lnTo>
                    <a:pt x="0" y="1306766"/>
                  </a:lnTo>
                </a:path>
                <a:path w="47625" h="2893059">
                  <a:moveTo>
                    <a:pt x="0" y="1273259"/>
                  </a:moveTo>
                  <a:lnTo>
                    <a:pt x="0" y="1242545"/>
                  </a:lnTo>
                </a:path>
                <a:path w="47625" h="2893059">
                  <a:moveTo>
                    <a:pt x="0" y="1211830"/>
                  </a:moveTo>
                  <a:lnTo>
                    <a:pt x="0" y="1181115"/>
                  </a:lnTo>
                </a:path>
                <a:path w="47625" h="2893059">
                  <a:moveTo>
                    <a:pt x="47468" y="2892756"/>
                  </a:moveTo>
                  <a:lnTo>
                    <a:pt x="47468" y="2887172"/>
                  </a:lnTo>
                </a:path>
                <a:path w="47625" h="2893059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2893059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2893059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2893059">
                  <a:moveTo>
                    <a:pt x="47468" y="2669377"/>
                  </a:moveTo>
                  <a:lnTo>
                    <a:pt x="47468" y="2652624"/>
                  </a:lnTo>
                </a:path>
                <a:path w="47625" h="2893059">
                  <a:moveTo>
                    <a:pt x="47468" y="499810"/>
                  </a:moveTo>
                  <a:lnTo>
                    <a:pt x="47468" y="469095"/>
                  </a:lnTo>
                </a:path>
                <a:path w="47625" h="2893059">
                  <a:moveTo>
                    <a:pt x="47468" y="435588"/>
                  </a:moveTo>
                  <a:lnTo>
                    <a:pt x="47468" y="404874"/>
                  </a:lnTo>
                </a:path>
                <a:path w="47625" h="2893059">
                  <a:moveTo>
                    <a:pt x="47468" y="374159"/>
                  </a:moveTo>
                  <a:lnTo>
                    <a:pt x="47468" y="343445"/>
                  </a:lnTo>
                </a:path>
                <a:path w="47625" h="2893059">
                  <a:moveTo>
                    <a:pt x="47468" y="312730"/>
                  </a:moveTo>
                  <a:lnTo>
                    <a:pt x="47468" y="282015"/>
                  </a:lnTo>
                </a:path>
                <a:path w="47625" h="2893059">
                  <a:moveTo>
                    <a:pt x="47468" y="251301"/>
                  </a:moveTo>
                  <a:lnTo>
                    <a:pt x="47468" y="220586"/>
                  </a:lnTo>
                </a:path>
                <a:path w="47625" h="2893059">
                  <a:moveTo>
                    <a:pt x="47468" y="189872"/>
                  </a:moveTo>
                  <a:lnTo>
                    <a:pt x="47468" y="156365"/>
                  </a:lnTo>
                </a:path>
                <a:path w="47625" h="2893059">
                  <a:moveTo>
                    <a:pt x="47468" y="125650"/>
                  </a:moveTo>
                  <a:lnTo>
                    <a:pt x="47468" y="94936"/>
                  </a:lnTo>
                </a:path>
                <a:path w="47625" h="2893059">
                  <a:moveTo>
                    <a:pt x="47468" y="64221"/>
                  </a:moveTo>
                  <a:lnTo>
                    <a:pt x="47468" y="33506"/>
                  </a:lnTo>
                </a:path>
                <a:path w="47625" h="2893059">
                  <a:moveTo>
                    <a:pt x="47468" y="2792"/>
                  </a:moveTo>
                  <a:lnTo>
                    <a:pt x="47468" y="0"/>
                  </a:lnTo>
                </a:path>
                <a:path w="47625" h="2893059">
                  <a:moveTo>
                    <a:pt x="47468" y="2652624"/>
                  </a:moveTo>
                  <a:lnTo>
                    <a:pt x="47468" y="2638663"/>
                  </a:lnTo>
                </a:path>
                <a:path w="47625" h="2893059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2893059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2893059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2893059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2893059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2893059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2893059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2893059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2893059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2893059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2893059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2893059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967767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967767" y="4665826"/>
              <a:ext cx="45085" cy="2329180"/>
            </a:xfrm>
            <a:custGeom>
              <a:avLst/>
              <a:gdLst/>
              <a:ahLst/>
              <a:cxnLst/>
              <a:rect l="l" t="t" r="r" b="b"/>
              <a:pathLst>
                <a:path w="45085" h="2329179">
                  <a:moveTo>
                    <a:pt x="0" y="622668"/>
                  </a:moveTo>
                  <a:lnTo>
                    <a:pt x="0" y="619876"/>
                  </a:lnTo>
                </a:path>
                <a:path w="45085" h="2329179">
                  <a:moveTo>
                    <a:pt x="0" y="589161"/>
                  </a:moveTo>
                  <a:lnTo>
                    <a:pt x="0" y="558447"/>
                  </a:lnTo>
                </a:path>
                <a:path w="45085" h="2329179">
                  <a:moveTo>
                    <a:pt x="0" y="527732"/>
                  </a:moveTo>
                  <a:lnTo>
                    <a:pt x="0" y="497018"/>
                  </a:lnTo>
                </a:path>
                <a:path w="45085" h="2329179">
                  <a:moveTo>
                    <a:pt x="0" y="463511"/>
                  </a:moveTo>
                  <a:lnTo>
                    <a:pt x="0" y="432796"/>
                  </a:lnTo>
                </a:path>
                <a:path w="45085" h="2329179">
                  <a:moveTo>
                    <a:pt x="0" y="402081"/>
                  </a:moveTo>
                  <a:lnTo>
                    <a:pt x="0" y="371367"/>
                  </a:lnTo>
                </a:path>
                <a:path w="45085" h="2329179">
                  <a:moveTo>
                    <a:pt x="0" y="340652"/>
                  </a:moveTo>
                  <a:lnTo>
                    <a:pt x="0" y="309938"/>
                  </a:lnTo>
                </a:path>
                <a:path w="45085" h="2329179">
                  <a:moveTo>
                    <a:pt x="0" y="279223"/>
                  </a:moveTo>
                  <a:lnTo>
                    <a:pt x="0" y="248509"/>
                  </a:lnTo>
                </a:path>
                <a:path w="45085" h="2329179">
                  <a:moveTo>
                    <a:pt x="0" y="217794"/>
                  </a:moveTo>
                  <a:lnTo>
                    <a:pt x="0" y="184287"/>
                  </a:lnTo>
                </a:path>
                <a:path w="45085" h="2329179">
                  <a:moveTo>
                    <a:pt x="0" y="153572"/>
                  </a:moveTo>
                  <a:lnTo>
                    <a:pt x="0" y="122858"/>
                  </a:lnTo>
                </a:path>
                <a:path w="45085" h="2329179">
                  <a:moveTo>
                    <a:pt x="0" y="92143"/>
                  </a:moveTo>
                  <a:lnTo>
                    <a:pt x="0" y="61429"/>
                  </a:lnTo>
                </a:path>
                <a:path w="45085" h="2329179">
                  <a:moveTo>
                    <a:pt x="0" y="30714"/>
                  </a:moveTo>
                  <a:lnTo>
                    <a:pt x="0" y="0"/>
                  </a:lnTo>
                </a:path>
                <a:path w="45085" h="2329179">
                  <a:moveTo>
                    <a:pt x="0" y="1331896"/>
                  </a:moveTo>
                  <a:lnTo>
                    <a:pt x="0" y="1301181"/>
                  </a:lnTo>
                </a:path>
                <a:path w="45085" h="2329179">
                  <a:moveTo>
                    <a:pt x="0" y="1270467"/>
                  </a:moveTo>
                  <a:lnTo>
                    <a:pt x="0" y="1239752"/>
                  </a:lnTo>
                </a:path>
                <a:path w="45085" h="2329179">
                  <a:moveTo>
                    <a:pt x="0" y="1209038"/>
                  </a:moveTo>
                  <a:lnTo>
                    <a:pt x="0" y="1178323"/>
                  </a:lnTo>
                </a:path>
                <a:path w="45085" h="2329179">
                  <a:moveTo>
                    <a:pt x="0" y="1147609"/>
                  </a:moveTo>
                  <a:lnTo>
                    <a:pt x="0" y="1116894"/>
                  </a:lnTo>
                </a:path>
                <a:path w="45085" h="2329179">
                  <a:moveTo>
                    <a:pt x="0" y="1086179"/>
                  </a:moveTo>
                  <a:lnTo>
                    <a:pt x="0" y="1052672"/>
                  </a:lnTo>
                </a:path>
                <a:path w="45085" h="2329179">
                  <a:moveTo>
                    <a:pt x="0" y="1021958"/>
                  </a:moveTo>
                  <a:lnTo>
                    <a:pt x="0" y="991243"/>
                  </a:lnTo>
                </a:path>
                <a:path w="45085" h="2329179">
                  <a:moveTo>
                    <a:pt x="0" y="960529"/>
                  </a:moveTo>
                  <a:lnTo>
                    <a:pt x="0" y="929814"/>
                  </a:lnTo>
                </a:path>
                <a:path w="45085" h="2329179">
                  <a:moveTo>
                    <a:pt x="0" y="899100"/>
                  </a:moveTo>
                  <a:lnTo>
                    <a:pt x="0" y="868385"/>
                  </a:lnTo>
                </a:path>
                <a:path w="45085" h="2329179">
                  <a:moveTo>
                    <a:pt x="0" y="837670"/>
                  </a:moveTo>
                  <a:lnTo>
                    <a:pt x="0" y="806956"/>
                  </a:lnTo>
                </a:path>
                <a:path w="45085" h="2329179">
                  <a:moveTo>
                    <a:pt x="0" y="776241"/>
                  </a:moveTo>
                  <a:lnTo>
                    <a:pt x="0" y="742734"/>
                  </a:lnTo>
                </a:path>
                <a:path w="45085" h="2329179">
                  <a:moveTo>
                    <a:pt x="0" y="712020"/>
                  </a:moveTo>
                  <a:lnTo>
                    <a:pt x="0" y="681305"/>
                  </a:lnTo>
                </a:path>
                <a:path w="45085" h="2329179">
                  <a:moveTo>
                    <a:pt x="0" y="650590"/>
                  </a:moveTo>
                  <a:lnTo>
                    <a:pt x="0" y="622668"/>
                  </a:lnTo>
                </a:path>
                <a:path w="45085" h="2329179">
                  <a:moveTo>
                    <a:pt x="44675" y="2328724"/>
                  </a:moveTo>
                  <a:lnTo>
                    <a:pt x="44675" y="2325932"/>
                  </a:lnTo>
                </a:path>
                <a:path w="45085" h="2329179">
                  <a:moveTo>
                    <a:pt x="44675" y="2295218"/>
                  </a:moveTo>
                  <a:lnTo>
                    <a:pt x="44675" y="2264503"/>
                  </a:lnTo>
                </a:path>
                <a:path w="45085" h="2329179">
                  <a:moveTo>
                    <a:pt x="44675" y="2233788"/>
                  </a:moveTo>
                  <a:lnTo>
                    <a:pt x="44675" y="2203074"/>
                  </a:lnTo>
                </a:path>
                <a:path w="45085" h="2329179">
                  <a:moveTo>
                    <a:pt x="44675" y="2169567"/>
                  </a:moveTo>
                  <a:lnTo>
                    <a:pt x="44675" y="2138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012442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012442" y="4260952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h="343535">
                  <a:moveTo>
                    <a:pt x="0" y="343445"/>
                  </a:moveTo>
                  <a:lnTo>
                    <a:pt x="0" y="309938"/>
                  </a:lnTo>
                </a:path>
                <a:path h="343535">
                  <a:moveTo>
                    <a:pt x="0" y="279223"/>
                  </a:moveTo>
                  <a:lnTo>
                    <a:pt x="0" y="248509"/>
                  </a:lnTo>
                </a:path>
                <a:path h="343535">
                  <a:moveTo>
                    <a:pt x="0" y="217794"/>
                  </a:moveTo>
                  <a:lnTo>
                    <a:pt x="0" y="187079"/>
                  </a:lnTo>
                </a:path>
                <a:path h="343535">
                  <a:moveTo>
                    <a:pt x="0" y="156365"/>
                  </a:moveTo>
                  <a:lnTo>
                    <a:pt x="0" y="125650"/>
                  </a:lnTo>
                </a:path>
                <a:path h="343535">
                  <a:moveTo>
                    <a:pt x="0" y="94936"/>
                  </a:moveTo>
                  <a:lnTo>
                    <a:pt x="0" y="64221"/>
                  </a:lnTo>
                </a:path>
                <a:path h="343535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012442" y="42302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012442" y="4635111"/>
              <a:ext cx="47625" cy="2334895"/>
            </a:xfrm>
            <a:custGeom>
              <a:avLst/>
              <a:gdLst/>
              <a:ahLst/>
              <a:cxnLst/>
              <a:rect l="l" t="t" r="r" b="b"/>
              <a:pathLst>
                <a:path w="47625" h="2334895">
                  <a:moveTo>
                    <a:pt x="0" y="2138852"/>
                  </a:moveTo>
                  <a:lnTo>
                    <a:pt x="0" y="2108138"/>
                  </a:lnTo>
                </a:path>
                <a:path w="47625" h="2334895">
                  <a:moveTo>
                    <a:pt x="0" y="2077423"/>
                  </a:moveTo>
                  <a:lnTo>
                    <a:pt x="0" y="2046709"/>
                  </a:lnTo>
                </a:path>
                <a:path w="47625" h="2334895">
                  <a:moveTo>
                    <a:pt x="0" y="2015994"/>
                  </a:moveTo>
                  <a:lnTo>
                    <a:pt x="0" y="1985279"/>
                  </a:lnTo>
                </a:path>
                <a:path w="47625" h="2334895">
                  <a:moveTo>
                    <a:pt x="0" y="1954565"/>
                  </a:moveTo>
                  <a:lnTo>
                    <a:pt x="0" y="1921058"/>
                  </a:lnTo>
                </a:path>
                <a:path w="47625" h="2334895">
                  <a:moveTo>
                    <a:pt x="0" y="1890343"/>
                  </a:moveTo>
                  <a:lnTo>
                    <a:pt x="0" y="1859629"/>
                  </a:lnTo>
                </a:path>
                <a:path w="47625" h="2334895">
                  <a:moveTo>
                    <a:pt x="0" y="1828914"/>
                  </a:moveTo>
                  <a:lnTo>
                    <a:pt x="0" y="1798200"/>
                  </a:lnTo>
                </a:path>
                <a:path w="47625" h="2334895">
                  <a:moveTo>
                    <a:pt x="0" y="1767485"/>
                  </a:moveTo>
                  <a:lnTo>
                    <a:pt x="0" y="1736770"/>
                  </a:lnTo>
                </a:path>
                <a:path w="47625" h="2334895">
                  <a:moveTo>
                    <a:pt x="0" y="1706056"/>
                  </a:moveTo>
                  <a:lnTo>
                    <a:pt x="0" y="1675341"/>
                  </a:lnTo>
                </a:path>
                <a:path w="47625" h="2334895">
                  <a:moveTo>
                    <a:pt x="0" y="1641834"/>
                  </a:moveTo>
                  <a:lnTo>
                    <a:pt x="0" y="1611120"/>
                  </a:lnTo>
                </a:path>
                <a:path w="47625" h="2334895">
                  <a:moveTo>
                    <a:pt x="0" y="1580405"/>
                  </a:moveTo>
                  <a:lnTo>
                    <a:pt x="0" y="1549690"/>
                  </a:lnTo>
                </a:path>
                <a:path w="47625" h="2334895">
                  <a:moveTo>
                    <a:pt x="0" y="1518976"/>
                  </a:moveTo>
                  <a:lnTo>
                    <a:pt x="0" y="1488261"/>
                  </a:lnTo>
                </a:path>
                <a:path w="47625" h="2334895">
                  <a:moveTo>
                    <a:pt x="0" y="1457547"/>
                  </a:moveTo>
                  <a:lnTo>
                    <a:pt x="0" y="1426832"/>
                  </a:lnTo>
                </a:path>
                <a:path w="47625" h="2334895">
                  <a:moveTo>
                    <a:pt x="0" y="1396118"/>
                  </a:moveTo>
                  <a:lnTo>
                    <a:pt x="0" y="1362611"/>
                  </a:lnTo>
                </a:path>
                <a:path w="47625" h="2334895">
                  <a:moveTo>
                    <a:pt x="0" y="650590"/>
                  </a:moveTo>
                  <a:lnTo>
                    <a:pt x="0" y="619876"/>
                  </a:lnTo>
                </a:path>
                <a:path w="47625" h="2334895">
                  <a:moveTo>
                    <a:pt x="0" y="589161"/>
                  </a:moveTo>
                  <a:lnTo>
                    <a:pt x="0" y="558447"/>
                  </a:lnTo>
                </a:path>
                <a:path w="47625" h="2334895">
                  <a:moveTo>
                    <a:pt x="0" y="527732"/>
                  </a:moveTo>
                  <a:lnTo>
                    <a:pt x="0" y="494225"/>
                  </a:lnTo>
                </a:path>
                <a:path w="47625" h="2334895">
                  <a:moveTo>
                    <a:pt x="0" y="463511"/>
                  </a:moveTo>
                  <a:lnTo>
                    <a:pt x="0" y="432796"/>
                  </a:lnTo>
                </a:path>
                <a:path w="47625" h="2334895">
                  <a:moveTo>
                    <a:pt x="0" y="402081"/>
                  </a:moveTo>
                  <a:lnTo>
                    <a:pt x="0" y="371367"/>
                  </a:lnTo>
                </a:path>
                <a:path w="47625" h="2334895">
                  <a:moveTo>
                    <a:pt x="0" y="340652"/>
                  </a:moveTo>
                  <a:lnTo>
                    <a:pt x="0" y="309938"/>
                  </a:lnTo>
                </a:path>
                <a:path w="47625" h="2334895">
                  <a:moveTo>
                    <a:pt x="0" y="279223"/>
                  </a:moveTo>
                  <a:lnTo>
                    <a:pt x="0" y="248509"/>
                  </a:lnTo>
                </a:path>
                <a:path w="47625" h="2334895">
                  <a:moveTo>
                    <a:pt x="0" y="215002"/>
                  </a:moveTo>
                  <a:lnTo>
                    <a:pt x="0" y="184287"/>
                  </a:lnTo>
                </a:path>
                <a:path w="47625" h="2334895">
                  <a:moveTo>
                    <a:pt x="0" y="153572"/>
                  </a:moveTo>
                  <a:lnTo>
                    <a:pt x="0" y="122858"/>
                  </a:lnTo>
                </a:path>
                <a:path w="47625" h="2334895">
                  <a:moveTo>
                    <a:pt x="0" y="92143"/>
                  </a:moveTo>
                  <a:lnTo>
                    <a:pt x="0" y="61429"/>
                  </a:lnTo>
                </a:path>
                <a:path w="47625" h="2334895">
                  <a:moveTo>
                    <a:pt x="0" y="30714"/>
                  </a:moveTo>
                  <a:lnTo>
                    <a:pt x="0" y="0"/>
                  </a:lnTo>
                </a:path>
                <a:path w="47625" h="2334895">
                  <a:moveTo>
                    <a:pt x="0" y="1331896"/>
                  </a:moveTo>
                  <a:lnTo>
                    <a:pt x="0" y="1301181"/>
                  </a:lnTo>
                </a:path>
                <a:path w="47625" h="2334895">
                  <a:moveTo>
                    <a:pt x="0" y="1270467"/>
                  </a:moveTo>
                  <a:lnTo>
                    <a:pt x="0" y="1239752"/>
                  </a:lnTo>
                </a:path>
                <a:path w="47625" h="2334895">
                  <a:moveTo>
                    <a:pt x="0" y="1209038"/>
                  </a:moveTo>
                  <a:lnTo>
                    <a:pt x="0" y="1178323"/>
                  </a:lnTo>
                </a:path>
                <a:path w="47625" h="2334895">
                  <a:moveTo>
                    <a:pt x="0" y="1147609"/>
                  </a:moveTo>
                  <a:lnTo>
                    <a:pt x="0" y="1116894"/>
                  </a:lnTo>
                </a:path>
                <a:path w="47625" h="2334895">
                  <a:moveTo>
                    <a:pt x="0" y="1083387"/>
                  </a:moveTo>
                  <a:lnTo>
                    <a:pt x="0" y="1052672"/>
                  </a:lnTo>
                </a:path>
                <a:path w="47625" h="2334895">
                  <a:moveTo>
                    <a:pt x="0" y="1021958"/>
                  </a:moveTo>
                  <a:lnTo>
                    <a:pt x="0" y="991243"/>
                  </a:lnTo>
                </a:path>
                <a:path w="47625" h="2334895">
                  <a:moveTo>
                    <a:pt x="0" y="960529"/>
                  </a:moveTo>
                  <a:lnTo>
                    <a:pt x="0" y="929814"/>
                  </a:lnTo>
                </a:path>
                <a:path w="47625" h="2334895">
                  <a:moveTo>
                    <a:pt x="0" y="899100"/>
                  </a:moveTo>
                  <a:lnTo>
                    <a:pt x="0" y="868385"/>
                  </a:lnTo>
                </a:path>
                <a:path w="47625" h="2334895">
                  <a:moveTo>
                    <a:pt x="0" y="837670"/>
                  </a:moveTo>
                  <a:lnTo>
                    <a:pt x="0" y="806956"/>
                  </a:lnTo>
                </a:path>
                <a:path w="47625" h="2334895">
                  <a:moveTo>
                    <a:pt x="0" y="773449"/>
                  </a:moveTo>
                  <a:lnTo>
                    <a:pt x="0" y="742734"/>
                  </a:lnTo>
                </a:path>
                <a:path w="47625" h="2334895">
                  <a:moveTo>
                    <a:pt x="0" y="712020"/>
                  </a:moveTo>
                  <a:lnTo>
                    <a:pt x="0" y="681305"/>
                  </a:lnTo>
                </a:path>
                <a:path w="47625" h="2334895">
                  <a:moveTo>
                    <a:pt x="47468" y="2334309"/>
                  </a:moveTo>
                  <a:lnTo>
                    <a:pt x="47468" y="2325932"/>
                  </a:lnTo>
                </a:path>
                <a:path w="47625" h="2334895">
                  <a:moveTo>
                    <a:pt x="47468" y="2295218"/>
                  </a:moveTo>
                  <a:lnTo>
                    <a:pt x="47468" y="2264503"/>
                  </a:lnTo>
                </a:path>
                <a:path w="47625" h="2334895">
                  <a:moveTo>
                    <a:pt x="47468" y="2233788"/>
                  </a:moveTo>
                  <a:lnTo>
                    <a:pt x="47468" y="2200281"/>
                  </a:lnTo>
                </a:path>
                <a:path w="47625" h="2334895">
                  <a:moveTo>
                    <a:pt x="47468" y="2169567"/>
                  </a:moveTo>
                  <a:lnTo>
                    <a:pt x="47468" y="2152813"/>
                  </a:lnTo>
                </a:path>
                <a:path w="47625" h="2334895">
                  <a:moveTo>
                    <a:pt x="47468" y="653383"/>
                  </a:moveTo>
                  <a:lnTo>
                    <a:pt x="47468" y="650590"/>
                  </a:lnTo>
                </a:path>
                <a:path w="47625" h="2334895">
                  <a:moveTo>
                    <a:pt x="47468" y="619876"/>
                  </a:moveTo>
                  <a:lnTo>
                    <a:pt x="47468" y="589161"/>
                  </a:lnTo>
                </a:path>
                <a:path w="47625" h="2334895">
                  <a:moveTo>
                    <a:pt x="47468" y="558447"/>
                  </a:moveTo>
                  <a:lnTo>
                    <a:pt x="47468" y="527732"/>
                  </a:lnTo>
                </a:path>
                <a:path w="47625" h="2334895">
                  <a:moveTo>
                    <a:pt x="47468" y="494225"/>
                  </a:moveTo>
                  <a:lnTo>
                    <a:pt x="47468" y="463511"/>
                  </a:lnTo>
                </a:path>
                <a:path w="47625" h="2334895">
                  <a:moveTo>
                    <a:pt x="47468" y="2152813"/>
                  </a:moveTo>
                  <a:lnTo>
                    <a:pt x="47468" y="2138852"/>
                  </a:lnTo>
                </a:path>
                <a:path w="47625" h="2334895">
                  <a:moveTo>
                    <a:pt x="47468" y="2108138"/>
                  </a:moveTo>
                  <a:lnTo>
                    <a:pt x="47468" y="2077423"/>
                  </a:lnTo>
                </a:path>
                <a:path w="47625" h="2334895">
                  <a:moveTo>
                    <a:pt x="47468" y="2046709"/>
                  </a:moveTo>
                  <a:lnTo>
                    <a:pt x="47468" y="2015994"/>
                  </a:lnTo>
                </a:path>
                <a:path w="47625" h="2334895">
                  <a:moveTo>
                    <a:pt x="47468" y="1985279"/>
                  </a:moveTo>
                  <a:lnTo>
                    <a:pt x="47468" y="1954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059911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059911" y="5090246"/>
              <a:ext cx="92710" cy="1859914"/>
            </a:xfrm>
            <a:custGeom>
              <a:avLst/>
              <a:gdLst/>
              <a:ahLst/>
              <a:cxnLst/>
              <a:rect l="l" t="t" r="r" b="b"/>
              <a:pathLst>
                <a:path w="92710" h="1859915">
                  <a:moveTo>
                    <a:pt x="0" y="452342"/>
                  </a:moveTo>
                  <a:lnTo>
                    <a:pt x="0" y="443965"/>
                  </a:lnTo>
                </a:path>
                <a:path w="92710" h="1859915">
                  <a:moveTo>
                    <a:pt x="0" y="413250"/>
                  </a:moveTo>
                  <a:lnTo>
                    <a:pt x="0" y="382536"/>
                  </a:lnTo>
                </a:path>
                <a:path w="92710" h="1859915">
                  <a:moveTo>
                    <a:pt x="0" y="351821"/>
                  </a:moveTo>
                  <a:lnTo>
                    <a:pt x="0" y="318314"/>
                  </a:lnTo>
                </a:path>
                <a:path w="92710" h="1859915">
                  <a:moveTo>
                    <a:pt x="0" y="287600"/>
                  </a:moveTo>
                  <a:lnTo>
                    <a:pt x="0" y="256885"/>
                  </a:lnTo>
                </a:path>
                <a:path w="92710" h="1859915">
                  <a:moveTo>
                    <a:pt x="0" y="226171"/>
                  </a:moveTo>
                  <a:lnTo>
                    <a:pt x="0" y="198248"/>
                  </a:lnTo>
                </a:path>
                <a:path w="92710" h="1859915">
                  <a:moveTo>
                    <a:pt x="0" y="1404494"/>
                  </a:moveTo>
                  <a:lnTo>
                    <a:pt x="0" y="1373780"/>
                  </a:lnTo>
                </a:path>
                <a:path w="92710" h="1859915">
                  <a:moveTo>
                    <a:pt x="0" y="1343065"/>
                  </a:moveTo>
                  <a:lnTo>
                    <a:pt x="0" y="1312350"/>
                  </a:lnTo>
                </a:path>
                <a:path w="92710" h="1859915">
                  <a:moveTo>
                    <a:pt x="0" y="1281636"/>
                  </a:moveTo>
                  <a:lnTo>
                    <a:pt x="0" y="1250921"/>
                  </a:lnTo>
                </a:path>
                <a:path w="92710" h="1859915">
                  <a:moveTo>
                    <a:pt x="0" y="1220207"/>
                  </a:moveTo>
                  <a:lnTo>
                    <a:pt x="0" y="1186700"/>
                  </a:lnTo>
                </a:path>
                <a:path w="92710" h="1859915">
                  <a:moveTo>
                    <a:pt x="0" y="1155985"/>
                  </a:moveTo>
                  <a:lnTo>
                    <a:pt x="0" y="1125271"/>
                  </a:lnTo>
                </a:path>
                <a:path w="92710" h="1859915">
                  <a:moveTo>
                    <a:pt x="0" y="1094556"/>
                  </a:moveTo>
                  <a:lnTo>
                    <a:pt x="0" y="1063841"/>
                  </a:lnTo>
                </a:path>
                <a:path w="92710" h="1859915">
                  <a:moveTo>
                    <a:pt x="0" y="1033127"/>
                  </a:moveTo>
                  <a:lnTo>
                    <a:pt x="0" y="1002412"/>
                  </a:lnTo>
                </a:path>
                <a:path w="92710" h="1859915">
                  <a:moveTo>
                    <a:pt x="0" y="971698"/>
                  </a:moveTo>
                  <a:lnTo>
                    <a:pt x="0" y="940983"/>
                  </a:lnTo>
                </a:path>
                <a:path w="92710" h="1859915">
                  <a:moveTo>
                    <a:pt x="0" y="907476"/>
                  </a:moveTo>
                  <a:lnTo>
                    <a:pt x="0" y="876762"/>
                  </a:lnTo>
                </a:path>
                <a:path w="92710" h="1859915">
                  <a:moveTo>
                    <a:pt x="0" y="846047"/>
                  </a:moveTo>
                  <a:lnTo>
                    <a:pt x="0" y="815332"/>
                  </a:lnTo>
                </a:path>
                <a:path w="92710" h="1859915">
                  <a:moveTo>
                    <a:pt x="0" y="784618"/>
                  </a:moveTo>
                  <a:lnTo>
                    <a:pt x="0" y="753903"/>
                  </a:lnTo>
                </a:path>
                <a:path w="92710" h="1859915">
                  <a:moveTo>
                    <a:pt x="0" y="723189"/>
                  </a:moveTo>
                  <a:lnTo>
                    <a:pt x="0" y="692474"/>
                  </a:lnTo>
                </a:path>
                <a:path w="92710" h="1859915">
                  <a:moveTo>
                    <a:pt x="0" y="661759"/>
                  </a:moveTo>
                  <a:lnTo>
                    <a:pt x="0" y="628253"/>
                  </a:lnTo>
                </a:path>
                <a:path w="92710" h="1859915">
                  <a:moveTo>
                    <a:pt x="47468" y="1859629"/>
                  </a:moveTo>
                  <a:lnTo>
                    <a:pt x="47468" y="1840083"/>
                  </a:lnTo>
                </a:path>
                <a:path w="92710" h="1859915">
                  <a:moveTo>
                    <a:pt x="47468" y="1809368"/>
                  </a:moveTo>
                  <a:lnTo>
                    <a:pt x="47468" y="1778654"/>
                  </a:lnTo>
                </a:path>
                <a:path w="92710" h="1859915">
                  <a:moveTo>
                    <a:pt x="47468" y="1745147"/>
                  </a:moveTo>
                  <a:lnTo>
                    <a:pt x="47468" y="1714432"/>
                  </a:lnTo>
                </a:path>
                <a:path w="92710" h="1859915">
                  <a:moveTo>
                    <a:pt x="47468" y="195456"/>
                  </a:moveTo>
                  <a:lnTo>
                    <a:pt x="47468" y="164741"/>
                  </a:lnTo>
                </a:path>
                <a:path w="92710" h="1859915">
                  <a:moveTo>
                    <a:pt x="47468" y="134027"/>
                  </a:moveTo>
                  <a:lnTo>
                    <a:pt x="47468" y="103312"/>
                  </a:lnTo>
                </a:path>
                <a:path w="92710" h="1859915">
                  <a:moveTo>
                    <a:pt x="47468" y="72598"/>
                  </a:moveTo>
                  <a:lnTo>
                    <a:pt x="47468" y="39091"/>
                  </a:lnTo>
                </a:path>
                <a:path w="92710" h="1859915">
                  <a:moveTo>
                    <a:pt x="47468" y="8376"/>
                  </a:moveTo>
                  <a:lnTo>
                    <a:pt x="47468" y="0"/>
                  </a:lnTo>
                </a:path>
                <a:path w="92710" h="1859915">
                  <a:moveTo>
                    <a:pt x="47468" y="1683718"/>
                  </a:moveTo>
                  <a:lnTo>
                    <a:pt x="47468" y="1653003"/>
                  </a:lnTo>
                </a:path>
                <a:path w="92710" h="1859915">
                  <a:moveTo>
                    <a:pt x="47468" y="1622289"/>
                  </a:moveTo>
                  <a:lnTo>
                    <a:pt x="47468" y="1591574"/>
                  </a:lnTo>
                </a:path>
                <a:path w="92710" h="1859915">
                  <a:moveTo>
                    <a:pt x="47468" y="1560859"/>
                  </a:moveTo>
                  <a:lnTo>
                    <a:pt x="47468" y="1530145"/>
                  </a:lnTo>
                </a:path>
                <a:path w="92710" h="1859915">
                  <a:moveTo>
                    <a:pt x="47468" y="443965"/>
                  </a:moveTo>
                  <a:lnTo>
                    <a:pt x="47468" y="413250"/>
                  </a:lnTo>
                </a:path>
                <a:path w="92710" h="1859915">
                  <a:moveTo>
                    <a:pt x="47468" y="382536"/>
                  </a:moveTo>
                  <a:lnTo>
                    <a:pt x="47468" y="351821"/>
                  </a:lnTo>
                </a:path>
                <a:path w="92710" h="1859915">
                  <a:moveTo>
                    <a:pt x="47468" y="318314"/>
                  </a:moveTo>
                  <a:lnTo>
                    <a:pt x="47468" y="287600"/>
                  </a:lnTo>
                </a:path>
                <a:path w="92710" h="1859915">
                  <a:moveTo>
                    <a:pt x="47468" y="256885"/>
                  </a:moveTo>
                  <a:lnTo>
                    <a:pt x="47468" y="226171"/>
                  </a:lnTo>
                </a:path>
                <a:path w="92710" h="1859915">
                  <a:moveTo>
                    <a:pt x="92143" y="1840083"/>
                  </a:moveTo>
                  <a:lnTo>
                    <a:pt x="92143" y="1809368"/>
                  </a:lnTo>
                </a:path>
                <a:path w="92710" h="1859915">
                  <a:moveTo>
                    <a:pt x="92143" y="1778654"/>
                  </a:moveTo>
                  <a:lnTo>
                    <a:pt x="92143" y="1761900"/>
                  </a:lnTo>
                </a:path>
                <a:path w="92710" h="1859915">
                  <a:moveTo>
                    <a:pt x="92143" y="198248"/>
                  </a:moveTo>
                  <a:lnTo>
                    <a:pt x="92143" y="195456"/>
                  </a:lnTo>
                </a:path>
                <a:path w="92710" h="1859915">
                  <a:moveTo>
                    <a:pt x="92143" y="164741"/>
                  </a:moveTo>
                  <a:lnTo>
                    <a:pt x="92143" y="134027"/>
                  </a:lnTo>
                </a:path>
                <a:path w="92710" h="1859915">
                  <a:moveTo>
                    <a:pt x="92143" y="103312"/>
                  </a:moveTo>
                  <a:lnTo>
                    <a:pt x="92143" y="72598"/>
                  </a:lnTo>
                </a:path>
                <a:path w="92710" h="1859915">
                  <a:moveTo>
                    <a:pt x="92143" y="39091"/>
                  </a:moveTo>
                  <a:lnTo>
                    <a:pt x="92143" y="8376"/>
                  </a:lnTo>
                </a:path>
                <a:path w="92710" h="1859915">
                  <a:moveTo>
                    <a:pt x="92143" y="1714432"/>
                  </a:moveTo>
                  <a:lnTo>
                    <a:pt x="92143" y="1697679"/>
                  </a:lnTo>
                </a:path>
                <a:path w="92710" h="1859915">
                  <a:moveTo>
                    <a:pt x="92143" y="449550"/>
                  </a:moveTo>
                  <a:lnTo>
                    <a:pt x="92143" y="443965"/>
                  </a:lnTo>
                </a:path>
                <a:path w="92710" h="1859915">
                  <a:moveTo>
                    <a:pt x="92143" y="413250"/>
                  </a:moveTo>
                  <a:lnTo>
                    <a:pt x="92143" y="382536"/>
                  </a:lnTo>
                </a:path>
                <a:path w="92710" h="1859915">
                  <a:moveTo>
                    <a:pt x="92143" y="351821"/>
                  </a:moveTo>
                  <a:lnTo>
                    <a:pt x="92143" y="318314"/>
                  </a:lnTo>
                </a:path>
                <a:path w="92710" h="1859915">
                  <a:moveTo>
                    <a:pt x="92143" y="287600"/>
                  </a:moveTo>
                  <a:lnTo>
                    <a:pt x="92143" y="256885"/>
                  </a:lnTo>
                </a:path>
                <a:path w="92710" h="1859915">
                  <a:moveTo>
                    <a:pt x="92143" y="226171"/>
                  </a:moveTo>
                  <a:lnTo>
                    <a:pt x="92143" y="198248"/>
                  </a:lnTo>
                </a:path>
                <a:path w="92710" h="1859915">
                  <a:moveTo>
                    <a:pt x="92143" y="1697679"/>
                  </a:moveTo>
                  <a:lnTo>
                    <a:pt x="92143" y="1683718"/>
                  </a:lnTo>
                </a:path>
                <a:path w="92710" h="1859915">
                  <a:moveTo>
                    <a:pt x="92143" y="1653003"/>
                  </a:moveTo>
                  <a:lnTo>
                    <a:pt x="92143" y="1622289"/>
                  </a:lnTo>
                </a:path>
                <a:path w="92710" h="1859915">
                  <a:moveTo>
                    <a:pt x="92143" y="1591574"/>
                  </a:moveTo>
                  <a:lnTo>
                    <a:pt x="92143" y="1560859"/>
                  </a:lnTo>
                </a:path>
                <a:path w="92710" h="1859915">
                  <a:moveTo>
                    <a:pt x="92143" y="1530145"/>
                  </a:moveTo>
                  <a:lnTo>
                    <a:pt x="92143" y="14994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152054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199522" y="5090246"/>
              <a:ext cx="47625" cy="1739900"/>
            </a:xfrm>
            <a:custGeom>
              <a:avLst/>
              <a:gdLst/>
              <a:ahLst/>
              <a:cxnLst/>
              <a:rect l="l" t="t" r="r" b="b"/>
              <a:pathLst>
                <a:path w="47625" h="1739900">
                  <a:moveTo>
                    <a:pt x="0" y="1739563"/>
                  </a:moveTo>
                  <a:lnTo>
                    <a:pt x="0" y="1714432"/>
                  </a:lnTo>
                </a:path>
                <a:path w="47625" h="1739900">
                  <a:moveTo>
                    <a:pt x="0" y="195456"/>
                  </a:moveTo>
                  <a:lnTo>
                    <a:pt x="0" y="164741"/>
                  </a:lnTo>
                </a:path>
                <a:path w="47625" h="1739900">
                  <a:moveTo>
                    <a:pt x="0" y="134027"/>
                  </a:moveTo>
                  <a:lnTo>
                    <a:pt x="0" y="103312"/>
                  </a:lnTo>
                </a:path>
                <a:path w="47625" h="1739900">
                  <a:moveTo>
                    <a:pt x="0" y="72598"/>
                  </a:moveTo>
                  <a:lnTo>
                    <a:pt x="0" y="39091"/>
                  </a:lnTo>
                </a:path>
                <a:path w="47625" h="1739900">
                  <a:moveTo>
                    <a:pt x="0" y="8376"/>
                  </a:moveTo>
                  <a:lnTo>
                    <a:pt x="0" y="0"/>
                  </a:lnTo>
                </a:path>
                <a:path w="47625" h="1739900">
                  <a:moveTo>
                    <a:pt x="0" y="1683718"/>
                  </a:moveTo>
                  <a:lnTo>
                    <a:pt x="0" y="1653003"/>
                  </a:lnTo>
                </a:path>
                <a:path w="47625" h="1739900">
                  <a:moveTo>
                    <a:pt x="0" y="1622289"/>
                  </a:moveTo>
                  <a:lnTo>
                    <a:pt x="0" y="1591574"/>
                  </a:lnTo>
                </a:path>
                <a:path w="47625" h="1739900">
                  <a:moveTo>
                    <a:pt x="0" y="1560859"/>
                  </a:moveTo>
                  <a:lnTo>
                    <a:pt x="0" y="1530145"/>
                  </a:lnTo>
                </a:path>
                <a:path w="47625" h="1739900">
                  <a:moveTo>
                    <a:pt x="0" y="1499430"/>
                  </a:moveTo>
                  <a:lnTo>
                    <a:pt x="0" y="1465923"/>
                  </a:lnTo>
                </a:path>
                <a:path w="47625" h="1739900">
                  <a:moveTo>
                    <a:pt x="0" y="430004"/>
                  </a:moveTo>
                  <a:lnTo>
                    <a:pt x="0" y="413250"/>
                  </a:lnTo>
                </a:path>
                <a:path w="47625" h="1739900">
                  <a:moveTo>
                    <a:pt x="0" y="382536"/>
                  </a:moveTo>
                  <a:lnTo>
                    <a:pt x="0" y="351821"/>
                  </a:lnTo>
                </a:path>
                <a:path w="47625" h="1739900">
                  <a:moveTo>
                    <a:pt x="0" y="318314"/>
                  </a:moveTo>
                  <a:lnTo>
                    <a:pt x="0" y="287600"/>
                  </a:lnTo>
                </a:path>
                <a:path w="47625" h="1739900">
                  <a:moveTo>
                    <a:pt x="0" y="256885"/>
                  </a:moveTo>
                  <a:lnTo>
                    <a:pt x="0" y="226171"/>
                  </a:lnTo>
                </a:path>
                <a:path w="47625" h="1739900">
                  <a:moveTo>
                    <a:pt x="47468" y="1714432"/>
                  </a:moveTo>
                  <a:lnTo>
                    <a:pt x="47468" y="1697679"/>
                  </a:lnTo>
                </a:path>
                <a:path w="47625" h="1739900">
                  <a:moveTo>
                    <a:pt x="47468" y="198248"/>
                  </a:moveTo>
                  <a:lnTo>
                    <a:pt x="47468" y="195456"/>
                  </a:lnTo>
                </a:path>
                <a:path w="47625" h="1739900">
                  <a:moveTo>
                    <a:pt x="47468" y="164741"/>
                  </a:moveTo>
                  <a:lnTo>
                    <a:pt x="47468" y="134027"/>
                  </a:lnTo>
                </a:path>
                <a:path w="47625" h="1739900">
                  <a:moveTo>
                    <a:pt x="47468" y="103312"/>
                  </a:moveTo>
                  <a:lnTo>
                    <a:pt x="47468" y="72598"/>
                  </a:lnTo>
                </a:path>
                <a:path w="47625" h="1739900">
                  <a:moveTo>
                    <a:pt x="47468" y="39091"/>
                  </a:moveTo>
                  <a:lnTo>
                    <a:pt x="47468" y="8376"/>
                  </a:lnTo>
                </a:path>
                <a:path w="47625" h="1739900">
                  <a:moveTo>
                    <a:pt x="47468" y="1697679"/>
                  </a:moveTo>
                  <a:lnTo>
                    <a:pt x="47468" y="1683718"/>
                  </a:lnTo>
                </a:path>
                <a:path w="47625" h="1739900">
                  <a:moveTo>
                    <a:pt x="47468" y="1653003"/>
                  </a:moveTo>
                  <a:lnTo>
                    <a:pt x="47468" y="1622289"/>
                  </a:lnTo>
                </a:path>
                <a:path w="47625" h="1739900">
                  <a:moveTo>
                    <a:pt x="47468" y="1591574"/>
                  </a:moveTo>
                  <a:lnTo>
                    <a:pt x="47468" y="1560859"/>
                  </a:lnTo>
                </a:path>
                <a:path w="47625" h="1739900">
                  <a:moveTo>
                    <a:pt x="47468" y="1530145"/>
                  </a:moveTo>
                  <a:lnTo>
                    <a:pt x="47468" y="14994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246990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246990" y="5090246"/>
              <a:ext cx="92710" cy="1739900"/>
            </a:xfrm>
            <a:custGeom>
              <a:avLst/>
              <a:gdLst/>
              <a:ahLst/>
              <a:cxnLst/>
              <a:rect l="l" t="t" r="r" b="b"/>
              <a:pathLst>
                <a:path w="92710" h="1739900">
                  <a:moveTo>
                    <a:pt x="0" y="413250"/>
                  </a:moveTo>
                  <a:lnTo>
                    <a:pt x="0" y="382536"/>
                  </a:lnTo>
                </a:path>
                <a:path w="92710" h="1739900">
                  <a:moveTo>
                    <a:pt x="0" y="351821"/>
                  </a:moveTo>
                  <a:lnTo>
                    <a:pt x="0" y="318314"/>
                  </a:lnTo>
                </a:path>
                <a:path w="92710" h="1739900">
                  <a:moveTo>
                    <a:pt x="0" y="287600"/>
                  </a:moveTo>
                  <a:lnTo>
                    <a:pt x="0" y="256885"/>
                  </a:lnTo>
                </a:path>
                <a:path w="92710" h="1739900">
                  <a:moveTo>
                    <a:pt x="0" y="226171"/>
                  </a:moveTo>
                  <a:lnTo>
                    <a:pt x="0" y="198248"/>
                  </a:lnTo>
                </a:path>
                <a:path w="92710" h="1739900">
                  <a:moveTo>
                    <a:pt x="44675" y="1739563"/>
                  </a:moveTo>
                  <a:lnTo>
                    <a:pt x="44675" y="1714432"/>
                  </a:lnTo>
                </a:path>
                <a:path w="92710" h="1739900">
                  <a:moveTo>
                    <a:pt x="44675" y="195456"/>
                  </a:moveTo>
                  <a:lnTo>
                    <a:pt x="44675" y="164741"/>
                  </a:lnTo>
                </a:path>
                <a:path w="92710" h="1739900">
                  <a:moveTo>
                    <a:pt x="44675" y="134027"/>
                  </a:moveTo>
                  <a:lnTo>
                    <a:pt x="44675" y="103312"/>
                  </a:lnTo>
                </a:path>
                <a:path w="92710" h="1739900">
                  <a:moveTo>
                    <a:pt x="44675" y="72598"/>
                  </a:moveTo>
                  <a:lnTo>
                    <a:pt x="44675" y="39091"/>
                  </a:lnTo>
                </a:path>
                <a:path w="92710" h="1739900">
                  <a:moveTo>
                    <a:pt x="44675" y="8376"/>
                  </a:moveTo>
                  <a:lnTo>
                    <a:pt x="44675" y="0"/>
                  </a:lnTo>
                </a:path>
                <a:path w="92710" h="1739900">
                  <a:moveTo>
                    <a:pt x="44675" y="1683718"/>
                  </a:moveTo>
                  <a:lnTo>
                    <a:pt x="44675" y="1653003"/>
                  </a:lnTo>
                </a:path>
                <a:path w="92710" h="1739900">
                  <a:moveTo>
                    <a:pt x="44675" y="1622289"/>
                  </a:moveTo>
                  <a:lnTo>
                    <a:pt x="44675" y="1591574"/>
                  </a:lnTo>
                </a:path>
                <a:path w="92710" h="1739900">
                  <a:moveTo>
                    <a:pt x="44675" y="1560859"/>
                  </a:moveTo>
                  <a:lnTo>
                    <a:pt x="44675" y="1530145"/>
                  </a:lnTo>
                </a:path>
                <a:path w="92710" h="1739900">
                  <a:moveTo>
                    <a:pt x="44675" y="1499430"/>
                  </a:moveTo>
                  <a:lnTo>
                    <a:pt x="44675" y="1465923"/>
                  </a:lnTo>
                </a:path>
                <a:path w="92710" h="1739900">
                  <a:moveTo>
                    <a:pt x="44675" y="418835"/>
                  </a:moveTo>
                  <a:lnTo>
                    <a:pt x="44675" y="413250"/>
                  </a:lnTo>
                </a:path>
                <a:path w="92710" h="1739900">
                  <a:moveTo>
                    <a:pt x="44675" y="382536"/>
                  </a:moveTo>
                  <a:lnTo>
                    <a:pt x="44675" y="351821"/>
                  </a:lnTo>
                </a:path>
                <a:path w="92710" h="1739900">
                  <a:moveTo>
                    <a:pt x="44675" y="318314"/>
                  </a:moveTo>
                  <a:lnTo>
                    <a:pt x="44675" y="287600"/>
                  </a:lnTo>
                </a:path>
                <a:path w="92710" h="1739900">
                  <a:moveTo>
                    <a:pt x="44675" y="256885"/>
                  </a:moveTo>
                  <a:lnTo>
                    <a:pt x="44675" y="226171"/>
                  </a:lnTo>
                </a:path>
                <a:path w="92710" h="1739900">
                  <a:moveTo>
                    <a:pt x="92143" y="1714432"/>
                  </a:moveTo>
                  <a:lnTo>
                    <a:pt x="92143" y="1697679"/>
                  </a:lnTo>
                </a:path>
                <a:path w="92710" h="1739900">
                  <a:moveTo>
                    <a:pt x="92143" y="198248"/>
                  </a:moveTo>
                  <a:lnTo>
                    <a:pt x="92143" y="195456"/>
                  </a:lnTo>
                </a:path>
                <a:path w="92710" h="1739900">
                  <a:moveTo>
                    <a:pt x="92143" y="164741"/>
                  </a:moveTo>
                  <a:lnTo>
                    <a:pt x="92143" y="134027"/>
                  </a:lnTo>
                </a:path>
                <a:path w="92710" h="1739900">
                  <a:moveTo>
                    <a:pt x="92143" y="103312"/>
                  </a:moveTo>
                  <a:lnTo>
                    <a:pt x="92143" y="72598"/>
                  </a:lnTo>
                </a:path>
                <a:path w="92710" h="1739900">
                  <a:moveTo>
                    <a:pt x="92143" y="39091"/>
                  </a:moveTo>
                  <a:lnTo>
                    <a:pt x="92143" y="8376"/>
                  </a:lnTo>
                </a:path>
                <a:path w="92710" h="1739900">
                  <a:moveTo>
                    <a:pt x="92143" y="1697679"/>
                  </a:moveTo>
                  <a:lnTo>
                    <a:pt x="92143" y="1683718"/>
                  </a:lnTo>
                </a:path>
                <a:path w="92710" h="1739900">
                  <a:moveTo>
                    <a:pt x="92143" y="1653003"/>
                  </a:moveTo>
                  <a:lnTo>
                    <a:pt x="92143" y="1622289"/>
                  </a:lnTo>
                </a:path>
                <a:path w="92710" h="1739900">
                  <a:moveTo>
                    <a:pt x="92143" y="1591574"/>
                  </a:moveTo>
                  <a:lnTo>
                    <a:pt x="92143" y="1560859"/>
                  </a:lnTo>
                </a:path>
                <a:path w="92710" h="1739900">
                  <a:moveTo>
                    <a:pt x="92143" y="1530145"/>
                  </a:moveTo>
                  <a:lnTo>
                    <a:pt x="92143" y="14994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339134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339134" y="5090246"/>
              <a:ext cx="139700" cy="1871345"/>
            </a:xfrm>
            <a:custGeom>
              <a:avLst/>
              <a:gdLst/>
              <a:ahLst/>
              <a:cxnLst/>
              <a:rect l="l" t="t" r="r" b="b"/>
              <a:pathLst>
                <a:path w="139700" h="1871345">
                  <a:moveTo>
                    <a:pt x="0" y="413250"/>
                  </a:moveTo>
                  <a:lnTo>
                    <a:pt x="0" y="382536"/>
                  </a:lnTo>
                </a:path>
                <a:path w="139700" h="1871345">
                  <a:moveTo>
                    <a:pt x="0" y="351821"/>
                  </a:moveTo>
                  <a:lnTo>
                    <a:pt x="0" y="318314"/>
                  </a:lnTo>
                </a:path>
                <a:path w="139700" h="1871345">
                  <a:moveTo>
                    <a:pt x="0" y="287600"/>
                  </a:moveTo>
                  <a:lnTo>
                    <a:pt x="0" y="256885"/>
                  </a:lnTo>
                </a:path>
                <a:path w="139700" h="1871345">
                  <a:moveTo>
                    <a:pt x="0" y="226171"/>
                  </a:moveTo>
                  <a:lnTo>
                    <a:pt x="0" y="198248"/>
                  </a:lnTo>
                </a:path>
                <a:path w="139700" h="1871345">
                  <a:moveTo>
                    <a:pt x="47468" y="1845668"/>
                  </a:moveTo>
                  <a:lnTo>
                    <a:pt x="47468" y="1840083"/>
                  </a:lnTo>
                </a:path>
                <a:path w="139700" h="1871345">
                  <a:moveTo>
                    <a:pt x="47468" y="1809368"/>
                  </a:moveTo>
                  <a:lnTo>
                    <a:pt x="47468" y="1778654"/>
                  </a:lnTo>
                </a:path>
                <a:path w="139700" h="1871345">
                  <a:moveTo>
                    <a:pt x="47468" y="1745147"/>
                  </a:moveTo>
                  <a:lnTo>
                    <a:pt x="47468" y="1714432"/>
                  </a:lnTo>
                </a:path>
                <a:path w="139700" h="1871345">
                  <a:moveTo>
                    <a:pt x="47468" y="195456"/>
                  </a:moveTo>
                  <a:lnTo>
                    <a:pt x="47468" y="164741"/>
                  </a:lnTo>
                </a:path>
                <a:path w="139700" h="1871345">
                  <a:moveTo>
                    <a:pt x="47468" y="134027"/>
                  </a:moveTo>
                  <a:lnTo>
                    <a:pt x="47468" y="103312"/>
                  </a:lnTo>
                </a:path>
                <a:path w="139700" h="1871345">
                  <a:moveTo>
                    <a:pt x="47468" y="72598"/>
                  </a:moveTo>
                  <a:lnTo>
                    <a:pt x="47468" y="39091"/>
                  </a:lnTo>
                </a:path>
                <a:path w="139700" h="1871345">
                  <a:moveTo>
                    <a:pt x="47468" y="8376"/>
                  </a:moveTo>
                  <a:lnTo>
                    <a:pt x="47468" y="0"/>
                  </a:lnTo>
                </a:path>
                <a:path w="139700" h="1871345">
                  <a:moveTo>
                    <a:pt x="47468" y="1683718"/>
                  </a:moveTo>
                  <a:lnTo>
                    <a:pt x="47468" y="1653003"/>
                  </a:lnTo>
                </a:path>
                <a:path w="139700" h="1871345">
                  <a:moveTo>
                    <a:pt x="47468" y="1622289"/>
                  </a:moveTo>
                  <a:lnTo>
                    <a:pt x="47468" y="1591574"/>
                  </a:lnTo>
                </a:path>
                <a:path w="139700" h="1871345">
                  <a:moveTo>
                    <a:pt x="47468" y="1560859"/>
                  </a:moveTo>
                  <a:lnTo>
                    <a:pt x="47468" y="1530145"/>
                  </a:lnTo>
                </a:path>
                <a:path w="139700" h="1871345">
                  <a:moveTo>
                    <a:pt x="47468" y="1499430"/>
                  </a:moveTo>
                  <a:lnTo>
                    <a:pt x="47468" y="1465923"/>
                  </a:lnTo>
                </a:path>
                <a:path w="139700" h="1871345">
                  <a:moveTo>
                    <a:pt x="47468" y="443965"/>
                  </a:moveTo>
                  <a:lnTo>
                    <a:pt x="47468" y="413250"/>
                  </a:lnTo>
                </a:path>
                <a:path w="139700" h="1871345">
                  <a:moveTo>
                    <a:pt x="47468" y="382536"/>
                  </a:moveTo>
                  <a:lnTo>
                    <a:pt x="47468" y="351821"/>
                  </a:lnTo>
                </a:path>
                <a:path w="139700" h="1871345">
                  <a:moveTo>
                    <a:pt x="47468" y="318314"/>
                  </a:moveTo>
                  <a:lnTo>
                    <a:pt x="47468" y="287600"/>
                  </a:lnTo>
                </a:path>
                <a:path w="139700" h="1871345">
                  <a:moveTo>
                    <a:pt x="47468" y="256885"/>
                  </a:moveTo>
                  <a:lnTo>
                    <a:pt x="47468" y="226171"/>
                  </a:lnTo>
                </a:path>
                <a:path w="139700" h="1871345">
                  <a:moveTo>
                    <a:pt x="92143" y="1840083"/>
                  </a:moveTo>
                  <a:lnTo>
                    <a:pt x="92143" y="1809368"/>
                  </a:lnTo>
                </a:path>
                <a:path w="139700" h="1871345">
                  <a:moveTo>
                    <a:pt x="92143" y="1778654"/>
                  </a:moveTo>
                  <a:lnTo>
                    <a:pt x="92143" y="1745147"/>
                  </a:lnTo>
                </a:path>
                <a:path w="139700" h="1871345">
                  <a:moveTo>
                    <a:pt x="92143" y="1714432"/>
                  </a:moveTo>
                  <a:lnTo>
                    <a:pt x="92143" y="1697679"/>
                  </a:lnTo>
                </a:path>
                <a:path w="139700" h="1871345">
                  <a:moveTo>
                    <a:pt x="92143" y="198248"/>
                  </a:moveTo>
                  <a:lnTo>
                    <a:pt x="92143" y="195456"/>
                  </a:lnTo>
                </a:path>
                <a:path w="139700" h="1871345">
                  <a:moveTo>
                    <a:pt x="92143" y="164741"/>
                  </a:moveTo>
                  <a:lnTo>
                    <a:pt x="92143" y="134027"/>
                  </a:lnTo>
                </a:path>
                <a:path w="139700" h="1871345">
                  <a:moveTo>
                    <a:pt x="92143" y="103312"/>
                  </a:moveTo>
                  <a:lnTo>
                    <a:pt x="92143" y="72598"/>
                  </a:lnTo>
                </a:path>
                <a:path w="139700" h="1871345">
                  <a:moveTo>
                    <a:pt x="92143" y="39091"/>
                  </a:moveTo>
                  <a:lnTo>
                    <a:pt x="92143" y="8376"/>
                  </a:lnTo>
                </a:path>
                <a:path w="139700" h="1871345">
                  <a:moveTo>
                    <a:pt x="92143" y="1697679"/>
                  </a:moveTo>
                  <a:lnTo>
                    <a:pt x="92143" y="1683718"/>
                  </a:lnTo>
                </a:path>
                <a:path w="139700" h="1871345">
                  <a:moveTo>
                    <a:pt x="92143" y="1653003"/>
                  </a:moveTo>
                  <a:lnTo>
                    <a:pt x="92143" y="1622289"/>
                  </a:lnTo>
                </a:path>
                <a:path w="139700" h="1871345">
                  <a:moveTo>
                    <a:pt x="92143" y="1591574"/>
                  </a:moveTo>
                  <a:lnTo>
                    <a:pt x="92143" y="1560859"/>
                  </a:lnTo>
                </a:path>
                <a:path w="139700" h="1871345">
                  <a:moveTo>
                    <a:pt x="92143" y="1530145"/>
                  </a:moveTo>
                  <a:lnTo>
                    <a:pt x="92143" y="1510599"/>
                  </a:lnTo>
                </a:path>
                <a:path w="139700" h="1871345">
                  <a:moveTo>
                    <a:pt x="92143" y="449550"/>
                  </a:moveTo>
                  <a:lnTo>
                    <a:pt x="92143" y="443965"/>
                  </a:lnTo>
                </a:path>
                <a:path w="139700" h="1871345">
                  <a:moveTo>
                    <a:pt x="92143" y="413250"/>
                  </a:moveTo>
                  <a:lnTo>
                    <a:pt x="92143" y="382536"/>
                  </a:lnTo>
                </a:path>
                <a:path w="139700" h="1871345">
                  <a:moveTo>
                    <a:pt x="92143" y="351821"/>
                  </a:moveTo>
                  <a:lnTo>
                    <a:pt x="92143" y="318314"/>
                  </a:lnTo>
                </a:path>
                <a:path w="139700" h="1871345">
                  <a:moveTo>
                    <a:pt x="92143" y="287600"/>
                  </a:moveTo>
                  <a:lnTo>
                    <a:pt x="92143" y="256885"/>
                  </a:lnTo>
                </a:path>
                <a:path w="139700" h="1871345">
                  <a:moveTo>
                    <a:pt x="92143" y="226171"/>
                  </a:moveTo>
                  <a:lnTo>
                    <a:pt x="92143" y="198248"/>
                  </a:lnTo>
                </a:path>
                <a:path w="139700" h="1871345">
                  <a:moveTo>
                    <a:pt x="139611" y="1870798"/>
                  </a:moveTo>
                  <a:lnTo>
                    <a:pt x="139611" y="1840083"/>
                  </a:lnTo>
                </a:path>
                <a:path w="139700" h="1871345">
                  <a:moveTo>
                    <a:pt x="139611" y="1809368"/>
                  </a:moveTo>
                  <a:lnTo>
                    <a:pt x="139611" y="1778654"/>
                  </a:lnTo>
                </a:path>
                <a:path w="139700" h="1871345">
                  <a:moveTo>
                    <a:pt x="139611" y="1745147"/>
                  </a:moveTo>
                  <a:lnTo>
                    <a:pt x="139611" y="1714432"/>
                  </a:lnTo>
                </a:path>
                <a:path w="139700" h="1871345">
                  <a:moveTo>
                    <a:pt x="139611" y="195456"/>
                  </a:moveTo>
                  <a:lnTo>
                    <a:pt x="139611" y="164741"/>
                  </a:lnTo>
                </a:path>
                <a:path w="139700" h="1871345">
                  <a:moveTo>
                    <a:pt x="139611" y="134027"/>
                  </a:moveTo>
                  <a:lnTo>
                    <a:pt x="139611" y="103312"/>
                  </a:lnTo>
                </a:path>
                <a:path w="139700" h="1871345">
                  <a:moveTo>
                    <a:pt x="139611" y="72598"/>
                  </a:moveTo>
                  <a:lnTo>
                    <a:pt x="139611" y="39091"/>
                  </a:lnTo>
                </a:path>
                <a:path w="139700" h="1871345">
                  <a:moveTo>
                    <a:pt x="139611" y="8376"/>
                  </a:moveTo>
                  <a:lnTo>
                    <a:pt x="139611" y="0"/>
                  </a:lnTo>
                </a:path>
                <a:path w="139700" h="1871345">
                  <a:moveTo>
                    <a:pt x="139611" y="1683718"/>
                  </a:moveTo>
                  <a:lnTo>
                    <a:pt x="139611" y="1653003"/>
                  </a:lnTo>
                </a:path>
                <a:path w="139700" h="1871345">
                  <a:moveTo>
                    <a:pt x="139611" y="1622289"/>
                  </a:moveTo>
                  <a:lnTo>
                    <a:pt x="139611" y="1591574"/>
                  </a:lnTo>
                </a:path>
                <a:path w="139700" h="1871345">
                  <a:moveTo>
                    <a:pt x="139611" y="1560859"/>
                  </a:moveTo>
                  <a:lnTo>
                    <a:pt x="139611" y="1530145"/>
                  </a:lnTo>
                </a:path>
                <a:path w="139700" h="1871345">
                  <a:moveTo>
                    <a:pt x="139611" y="1499430"/>
                  </a:moveTo>
                  <a:lnTo>
                    <a:pt x="139611" y="1465923"/>
                  </a:lnTo>
                </a:path>
                <a:path w="139700" h="1871345">
                  <a:moveTo>
                    <a:pt x="139611" y="1435209"/>
                  </a:moveTo>
                  <a:lnTo>
                    <a:pt x="139611" y="1404494"/>
                  </a:lnTo>
                </a:path>
                <a:path w="139700" h="1871345">
                  <a:moveTo>
                    <a:pt x="139611" y="1373780"/>
                  </a:moveTo>
                  <a:lnTo>
                    <a:pt x="139611" y="1343065"/>
                  </a:lnTo>
                </a:path>
                <a:path w="139700" h="1871345">
                  <a:moveTo>
                    <a:pt x="139611" y="1312350"/>
                  </a:moveTo>
                  <a:lnTo>
                    <a:pt x="139611" y="1281636"/>
                  </a:lnTo>
                </a:path>
                <a:path w="139700" h="1871345">
                  <a:moveTo>
                    <a:pt x="139611" y="1250921"/>
                  </a:moveTo>
                  <a:lnTo>
                    <a:pt x="139611" y="1220207"/>
                  </a:lnTo>
                </a:path>
                <a:path w="139700" h="1871345">
                  <a:moveTo>
                    <a:pt x="139611" y="1186700"/>
                  </a:moveTo>
                  <a:lnTo>
                    <a:pt x="139611" y="1155985"/>
                  </a:lnTo>
                </a:path>
                <a:path w="139700" h="1871345">
                  <a:moveTo>
                    <a:pt x="139611" y="1125271"/>
                  </a:moveTo>
                  <a:lnTo>
                    <a:pt x="139611" y="1094556"/>
                  </a:lnTo>
                </a:path>
                <a:path w="139700" h="1871345">
                  <a:moveTo>
                    <a:pt x="139611" y="1063841"/>
                  </a:moveTo>
                  <a:lnTo>
                    <a:pt x="139611" y="1033127"/>
                  </a:lnTo>
                </a:path>
                <a:path w="139700" h="1871345">
                  <a:moveTo>
                    <a:pt x="139611" y="1002412"/>
                  </a:moveTo>
                  <a:lnTo>
                    <a:pt x="139611" y="971698"/>
                  </a:lnTo>
                </a:path>
                <a:path w="139700" h="1871345">
                  <a:moveTo>
                    <a:pt x="139611" y="940983"/>
                  </a:moveTo>
                  <a:lnTo>
                    <a:pt x="139611" y="907476"/>
                  </a:lnTo>
                </a:path>
                <a:path w="139700" h="1871345">
                  <a:moveTo>
                    <a:pt x="139611" y="876762"/>
                  </a:moveTo>
                  <a:lnTo>
                    <a:pt x="139611" y="846047"/>
                  </a:lnTo>
                </a:path>
                <a:path w="139700" h="1871345">
                  <a:moveTo>
                    <a:pt x="139611" y="815332"/>
                  </a:moveTo>
                  <a:lnTo>
                    <a:pt x="139611" y="784618"/>
                  </a:lnTo>
                </a:path>
                <a:path w="139700" h="1871345">
                  <a:moveTo>
                    <a:pt x="139611" y="753903"/>
                  </a:moveTo>
                  <a:lnTo>
                    <a:pt x="139611" y="723189"/>
                  </a:lnTo>
                </a:path>
                <a:path w="139700" h="1871345">
                  <a:moveTo>
                    <a:pt x="139611" y="692474"/>
                  </a:moveTo>
                  <a:lnTo>
                    <a:pt x="139611" y="661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478746" y="57184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478746" y="4135301"/>
              <a:ext cx="279400" cy="5492750"/>
            </a:xfrm>
            <a:custGeom>
              <a:avLst/>
              <a:gdLst/>
              <a:ahLst/>
              <a:cxnLst/>
              <a:rect l="l" t="t" r="r" b="b"/>
              <a:pathLst>
                <a:path w="279400" h="5492750">
                  <a:moveTo>
                    <a:pt x="0" y="1398910"/>
                  </a:moveTo>
                  <a:lnTo>
                    <a:pt x="0" y="1368195"/>
                  </a:lnTo>
                </a:path>
                <a:path w="279400" h="5492750">
                  <a:moveTo>
                    <a:pt x="0" y="1337481"/>
                  </a:moveTo>
                  <a:lnTo>
                    <a:pt x="0" y="1306766"/>
                  </a:lnTo>
                </a:path>
                <a:path w="279400" h="5492750">
                  <a:moveTo>
                    <a:pt x="0" y="1273259"/>
                  </a:moveTo>
                  <a:lnTo>
                    <a:pt x="0" y="1242545"/>
                  </a:lnTo>
                </a:path>
                <a:path w="279400" h="5492750">
                  <a:moveTo>
                    <a:pt x="0" y="1211830"/>
                  </a:moveTo>
                  <a:lnTo>
                    <a:pt x="0" y="1181115"/>
                  </a:lnTo>
                </a:path>
                <a:path w="279400" h="5492750">
                  <a:moveTo>
                    <a:pt x="47468" y="2856457"/>
                  </a:moveTo>
                  <a:lnTo>
                    <a:pt x="47468" y="2825742"/>
                  </a:lnTo>
                </a:path>
                <a:path w="279400" h="5492750">
                  <a:moveTo>
                    <a:pt x="47468" y="2795028"/>
                  </a:moveTo>
                  <a:lnTo>
                    <a:pt x="47468" y="2764313"/>
                  </a:lnTo>
                </a:path>
                <a:path w="279400" h="5492750">
                  <a:moveTo>
                    <a:pt x="47468" y="2733599"/>
                  </a:moveTo>
                  <a:lnTo>
                    <a:pt x="47468" y="2700092"/>
                  </a:lnTo>
                </a:path>
                <a:path w="279400" h="5492750">
                  <a:moveTo>
                    <a:pt x="47468" y="2669377"/>
                  </a:moveTo>
                  <a:lnTo>
                    <a:pt x="47468" y="2652624"/>
                  </a:lnTo>
                </a:path>
                <a:path w="279400" h="5492750">
                  <a:moveTo>
                    <a:pt x="47468" y="1153193"/>
                  </a:moveTo>
                  <a:lnTo>
                    <a:pt x="47468" y="1150401"/>
                  </a:lnTo>
                </a:path>
                <a:path w="279400" h="5492750">
                  <a:moveTo>
                    <a:pt x="47468" y="1119686"/>
                  </a:moveTo>
                  <a:lnTo>
                    <a:pt x="47468" y="1088972"/>
                  </a:lnTo>
                </a:path>
                <a:path w="279400" h="5492750">
                  <a:moveTo>
                    <a:pt x="47468" y="1058257"/>
                  </a:moveTo>
                  <a:lnTo>
                    <a:pt x="47468" y="1027542"/>
                  </a:lnTo>
                </a:path>
                <a:path w="279400" h="5492750">
                  <a:moveTo>
                    <a:pt x="47468" y="994036"/>
                  </a:moveTo>
                  <a:lnTo>
                    <a:pt x="47468" y="963321"/>
                  </a:lnTo>
                </a:path>
                <a:path w="279400" h="5492750">
                  <a:moveTo>
                    <a:pt x="47468" y="932606"/>
                  </a:moveTo>
                  <a:lnTo>
                    <a:pt x="47468" y="901892"/>
                  </a:lnTo>
                </a:path>
                <a:path w="279400" h="5492750">
                  <a:moveTo>
                    <a:pt x="47468" y="871177"/>
                  </a:moveTo>
                  <a:lnTo>
                    <a:pt x="47468" y="840463"/>
                  </a:lnTo>
                </a:path>
                <a:path w="279400" h="5492750">
                  <a:moveTo>
                    <a:pt x="47468" y="809748"/>
                  </a:moveTo>
                  <a:lnTo>
                    <a:pt x="47468" y="779033"/>
                  </a:lnTo>
                </a:path>
                <a:path w="279400" h="5492750">
                  <a:moveTo>
                    <a:pt x="47468" y="748319"/>
                  </a:moveTo>
                  <a:lnTo>
                    <a:pt x="47468" y="714812"/>
                  </a:lnTo>
                </a:path>
                <a:path w="279400" h="5492750">
                  <a:moveTo>
                    <a:pt x="47468" y="684097"/>
                  </a:moveTo>
                  <a:lnTo>
                    <a:pt x="47468" y="653383"/>
                  </a:lnTo>
                </a:path>
                <a:path w="279400" h="5492750">
                  <a:moveTo>
                    <a:pt x="47468" y="622668"/>
                  </a:moveTo>
                  <a:lnTo>
                    <a:pt x="47468" y="591954"/>
                  </a:lnTo>
                </a:path>
                <a:path w="279400" h="5492750">
                  <a:moveTo>
                    <a:pt x="47468" y="561239"/>
                  </a:moveTo>
                  <a:lnTo>
                    <a:pt x="47468" y="530524"/>
                  </a:lnTo>
                </a:path>
                <a:path w="279400" h="5492750">
                  <a:moveTo>
                    <a:pt x="47468" y="499810"/>
                  </a:moveTo>
                  <a:lnTo>
                    <a:pt x="47468" y="469095"/>
                  </a:lnTo>
                </a:path>
                <a:path w="279400" h="5492750">
                  <a:moveTo>
                    <a:pt x="47468" y="435588"/>
                  </a:moveTo>
                  <a:lnTo>
                    <a:pt x="47468" y="404874"/>
                  </a:lnTo>
                </a:path>
                <a:path w="279400" h="5492750">
                  <a:moveTo>
                    <a:pt x="47468" y="374159"/>
                  </a:moveTo>
                  <a:lnTo>
                    <a:pt x="47468" y="343445"/>
                  </a:lnTo>
                </a:path>
                <a:path w="279400" h="5492750">
                  <a:moveTo>
                    <a:pt x="47468" y="312730"/>
                  </a:moveTo>
                  <a:lnTo>
                    <a:pt x="47468" y="282015"/>
                  </a:lnTo>
                </a:path>
                <a:path w="279400" h="5492750">
                  <a:moveTo>
                    <a:pt x="47468" y="251301"/>
                  </a:moveTo>
                  <a:lnTo>
                    <a:pt x="47468" y="220586"/>
                  </a:lnTo>
                </a:path>
                <a:path w="279400" h="5492750">
                  <a:moveTo>
                    <a:pt x="47468" y="189872"/>
                  </a:moveTo>
                  <a:lnTo>
                    <a:pt x="47468" y="156365"/>
                  </a:lnTo>
                </a:path>
                <a:path w="279400" h="5492750">
                  <a:moveTo>
                    <a:pt x="47468" y="125650"/>
                  </a:moveTo>
                  <a:lnTo>
                    <a:pt x="47468" y="94936"/>
                  </a:lnTo>
                </a:path>
                <a:path w="279400" h="5492750">
                  <a:moveTo>
                    <a:pt x="47468" y="2652624"/>
                  </a:moveTo>
                  <a:lnTo>
                    <a:pt x="47468" y="2638663"/>
                  </a:lnTo>
                </a:path>
                <a:path w="279400" h="5492750">
                  <a:moveTo>
                    <a:pt x="47468" y="2607948"/>
                  </a:moveTo>
                  <a:lnTo>
                    <a:pt x="47468" y="2577233"/>
                  </a:lnTo>
                </a:path>
                <a:path w="279400" h="5492750">
                  <a:moveTo>
                    <a:pt x="47468" y="2546519"/>
                  </a:moveTo>
                  <a:lnTo>
                    <a:pt x="47468" y="2515804"/>
                  </a:lnTo>
                </a:path>
                <a:path w="279400" h="5492750">
                  <a:moveTo>
                    <a:pt x="47468" y="2485090"/>
                  </a:moveTo>
                  <a:lnTo>
                    <a:pt x="47468" y="2454375"/>
                  </a:lnTo>
                </a:path>
                <a:path w="279400" h="5492750">
                  <a:moveTo>
                    <a:pt x="47468" y="2420868"/>
                  </a:moveTo>
                  <a:lnTo>
                    <a:pt x="47468" y="2390154"/>
                  </a:lnTo>
                </a:path>
                <a:path w="279400" h="5492750">
                  <a:moveTo>
                    <a:pt x="47468" y="2359439"/>
                  </a:moveTo>
                  <a:lnTo>
                    <a:pt x="47468" y="2328724"/>
                  </a:lnTo>
                </a:path>
                <a:path w="279400" h="5492750">
                  <a:moveTo>
                    <a:pt x="47468" y="2298010"/>
                  </a:moveTo>
                  <a:lnTo>
                    <a:pt x="47468" y="2267295"/>
                  </a:lnTo>
                </a:path>
                <a:path w="279400" h="5492750">
                  <a:moveTo>
                    <a:pt x="47468" y="2236581"/>
                  </a:moveTo>
                  <a:lnTo>
                    <a:pt x="47468" y="2205866"/>
                  </a:lnTo>
                </a:path>
                <a:path w="279400" h="5492750">
                  <a:moveTo>
                    <a:pt x="47468" y="2175151"/>
                  </a:moveTo>
                  <a:lnTo>
                    <a:pt x="47468" y="2141645"/>
                  </a:lnTo>
                </a:path>
                <a:path w="279400" h="5492750">
                  <a:moveTo>
                    <a:pt x="47468" y="2110930"/>
                  </a:moveTo>
                  <a:lnTo>
                    <a:pt x="47468" y="2080215"/>
                  </a:lnTo>
                </a:path>
                <a:path w="279400" h="5492750">
                  <a:moveTo>
                    <a:pt x="47468" y="2049501"/>
                  </a:moveTo>
                  <a:lnTo>
                    <a:pt x="47468" y="2018786"/>
                  </a:lnTo>
                </a:path>
                <a:path w="279400" h="5492750">
                  <a:moveTo>
                    <a:pt x="47468" y="1988072"/>
                  </a:moveTo>
                  <a:lnTo>
                    <a:pt x="47468" y="1957357"/>
                  </a:lnTo>
                </a:path>
                <a:path w="279400" h="5492750">
                  <a:moveTo>
                    <a:pt x="47468" y="1926642"/>
                  </a:moveTo>
                  <a:lnTo>
                    <a:pt x="47468" y="1895928"/>
                  </a:lnTo>
                </a:path>
                <a:path w="279400" h="5492750">
                  <a:moveTo>
                    <a:pt x="47468" y="1862421"/>
                  </a:moveTo>
                  <a:lnTo>
                    <a:pt x="47468" y="1831706"/>
                  </a:lnTo>
                </a:path>
                <a:path w="279400" h="5492750">
                  <a:moveTo>
                    <a:pt x="47468" y="1800992"/>
                  </a:moveTo>
                  <a:lnTo>
                    <a:pt x="47468" y="1770277"/>
                  </a:lnTo>
                </a:path>
                <a:path w="279400" h="5492750">
                  <a:moveTo>
                    <a:pt x="47468" y="1739563"/>
                  </a:moveTo>
                  <a:lnTo>
                    <a:pt x="47468" y="1708848"/>
                  </a:lnTo>
                </a:path>
                <a:path w="279400" h="5492750">
                  <a:moveTo>
                    <a:pt x="47468" y="1678133"/>
                  </a:moveTo>
                  <a:lnTo>
                    <a:pt x="47468" y="1647419"/>
                  </a:lnTo>
                </a:path>
                <a:path w="279400" h="5492750">
                  <a:moveTo>
                    <a:pt x="47468" y="1616704"/>
                  </a:moveTo>
                  <a:lnTo>
                    <a:pt x="47468" y="1583197"/>
                  </a:lnTo>
                </a:path>
                <a:path w="279400" h="5492750">
                  <a:moveTo>
                    <a:pt x="47468" y="1552483"/>
                  </a:moveTo>
                  <a:lnTo>
                    <a:pt x="47468" y="1521768"/>
                  </a:lnTo>
                </a:path>
                <a:path w="279400" h="5492750">
                  <a:moveTo>
                    <a:pt x="47468" y="1491054"/>
                  </a:moveTo>
                  <a:lnTo>
                    <a:pt x="47468" y="1460339"/>
                  </a:lnTo>
                </a:path>
                <a:path w="279400" h="5492750">
                  <a:moveTo>
                    <a:pt x="47468" y="1429624"/>
                  </a:moveTo>
                  <a:lnTo>
                    <a:pt x="47468" y="1421248"/>
                  </a:lnTo>
                </a:path>
                <a:path w="279400" h="5492750">
                  <a:moveTo>
                    <a:pt x="47468" y="1410079"/>
                  </a:moveTo>
                  <a:lnTo>
                    <a:pt x="47468" y="1398910"/>
                  </a:lnTo>
                </a:path>
                <a:path w="279400" h="5492750">
                  <a:moveTo>
                    <a:pt x="47468" y="1368195"/>
                  </a:moveTo>
                  <a:lnTo>
                    <a:pt x="47468" y="1337481"/>
                  </a:lnTo>
                </a:path>
                <a:path w="279400" h="5492750">
                  <a:moveTo>
                    <a:pt x="47468" y="1306766"/>
                  </a:moveTo>
                  <a:lnTo>
                    <a:pt x="47468" y="1273259"/>
                  </a:lnTo>
                </a:path>
                <a:path w="279400" h="5492750">
                  <a:moveTo>
                    <a:pt x="47468" y="1242545"/>
                  </a:moveTo>
                  <a:lnTo>
                    <a:pt x="47468" y="1211830"/>
                  </a:lnTo>
                </a:path>
                <a:path w="279400" h="5492750">
                  <a:moveTo>
                    <a:pt x="47468" y="1181115"/>
                  </a:moveTo>
                  <a:lnTo>
                    <a:pt x="47468" y="1153193"/>
                  </a:lnTo>
                </a:path>
                <a:path w="279400" h="5492750">
                  <a:moveTo>
                    <a:pt x="94936" y="2887172"/>
                  </a:moveTo>
                  <a:lnTo>
                    <a:pt x="94936" y="2856457"/>
                  </a:lnTo>
                </a:path>
                <a:path w="279400" h="5492750">
                  <a:moveTo>
                    <a:pt x="94936" y="2825742"/>
                  </a:moveTo>
                  <a:lnTo>
                    <a:pt x="94936" y="2795028"/>
                  </a:lnTo>
                </a:path>
                <a:path w="279400" h="5492750">
                  <a:moveTo>
                    <a:pt x="94936" y="2764313"/>
                  </a:moveTo>
                  <a:lnTo>
                    <a:pt x="94936" y="2733599"/>
                  </a:lnTo>
                </a:path>
                <a:path w="279400" h="5492750">
                  <a:moveTo>
                    <a:pt x="94936" y="2700092"/>
                  </a:moveTo>
                  <a:lnTo>
                    <a:pt x="94936" y="2669377"/>
                  </a:lnTo>
                </a:path>
                <a:path w="279400" h="5492750">
                  <a:moveTo>
                    <a:pt x="94936" y="1150401"/>
                  </a:moveTo>
                  <a:lnTo>
                    <a:pt x="94936" y="1119686"/>
                  </a:lnTo>
                </a:path>
                <a:path w="279400" h="5492750">
                  <a:moveTo>
                    <a:pt x="94936" y="1088972"/>
                  </a:moveTo>
                  <a:lnTo>
                    <a:pt x="94936" y="1058257"/>
                  </a:lnTo>
                </a:path>
                <a:path w="279400" h="5492750">
                  <a:moveTo>
                    <a:pt x="94936" y="1027542"/>
                  </a:moveTo>
                  <a:lnTo>
                    <a:pt x="94936" y="994036"/>
                  </a:lnTo>
                </a:path>
                <a:path w="279400" h="5492750">
                  <a:moveTo>
                    <a:pt x="94936" y="963321"/>
                  </a:moveTo>
                  <a:lnTo>
                    <a:pt x="94936" y="932606"/>
                  </a:lnTo>
                </a:path>
                <a:path w="279400" h="5492750">
                  <a:moveTo>
                    <a:pt x="94936" y="901892"/>
                  </a:moveTo>
                  <a:lnTo>
                    <a:pt x="94936" y="871177"/>
                  </a:lnTo>
                </a:path>
                <a:path w="279400" h="5492750">
                  <a:moveTo>
                    <a:pt x="94936" y="840463"/>
                  </a:moveTo>
                  <a:lnTo>
                    <a:pt x="94936" y="809748"/>
                  </a:lnTo>
                </a:path>
                <a:path w="279400" h="5492750">
                  <a:moveTo>
                    <a:pt x="94936" y="779033"/>
                  </a:moveTo>
                  <a:lnTo>
                    <a:pt x="94936" y="748319"/>
                  </a:lnTo>
                </a:path>
                <a:path w="279400" h="5492750">
                  <a:moveTo>
                    <a:pt x="94936" y="714812"/>
                  </a:moveTo>
                  <a:lnTo>
                    <a:pt x="94936" y="684097"/>
                  </a:lnTo>
                </a:path>
                <a:path w="279400" h="5492750">
                  <a:moveTo>
                    <a:pt x="94936" y="653383"/>
                  </a:moveTo>
                  <a:lnTo>
                    <a:pt x="94936" y="622668"/>
                  </a:lnTo>
                </a:path>
                <a:path w="279400" h="5492750">
                  <a:moveTo>
                    <a:pt x="94936" y="591954"/>
                  </a:moveTo>
                  <a:lnTo>
                    <a:pt x="94936" y="561239"/>
                  </a:lnTo>
                </a:path>
                <a:path w="279400" h="5492750">
                  <a:moveTo>
                    <a:pt x="94936" y="530524"/>
                  </a:moveTo>
                  <a:lnTo>
                    <a:pt x="94936" y="499810"/>
                  </a:lnTo>
                </a:path>
                <a:path w="279400" h="5492750">
                  <a:moveTo>
                    <a:pt x="94936" y="469095"/>
                  </a:moveTo>
                  <a:lnTo>
                    <a:pt x="94936" y="435588"/>
                  </a:lnTo>
                </a:path>
                <a:path w="279400" h="5492750">
                  <a:moveTo>
                    <a:pt x="94936" y="404874"/>
                  </a:moveTo>
                  <a:lnTo>
                    <a:pt x="94936" y="374159"/>
                  </a:lnTo>
                </a:path>
                <a:path w="279400" h="5492750">
                  <a:moveTo>
                    <a:pt x="94936" y="343445"/>
                  </a:moveTo>
                  <a:lnTo>
                    <a:pt x="94936" y="312730"/>
                  </a:lnTo>
                </a:path>
                <a:path w="279400" h="5492750">
                  <a:moveTo>
                    <a:pt x="94936" y="282015"/>
                  </a:moveTo>
                  <a:lnTo>
                    <a:pt x="94936" y="251301"/>
                  </a:lnTo>
                </a:path>
                <a:path w="279400" h="5492750">
                  <a:moveTo>
                    <a:pt x="94936" y="220586"/>
                  </a:moveTo>
                  <a:lnTo>
                    <a:pt x="94936" y="189872"/>
                  </a:lnTo>
                </a:path>
                <a:path w="279400" h="5492750">
                  <a:moveTo>
                    <a:pt x="94936" y="156365"/>
                  </a:moveTo>
                  <a:lnTo>
                    <a:pt x="94936" y="125650"/>
                  </a:lnTo>
                </a:path>
                <a:path w="279400" h="5492750">
                  <a:moveTo>
                    <a:pt x="94936" y="94936"/>
                  </a:moveTo>
                  <a:lnTo>
                    <a:pt x="94936" y="64221"/>
                  </a:lnTo>
                </a:path>
                <a:path w="279400" h="5492750">
                  <a:moveTo>
                    <a:pt x="94936" y="33506"/>
                  </a:moveTo>
                  <a:lnTo>
                    <a:pt x="94936" y="2792"/>
                  </a:lnTo>
                </a:path>
                <a:path w="279400" h="5492750">
                  <a:moveTo>
                    <a:pt x="94936" y="2638663"/>
                  </a:moveTo>
                  <a:lnTo>
                    <a:pt x="94936" y="2607948"/>
                  </a:lnTo>
                </a:path>
                <a:path w="279400" h="5492750">
                  <a:moveTo>
                    <a:pt x="94936" y="2577233"/>
                  </a:moveTo>
                  <a:lnTo>
                    <a:pt x="94936" y="2546519"/>
                  </a:lnTo>
                </a:path>
                <a:path w="279400" h="5492750">
                  <a:moveTo>
                    <a:pt x="94936" y="2515804"/>
                  </a:moveTo>
                  <a:lnTo>
                    <a:pt x="94936" y="2485090"/>
                  </a:lnTo>
                </a:path>
                <a:path w="279400" h="5492750">
                  <a:moveTo>
                    <a:pt x="94936" y="2454375"/>
                  </a:moveTo>
                  <a:lnTo>
                    <a:pt x="94936" y="2420868"/>
                  </a:lnTo>
                </a:path>
                <a:path w="279400" h="5492750">
                  <a:moveTo>
                    <a:pt x="94936" y="2390154"/>
                  </a:moveTo>
                  <a:lnTo>
                    <a:pt x="94936" y="2359439"/>
                  </a:lnTo>
                </a:path>
                <a:path w="279400" h="5492750">
                  <a:moveTo>
                    <a:pt x="94936" y="2328724"/>
                  </a:moveTo>
                  <a:lnTo>
                    <a:pt x="94936" y="2298010"/>
                  </a:lnTo>
                </a:path>
                <a:path w="279400" h="5492750">
                  <a:moveTo>
                    <a:pt x="94936" y="2267295"/>
                  </a:moveTo>
                  <a:lnTo>
                    <a:pt x="94936" y="2236581"/>
                  </a:lnTo>
                </a:path>
                <a:path w="279400" h="5492750">
                  <a:moveTo>
                    <a:pt x="94936" y="2205866"/>
                  </a:moveTo>
                  <a:lnTo>
                    <a:pt x="94936" y="2175151"/>
                  </a:lnTo>
                </a:path>
                <a:path w="279400" h="5492750">
                  <a:moveTo>
                    <a:pt x="94936" y="2141645"/>
                  </a:moveTo>
                  <a:lnTo>
                    <a:pt x="94936" y="2110930"/>
                  </a:lnTo>
                </a:path>
                <a:path w="279400" h="5492750">
                  <a:moveTo>
                    <a:pt x="94936" y="2080215"/>
                  </a:moveTo>
                  <a:lnTo>
                    <a:pt x="94936" y="2049501"/>
                  </a:lnTo>
                </a:path>
                <a:path w="279400" h="5492750">
                  <a:moveTo>
                    <a:pt x="94936" y="2018786"/>
                  </a:moveTo>
                  <a:lnTo>
                    <a:pt x="94936" y="1988072"/>
                  </a:lnTo>
                </a:path>
                <a:path w="279400" h="5492750">
                  <a:moveTo>
                    <a:pt x="94936" y="1957357"/>
                  </a:moveTo>
                  <a:lnTo>
                    <a:pt x="94936" y="1926642"/>
                  </a:lnTo>
                </a:path>
                <a:path w="279400" h="5492750">
                  <a:moveTo>
                    <a:pt x="94936" y="1895928"/>
                  </a:moveTo>
                  <a:lnTo>
                    <a:pt x="94936" y="1862421"/>
                  </a:lnTo>
                </a:path>
                <a:path w="279400" h="5492750">
                  <a:moveTo>
                    <a:pt x="94936" y="1831706"/>
                  </a:moveTo>
                  <a:lnTo>
                    <a:pt x="94936" y="1800992"/>
                  </a:lnTo>
                </a:path>
                <a:path w="279400" h="5492750">
                  <a:moveTo>
                    <a:pt x="94936" y="1770277"/>
                  </a:moveTo>
                  <a:lnTo>
                    <a:pt x="94936" y="1739563"/>
                  </a:lnTo>
                </a:path>
                <a:path w="279400" h="5492750">
                  <a:moveTo>
                    <a:pt x="94936" y="1708848"/>
                  </a:moveTo>
                  <a:lnTo>
                    <a:pt x="94936" y="1678133"/>
                  </a:lnTo>
                </a:path>
                <a:path w="279400" h="5492750">
                  <a:moveTo>
                    <a:pt x="94936" y="1647419"/>
                  </a:moveTo>
                  <a:lnTo>
                    <a:pt x="94936" y="1616704"/>
                  </a:lnTo>
                </a:path>
                <a:path w="279400" h="5492750">
                  <a:moveTo>
                    <a:pt x="94936" y="1583197"/>
                  </a:moveTo>
                  <a:lnTo>
                    <a:pt x="94936" y="1552483"/>
                  </a:lnTo>
                </a:path>
                <a:path w="279400" h="5492750">
                  <a:moveTo>
                    <a:pt x="94936" y="1521768"/>
                  </a:moveTo>
                  <a:lnTo>
                    <a:pt x="94936" y="1491054"/>
                  </a:lnTo>
                </a:path>
                <a:path w="279400" h="5492750">
                  <a:moveTo>
                    <a:pt x="94936" y="1460339"/>
                  </a:moveTo>
                  <a:lnTo>
                    <a:pt x="94936" y="1429624"/>
                  </a:lnTo>
                </a:path>
                <a:path w="279400" h="5492750">
                  <a:moveTo>
                    <a:pt x="94936" y="1398910"/>
                  </a:moveTo>
                  <a:lnTo>
                    <a:pt x="94936" y="1368195"/>
                  </a:lnTo>
                </a:path>
                <a:path w="279400" h="5492750">
                  <a:moveTo>
                    <a:pt x="94936" y="1337481"/>
                  </a:moveTo>
                  <a:lnTo>
                    <a:pt x="94936" y="1306766"/>
                  </a:lnTo>
                </a:path>
                <a:path w="279400" h="5492750">
                  <a:moveTo>
                    <a:pt x="94936" y="1273259"/>
                  </a:moveTo>
                  <a:lnTo>
                    <a:pt x="94936" y="1242545"/>
                  </a:lnTo>
                </a:path>
                <a:path w="279400" h="5492750">
                  <a:moveTo>
                    <a:pt x="94936" y="1211830"/>
                  </a:moveTo>
                  <a:lnTo>
                    <a:pt x="94936" y="1181115"/>
                  </a:lnTo>
                </a:path>
                <a:path w="279400" h="5492750">
                  <a:moveTo>
                    <a:pt x="139611" y="2917886"/>
                  </a:moveTo>
                  <a:lnTo>
                    <a:pt x="139611" y="2887172"/>
                  </a:lnTo>
                </a:path>
                <a:path w="279400" h="5492750">
                  <a:moveTo>
                    <a:pt x="139611" y="2856457"/>
                  </a:moveTo>
                  <a:lnTo>
                    <a:pt x="139611" y="2825742"/>
                  </a:lnTo>
                </a:path>
                <a:path w="279400" h="5492750">
                  <a:moveTo>
                    <a:pt x="139611" y="2795028"/>
                  </a:moveTo>
                  <a:lnTo>
                    <a:pt x="139611" y="2764313"/>
                  </a:lnTo>
                </a:path>
                <a:path w="279400" h="5492750">
                  <a:moveTo>
                    <a:pt x="139611" y="2733599"/>
                  </a:moveTo>
                  <a:lnTo>
                    <a:pt x="139611" y="2700092"/>
                  </a:lnTo>
                </a:path>
                <a:path w="279400" h="5492750">
                  <a:moveTo>
                    <a:pt x="139611" y="2669377"/>
                  </a:moveTo>
                  <a:lnTo>
                    <a:pt x="139611" y="2652624"/>
                  </a:lnTo>
                </a:path>
                <a:path w="279400" h="5492750">
                  <a:moveTo>
                    <a:pt x="139611" y="1153193"/>
                  </a:moveTo>
                  <a:lnTo>
                    <a:pt x="139611" y="1150401"/>
                  </a:lnTo>
                </a:path>
                <a:path w="279400" h="5492750">
                  <a:moveTo>
                    <a:pt x="139611" y="1119686"/>
                  </a:moveTo>
                  <a:lnTo>
                    <a:pt x="139611" y="1088972"/>
                  </a:lnTo>
                </a:path>
                <a:path w="279400" h="5492750">
                  <a:moveTo>
                    <a:pt x="139611" y="1058257"/>
                  </a:moveTo>
                  <a:lnTo>
                    <a:pt x="139611" y="1027542"/>
                  </a:lnTo>
                </a:path>
                <a:path w="279400" h="5492750">
                  <a:moveTo>
                    <a:pt x="139611" y="994036"/>
                  </a:moveTo>
                  <a:lnTo>
                    <a:pt x="139611" y="963321"/>
                  </a:lnTo>
                </a:path>
                <a:path w="279400" h="5492750">
                  <a:moveTo>
                    <a:pt x="139611" y="932606"/>
                  </a:moveTo>
                  <a:lnTo>
                    <a:pt x="139611" y="901892"/>
                  </a:lnTo>
                </a:path>
                <a:path w="279400" h="5492750">
                  <a:moveTo>
                    <a:pt x="139611" y="871177"/>
                  </a:moveTo>
                  <a:lnTo>
                    <a:pt x="139611" y="840463"/>
                  </a:lnTo>
                </a:path>
                <a:path w="279400" h="5492750">
                  <a:moveTo>
                    <a:pt x="139611" y="809748"/>
                  </a:moveTo>
                  <a:lnTo>
                    <a:pt x="139611" y="779033"/>
                  </a:lnTo>
                </a:path>
                <a:path w="279400" h="5492750">
                  <a:moveTo>
                    <a:pt x="139611" y="748319"/>
                  </a:moveTo>
                  <a:lnTo>
                    <a:pt x="139611" y="714812"/>
                  </a:lnTo>
                </a:path>
                <a:path w="279400" h="5492750">
                  <a:moveTo>
                    <a:pt x="139611" y="684097"/>
                  </a:moveTo>
                  <a:lnTo>
                    <a:pt x="139611" y="653383"/>
                  </a:lnTo>
                </a:path>
                <a:path w="279400" h="5492750">
                  <a:moveTo>
                    <a:pt x="139611" y="622668"/>
                  </a:moveTo>
                  <a:lnTo>
                    <a:pt x="139611" y="591954"/>
                  </a:lnTo>
                </a:path>
                <a:path w="279400" h="5492750">
                  <a:moveTo>
                    <a:pt x="139611" y="561239"/>
                  </a:moveTo>
                  <a:lnTo>
                    <a:pt x="139611" y="530524"/>
                  </a:lnTo>
                </a:path>
                <a:path w="279400" h="5492750">
                  <a:moveTo>
                    <a:pt x="139611" y="499810"/>
                  </a:moveTo>
                  <a:lnTo>
                    <a:pt x="139611" y="469095"/>
                  </a:lnTo>
                </a:path>
                <a:path w="279400" h="5492750">
                  <a:moveTo>
                    <a:pt x="139611" y="435588"/>
                  </a:moveTo>
                  <a:lnTo>
                    <a:pt x="139611" y="404874"/>
                  </a:lnTo>
                </a:path>
                <a:path w="279400" h="5492750">
                  <a:moveTo>
                    <a:pt x="139611" y="374159"/>
                  </a:moveTo>
                  <a:lnTo>
                    <a:pt x="139611" y="343445"/>
                  </a:lnTo>
                </a:path>
                <a:path w="279400" h="5492750">
                  <a:moveTo>
                    <a:pt x="139611" y="312730"/>
                  </a:moveTo>
                  <a:lnTo>
                    <a:pt x="139611" y="282015"/>
                  </a:lnTo>
                </a:path>
                <a:path w="279400" h="5492750">
                  <a:moveTo>
                    <a:pt x="139611" y="251301"/>
                  </a:moveTo>
                  <a:lnTo>
                    <a:pt x="139611" y="220586"/>
                  </a:lnTo>
                </a:path>
                <a:path w="279400" h="5492750">
                  <a:moveTo>
                    <a:pt x="139611" y="189872"/>
                  </a:moveTo>
                  <a:lnTo>
                    <a:pt x="139611" y="156365"/>
                  </a:lnTo>
                </a:path>
                <a:path w="279400" h="5492750">
                  <a:moveTo>
                    <a:pt x="139611" y="125650"/>
                  </a:moveTo>
                  <a:lnTo>
                    <a:pt x="139611" y="94936"/>
                  </a:lnTo>
                </a:path>
                <a:path w="279400" h="5492750">
                  <a:moveTo>
                    <a:pt x="139611" y="64221"/>
                  </a:moveTo>
                  <a:lnTo>
                    <a:pt x="139611" y="33506"/>
                  </a:lnTo>
                </a:path>
                <a:path w="279400" h="5492750">
                  <a:moveTo>
                    <a:pt x="139611" y="2792"/>
                  </a:moveTo>
                  <a:lnTo>
                    <a:pt x="139611" y="0"/>
                  </a:lnTo>
                </a:path>
                <a:path w="279400" h="5492750">
                  <a:moveTo>
                    <a:pt x="139611" y="2652624"/>
                  </a:moveTo>
                  <a:lnTo>
                    <a:pt x="139611" y="2638663"/>
                  </a:lnTo>
                </a:path>
                <a:path w="279400" h="5492750">
                  <a:moveTo>
                    <a:pt x="139611" y="2607948"/>
                  </a:moveTo>
                  <a:lnTo>
                    <a:pt x="139611" y="2577233"/>
                  </a:lnTo>
                </a:path>
                <a:path w="279400" h="5492750">
                  <a:moveTo>
                    <a:pt x="139611" y="2546519"/>
                  </a:moveTo>
                  <a:lnTo>
                    <a:pt x="139611" y="2515804"/>
                  </a:lnTo>
                </a:path>
                <a:path w="279400" h="5492750">
                  <a:moveTo>
                    <a:pt x="139611" y="2485090"/>
                  </a:moveTo>
                  <a:lnTo>
                    <a:pt x="139611" y="2454375"/>
                  </a:lnTo>
                </a:path>
                <a:path w="279400" h="5492750">
                  <a:moveTo>
                    <a:pt x="139611" y="2420868"/>
                  </a:moveTo>
                  <a:lnTo>
                    <a:pt x="139611" y="2390154"/>
                  </a:lnTo>
                </a:path>
                <a:path w="279400" h="5492750">
                  <a:moveTo>
                    <a:pt x="139611" y="2359439"/>
                  </a:moveTo>
                  <a:lnTo>
                    <a:pt x="139611" y="2328724"/>
                  </a:lnTo>
                </a:path>
                <a:path w="279400" h="5492750">
                  <a:moveTo>
                    <a:pt x="139611" y="2298010"/>
                  </a:moveTo>
                  <a:lnTo>
                    <a:pt x="139611" y="2267295"/>
                  </a:lnTo>
                </a:path>
                <a:path w="279400" h="5492750">
                  <a:moveTo>
                    <a:pt x="139611" y="2236581"/>
                  </a:moveTo>
                  <a:lnTo>
                    <a:pt x="139611" y="2205866"/>
                  </a:lnTo>
                </a:path>
                <a:path w="279400" h="5492750">
                  <a:moveTo>
                    <a:pt x="139611" y="2175151"/>
                  </a:moveTo>
                  <a:lnTo>
                    <a:pt x="139611" y="2141645"/>
                  </a:lnTo>
                </a:path>
                <a:path w="279400" h="5492750">
                  <a:moveTo>
                    <a:pt x="139611" y="2110930"/>
                  </a:moveTo>
                  <a:lnTo>
                    <a:pt x="139611" y="2080215"/>
                  </a:lnTo>
                </a:path>
                <a:path w="279400" h="5492750">
                  <a:moveTo>
                    <a:pt x="139611" y="2049501"/>
                  </a:moveTo>
                  <a:lnTo>
                    <a:pt x="139611" y="2018786"/>
                  </a:lnTo>
                </a:path>
                <a:path w="279400" h="5492750">
                  <a:moveTo>
                    <a:pt x="139611" y="1988072"/>
                  </a:moveTo>
                  <a:lnTo>
                    <a:pt x="139611" y="1957357"/>
                  </a:lnTo>
                </a:path>
                <a:path w="279400" h="5492750">
                  <a:moveTo>
                    <a:pt x="139611" y="1926642"/>
                  </a:moveTo>
                  <a:lnTo>
                    <a:pt x="139611" y="1895928"/>
                  </a:lnTo>
                </a:path>
                <a:path w="279400" h="5492750">
                  <a:moveTo>
                    <a:pt x="139611" y="1862421"/>
                  </a:moveTo>
                  <a:lnTo>
                    <a:pt x="139611" y="1831706"/>
                  </a:lnTo>
                </a:path>
                <a:path w="279400" h="5492750">
                  <a:moveTo>
                    <a:pt x="139611" y="1800992"/>
                  </a:moveTo>
                  <a:lnTo>
                    <a:pt x="139611" y="1770277"/>
                  </a:lnTo>
                </a:path>
                <a:path w="279400" h="5492750">
                  <a:moveTo>
                    <a:pt x="139611" y="1739563"/>
                  </a:moveTo>
                  <a:lnTo>
                    <a:pt x="139611" y="1708848"/>
                  </a:lnTo>
                </a:path>
                <a:path w="279400" h="5492750">
                  <a:moveTo>
                    <a:pt x="139611" y="1678133"/>
                  </a:moveTo>
                  <a:lnTo>
                    <a:pt x="139611" y="1647419"/>
                  </a:lnTo>
                </a:path>
                <a:path w="279400" h="5492750">
                  <a:moveTo>
                    <a:pt x="139611" y="1616704"/>
                  </a:moveTo>
                  <a:lnTo>
                    <a:pt x="139611" y="1583197"/>
                  </a:lnTo>
                </a:path>
                <a:path w="279400" h="5492750">
                  <a:moveTo>
                    <a:pt x="139611" y="1552483"/>
                  </a:moveTo>
                  <a:lnTo>
                    <a:pt x="139611" y="1521768"/>
                  </a:lnTo>
                </a:path>
                <a:path w="279400" h="5492750">
                  <a:moveTo>
                    <a:pt x="139611" y="1491054"/>
                  </a:moveTo>
                  <a:lnTo>
                    <a:pt x="139611" y="1460339"/>
                  </a:lnTo>
                </a:path>
                <a:path w="279400" h="5492750">
                  <a:moveTo>
                    <a:pt x="139611" y="1429624"/>
                  </a:moveTo>
                  <a:lnTo>
                    <a:pt x="139611" y="1398910"/>
                  </a:lnTo>
                </a:path>
                <a:path w="279400" h="5492750">
                  <a:moveTo>
                    <a:pt x="139611" y="1368195"/>
                  </a:moveTo>
                  <a:lnTo>
                    <a:pt x="139611" y="1337481"/>
                  </a:lnTo>
                </a:path>
                <a:path w="279400" h="5492750">
                  <a:moveTo>
                    <a:pt x="139611" y="1306766"/>
                  </a:moveTo>
                  <a:lnTo>
                    <a:pt x="139611" y="1273259"/>
                  </a:lnTo>
                </a:path>
                <a:path w="279400" h="5492750">
                  <a:moveTo>
                    <a:pt x="139611" y="1242545"/>
                  </a:moveTo>
                  <a:lnTo>
                    <a:pt x="139611" y="1211830"/>
                  </a:lnTo>
                </a:path>
                <a:path w="279400" h="5492750">
                  <a:moveTo>
                    <a:pt x="139611" y="1181115"/>
                  </a:moveTo>
                  <a:lnTo>
                    <a:pt x="139611" y="1153193"/>
                  </a:lnTo>
                </a:path>
                <a:path w="279400" h="5492750">
                  <a:moveTo>
                    <a:pt x="187079" y="3001653"/>
                  </a:moveTo>
                  <a:lnTo>
                    <a:pt x="187079" y="2979315"/>
                  </a:lnTo>
                </a:path>
                <a:path w="279400" h="5492750">
                  <a:moveTo>
                    <a:pt x="187079" y="2948601"/>
                  </a:moveTo>
                  <a:lnTo>
                    <a:pt x="187079" y="2917886"/>
                  </a:lnTo>
                </a:path>
                <a:path w="279400" h="5492750">
                  <a:moveTo>
                    <a:pt x="187079" y="2887172"/>
                  </a:moveTo>
                  <a:lnTo>
                    <a:pt x="187079" y="2856457"/>
                  </a:lnTo>
                </a:path>
                <a:path w="279400" h="5492750">
                  <a:moveTo>
                    <a:pt x="187079" y="2825742"/>
                  </a:moveTo>
                  <a:lnTo>
                    <a:pt x="187079" y="2795028"/>
                  </a:lnTo>
                </a:path>
                <a:path w="279400" h="5492750">
                  <a:moveTo>
                    <a:pt x="187079" y="2764313"/>
                  </a:moveTo>
                  <a:lnTo>
                    <a:pt x="187079" y="2733599"/>
                  </a:lnTo>
                </a:path>
                <a:path w="279400" h="5492750">
                  <a:moveTo>
                    <a:pt x="187079" y="2700092"/>
                  </a:moveTo>
                  <a:lnTo>
                    <a:pt x="187079" y="2669377"/>
                  </a:lnTo>
                </a:path>
                <a:path w="279400" h="5492750">
                  <a:moveTo>
                    <a:pt x="187079" y="1150401"/>
                  </a:moveTo>
                  <a:lnTo>
                    <a:pt x="187079" y="1119686"/>
                  </a:lnTo>
                </a:path>
                <a:path w="279400" h="5492750">
                  <a:moveTo>
                    <a:pt x="187079" y="1088972"/>
                  </a:moveTo>
                  <a:lnTo>
                    <a:pt x="187079" y="1058257"/>
                  </a:lnTo>
                </a:path>
                <a:path w="279400" h="5492750">
                  <a:moveTo>
                    <a:pt x="187079" y="1027542"/>
                  </a:moveTo>
                  <a:lnTo>
                    <a:pt x="187079" y="994036"/>
                  </a:lnTo>
                </a:path>
                <a:path w="279400" h="5492750">
                  <a:moveTo>
                    <a:pt x="187079" y="963321"/>
                  </a:moveTo>
                  <a:lnTo>
                    <a:pt x="187079" y="932606"/>
                  </a:lnTo>
                </a:path>
                <a:path w="279400" h="5492750">
                  <a:moveTo>
                    <a:pt x="187079" y="901892"/>
                  </a:moveTo>
                  <a:lnTo>
                    <a:pt x="187079" y="871177"/>
                  </a:lnTo>
                </a:path>
                <a:path w="279400" h="5492750">
                  <a:moveTo>
                    <a:pt x="187079" y="840463"/>
                  </a:moveTo>
                  <a:lnTo>
                    <a:pt x="187079" y="809748"/>
                  </a:lnTo>
                </a:path>
                <a:path w="279400" h="5492750">
                  <a:moveTo>
                    <a:pt x="187079" y="779033"/>
                  </a:moveTo>
                  <a:lnTo>
                    <a:pt x="187079" y="748319"/>
                  </a:lnTo>
                </a:path>
                <a:path w="279400" h="5492750">
                  <a:moveTo>
                    <a:pt x="187079" y="714812"/>
                  </a:moveTo>
                  <a:lnTo>
                    <a:pt x="187079" y="684097"/>
                  </a:lnTo>
                </a:path>
                <a:path w="279400" h="5492750">
                  <a:moveTo>
                    <a:pt x="187079" y="653383"/>
                  </a:moveTo>
                  <a:lnTo>
                    <a:pt x="187079" y="622668"/>
                  </a:lnTo>
                </a:path>
                <a:path w="279400" h="5492750">
                  <a:moveTo>
                    <a:pt x="187079" y="591954"/>
                  </a:moveTo>
                  <a:lnTo>
                    <a:pt x="187079" y="561239"/>
                  </a:lnTo>
                </a:path>
                <a:path w="279400" h="5492750">
                  <a:moveTo>
                    <a:pt x="187079" y="530524"/>
                  </a:moveTo>
                  <a:lnTo>
                    <a:pt x="187079" y="499810"/>
                  </a:lnTo>
                </a:path>
                <a:path w="279400" h="5492750">
                  <a:moveTo>
                    <a:pt x="187079" y="469095"/>
                  </a:moveTo>
                  <a:lnTo>
                    <a:pt x="187079" y="435588"/>
                  </a:lnTo>
                </a:path>
                <a:path w="279400" h="5492750">
                  <a:moveTo>
                    <a:pt x="187079" y="404874"/>
                  </a:moveTo>
                  <a:lnTo>
                    <a:pt x="187079" y="374159"/>
                  </a:lnTo>
                </a:path>
                <a:path w="279400" h="5492750">
                  <a:moveTo>
                    <a:pt x="187079" y="343445"/>
                  </a:moveTo>
                  <a:lnTo>
                    <a:pt x="187079" y="312730"/>
                  </a:lnTo>
                </a:path>
                <a:path w="279400" h="5492750">
                  <a:moveTo>
                    <a:pt x="187079" y="282015"/>
                  </a:moveTo>
                  <a:lnTo>
                    <a:pt x="187079" y="251301"/>
                  </a:lnTo>
                </a:path>
                <a:path w="279400" h="5492750">
                  <a:moveTo>
                    <a:pt x="187079" y="220586"/>
                  </a:moveTo>
                  <a:lnTo>
                    <a:pt x="187079" y="189872"/>
                  </a:lnTo>
                </a:path>
                <a:path w="279400" h="5492750">
                  <a:moveTo>
                    <a:pt x="187079" y="156365"/>
                  </a:moveTo>
                  <a:lnTo>
                    <a:pt x="187079" y="125650"/>
                  </a:lnTo>
                </a:path>
                <a:path w="279400" h="5492750">
                  <a:moveTo>
                    <a:pt x="187079" y="94936"/>
                  </a:moveTo>
                  <a:lnTo>
                    <a:pt x="187079" y="64221"/>
                  </a:lnTo>
                </a:path>
                <a:path w="279400" h="5492750">
                  <a:moveTo>
                    <a:pt x="187079" y="33506"/>
                  </a:moveTo>
                  <a:lnTo>
                    <a:pt x="187079" y="2792"/>
                  </a:lnTo>
                </a:path>
                <a:path w="279400" h="5492750">
                  <a:moveTo>
                    <a:pt x="187079" y="2638663"/>
                  </a:moveTo>
                  <a:lnTo>
                    <a:pt x="187079" y="2607948"/>
                  </a:lnTo>
                </a:path>
                <a:path w="279400" h="5492750">
                  <a:moveTo>
                    <a:pt x="187079" y="2577233"/>
                  </a:moveTo>
                  <a:lnTo>
                    <a:pt x="187079" y="2546519"/>
                  </a:lnTo>
                </a:path>
                <a:path w="279400" h="5492750">
                  <a:moveTo>
                    <a:pt x="187079" y="2515804"/>
                  </a:moveTo>
                  <a:lnTo>
                    <a:pt x="187079" y="2485090"/>
                  </a:lnTo>
                </a:path>
                <a:path w="279400" h="5492750">
                  <a:moveTo>
                    <a:pt x="187079" y="2454375"/>
                  </a:moveTo>
                  <a:lnTo>
                    <a:pt x="187079" y="2420868"/>
                  </a:lnTo>
                </a:path>
                <a:path w="279400" h="5492750">
                  <a:moveTo>
                    <a:pt x="187079" y="2390154"/>
                  </a:moveTo>
                  <a:lnTo>
                    <a:pt x="187079" y="2359439"/>
                  </a:lnTo>
                </a:path>
                <a:path w="279400" h="5492750">
                  <a:moveTo>
                    <a:pt x="187079" y="2328724"/>
                  </a:moveTo>
                  <a:lnTo>
                    <a:pt x="187079" y="2298010"/>
                  </a:lnTo>
                </a:path>
                <a:path w="279400" h="5492750">
                  <a:moveTo>
                    <a:pt x="187079" y="2267295"/>
                  </a:moveTo>
                  <a:lnTo>
                    <a:pt x="187079" y="2236581"/>
                  </a:lnTo>
                </a:path>
                <a:path w="279400" h="5492750">
                  <a:moveTo>
                    <a:pt x="187079" y="2205866"/>
                  </a:moveTo>
                  <a:lnTo>
                    <a:pt x="187079" y="2175151"/>
                  </a:lnTo>
                </a:path>
                <a:path w="279400" h="5492750">
                  <a:moveTo>
                    <a:pt x="187079" y="2141645"/>
                  </a:moveTo>
                  <a:lnTo>
                    <a:pt x="187079" y="2110930"/>
                  </a:lnTo>
                </a:path>
                <a:path w="279400" h="5492750">
                  <a:moveTo>
                    <a:pt x="187079" y="2080215"/>
                  </a:moveTo>
                  <a:lnTo>
                    <a:pt x="187079" y="2049501"/>
                  </a:lnTo>
                </a:path>
                <a:path w="279400" h="5492750">
                  <a:moveTo>
                    <a:pt x="187079" y="2018786"/>
                  </a:moveTo>
                  <a:lnTo>
                    <a:pt x="187079" y="1988072"/>
                  </a:lnTo>
                </a:path>
                <a:path w="279400" h="5492750">
                  <a:moveTo>
                    <a:pt x="187079" y="1957357"/>
                  </a:moveTo>
                  <a:lnTo>
                    <a:pt x="187079" y="1926642"/>
                  </a:lnTo>
                </a:path>
                <a:path w="279400" h="5492750">
                  <a:moveTo>
                    <a:pt x="187079" y="1895928"/>
                  </a:moveTo>
                  <a:lnTo>
                    <a:pt x="187079" y="1862421"/>
                  </a:lnTo>
                </a:path>
                <a:path w="279400" h="5492750">
                  <a:moveTo>
                    <a:pt x="187079" y="1831706"/>
                  </a:moveTo>
                  <a:lnTo>
                    <a:pt x="187079" y="1800992"/>
                  </a:lnTo>
                </a:path>
                <a:path w="279400" h="5492750">
                  <a:moveTo>
                    <a:pt x="187079" y="1770277"/>
                  </a:moveTo>
                  <a:lnTo>
                    <a:pt x="187079" y="1739563"/>
                  </a:lnTo>
                </a:path>
                <a:path w="279400" h="5492750">
                  <a:moveTo>
                    <a:pt x="187079" y="1708848"/>
                  </a:moveTo>
                  <a:lnTo>
                    <a:pt x="187079" y="1678133"/>
                  </a:lnTo>
                </a:path>
                <a:path w="279400" h="5492750">
                  <a:moveTo>
                    <a:pt x="187079" y="1647419"/>
                  </a:moveTo>
                  <a:lnTo>
                    <a:pt x="187079" y="1616704"/>
                  </a:lnTo>
                </a:path>
                <a:path w="279400" h="5492750">
                  <a:moveTo>
                    <a:pt x="187079" y="1583197"/>
                  </a:moveTo>
                  <a:lnTo>
                    <a:pt x="187079" y="1552483"/>
                  </a:lnTo>
                </a:path>
                <a:path w="279400" h="5492750">
                  <a:moveTo>
                    <a:pt x="187079" y="1521768"/>
                  </a:moveTo>
                  <a:lnTo>
                    <a:pt x="187079" y="1491054"/>
                  </a:lnTo>
                </a:path>
                <a:path w="279400" h="5492750">
                  <a:moveTo>
                    <a:pt x="187079" y="1460339"/>
                  </a:moveTo>
                  <a:lnTo>
                    <a:pt x="187079" y="1429624"/>
                  </a:lnTo>
                </a:path>
                <a:path w="279400" h="5492750">
                  <a:moveTo>
                    <a:pt x="187079" y="1398910"/>
                  </a:moveTo>
                  <a:lnTo>
                    <a:pt x="187079" y="1368195"/>
                  </a:lnTo>
                </a:path>
                <a:path w="279400" h="5492750">
                  <a:moveTo>
                    <a:pt x="187079" y="1337481"/>
                  </a:moveTo>
                  <a:lnTo>
                    <a:pt x="187079" y="1306766"/>
                  </a:lnTo>
                </a:path>
                <a:path w="279400" h="5492750">
                  <a:moveTo>
                    <a:pt x="187079" y="1273259"/>
                  </a:moveTo>
                  <a:lnTo>
                    <a:pt x="187079" y="1242545"/>
                  </a:lnTo>
                </a:path>
                <a:path w="279400" h="5492750">
                  <a:moveTo>
                    <a:pt x="187079" y="1211830"/>
                  </a:moveTo>
                  <a:lnTo>
                    <a:pt x="187079" y="1181115"/>
                  </a:lnTo>
                </a:path>
                <a:path w="279400" h="5492750">
                  <a:moveTo>
                    <a:pt x="234547" y="3091005"/>
                  </a:moveTo>
                  <a:lnTo>
                    <a:pt x="234547" y="3074251"/>
                  </a:lnTo>
                </a:path>
                <a:path w="279400" h="5492750">
                  <a:moveTo>
                    <a:pt x="234547" y="3043537"/>
                  </a:moveTo>
                  <a:lnTo>
                    <a:pt x="234547" y="3012822"/>
                  </a:lnTo>
                </a:path>
                <a:path w="279400" h="5492750">
                  <a:moveTo>
                    <a:pt x="234547" y="2979315"/>
                  </a:moveTo>
                  <a:lnTo>
                    <a:pt x="234547" y="2948601"/>
                  </a:lnTo>
                </a:path>
                <a:path w="279400" h="5492750">
                  <a:moveTo>
                    <a:pt x="234547" y="2917886"/>
                  </a:moveTo>
                  <a:lnTo>
                    <a:pt x="234547" y="2887172"/>
                  </a:lnTo>
                </a:path>
                <a:path w="279400" h="5492750">
                  <a:moveTo>
                    <a:pt x="234547" y="2856457"/>
                  </a:moveTo>
                  <a:lnTo>
                    <a:pt x="234547" y="2825742"/>
                  </a:lnTo>
                </a:path>
                <a:path w="279400" h="5492750">
                  <a:moveTo>
                    <a:pt x="234547" y="2795028"/>
                  </a:moveTo>
                  <a:lnTo>
                    <a:pt x="234547" y="2764313"/>
                  </a:lnTo>
                </a:path>
                <a:path w="279400" h="5492750">
                  <a:moveTo>
                    <a:pt x="234547" y="2733599"/>
                  </a:moveTo>
                  <a:lnTo>
                    <a:pt x="234547" y="2700092"/>
                  </a:lnTo>
                </a:path>
                <a:path w="279400" h="5492750">
                  <a:moveTo>
                    <a:pt x="234547" y="2669377"/>
                  </a:moveTo>
                  <a:lnTo>
                    <a:pt x="234547" y="2652624"/>
                  </a:lnTo>
                </a:path>
                <a:path w="279400" h="5492750">
                  <a:moveTo>
                    <a:pt x="234547" y="1153193"/>
                  </a:moveTo>
                  <a:lnTo>
                    <a:pt x="234547" y="1150401"/>
                  </a:lnTo>
                </a:path>
                <a:path w="279400" h="5492750">
                  <a:moveTo>
                    <a:pt x="234547" y="1119686"/>
                  </a:moveTo>
                  <a:lnTo>
                    <a:pt x="234547" y="1088972"/>
                  </a:lnTo>
                </a:path>
                <a:path w="279400" h="5492750">
                  <a:moveTo>
                    <a:pt x="234547" y="1058257"/>
                  </a:moveTo>
                  <a:lnTo>
                    <a:pt x="234547" y="1027542"/>
                  </a:lnTo>
                </a:path>
                <a:path w="279400" h="5492750">
                  <a:moveTo>
                    <a:pt x="234547" y="994036"/>
                  </a:moveTo>
                  <a:lnTo>
                    <a:pt x="234547" y="963321"/>
                  </a:lnTo>
                </a:path>
                <a:path w="279400" h="5492750">
                  <a:moveTo>
                    <a:pt x="234547" y="932606"/>
                  </a:moveTo>
                  <a:lnTo>
                    <a:pt x="234547" y="901892"/>
                  </a:lnTo>
                </a:path>
                <a:path w="279400" h="5492750">
                  <a:moveTo>
                    <a:pt x="234547" y="871177"/>
                  </a:moveTo>
                  <a:lnTo>
                    <a:pt x="234547" y="840463"/>
                  </a:lnTo>
                </a:path>
                <a:path w="279400" h="5492750">
                  <a:moveTo>
                    <a:pt x="234547" y="809748"/>
                  </a:moveTo>
                  <a:lnTo>
                    <a:pt x="234547" y="779033"/>
                  </a:lnTo>
                </a:path>
                <a:path w="279400" h="5492750">
                  <a:moveTo>
                    <a:pt x="234547" y="748319"/>
                  </a:moveTo>
                  <a:lnTo>
                    <a:pt x="234547" y="714812"/>
                  </a:lnTo>
                </a:path>
                <a:path w="279400" h="5492750">
                  <a:moveTo>
                    <a:pt x="234547" y="684097"/>
                  </a:moveTo>
                  <a:lnTo>
                    <a:pt x="234547" y="653383"/>
                  </a:lnTo>
                </a:path>
                <a:path w="279400" h="5492750">
                  <a:moveTo>
                    <a:pt x="234547" y="622668"/>
                  </a:moveTo>
                  <a:lnTo>
                    <a:pt x="234547" y="591954"/>
                  </a:lnTo>
                </a:path>
                <a:path w="279400" h="5492750">
                  <a:moveTo>
                    <a:pt x="234547" y="561239"/>
                  </a:moveTo>
                  <a:lnTo>
                    <a:pt x="234547" y="530524"/>
                  </a:lnTo>
                </a:path>
                <a:path w="279400" h="5492750">
                  <a:moveTo>
                    <a:pt x="234547" y="499810"/>
                  </a:moveTo>
                  <a:lnTo>
                    <a:pt x="234547" y="469095"/>
                  </a:lnTo>
                </a:path>
                <a:path w="279400" h="5492750">
                  <a:moveTo>
                    <a:pt x="234547" y="435588"/>
                  </a:moveTo>
                  <a:lnTo>
                    <a:pt x="234547" y="404874"/>
                  </a:lnTo>
                </a:path>
                <a:path w="279400" h="5492750">
                  <a:moveTo>
                    <a:pt x="234547" y="374159"/>
                  </a:moveTo>
                  <a:lnTo>
                    <a:pt x="234547" y="343445"/>
                  </a:lnTo>
                </a:path>
                <a:path w="279400" h="5492750">
                  <a:moveTo>
                    <a:pt x="234547" y="312730"/>
                  </a:moveTo>
                  <a:lnTo>
                    <a:pt x="234547" y="282015"/>
                  </a:lnTo>
                </a:path>
                <a:path w="279400" h="5492750">
                  <a:moveTo>
                    <a:pt x="234547" y="251301"/>
                  </a:moveTo>
                  <a:lnTo>
                    <a:pt x="234547" y="220586"/>
                  </a:lnTo>
                </a:path>
                <a:path w="279400" h="5492750">
                  <a:moveTo>
                    <a:pt x="234547" y="189872"/>
                  </a:moveTo>
                  <a:lnTo>
                    <a:pt x="234547" y="156365"/>
                  </a:lnTo>
                </a:path>
                <a:path w="279400" h="5492750">
                  <a:moveTo>
                    <a:pt x="234547" y="125650"/>
                  </a:moveTo>
                  <a:lnTo>
                    <a:pt x="234547" y="94936"/>
                  </a:lnTo>
                </a:path>
                <a:path w="279400" h="5492750">
                  <a:moveTo>
                    <a:pt x="234547" y="64221"/>
                  </a:moveTo>
                  <a:lnTo>
                    <a:pt x="234547" y="33506"/>
                  </a:lnTo>
                </a:path>
                <a:path w="279400" h="5492750">
                  <a:moveTo>
                    <a:pt x="234547" y="2792"/>
                  </a:moveTo>
                  <a:lnTo>
                    <a:pt x="234547" y="0"/>
                  </a:lnTo>
                </a:path>
                <a:path w="279400" h="5492750">
                  <a:moveTo>
                    <a:pt x="234547" y="2652624"/>
                  </a:moveTo>
                  <a:lnTo>
                    <a:pt x="234547" y="2638663"/>
                  </a:lnTo>
                </a:path>
                <a:path w="279400" h="5492750">
                  <a:moveTo>
                    <a:pt x="234547" y="2607948"/>
                  </a:moveTo>
                  <a:lnTo>
                    <a:pt x="234547" y="2577233"/>
                  </a:lnTo>
                </a:path>
                <a:path w="279400" h="5492750">
                  <a:moveTo>
                    <a:pt x="234547" y="2546519"/>
                  </a:moveTo>
                  <a:lnTo>
                    <a:pt x="234547" y="2515804"/>
                  </a:lnTo>
                </a:path>
                <a:path w="279400" h="5492750">
                  <a:moveTo>
                    <a:pt x="234547" y="2485090"/>
                  </a:moveTo>
                  <a:lnTo>
                    <a:pt x="234547" y="2454375"/>
                  </a:lnTo>
                </a:path>
                <a:path w="279400" h="5492750">
                  <a:moveTo>
                    <a:pt x="234547" y="2420868"/>
                  </a:moveTo>
                  <a:lnTo>
                    <a:pt x="234547" y="2390154"/>
                  </a:lnTo>
                </a:path>
                <a:path w="279400" h="5492750">
                  <a:moveTo>
                    <a:pt x="234547" y="2359439"/>
                  </a:moveTo>
                  <a:lnTo>
                    <a:pt x="234547" y="2328724"/>
                  </a:lnTo>
                </a:path>
                <a:path w="279400" h="5492750">
                  <a:moveTo>
                    <a:pt x="234547" y="2298010"/>
                  </a:moveTo>
                  <a:lnTo>
                    <a:pt x="234547" y="2267295"/>
                  </a:lnTo>
                </a:path>
                <a:path w="279400" h="5492750">
                  <a:moveTo>
                    <a:pt x="234547" y="2236581"/>
                  </a:moveTo>
                  <a:lnTo>
                    <a:pt x="234547" y="2205866"/>
                  </a:lnTo>
                </a:path>
                <a:path w="279400" h="5492750">
                  <a:moveTo>
                    <a:pt x="234547" y="2175151"/>
                  </a:moveTo>
                  <a:lnTo>
                    <a:pt x="234547" y="2141645"/>
                  </a:lnTo>
                </a:path>
                <a:path w="279400" h="5492750">
                  <a:moveTo>
                    <a:pt x="234547" y="2110930"/>
                  </a:moveTo>
                  <a:lnTo>
                    <a:pt x="234547" y="2080215"/>
                  </a:lnTo>
                </a:path>
                <a:path w="279400" h="5492750">
                  <a:moveTo>
                    <a:pt x="234547" y="2049501"/>
                  </a:moveTo>
                  <a:lnTo>
                    <a:pt x="234547" y="2018786"/>
                  </a:lnTo>
                </a:path>
                <a:path w="279400" h="5492750">
                  <a:moveTo>
                    <a:pt x="234547" y="1988072"/>
                  </a:moveTo>
                  <a:lnTo>
                    <a:pt x="234547" y="1957357"/>
                  </a:lnTo>
                </a:path>
                <a:path w="279400" h="5492750">
                  <a:moveTo>
                    <a:pt x="234547" y="1926642"/>
                  </a:moveTo>
                  <a:lnTo>
                    <a:pt x="234547" y="1895928"/>
                  </a:lnTo>
                </a:path>
                <a:path w="279400" h="5492750">
                  <a:moveTo>
                    <a:pt x="234547" y="1862421"/>
                  </a:moveTo>
                  <a:lnTo>
                    <a:pt x="234547" y="1831706"/>
                  </a:lnTo>
                </a:path>
                <a:path w="279400" h="5492750">
                  <a:moveTo>
                    <a:pt x="234547" y="1800992"/>
                  </a:moveTo>
                  <a:lnTo>
                    <a:pt x="234547" y="1770277"/>
                  </a:lnTo>
                </a:path>
                <a:path w="279400" h="5492750">
                  <a:moveTo>
                    <a:pt x="234547" y="1739563"/>
                  </a:moveTo>
                  <a:lnTo>
                    <a:pt x="234547" y="1708848"/>
                  </a:lnTo>
                </a:path>
                <a:path w="279400" h="5492750">
                  <a:moveTo>
                    <a:pt x="234547" y="1678133"/>
                  </a:moveTo>
                  <a:lnTo>
                    <a:pt x="234547" y="1647419"/>
                  </a:lnTo>
                </a:path>
                <a:path w="279400" h="5492750">
                  <a:moveTo>
                    <a:pt x="234547" y="1616704"/>
                  </a:moveTo>
                  <a:lnTo>
                    <a:pt x="234547" y="1583197"/>
                  </a:lnTo>
                </a:path>
                <a:path w="279400" h="5492750">
                  <a:moveTo>
                    <a:pt x="234547" y="1552483"/>
                  </a:moveTo>
                  <a:lnTo>
                    <a:pt x="234547" y="1521768"/>
                  </a:lnTo>
                </a:path>
                <a:path w="279400" h="5492750">
                  <a:moveTo>
                    <a:pt x="234547" y="1491054"/>
                  </a:moveTo>
                  <a:lnTo>
                    <a:pt x="234547" y="1460339"/>
                  </a:lnTo>
                </a:path>
                <a:path w="279400" h="5492750">
                  <a:moveTo>
                    <a:pt x="234547" y="1429624"/>
                  </a:moveTo>
                  <a:lnTo>
                    <a:pt x="234547" y="1398910"/>
                  </a:lnTo>
                </a:path>
                <a:path w="279400" h="5492750">
                  <a:moveTo>
                    <a:pt x="234547" y="1368195"/>
                  </a:moveTo>
                  <a:lnTo>
                    <a:pt x="234547" y="1337481"/>
                  </a:lnTo>
                </a:path>
                <a:path w="279400" h="5492750">
                  <a:moveTo>
                    <a:pt x="234547" y="1306766"/>
                  </a:moveTo>
                  <a:lnTo>
                    <a:pt x="234547" y="1273259"/>
                  </a:lnTo>
                </a:path>
                <a:path w="279400" h="5492750">
                  <a:moveTo>
                    <a:pt x="234547" y="1242545"/>
                  </a:moveTo>
                  <a:lnTo>
                    <a:pt x="234547" y="1211830"/>
                  </a:lnTo>
                </a:path>
                <a:path w="279400" h="5492750">
                  <a:moveTo>
                    <a:pt x="234547" y="1181115"/>
                  </a:moveTo>
                  <a:lnTo>
                    <a:pt x="234547" y="1153193"/>
                  </a:lnTo>
                </a:path>
                <a:path w="279400" h="5492750">
                  <a:moveTo>
                    <a:pt x="279223" y="5492328"/>
                  </a:moveTo>
                  <a:lnTo>
                    <a:pt x="279223" y="5461613"/>
                  </a:lnTo>
                </a:path>
                <a:path w="279400" h="5492750">
                  <a:moveTo>
                    <a:pt x="279223" y="5430899"/>
                  </a:moveTo>
                  <a:lnTo>
                    <a:pt x="279223" y="5400184"/>
                  </a:lnTo>
                </a:path>
                <a:path w="279400" h="5492750">
                  <a:moveTo>
                    <a:pt x="279223" y="5369469"/>
                  </a:moveTo>
                  <a:lnTo>
                    <a:pt x="279223" y="5338755"/>
                  </a:lnTo>
                </a:path>
                <a:path w="279400" h="5492750">
                  <a:moveTo>
                    <a:pt x="279223" y="5308040"/>
                  </a:moveTo>
                  <a:lnTo>
                    <a:pt x="279223" y="5274533"/>
                  </a:lnTo>
                </a:path>
                <a:path w="279400" h="5492750">
                  <a:moveTo>
                    <a:pt x="279223" y="5243819"/>
                  </a:moveTo>
                  <a:lnTo>
                    <a:pt x="279223" y="5213104"/>
                  </a:lnTo>
                </a:path>
                <a:path w="279400" h="5492750">
                  <a:moveTo>
                    <a:pt x="279223" y="5182390"/>
                  </a:moveTo>
                  <a:lnTo>
                    <a:pt x="279223" y="5151675"/>
                  </a:lnTo>
                </a:path>
                <a:path w="279400" h="5492750">
                  <a:moveTo>
                    <a:pt x="279223" y="5120960"/>
                  </a:moveTo>
                  <a:lnTo>
                    <a:pt x="279223" y="5090246"/>
                  </a:lnTo>
                </a:path>
                <a:path w="279400" h="5492750">
                  <a:moveTo>
                    <a:pt x="279223" y="5059531"/>
                  </a:moveTo>
                  <a:lnTo>
                    <a:pt x="279223" y="5028817"/>
                  </a:lnTo>
                </a:path>
                <a:path w="279400" h="5492750">
                  <a:moveTo>
                    <a:pt x="279223" y="4995310"/>
                  </a:moveTo>
                  <a:lnTo>
                    <a:pt x="279223" y="4964595"/>
                  </a:lnTo>
                </a:path>
                <a:path w="279400" h="5492750">
                  <a:moveTo>
                    <a:pt x="279223" y="4933881"/>
                  </a:moveTo>
                  <a:lnTo>
                    <a:pt x="279223" y="4903166"/>
                  </a:lnTo>
                </a:path>
                <a:path w="279400" h="5492750">
                  <a:moveTo>
                    <a:pt x="279223" y="4872451"/>
                  </a:moveTo>
                  <a:lnTo>
                    <a:pt x="279223" y="4841737"/>
                  </a:lnTo>
                </a:path>
                <a:path w="279400" h="5492750">
                  <a:moveTo>
                    <a:pt x="279223" y="4811022"/>
                  </a:moveTo>
                  <a:lnTo>
                    <a:pt x="279223" y="4780308"/>
                  </a:lnTo>
                </a:path>
                <a:path w="279400" h="5492750">
                  <a:moveTo>
                    <a:pt x="279223" y="4749593"/>
                  </a:moveTo>
                  <a:lnTo>
                    <a:pt x="279223" y="4718878"/>
                  </a:lnTo>
                </a:path>
                <a:path w="279400" h="5492750">
                  <a:moveTo>
                    <a:pt x="279223" y="4685372"/>
                  </a:moveTo>
                  <a:lnTo>
                    <a:pt x="279223" y="4654657"/>
                  </a:lnTo>
                </a:path>
                <a:path w="279400" h="5492750">
                  <a:moveTo>
                    <a:pt x="279223" y="4623942"/>
                  </a:moveTo>
                  <a:lnTo>
                    <a:pt x="279223" y="4593228"/>
                  </a:lnTo>
                </a:path>
                <a:path w="279400" h="5492750">
                  <a:moveTo>
                    <a:pt x="279223" y="4562513"/>
                  </a:moveTo>
                  <a:lnTo>
                    <a:pt x="279223" y="4531799"/>
                  </a:lnTo>
                </a:path>
                <a:path w="279400" h="5492750">
                  <a:moveTo>
                    <a:pt x="279223" y="4501084"/>
                  </a:moveTo>
                  <a:lnTo>
                    <a:pt x="279223" y="4470369"/>
                  </a:lnTo>
                </a:path>
                <a:path w="279400" h="5492750">
                  <a:moveTo>
                    <a:pt x="279223" y="4439655"/>
                  </a:moveTo>
                  <a:lnTo>
                    <a:pt x="27922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757970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757970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852905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852905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10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10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10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10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10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10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10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10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10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10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10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10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10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10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10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10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10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10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10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10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10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10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10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10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10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10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10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10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10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10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10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10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10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10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10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10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10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10" h="5514975">
                  <a:moveTo>
                    <a:pt x="44675" y="2792"/>
                  </a:moveTo>
                  <a:lnTo>
                    <a:pt x="44675" y="0"/>
                  </a:lnTo>
                </a:path>
                <a:path w="92710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10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10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10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10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10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10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10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10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10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10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10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10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10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10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10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10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10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10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10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10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10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10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10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10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10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10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10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92710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10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10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10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10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10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10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10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10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10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10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10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10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10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10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10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10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10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10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10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10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10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10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10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945049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945049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271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271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271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271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271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271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271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271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271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271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271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271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271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271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271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271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271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271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271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271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271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271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271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271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271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271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271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271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271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271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271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271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271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271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271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271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271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2710" h="5514975">
                  <a:moveTo>
                    <a:pt x="47468" y="2792"/>
                  </a:moveTo>
                  <a:lnTo>
                    <a:pt x="47468" y="0"/>
                  </a:lnTo>
                </a:path>
                <a:path w="9271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271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271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271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271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271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271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271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271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271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271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271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271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271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271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271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271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271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271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271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271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271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271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271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271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271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271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271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271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271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271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271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271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271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271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271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271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271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271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271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271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271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271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271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271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271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271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271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271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271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271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271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037193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037193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132129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132129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10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10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10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10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10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10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10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10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10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10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10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10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10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10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10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10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10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10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10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10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10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10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10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10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10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10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10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10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10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10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10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10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10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10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10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10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10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10" h="5514975">
                  <a:moveTo>
                    <a:pt x="44675" y="2792"/>
                  </a:moveTo>
                  <a:lnTo>
                    <a:pt x="44675" y="0"/>
                  </a:lnTo>
                </a:path>
                <a:path w="92710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10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10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10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10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10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10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10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10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10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10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10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10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10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10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10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10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10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10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10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10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10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10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10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10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10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10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10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92710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10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10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10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10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10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10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10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10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10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10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10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10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10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10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10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10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10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10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10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10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10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10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10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224273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119686" y="4135301"/>
              <a:ext cx="4155440" cy="5514975"/>
            </a:xfrm>
            <a:custGeom>
              <a:avLst/>
              <a:gdLst/>
              <a:ahLst/>
              <a:cxnLst/>
              <a:rect l="l" t="t" r="r" b="b"/>
              <a:pathLst>
                <a:path w="4155440" h="5514975">
                  <a:moveTo>
                    <a:pt x="4104586" y="1150401"/>
                  </a:moveTo>
                  <a:lnTo>
                    <a:pt x="4104586" y="1119686"/>
                  </a:lnTo>
                </a:path>
                <a:path w="4155440" h="5514975">
                  <a:moveTo>
                    <a:pt x="4104586" y="1088972"/>
                  </a:moveTo>
                  <a:lnTo>
                    <a:pt x="4104586" y="1058257"/>
                  </a:lnTo>
                </a:path>
                <a:path w="4155440" h="5514975">
                  <a:moveTo>
                    <a:pt x="4104586" y="1027542"/>
                  </a:moveTo>
                  <a:lnTo>
                    <a:pt x="4104586" y="994036"/>
                  </a:lnTo>
                </a:path>
                <a:path w="4155440" h="5514975">
                  <a:moveTo>
                    <a:pt x="4104586" y="963321"/>
                  </a:moveTo>
                  <a:lnTo>
                    <a:pt x="4104586" y="932606"/>
                  </a:lnTo>
                </a:path>
                <a:path w="4155440" h="5514975">
                  <a:moveTo>
                    <a:pt x="4104586" y="901892"/>
                  </a:moveTo>
                  <a:lnTo>
                    <a:pt x="4104586" y="871177"/>
                  </a:lnTo>
                </a:path>
                <a:path w="4155440" h="5514975">
                  <a:moveTo>
                    <a:pt x="4104586" y="840463"/>
                  </a:moveTo>
                  <a:lnTo>
                    <a:pt x="4104586" y="809748"/>
                  </a:lnTo>
                </a:path>
                <a:path w="4155440" h="5514975">
                  <a:moveTo>
                    <a:pt x="4104586" y="779033"/>
                  </a:moveTo>
                  <a:lnTo>
                    <a:pt x="4104586" y="748319"/>
                  </a:lnTo>
                </a:path>
                <a:path w="4155440" h="5514975">
                  <a:moveTo>
                    <a:pt x="4104586" y="714812"/>
                  </a:moveTo>
                  <a:lnTo>
                    <a:pt x="4104586" y="684097"/>
                  </a:lnTo>
                </a:path>
                <a:path w="4155440" h="5514975">
                  <a:moveTo>
                    <a:pt x="4104586" y="653383"/>
                  </a:moveTo>
                  <a:lnTo>
                    <a:pt x="4104586" y="622668"/>
                  </a:lnTo>
                </a:path>
                <a:path w="4155440" h="5514975">
                  <a:moveTo>
                    <a:pt x="4104586" y="591954"/>
                  </a:moveTo>
                  <a:lnTo>
                    <a:pt x="4104586" y="561239"/>
                  </a:lnTo>
                </a:path>
                <a:path w="4155440" h="5514975">
                  <a:moveTo>
                    <a:pt x="4104586" y="530524"/>
                  </a:moveTo>
                  <a:lnTo>
                    <a:pt x="4104586" y="499810"/>
                  </a:lnTo>
                </a:path>
                <a:path w="4155440" h="5514975">
                  <a:moveTo>
                    <a:pt x="4104586" y="469095"/>
                  </a:moveTo>
                  <a:lnTo>
                    <a:pt x="4104586" y="435588"/>
                  </a:lnTo>
                </a:path>
                <a:path w="4155440" h="5514975">
                  <a:moveTo>
                    <a:pt x="4104586" y="404874"/>
                  </a:moveTo>
                  <a:lnTo>
                    <a:pt x="4104586" y="374159"/>
                  </a:lnTo>
                </a:path>
                <a:path w="4155440" h="5514975">
                  <a:moveTo>
                    <a:pt x="4104586" y="343445"/>
                  </a:moveTo>
                  <a:lnTo>
                    <a:pt x="4104586" y="312730"/>
                  </a:lnTo>
                </a:path>
                <a:path w="4155440" h="5514975">
                  <a:moveTo>
                    <a:pt x="4104586" y="282015"/>
                  </a:moveTo>
                  <a:lnTo>
                    <a:pt x="4104586" y="251301"/>
                  </a:lnTo>
                </a:path>
                <a:path w="4155440" h="5514975">
                  <a:moveTo>
                    <a:pt x="4104586" y="220586"/>
                  </a:moveTo>
                  <a:lnTo>
                    <a:pt x="4104586" y="189872"/>
                  </a:lnTo>
                </a:path>
                <a:path w="4155440" h="5514975">
                  <a:moveTo>
                    <a:pt x="4104586" y="156365"/>
                  </a:moveTo>
                  <a:lnTo>
                    <a:pt x="4104586" y="125650"/>
                  </a:lnTo>
                </a:path>
                <a:path w="4155440" h="5514975">
                  <a:moveTo>
                    <a:pt x="4104586" y="94936"/>
                  </a:moveTo>
                  <a:lnTo>
                    <a:pt x="4104586" y="64221"/>
                  </a:lnTo>
                </a:path>
                <a:path w="4155440" h="5514975">
                  <a:moveTo>
                    <a:pt x="4104586" y="33506"/>
                  </a:moveTo>
                  <a:lnTo>
                    <a:pt x="4104586" y="2792"/>
                  </a:lnTo>
                </a:path>
                <a:path w="4155440" h="5514975">
                  <a:moveTo>
                    <a:pt x="4104586" y="4375433"/>
                  </a:moveTo>
                  <a:lnTo>
                    <a:pt x="4104586" y="4344719"/>
                  </a:lnTo>
                </a:path>
                <a:path w="4155440" h="5514975">
                  <a:moveTo>
                    <a:pt x="4104586" y="4314004"/>
                  </a:moveTo>
                  <a:lnTo>
                    <a:pt x="4104586" y="4283290"/>
                  </a:lnTo>
                </a:path>
                <a:path w="4155440" h="5514975">
                  <a:moveTo>
                    <a:pt x="4104586" y="4252575"/>
                  </a:moveTo>
                  <a:lnTo>
                    <a:pt x="4104586" y="4221860"/>
                  </a:lnTo>
                </a:path>
                <a:path w="4155440" h="5514975">
                  <a:moveTo>
                    <a:pt x="4104586" y="4191146"/>
                  </a:moveTo>
                  <a:lnTo>
                    <a:pt x="4104586" y="4160431"/>
                  </a:lnTo>
                </a:path>
                <a:path w="4155440" h="5514975">
                  <a:moveTo>
                    <a:pt x="4104586" y="4126924"/>
                  </a:moveTo>
                  <a:lnTo>
                    <a:pt x="4104586" y="4096210"/>
                  </a:lnTo>
                </a:path>
                <a:path w="4155440" h="5514975">
                  <a:moveTo>
                    <a:pt x="4104586" y="4065495"/>
                  </a:moveTo>
                  <a:lnTo>
                    <a:pt x="4104586" y="4034781"/>
                  </a:lnTo>
                </a:path>
                <a:path w="4155440" h="5514975">
                  <a:moveTo>
                    <a:pt x="4104586" y="4004066"/>
                  </a:moveTo>
                  <a:lnTo>
                    <a:pt x="4104586" y="3973351"/>
                  </a:lnTo>
                </a:path>
                <a:path w="4155440" h="5514975">
                  <a:moveTo>
                    <a:pt x="4104586" y="3942637"/>
                  </a:moveTo>
                  <a:lnTo>
                    <a:pt x="4104586" y="3911922"/>
                  </a:lnTo>
                </a:path>
                <a:path w="4155440" h="5514975">
                  <a:moveTo>
                    <a:pt x="4104586" y="3881208"/>
                  </a:moveTo>
                  <a:lnTo>
                    <a:pt x="4104586" y="3847701"/>
                  </a:lnTo>
                </a:path>
                <a:path w="4155440" h="5514975">
                  <a:moveTo>
                    <a:pt x="4104586" y="3816986"/>
                  </a:moveTo>
                  <a:lnTo>
                    <a:pt x="4104586" y="3786272"/>
                  </a:lnTo>
                </a:path>
                <a:path w="4155440" h="5514975">
                  <a:moveTo>
                    <a:pt x="4104586" y="3755557"/>
                  </a:moveTo>
                  <a:lnTo>
                    <a:pt x="4104586" y="3724842"/>
                  </a:lnTo>
                </a:path>
                <a:path w="4155440" h="5514975">
                  <a:moveTo>
                    <a:pt x="4104586" y="3694128"/>
                  </a:moveTo>
                  <a:lnTo>
                    <a:pt x="4104586" y="3663413"/>
                  </a:lnTo>
                </a:path>
                <a:path w="4155440" h="5514975">
                  <a:moveTo>
                    <a:pt x="4104586" y="3632699"/>
                  </a:moveTo>
                  <a:lnTo>
                    <a:pt x="4104586" y="3601984"/>
                  </a:lnTo>
                </a:path>
                <a:path w="4155440" h="5514975">
                  <a:moveTo>
                    <a:pt x="4104586" y="3568477"/>
                  </a:moveTo>
                  <a:lnTo>
                    <a:pt x="4104586" y="3537763"/>
                  </a:lnTo>
                </a:path>
                <a:path w="4155440" h="5514975">
                  <a:moveTo>
                    <a:pt x="4104586" y="3507048"/>
                  </a:moveTo>
                  <a:lnTo>
                    <a:pt x="4104586" y="3476333"/>
                  </a:lnTo>
                </a:path>
                <a:path w="4155440" h="5514975">
                  <a:moveTo>
                    <a:pt x="4104586" y="3445619"/>
                  </a:moveTo>
                  <a:lnTo>
                    <a:pt x="4104586" y="3414904"/>
                  </a:lnTo>
                </a:path>
                <a:path w="4155440" h="5514975">
                  <a:moveTo>
                    <a:pt x="4104586" y="3384190"/>
                  </a:moveTo>
                  <a:lnTo>
                    <a:pt x="4104586" y="3353475"/>
                  </a:lnTo>
                </a:path>
                <a:path w="4155440" h="5514975">
                  <a:moveTo>
                    <a:pt x="4104586" y="3322760"/>
                  </a:moveTo>
                  <a:lnTo>
                    <a:pt x="4104586" y="3289254"/>
                  </a:lnTo>
                </a:path>
                <a:path w="4155440" h="5514975">
                  <a:moveTo>
                    <a:pt x="4104586" y="3258539"/>
                  </a:moveTo>
                  <a:lnTo>
                    <a:pt x="4104586" y="3227824"/>
                  </a:lnTo>
                </a:path>
                <a:path w="4155440" h="5514975">
                  <a:moveTo>
                    <a:pt x="4104586" y="3197110"/>
                  </a:moveTo>
                  <a:lnTo>
                    <a:pt x="4104586" y="3166395"/>
                  </a:lnTo>
                </a:path>
                <a:path w="4155440" h="5514975">
                  <a:moveTo>
                    <a:pt x="4104586" y="3135681"/>
                  </a:moveTo>
                  <a:lnTo>
                    <a:pt x="4104586" y="3104966"/>
                  </a:lnTo>
                </a:path>
                <a:path w="4155440" h="5514975">
                  <a:moveTo>
                    <a:pt x="4104586" y="3074251"/>
                  </a:moveTo>
                  <a:lnTo>
                    <a:pt x="4104586" y="3043537"/>
                  </a:lnTo>
                </a:path>
                <a:path w="4155440" h="5514975">
                  <a:moveTo>
                    <a:pt x="4104586" y="3012822"/>
                  </a:moveTo>
                  <a:lnTo>
                    <a:pt x="4104586" y="2979315"/>
                  </a:lnTo>
                </a:path>
                <a:path w="4155440" h="5514975">
                  <a:moveTo>
                    <a:pt x="4104586" y="2948601"/>
                  </a:moveTo>
                  <a:lnTo>
                    <a:pt x="4104586" y="2917886"/>
                  </a:lnTo>
                </a:path>
                <a:path w="4155440" h="5514975">
                  <a:moveTo>
                    <a:pt x="4104586" y="2887172"/>
                  </a:moveTo>
                  <a:lnTo>
                    <a:pt x="4104586" y="2856457"/>
                  </a:lnTo>
                </a:path>
                <a:path w="4155440" h="5514975">
                  <a:moveTo>
                    <a:pt x="4104586" y="2825742"/>
                  </a:moveTo>
                  <a:lnTo>
                    <a:pt x="4104586" y="2795028"/>
                  </a:lnTo>
                </a:path>
                <a:path w="4155440" h="5514975">
                  <a:moveTo>
                    <a:pt x="4104586" y="2764313"/>
                  </a:moveTo>
                  <a:lnTo>
                    <a:pt x="4104586" y="2733599"/>
                  </a:lnTo>
                </a:path>
                <a:path w="4155440" h="5514975">
                  <a:moveTo>
                    <a:pt x="4104586" y="2700092"/>
                  </a:moveTo>
                  <a:lnTo>
                    <a:pt x="4104586" y="2669377"/>
                  </a:lnTo>
                </a:path>
                <a:path w="4155440" h="5514975">
                  <a:moveTo>
                    <a:pt x="4104586" y="2638663"/>
                  </a:moveTo>
                  <a:lnTo>
                    <a:pt x="4104586" y="2607948"/>
                  </a:lnTo>
                </a:path>
                <a:path w="4155440" h="5514975">
                  <a:moveTo>
                    <a:pt x="4104586" y="2577233"/>
                  </a:moveTo>
                  <a:lnTo>
                    <a:pt x="4104586" y="2546519"/>
                  </a:lnTo>
                </a:path>
                <a:path w="4155440" h="5514975">
                  <a:moveTo>
                    <a:pt x="4104586" y="2515804"/>
                  </a:moveTo>
                  <a:lnTo>
                    <a:pt x="4104586" y="2485090"/>
                  </a:lnTo>
                </a:path>
                <a:path w="4155440" h="5514975">
                  <a:moveTo>
                    <a:pt x="4104586" y="2454375"/>
                  </a:moveTo>
                  <a:lnTo>
                    <a:pt x="4104586" y="2420868"/>
                  </a:lnTo>
                </a:path>
                <a:path w="4155440" h="5514975">
                  <a:moveTo>
                    <a:pt x="4104586" y="2390154"/>
                  </a:moveTo>
                  <a:lnTo>
                    <a:pt x="4104586" y="2359439"/>
                  </a:lnTo>
                </a:path>
                <a:path w="4155440" h="5514975">
                  <a:moveTo>
                    <a:pt x="4104586" y="2328724"/>
                  </a:moveTo>
                  <a:lnTo>
                    <a:pt x="4104586" y="2298010"/>
                  </a:lnTo>
                </a:path>
                <a:path w="4155440" h="5514975">
                  <a:moveTo>
                    <a:pt x="4104586" y="2267295"/>
                  </a:moveTo>
                  <a:lnTo>
                    <a:pt x="4104586" y="2236581"/>
                  </a:lnTo>
                </a:path>
                <a:path w="4155440" h="5514975">
                  <a:moveTo>
                    <a:pt x="4104586" y="2205866"/>
                  </a:moveTo>
                  <a:lnTo>
                    <a:pt x="4104586" y="2175151"/>
                  </a:lnTo>
                </a:path>
                <a:path w="4155440" h="5514975">
                  <a:moveTo>
                    <a:pt x="4104586" y="2141645"/>
                  </a:moveTo>
                  <a:lnTo>
                    <a:pt x="4104586" y="2110930"/>
                  </a:lnTo>
                </a:path>
                <a:path w="4155440" h="5514975">
                  <a:moveTo>
                    <a:pt x="4104586" y="2080215"/>
                  </a:moveTo>
                  <a:lnTo>
                    <a:pt x="4104586" y="2049501"/>
                  </a:lnTo>
                </a:path>
                <a:path w="4155440" h="5514975">
                  <a:moveTo>
                    <a:pt x="4104586" y="2018786"/>
                  </a:moveTo>
                  <a:lnTo>
                    <a:pt x="4104586" y="1988072"/>
                  </a:lnTo>
                </a:path>
                <a:path w="4155440" h="5514975">
                  <a:moveTo>
                    <a:pt x="4104586" y="1957357"/>
                  </a:moveTo>
                  <a:lnTo>
                    <a:pt x="4104586" y="1926642"/>
                  </a:lnTo>
                </a:path>
                <a:path w="4155440" h="5514975">
                  <a:moveTo>
                    <a:pt x="4104586" y="1895928"/>
                  </a:moveTo>
                  <a:lnTo>
                    <a:pt x="4104586" y="1862421"/>
                  </a:lnTo>
                </a:path>
                <a:path w="4155440" h="5514975">
                  <a:moveTo>
                    <a:pt x="4104586" y="1831706"/>
                  </a:moveTo>
                  <a:lnTo>
                    <a:pt x="4104586" y="1800992"/>
                  </a:lnTo>
                </a:path>
                <a:path w="4155440" h="5514975">
                  <a:moveTo>
                    <a:pt x="4104586" y="1770277"/>
                  </a:moveTo>
                  <a:lnTo>
                    <a:pt x="4104586" y="1739563"/>
                  </a:lnTo>
                </a:path>
                <a:path w="4155440" h="5514975">
                  <a:moveTo>
                    <a:pt x="4104586" y="1708848"/>
                  </a:moveTo>
                  <a:lnTo>
                    <a:pt x="4104586" y="1678133"/>
                  </a:lnTo>
                </a:path>
                <a:path w="4155440" h="5514975">
                  <a:moveTo>
                    <a:pt x="4104586" y="1647419"/>
                  </a:moveTo>
                  <a:lnTo>
                    <a:pt x="4104586" y="1616704"/>
                  </a:lnTo>
                </a:path>
                <a:path w="4155440" h="5514975">
                  <a:moveTo>
                    <a:pt x="4104586" y="1583197"/>
                  </a:moveTo>
                  <a:lnTo>
                    <a:pt x="4104586" y="1552483"/>
                  </a:lnTo>
                </a:path>
                <a:path w="4155440" h="5514975">
                  <a:moveTo>
                    <a:pt x="4104586" y="1521768"/>
                  </a:moveTo>
                  <a:lnTo>
                    <a:pt x="4104586" y="1491054"/>
                  </a:lnTo>
                </a:path>
                <a:path w="4155440" h="5514975">
                  <a:moveTo>
                    <a:pt x="4104586" y="1460339"/>
                  </a:moveTo>
                  <a:lnTo>
                    <a:pt x="4104586" y="1429624"/>
                  </a:lnTo>
                </a:path>
                <a:path w="4155440" h="5514975">
                  <a:moveTo>
                    <a:pt x="4104586" y="1398910"/>
                  </a:moveTo>
                  <a:lnTo>
                    <a:pt x="4104586" y="1368195"/>
                  </a:lnTo>
                </a:path>
                <a:path w="4155440" h="5514975">
                  <a:moveTo>
                    <a:pt x="4104586" y="1337481"/>
                  </a:moveTo>
                  <a:lnTo>
                    <a:pt x="4104586" y="1306766"/>
                  </a:lnTo>
                </a:path>
                <a:path w="4155440" h="5514975">
                  <a:moveTo>
                    <a:pt x="4104586" y="1273259"/>
                  </a:moveTo>
                  <a:lnTo>
                    <a:pt x="4104586" y="1242545"/>
                  </a:lnTo>
                </a:path>
                <a:path w="4155440" h="5514975">
                  <a:moveTo>
                    <a:pt x="4104586" y="1211830"/>
                  </a:moveTo>
                  <a:lnTo>
                    <a:pt x="4104586" y="1181115"/>
                  </a:lnTo>
                </a:path>
                <a:path w="4155440" h="5514975">
                  <a:moveTo>
                    <a:pt x="4152054" y="5514666"/>
                  </a:moveTo>
                  <a:lnTo>
                    <a:pt x="4152054" y="5492328"/>
                  </a:lnTo>
                </a:path>
                <a:path w="4155440" h="5514975">
                  <a:moveTo>
                    <a:pt x="4152054" y="5461613"/>
                  </a:moveTo>
                  <a:lnTo>
                    <a:pt x="4152054" y="5430899"/>
                  </a:lnTo>
                </a:path>
                <a:path w="4155440" h="5514975">
                  <a:moveTo>
                    <a:pt x="4152054" y="5400184"/>
                  </a:moveTo>
                  <a:lnTo>
                    <a:pt x="4152054" y="5369469"/>
                  </a:lnTo>
                </a:path>
                <a:path w="4155440" h="5514975">
                  <a:moveTo>
                    <a:pt x="4152054" y="5338755"/>
                  </a:moveTo>
                  <a:lnTo>
                    <a:pt x="4152054" y="5308040"/>
                  </a:lnTo>
                </a:path>
                <a:path w="4155440" h="5514975">
                  <a:moveTo>
                    <a:pt x="4152054" y="5274533"/>
                  </a:moveTo>
                  <a:lnTo>
                    <a:pt x="4152054" y="5243819"/>
                  </a:lnTo>
                </a:path>
                <a:path w="4155440" h="5514975">
                  <a:moveTo>
                    <a:pt x="4152054" y="5213104"/>
                  </a:moveTo>
                  <a:lnTo>
                    <a:pt x="4152054" y="5182390"/>
                  </a:lnTo>
                </a:path>
                <a:path w="4155440" h="5514975">
                  <a:moveTo>
                    <a:pt x="4152054" y="5151675"/>
                  </a:moveTo>
                  <a:lnTo>
                    <a:pt x="4152054" y="5120960"/>
                  </a:lnTo>
                </a:path>
                <a:path w="4155440" h="5514975">
                  <a:moveTo>
                    <a:pt x="4152054" y="5090246"/>
                  </a:moveTo>
                  <a:lnTo>
                    <a:pt x="4152054" y="5059531"/>
                  </a:lnTo>
                </a:path>
                <a:path w="4155440" h="5514975">
                  <a:moveTo>
                    <a:pt x="4152054" y="5028817"/>
                  </a:moveTo>
                  <a:lnTo>
                    <a:pt x="4152054" y="4995310"/>
                  </a:lnTo>
                </a:path>
                <a:path w="4155440" h="5514975">
                  <a:moveTo>
                    <a:pt x="4152054" y="4964595"/>
                  </a:moveTo>
                  <a:lnTo>
                    <a:pt x="4152054" y="4933881"/>
                  </a:lnTo>
                </a:path>
                <a:path w="4155440" h="5514975">
                  <a:moveTo>
                    <a:pt x="4152054" y="4903166"/>
                  </a:moveTo>
                  <a:lnTo>
                    <a:pt x="4152054" y="4872451"/>
                  </a:lnTo>
                </a:path>
                <a:path w="4155440" h="5514975">
                  <a:moveTo>
                    <a:pt x="4152054" y="4841737"/>
                  </a:moveTo>
                  <a:lnTo>
                    <a:pt x="4152054" y="4811022"/>
                  </a:lnTo>
                </a:path>
                <a:path w="4155440" h="5514975">
                  <a:moveTo>
                    <a:pt x="4152054" y="4780308"/>
                  </a:moveTo>
                  <a:lnTo>
                    <a:pt x="4152054" y="4749593"/>
                  </a:lnTo>
                </a:path>
                <a:path w="4155440" h="5514975">
                  <a:moveTo>
                    <a:pt x="4152054" y="4718878"/>
                  </a:moveTo>
                  <a:lnTo>
                    <a:pt x="4152054" y="4685372"/>
                  </a:lnTo>
                </a:path>
                <a:path w="4155440" h="5514975">
                  <a:moveTo>
                    <a:pt x="4152054" y="4654657"/>
                  </a:moveTo>
                  <a:lnTo>
                    <a:pt x="4152054" y="4623942"/>
                  </a:lnTo>
                </a:path>
                <a:path w="4155440" h="5514975">
                  <a:moveTo>
                    <a:pt x="4152054" y="4593228"/>
                  </a:moveTo>
                  <a:lnTo>
                    <a:pt x="4152054" y="4562513"/>
                  </a:lnTo>
                </a:path>
                <a:path w="4155440" h="5514975">
                  <a:moveTo>
                    <a:pt x="4152054" y="4531799"/>
                  </a:moveTo>
                  <a:lnTo>
                    <a:pt x="4152054" y="4501084"/>
                  </a:lnTo>
                </a:path>
                <a:path w="4155440" h="5514975">
                  <a:moveTo>
                    <a:pt x="4152054" y="4470369"/>
                  </a:moveTo>
                  <a:lnTo>
                    <a:pt x="4152054" y="4439655"/>
                  </a:lnTo>
                </a:path>
                <a:path w="4155440" h="5514975">
                  <a:moveTo>
                    <a:pt x="4152054" y="4406148"/>
                  </a:moveTo>
                  <a:lnTo>
                    <a:pt x="4152054" y="4375433"/>
                  </a:lnTo>
                </a:path>
                <a:path w="4155440" h="5514975">
                  <a:moveTo>
                    <a:pt x="4152054" y="1153193"/>
                  </a:moveTo>
                  <a:lnTo>
                    <a:pt x="4152054" y="1150401"/>
                  </a:lnTo>
                </a:path>
                <a:path w="4155440" h="5514975">
                  <a:moveTo>
                    <a:pt x="4152054" y="1119686"/>
                  </a:moveTo>
                  <a:lnTo>
                    <a:pt x="4152054" y="1088972"/>
                  </a:lnTo>
                </a:path>
                <a:path w="4155440" h="5514975">
                  <a:moveTo>
                    <a:pt x="4152054" y="1058257"/>
                  </a:moveTo>
                  <a:lnTo>
                    <a:pt x="4152054" y="1027542"/>
                  </a:lnTo>
                </a:path>
                <a:path w="4155440" h="5514975">
                  <a:moveTo>
                    <a:pt x="4152054" y="994036"/>
                  </a:moveTo>
                  <a:lnTo>
                    <a:pt x="4152054" y="963321"/>
                  </a:lnTo>
                </a:path>
                <a:path w="4155440" h="5514975">
                  <a:moveTo>
                    <a:pt x="4152054" y="932606"/>
                  </a:moveTo>
                  <a:lnTo>
                    <a:pt x="4152054" y="901892"/>
                  </a:lnTo>
                </a:path>
                <a:path w="4155440" h="5514975">
                  <a:moveTo>
                    <a:pt x="4152054" y="871177"/>
                  </a:moveTo>
                  <a:lnTo>
                    <a:pt x="4152054" y="840463"/>
                  </a:lnTo>
                </a:path>
                <a:path w="4155440" h="5514975">
                  <a:moveTo>
                    <a:pt x="4152054" y="809748"/>
                  </a:moveTo>
                  <a:lnTo>
                    <a:pt x="4152054" y="779033"/>
                  </a:lnTo>
                </a:path>
                <a:path w="4155440" h="5514975">
                  <a:moveTo>
                    <a:pt x="4152054" y="748319"/>
                  </a:moveTo>
                  <a:lnTo>
                    <a:pt x="4152054" y="714812"/>
                  </a:lnTo>
                </a:path>
                <a:path w="4155440" h="5514975">
                  <a:moveTo>
                    <a:pt x="4152054" y="684097"/>
                  </a:moveTo>
                  <a:lnTo>
                    <a:pt x="4152054" y="653383"/>
                  </a:lnTo>
                </a:path>
                <a:path w="4155440" h="5514975">
                  <a:moveTo>
                    <a:pt x="4152054" y="622668"/>
                  </a:moveTo>
                  <a:lnTo>
                    <a:pt x="4152054" y="591954"/>
                  </a:lnTo>
                </a:path>
                <a:path w="4155440" h="5514975">
                  <a:moveTo>
                    <a:pt x="4152054" y="561239"/>
                  </a:moveTo>
                  <a:lnTo>
                    <a:pt x="4152054" y="530524"/>
                  </a:lnTo>
                </a:path>
                <a:path w="4155440" h="5514975">
                  <a:moveTo>
                    <a:pt x="4152054" y="499810"/>
                  </a:moveTo>
                  <a:lnTo>
                    <a:pt x="4152054" y="469095"/>
                  </a:lnTo>
                </a:path>
                <a:path w="4155440" h="5514975">
                  <a:moveTo>
                    <a:pt x="4152054" y="435588"/>
                  </a:moveTo>
                  <a:lnTo>
                    <a:pt x="4152054" y="404874"/>
                  </a:lnTo>
                </a:path>
                <a:path w="4155440" h="5514975">
                  <a:moveTo>
                    <a:pt x="4152054" y="374159"/>
                  </a:moveTo>
                  <a:lnTo>
                    <a:pt x="4152054" y="343445"/>
                  </a:lnTo>
                </a:path>
                <a:path w="4155440" h="5514975">
                  <a:moveTo>
                    <a:pt x="4152054" y="312730"/>
                  </a:moveTo>
                  <a:lnTo>
                    <a:pt x="4152054" y="282015"/>
                  </a:lnTo>
                </a:path>
                <a:path w="4155440" h="5514975">
                  <a:moveTo>
                    <a:pt x="4152054" y="251301"/>
                  </a:moveTo>
                  <a:lnTo>
                    <a:pt x="4152054" y="220586"/>
                  </a:lnTo>
                </a:path>
                <a:path w="4155440" h="5514975">
                  <a:moveTo>
                    <a:pt x="4152054" y="189872"/>
                  </a:moveTo>
                  <a:lnTo>
                    <a:pt x="4152054" y="156365"/>
                  </a:lnTo>
                </a:path>
                <a:path w="4155440" h="5514975">
                  <a:moveTo>
                    <a:pt x="4152054" y="125650"/>
                  </a:moveTo>
                  <a:lnTo>
                    <a:pt x="4152054" y="94936"/>
                  </a:lnTo>
                </a:path>
                <a:path w="4155440" h="5514975">
                  <a:moveTo>
                    <a:pt x="4152054" y="64221"/>
                  </a:moveTo>
                  <a:lnTo>
                    <a:pt x="4152054" y="33506"/>
                  </a:lnTo>
                </a:path>
                <a:path w="4155440" h="5514975">
                  <a:moveTo>
                    <a:pt x="4152054" y="2792"/>
                  </a:moveTo>
                  <a:lnTo>
                    <a:pt x="4152054" y="0"/>
                  </a:lnTo>
                </a:path>
                <a:path w="4155440" h="5514975">
                  <a:moveTo>
                    <a:pt x="4152054" y="4344719"/>
                  </a:moveTo>
                  <a:lnTo>
                    <a:pt x="4152054" y="4314004"/>
                  </a:lnTo>
                </a:path>
                <a:path w="4155440" h="5514975">
                  <a:moveTo>
                    <a:pt x="4152054" y="4283290"/>
                  </a:moveTo>
                  <a:lnTo>
                    <a:pt x="4152054" y="4252575"/>
                  </a:lnTo>
                </a:path>
                <a:path w="4155440" h="5514975">
                  <a:moveTo>
                    <a:pt x="4152054" y="4221860"/>
                  </a:moveTo>
                  <a:lnTo>
                    <a:pt x="4152054" y="4191146"/>
                  </a:lnTo>
                </a:path>
                <a:path w="4155440" h="5514975">
                  <a:moveTo>
                    <a:pt x="4152054" y="4160431"/>
                  </a:moveTo>
                  <a:lnTo>
                    <a:pt x="4152054" y="4126924"/>
                  </a:lnTo>
                </a:path>
                <a:path w="4155440" h="5514975">
                  <a:moveTo>
                    <a:pt x="4152054" y="4096210"/>
                  </a:moveTo>
                  <a:lnTo>
                    <a:pt x="4152054" y="4065495"/>
                  </a:lnTo>
                </a:path>
                <a:path w="4155440" h="5514975">
                  <a:moveTo>
                    <a:pt x="4152054" y="4034781"/>
                  </a:moveTo>
                  <a:lnTo>
                    <a:pt x="4152054" y="4004066"/>
                  </a:lnTo>
                </a:path>
                <a:path w="4155440" h="5514975">
                  <a:moveTo>
                    <a:pt x="4152054" y="3973351"/>
                  </a:moveTo>
                  <a:lnTo>
                    <a:pt x="4152054" y="3942637"/>
                  </a:lnTo>
                </a:path>
                <a:path w="4155440" h="5514975">
                  <a:moveTo>
                    <a:pt x="4152054" y="3911922"/>
                  </a:moveTo>
                  <a:lnTo>
                    <a:pt x="4152054" y="3881208"/>
                  </a:lnTo>
                </a:path>
                <a:path w="4155440" h="5514975">
                  <a:moveTo>
                    <a:pt x="4152054" y="3847701"/>
                  </a:moveTo>
                  <a:lnTo>
                    <a:pt x="4152054" y="3816986"/>
                  </a:lnTo>
                </a:path>
                <a:path w="4155440" h="5514975">
                  <a:moveTo>
                    <a:pt x="4152054" y="3786272"/>
                  </a:moveTo>
                  <a:lnTo>
                    <a:pt x="4152054" y="3755557"/>
                  </a:lnTo>
                </a:path>
                <a:path w="4155440" h="5514975">
                  <a:moveTo>
                    <a:pt x="4152054" y="3724842"/>
                  </a:moveTo>
                  <a:lnTo>
                    <a:pt x="4152054" y="3694128"/>
                  </a:lnTo>
                </a:path>
                <a:path w="4155440" h="5514975">
                  <a:moveTo>
                    <a:pt x="4152054" y="3663413"/>
                  </a:moveTo>
                  <a:lnTo>
                    <a:pt x="4152054" y="3632699"/>
                  </a:lnTo>
                </a:path>
                <a:path w="4155440" h="5514975">
                  <a:moveTo>
                    <a:pt x="4152054" y="3601984"/>
                  </a:moveTo>
                  <a:lnTo>
                    <a:pt x="4152054" y="3568477"/>
                  </a:lnTo>
                </a:path>
                <a:path w="4155440" h="5514975">
                  <a:moveTo>
                    <a:pt x="4152054" y="3537763"/>
                  </a:moveTo>
                  <a:lnTo>
                    <a:pt x="4152054" y="3507048"/>
                  </a:lnTo>
                </a:path>
                <a:path w="4155440" h="5514975">
                  <a:moveTo>
                    <a:pt x="4152054" y="3476333"/>
                  </a:moveTo>
                  <a:lnTo>
                    <a:pt x="4152054" y="3445619"/>
                  </a:lnTo>
                </a:path>
                <a:path w="4155440" h="5514975">
                  <a:moveTo>
                    <a:pt x="4152054" y="3414904"/>
                  </a:moveTo>
                  <a:lnTo>
                    <a:pt x="4152054" y="3384190"/>
                  </a:lnTo>
                </a:path>
                <a:path w="4155440" h="5514975">
                  <a:moveTo>
                    <a:pt x="4152054" y="3353475"/>
                  </a:moveTo>
                  <a:lnTo>
                    <a:pt x="4152054" y="3322760"/>
                  </a:lnTo>
                </a:path>
                <a:path w="4155440" h="5514975">
                  <a:moveTo>
                    <a:pt x="4152054" y="3289254"/>
                  </a:moveTo>
                  <a:lnTo>
                    <a:pt x="4152054" y="3258539"/>
                  </a:lnTo>
                </a:path>
                <a:path w="4155440" h="5514975">
                  <a:moveTo>
                    <a:pt x="4152054" y="3227824"/>
                  </a:moveTo>
                  <a:lnTo>
                    <a:pt x="4152054" y="3197110"/>
                  </a:lnTo>
                </a:path>
                <a:path w="4155440" h="5514975">
                  <a:moveTo>
                    <a:pt x="4152054" y="3166395"/>
                  </a:moveTo>
                  <a:lnTo>
                    <a:pt x="4152054" y="3135681"/>
                  </a:lnTo>
                </a:path>
                <a:path w="4155440" h="5514975">
                  <a:moveTo>
                    <a:pt x="4152054" y="3104966"/>
                  </a:moveTo>
                  <a:lnTo>
                    <a:pt x="4152054" y="3074251"/>
                  </a:lnTo>
                </a:path>
                <a:path w="4155440" h="5514975">
                  <a:moveTo>
                    <a:pt x="4152054" y="3043537"/>
                  </a:moveTo>
                  <a:lnTo>
                    <a:pt x="4152054" y="3012822"/>
                  </a:lnTo>
                </a:path>
                <a:path w="4155440" h="5514975">
                  <a:moveTo>
                    <a:pt x="4152054" y="2979315"/>
                  </a:moveTo>
                  <a:lnTo>
                    <a:pt x="4152054" y="2948601"/>
                  </a:lnTo>
                </a:path>
                <a:path w="4155440" h="5514975">
                  <a:moveTo>
                    <a:pt x="4152054" y="2917886"/>
                  </a:moveTo>
                  <a:lnTo>
                    <a:pt x="4152054" y="2887172"/>
                  </a:lnTo>
                </a:path>
                <a:path w="4155440" h="5514975">
                  <a:moveTo>
                    <a:pt x="4152054" y="2856457"/>
                  </a:moveTo>
                  <a:lnTo>
                    <a:pt x="4152054" y="2825742"/>
                  </a:lnTo>
                </a:path>
                <a:path w="4155440" h="5514975">
                  <a:moveTo>
                    <a:pt x="4152054" y="2795028"/>
                  </a:moveTo>
                  <a:lnTo>
                    <a:pt x="4152054" y="2764313"/>
                  </a:lnTo>
                </a:path>
                <a:path w="4155440" h="5514975">
                  <a:moveTo>
                    <a:pt x="4152054" y="2733599"/>
                  </a:moveTo>
                  <a:lnTo>
                    <a:pt x="4152054" y="2700092"/>
                  </a:lnTo>
                </a:path>
                <a:path w="4155440" h="5514975">
                  <a:moveTo>
                    <a:pt x="4152054" y="2669377"/>
                  </a:moveTo>
                  <a:lnTo>
                    <a:pt x="4152054" y="2652624"/>
                  </a:lnTo>
                  <a:lnTo>
                    <a:pt x="4152054" y="2638663"/>
                  </a:lnTo>
                </a:path>
                <a:path w="4155440" h="5514975">
                  <a:moveTo>
                    <a:pt x="4152054" y="2607948"/>
                  </a:moveTo>
                  <a:lnTo>
                    <a:pt x="4152054" y="2577233"/>
                  </a:lnTo>
                </a:path>
                <a:path w="4155440" h="5514975">
                  <a:moveTo>
                    <a:pt x="4152054" y="2546519"/>
                  </a:moveTo>
                  <a:lnTo>
                    <a:pt x="4152054" y="2515804"/>
                  </a:lnTo>
                </a:path>
                <a:path w="4155440" h="5514975">
                  <a:moveTo>
                    <a:pt x="4152054" y="2485090"/>
                  </a:moveTo>
                  <a:lnTo>
                    <a:pt x="4152054" y="2454375"/>
                  </a:lnTo>
                </a:path>
                <a:path w="4155440" h="5514975">
                  <a:moveTo>
                    <a:pt x="4152054" y="2420868"/>
                  </a:moveTo>
                  <a:lnTo>
                    <a:pt x="4152054" y="2390154"/>
                  </a:lnTo>
                </a:path>
                <a:path w="4155440" h="5514975">
                  <a:moveTo>
                    <a:pt x="4152054" y="2359439"/>
                  </a:moveTo>
                  <a:lnTo>
                    <a:pt x="4152054" y="2328724"/>
                  </a:lnTo>
                </a:path>
                <a:path w="4155440" h="5514975">
                  <a:moveTo>
                    <a:pt x="4152054" y="2298010"/>
                  </a:moveTo>
                  <a:lnTo>
                    <a:pt x="4152054" y="2267295"/>
                  </a:lnTo>
                </a:path>
                <a:path w="4155440" h="5514975">
                  <a:moveTo>
                    <a:pt x="4152054" y="2236581"/>
                  </a:moveTo>
                  <a:lnTo>
                    <a:pt x="4152054" y="2205866"/>
                  </a:lnTo>
                </a:path>
                <a:path w="4155440" h="5514975">
                  <a:moveTo>
                    <a:pt x="4152054" y="2175151"/>
                  </a:moveTo>
                  <a:lnTo>
                    <a:pt x="4152054" y="2141645"/>
                  </a:lnTo>
                </a:path>
                <a:path w="4155440" h="5514975">
                  <a:moveTo>
                    <a:pt x="4152054" y="2110930"/>
                  </a:moveTo>
                  <a:lnTo>
                    <a:pt x="4152054" y="2080215"/>
                  </a:lnTo>
                </a:path>
                <a:path w="4155440" h="5514975">
                  <a:moveTo>
                    <a:pt x="4152054" y="2049501"/>
                  </a:moveTo>
                  <a:lnTo>
                    <a:pt x="4152054" y="2018786"/>
                  </a:lnTo>
                </a:path>
                <a:path w="4155440" h="5514975">
                  <a:moveTo>
                    <a:pt x="4152054" y="1988072"/>
                  </a:moveTo>
                  <a:lnTo>
                    <a:pt x="4152054" y="1957357"/>
                  </a:lnTo>
                </a:path>
                <a:path w="4155440" h="5514975">
                  <a:moveTo>
                    <a:pt x="4152054" y="1926642"/>
                  </a:moveTo>
                  <a:lnTo>
                    <a:pt x="4152054" y="1895928"/>
                  </a:lnTo>
                </a:path>
                <a:path w="4155440" h="5514975">
                  <a:moveTo>
                    <a:pt x="4152054" y="1862421"/>
                  </a:moveTo>
                  <a:lnTo>
                    <a:pt x="4152054" y="1831706"/>
                  </a:lnTo>
                </a:path>
                <a:path w="4155440" h="5514975">
                  <a:moveTo>
                    <a:pt x="4152054" y="1800992"/>
                  </a:moveTo>
                  <a:lnTo>
                    <a:pt x="4152054" y="1770277"/>
                  </a:lnTo>
                </a:path>
                <a:path w="4155440" h="5514975">
                  <a:moveTo>
                    <a:pt x="4152054" y="1739563"/>
                  </a:moveTo>
                  <a:lnTo>
                    <a:pt x="4152054" y="1708848"/>
                  </a:lnTo>
                </a:path>
                <a:path w="4155440" h="5514975">
                  <a:moveTo>
                    <a:pt x="4152054" y="1678133"/>
                  </a:moveTo>
                  <a:lnTo>
                    <a:pt x="4152054" y="1647419"/>
                  </a:lnTo>
                </a:path>
                <a:path w="4155440" h="5514975">
                  <a:moveTo>
                    <a:pt x="4152054" y="1616704"/>
                  </a:moveTo>
                  <a:lnTo>
                    <a:pt x="4152054" y="1583197"/>
                  </a:lnTo>
                </a:path>
                <a:path w="4155440" h="5514975">
                  <a:moveTo>
                    <a:pt x="4152054" y="1552483"/>
                  </a:moveTo>
                  <a:lnTo>
                    <a:pt x="4152054" y="1521768"/>
                  </a:lnTo>
                </a:path>
                <a:path w="4155440" h="5514975">
                  <a:moveTo>
                    <a:pt x="4152054" y="1491054"/>
                  </a:moveTo>
                  <a:lnTo>
                    <a:pt x="4152054" y="1460339"/>
                  </a:lnTo>
                </a:path>
                <a:path w="4155440" h="5514975">
                  <a:moveTo>
                    <a:pt x="4152054" y="1429624"/>
                  </a:moveTo>
                  <a:lnTo>
                    <a:pt x="4152054" y="1398910"/>
                  </a:lnTo>
                </a:path>
                <a:path w="4155440" h="5514975">
                  <a:moveTo>
                    <a:pt x="4152054" y="1368195"/>
                  </a:moveTo>
                  <a:lnTo>
                    <a:pt x="4152054" y="1337481"/>
                  </a:lnTo>
                </a:path>
                <a:path w="4155440" h="5514975">
                  <a:moveTo>
                    <a:pt x="4152054" y="1306766"/>
                  </a:moveTo>
                  <a:lnTo>
                    <a:pt x="4152054" y="1273259"/>
                  </a:lnTo>
                </a:path>
                <a:path w="4155440" h="5514975">
                  <a:moveTo>
                    <a:pt x="4152054" y="1242545"/>
                  </a:moveTo>
                  <a:lnTo>
                    <a:pt x="4152054" y="1211830"/>
                  </a:lnTo>
                </a:path>
                <a:path w="4155440" h="5514975">
                  <a:moveTo>
                    <a:pt x="4152054" y="1181115"/>
                  </a:moveTo>
                  <a:lnTo>
                    <a:pt x="4152054" y="1153193"/>
                  </a:lnTo>
                </a:path>
                <a:path w="4155440" h="5514975">
                  <a:moveTo>
                    <a:pt x="4154847" y="1153193"/>
                  </a:moveTo>
                  <a:lnTo>
                    <a:pt x="4087833" y="1153193"/>
                  </a:lnTo>
                </a:path>
                <a:path w="4155440" h="5514975">
                  <a:moveTo>
                    <a:pt x="4018027" y="1153193"/>
                  </a:moveTo>
                  <a:lnTo>
                    <a:pt x="3878415" y="1153193"/>
                  </a:lnTo>
                </a:path>
                <a:path w="4155440" h="5514975">
                  <a:moveTo>
                    <a:pt x="3808609" y="1153193"/>
                  </a:moveTo>
                  <a:lnTo>
                    <a:pt x="3668998" y="1153193"/>
                  </a:lnTo>
                </a:path>
                <a:path w="4155440" h="5514975">
                  <a:moveTo>
                    <a:pt x="3599192" y="1153193"/>
                  </a:moveTo>
                  <a:lnTo>
                    <a:pt x="3459580" y="1153193"/>
                  </a:lnTo>
                </a:path>
                <a:path w="4155440" h="5514975">
                  <a:moveTo>
                    <a:pt x="3389774" y="1153193"/>
                  </a:moveTo>
                  <a:lnTo>
                    <a:pt x="3250162" y="1153193"/>
                  </a:lnTo>
                </a:path>
                <a:path w="4155440" h="5514975">
                  <a:moveTo>
                    <a:pt x="3180356" y="1153193"/>
                  </a:moveTo>
                  <a:lnTo>
                    <a:pt x="3040745" y="1153193"/>
                  </a:lnTo>
                </a:path>
                <a:path w="4155440" h="5514975">
                  <a:moveTo>
                    <a:pt x="2970939" y="1153193"/>
                  </a:moveTo>
                  <a:lnTo>
                    <a:pt x="2831327" y="1153193"/>
                  </a:lnTo>
                </a:path>
                <a:path w="4155440" h="5514975">
                  <a:moveTo>
                    <a:pt x="2761521" y="1153193"/>
                  </a:moveTo>
                  <a:lnTo>
                    <a:pt x="2621909" y="1153193"/>
                  </a:lnTo>
                </a:path>
                <a:path w="4155440" h="5514975">
                  <a:moveTo>
                    <a:pt x="2552103" y="1153193"/>
                  </a:moveTo>
                  <a:lnTo>
                    <a:pt x="2412491" y="1153193"/>
                  </a:lnTo>
                </a:path>
                <a:path w="4155440" h="5514975">
                  <a:moveTo>
                    <a:pt x="2342686" y="1153193"/>
                  </a:moveTo>
                  <a:lnTo>
                    <a:pt x="2200281" y="1153193"/>
                  </a:lnTo>
                </a:path>
                <a:path w="4155440" h="5514975">
                  <a:moveTo>
                    <a:pt x="2130476" y="1153193"/>
                  </a:moveTo>
                  <a:lnTo>
                    <a:pt x="1990864" y="1153193"/>
                  </a:lnTo>
                </a:path>
                <a:path w="4155440" h="5514975">
                  <a:moveTo>
                    <a:pt x="1921058" y="1153193"/>
                  </a:moveTo>
                  <a:lnTo>
                    <a:pt x="1781446" y="1153193"/>
                  </a:lnTo>
                </a:path>
                <a:path w="4155440" h="5514975">
                  <a:moveTo>
                    <a:pt x="1711640" y="1153193"/>
                  </a:moveTo>
                  <a:lnTo>
                    <a:pt x="1572028" y="1153193"/>
                  </a:lnTo>
                </a:path>
                <a:path w="4155440" h="5514975">
                  <a:moveTo>
                    <a:pt x="1502222" y="1153193"/>
                  </a:moveTo>
                  <a:lnTo>
                    <a:pt x="1362611" y="1153193"/>
                  </a:lnTo>
                </a:path>
                <a:path w="4155440" h="5514975">
                  <a:moveTo>
                    <a:pt x="1292805" y="1153193"/>
                  </a:moveTo>
                  <a:lnTo>
                    <a:pt x="1153193" y="1153193"/>
                  </a:lnTo>
                </a:path>
                <a:path w="4155440" h="5514975">
                  <a:moveTo>
                    <a:pt x="1083387" y="1153193"/>
                  </a:moveTo>
                  <a:lnTo>
                    <a:pt x="943775" y="1153193"/>
                  </a:lnTo>
                </a:path>
                <a:path w="4155440" h="5514975">
                  <a:moveTo>
                    <a:pt x="873969" y="1153193"/>
                  </a:moveTo>
                  <a:lnTo>
                    <a:pt x="734358" y="1153193"/>
                  </a:lnTo>
                </a:path>
                <a:path w="4155440" h="5514975">
                  <a:moveTo>
                    <a:pt x="664552" y="1153193"/>
                  </a:moveTo>
                  <a:lnTo>
                    <a:pt x="524940" y="1153193"/>
                  </a:lnTo>
                </a:path>
                <a:path w="4155440" h="5514975">
                  <a:moveTo>
                    <a:pt x="455134" y="1153193"/>
                  </a:moveTo>
                  <a:lnTo>
                    <a:pt x="315522" y="1153193"/>
                  </a:lnTo>
                </a:path>
                <a:path w="4155440" h="5514975">
                  <a:moveTo>
                    <a:pt x="245716" y="1153193"/>
                  </a:moveTo>
                  <a:lnTo>
                    <a:pt x="106104" y="1153193"/>
                  </a:lnTo>
                </a:path>
                <a:path w="4155440" h="5514975">
                  <a:moveTo>
                    <a:pt x="36299" y="1153193"/>
                  </a:moveTo>
                  <a:lnTo>
                    <a:pt x="0" y="1153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0" name="object 490"/>
          <p:cNvSpPr/>
          <p:nvPr/>
        </p:nvSpPr>
        <p:spPr>
          <a:xfrm>
            <a:off x="5207520" y="3892376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998102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788684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579266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369849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160431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951013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741596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532178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319968" y="389237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110550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901132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691715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482297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272879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63462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854044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644626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435209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225791" y="389237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119686" y="389237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119686" y="2700091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847321" y="2700091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491053" y="2700091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9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665826" y="270009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280877" y="2700091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119686" y="279223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847321" y="2792235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491053" y="2792235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37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42967" y="279223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3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158018" y="2792235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119686" y="2887171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847321" y="2887171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491053" y="2887171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520629" y="2887171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132888" y="2887171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19686" y="297931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847321" y="2979315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491053" y="2979315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520629" y="2979315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132888" y="2979315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119686" y="3071459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847321" y="3071459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491053" y="3071459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520629" y="3071459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132888" y="3071459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119686" y="316639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847321" y="3166395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491053" y="3166395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520629" y="3166395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132888" y="3166395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19686" y="3258539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847321" y="3258539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491053" y="3258539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520629" y="3258539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132888" y="3258539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19686" y="3350683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847321" y="3350683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491053" y="3350683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520629" y="3350683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132888" y="3350683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19686" y="3445619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847321" y="3445619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491053" y="3445619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520629" y="3445619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132888" y="3445619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119686" y="3537762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847321" y="3537762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491053" y="3537762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520629" y="3537762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132888" y="3537762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119686" y="3629906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3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847321" y="3629906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491053" y="3629906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520629" y="3629906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132888" y="3629906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4">
                <a:moveTo>
                  <a:pt x="0" y="0"/>
                </a:moveTo>
                <a:lnTo>
                  <a:pt x="792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125270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125270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125270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125270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25270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125270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72738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172738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172738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72738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172738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172738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217414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217414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217414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217414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217414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217414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264882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264882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264882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264882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264882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264882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12350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312350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312350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312350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312350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312350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357026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357026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357026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357026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357026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357026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404494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404494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404494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404494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404494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404494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451962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451962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451962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451962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451962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451962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496638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496638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496638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496638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496638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496638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544106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544106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544106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44106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544106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544106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591574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591574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591574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591574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591574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591574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636250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636250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636250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636250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636250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636250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683717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83717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683717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683717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683717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683717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731185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731185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731185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731185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731185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731185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75861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775861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775861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775861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75861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775861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823329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823329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823329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823329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823329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823329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870797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870797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870797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870797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870797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870797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915473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915473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915473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915473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915473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962941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962941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962941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962941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962941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962941" y="2775482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010409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010409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010409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010409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010409" y="279782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3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174772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174772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174772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174772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174772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174772" y="2775482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222240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222240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222240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222240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222240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266915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266915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266915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266915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266915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266915" y="272242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805"/>
                </a:moveTo>
                <a:lnTo>
                  <a:pt x="0" y="3071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314383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314383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314383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314383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314383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3314383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361851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361851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361851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361851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361851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361851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3406527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406527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406527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406527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406527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406527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453995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453995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453995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453995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453995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453995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501463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501463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501463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501463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501463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501463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546139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546139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546139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546139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546139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546139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593607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593607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593607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593607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593607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593607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641075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641075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641075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641075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641075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641075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685751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685751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685751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685751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685751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3685751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3733219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733219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733219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3733219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733219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733219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780687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3780687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780687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780687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780687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3828155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3828155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828155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3828155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3828155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3828155" y="2753144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3909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872831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872831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3872831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3872831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3872831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3920299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3920299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920299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920299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920299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526214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526214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526214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526214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526214" y="2876002"/>
            <a:ext cx="0" cy="1143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1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573682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573682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573682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573682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573682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573682" y="2775482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167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618358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618358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618358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618358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618358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665826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665826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665826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665826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665826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665826" y="2716845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75390"/>
                </a:moveTo>
                <a:lnTo>
                  <a:pt x="0" y="3629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713294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713294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713294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713294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713294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713294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757970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757970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757970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757970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757970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757970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805438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805438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805438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805438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805438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805438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852906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852906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852906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852906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852906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852906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897581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897581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897581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897581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897581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897581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945049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945049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945049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945049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945049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945049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992517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992517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992517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992517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992517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992517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037193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037193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037193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037193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037193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037193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084661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084661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084661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084661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084661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084661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132129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32129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132129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132129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132129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132129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176805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176805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176805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176805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176805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176805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224273" y="362990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2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224273" y="344561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224273" y="3258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224273" y="30714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224273" y="288717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224273" y="270009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530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271741" y="353776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271741" y="33506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271741" y="316639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271741" y="29793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271741" y="279223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271741" y="267496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207520" y="2390153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998102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788684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579266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369849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4160431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951013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741596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532178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319968" y="239015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110550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901132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691715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482297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272879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063462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854044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644626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435209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225791" y="23901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1396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119686" y="2390153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491053" y="952152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92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491053" y="104988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491053" y="153852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491053" y="167813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491053" y="216677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491053" y="230638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491053" y="279502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491053" y="293463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491053" y="342328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491053" y="356289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491053" y="405153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491053" y="419114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491053" y="467978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491053" y="48193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491053" y="530804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491053" y="544485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491053" y="593350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491053" y="607311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491053" y="656175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491053" y="670136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491053" y="719000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491053" y="732961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491053" y="781826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491053" y="795787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491053" y="844651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491053" y="858612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491053" y="90747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491053" y="921437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491053" y="97030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491053" y="984263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491053" y="1033127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491053" y="1047088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491053" y="1095952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491053" y="11099138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0"/>
                </a:moveTo>
                <a:lnTo>
                  <a:pt x="0" y="242924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491053" y="1750731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847321" y="175073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491053" y="1750731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847321" y="1781446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491053" y="1781446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847321" y="1812161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491053" y="1812161"/>
            <a:ext cx="198755" cy="31115"/>
          </a:xfrm>
          <a:custGeom>
            <a:avLst/>
            <a:gdLst/>
            <a:ahLst/>
            <a:cxnLst/>
            <a:rect l="l" t="t" r="r" b="b"/>
            <a:pathLst>
              <a:path w="198755" h="31114">
                <a:moveTo>
                  <a:pt x="69805" y="0"/>
                </a:moveTo>
                <a:lnTo>
                  <a:pt x="198248" y="0"/>
                </a:lnTo>
              </a:path>
              <a:path w="19875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847321" y="184287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491053" y="1842875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847321" y="1873590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491053" y="1873590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847321" y="190430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491053" y="1904304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4847321" y="193501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491053" y="1935019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4847321" y="196573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491053" y="1965734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847321" y="1996448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491053" y="1996448"/>
            <a:ext cx="187325" cy="33655"/>
          </a:xfrm>
          <a:custGeom>
            <a:avLst/>
            <a:gdLst/>
            <a:ahLst/>
            <a:cxnLst/>
            <a:rect l="l" t="t" r="r" b="b"/>
            <a:pathLst>
              <a:path w="187325" h="33655">
                <a:moveTo>
                  <a:pt x="69805" y="0"/>
                </a:moveTo>
                <a:lnTo>
                  <a:pt x="187079" y="0"/>
                </a:lnTo>
              </a:path>
              <a:path w="187325" h="33655">
                <a:moveTo>
                  <a:pt x="0" y="33506"/>
                </a:moveTo>
                <a:lnTo>
                  <a:pt x="69805" y="335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4847321" y="202995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491053" y="2029955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847321" y="206066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491053" y="2060669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847321" y="209138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491053" y="2091384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847321" y="212209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491053" y="2122099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4847321" y="2152813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491053" y="2152813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4847321" y="2183528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491053" y="2183528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847321" y="221424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491053" y="2214242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847321" y="2244957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491053" y="2244957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847321" y="227567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491053" y="2275672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847321" y="2306386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491053" y="2306386"/>
            <a:ext cx="187325" cy="33655"/>
          </a:xfrm>
          <a:custGeom>
            <a:avLst/>
            <a:gdLst/>
            <a:ahLst/>
            <a:cxnLst/>
            <a:rect l="l" t="t" r="r" b="b"/>
            <a:pathLst>
              <a:path w="187325" h="33655">
                <a:moveTo>
                  <a:pt x="69805" y="0"/>
                </a:moveTo>
                <a:lnTo>
                  <a:pt x="187079" y="0"/>
                </a:lnTo>
              </a:path>
              <a:path w="187325" h="33655">
                <a:moveTo>
                  <a:pt x="0" y="33506"/>
                </a:moveTo>
                <a:lnTo>
                  <a:pt x="69805" y="335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847321" y="2339893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491053" y="2339893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847321" y="2370608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491053" y="2370608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847321" y="240132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491053" y="2401322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4847321" y="2432037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491053" y="2432037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847321" y="246275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491053" y="2462752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847321" y="2493466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491053" y="2493466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69805" y="0"/>
                </a:moveTo>
                <a:lnTo>
                  <a:pt x="187079" y="0"/>
                </a:lnTo>
              </a:path>
              <a:path w="187325" h="31114">
                <a:moveTo>
                  <a:pt x="0" y="30714"/>
                </a:moveTo>
                <a:lnTo>
                  <a:pt x="69805" y="30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847321" y="252418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560859" y="252418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496638" y="1747939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790202"/>
                </a:moveTo>
                <a:lnTo>
                  <a:pt x="0" y="776241"/>
                </a:lnTo>
              </a:path>
              <a:path h="790575">
                <a:moveTo>
                  <a:pt x="0" y="745527"/>
                </a:moveTo>
                <a:lnTo>
                  <a:pt x="0" y="714812"/>
                </a:lnTo>
              </a:path>
              <a:path h="790575">
                <a:moveTo>
                  <a:pt x="0" y="684097"/>
                </a:moveTo>
                <a:lnTo>
                  <a:pt x="0" y="653383"/>
                </a:lnTo>
              </a:path>
              <a:path h="790575">
                <a:moveTo>
                  <a:pt x="0" y="622668"/>
                </a:moveTo>
                <a:lnTo>
                  <a:pt x="0" y="591954"/>
                </a:lnTo>
              </a:path>
              <a:path h="790575">
                <a:moveTo>
                  <a:pt x="0" y="558447"/>
                </a:moveTo>
                <a:lnTo>
                  <a:pt x="0" y="527732"/>
                </a:lnTo>
              </a:path>
              <a:path h="790575">
                <a:moveTo>
                  <a:pt x="0" y="497018"/>
                </a:moveTo>
                <a:lnTo>
                  <a:pt x="0" y="466303"/>
                </a:lnTo>
              </a:path>
              <a:path h="790575">
                <a:moveTo>
                  <a:pt x="0" y="435588"/>
                </a:moveTo>
                <a:lnTo>
                  <a:pt x="0" y="404874"/>
                </a:lnTo>
              </a:path>
              <a:path h="790575">
                <a:moveTo>
                  <a:pt x="0" y="374159"/>
                </a:moveTo>
                <a:lnTo>
                  <a:pt x="0" y="343445"/>
                </a:lnTo>
              </a:path>
              <a:path h="790575">
                <a:moveTo>
                  <a:pt x="0" y="312730"/>
                </a:moveTo>
                <a:lnTo>
                  <a:pt x="0" y="282015"/>
                </a:lnTo>
              </a:path>
              <a:path h="790575">
                <a:moveTo>
                  <a:pt x="0" y="248509"/>
                </a:moveTo>
                <a:lnTo>
                  <a:pt x="0" y="217794"/>
                </a:lnTo>
              </a:path>
              <a:path h="790575">
                <a:moveTo>
                  <a:pt x="0" y="187079"/>
                </a:moveTo>
                <a:lnTo>
                  <a:pt x="0" y="156365"/>
                </a:lnTo>
              </a:path>
              <a:path h="790575">
                <a:moveTo>
                  <a:pt x="0" y="125650"/>
                </a:moveTo>
                <a:lnTo>
                  <a:pt x="0" y="94936"/>
                </a:lnTo>
              </a:path>
              <a:path h="790575">
                <a:moveTo>
                  <a:pt x="0" y="58636"/>
                </a:moveTo>
                <a:lnTo>
                  <a:pt x="0" y="33506"/>
                </a:lnTo>
              </a:path>
              <a:path h="790575">
                <a:moveTo>
                  <a:pt x="0" y="2792"/>
                </a:moveTo>
                <a:lnTo>
                  <a:pt x="0" y="0"/>
                </a:lnTo>
              </a:path>
              <a:path h="790575">
                <a:moveTo>
                  <a:pt x="0" y="64221"/>
                </a:moveTo>
                <a:lnTo>
                  <a:pt x="0" y="586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544106" y="1837291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686890"/>
                </a:moveTo>
                <a:lnTo>
                  <a:pt x="0" y="656175"/>
                </a:lnTo>
              </a:path>
              <a:path h="687069">
                <a:moveTo>
                  <a:pt x="0" y="625460"/>
                </a:moveTo>
                <a:lnTo>
                  <a:pt x="0" y="594746"/>
                </a:lnTo>
              </a:path>
              <a:path h="687069">
                <a:moveTo>
                  <a:pt x="0" y="564031"/>
                </a:moveTo>
                <a:lnTo>
                  <a:pt x="0" y="533317"/>
                </a:lnTo>
              </a:path>
              <a:path h="687069">
                <a:moveTo>
                  <a:pt x="0" y="502602"/>
                </a:moveTo>
                <a:lnTo>
                  <a:pt x="0" y="469095"/>
                </a:lnTo>
              </a:path>
              <a:path h="687069">
                <a:moveTo>
                  <a:pt x="0" y="438381"/>
                </a:moveTo>
                <a:lnTo>
                  <a:pt x="0" y="407666"/>
                </a:lnTo>
              </a:path>
              <a:path h="687069">
                <a:moveTo>
                  <a:pt x="0" y="376951"/>
                </a:moveTo>
                <a:lnTo>
                  <a:pt x="0" y="346237"/>
                </a:lnTo>
              </a:path>
              <a:path h="687069">
                <a:moveTo>
                  <a:pt x="0" y="315522"/>
                </a:moveTo>
                <a:lnTo>
                  <a:pt x="0" y="284808"/>
                </a:lnTo>
              </a:path>
              <a:path h="687069">
                <a:moveTo>
                  <a:pt x="0" y="254093"/>
                </a:moveTo>
                <a:lnTo>
                  <a:pt x="0" y="223378"/>
                </a:lnTo>
              </a:path>
              <a:path h="687069">
                <a:moveTo>
                  <a:pt x="0" y="192664"/>
                </a:moveTo>
                <a:lnTo>
                  <a:pt x="0" y="159157"/>
                </a:lnTo>
              </a:path>
              <a:path h="687069">
                <a:moveTo>
                  <a:pt x="0" y="128442"/>
                </a:moveTo>
                <a:lnTo>
                  <a:pt x="0" y="97728"/>
                </a:lnTo>
              </a:path>
              <a:path h="687069">
                <a:moveTo>
                  <a:pt x="0" y="67013"/>
                </a:moveTo>
                <a:lnTo>
                  <a:pt x="0" y="36299"/>
                </a:lnTo>
              </a:path>
              <a:path h="68706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544106" y="175073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30714"/>
                </a:moveTo>
                <a:lnTo>
                  <a:pt x="0" y="0"/>
                </a:lnTo>
              </a:path>
              <a:path h="86994">
                <a:moveTo>
                  <a:pt x="0" y="86559"/>
                </a:moveTo>
                <a:lnTo>
                  <a:pt x="0" y="61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591574" y="1747939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790202"/>
                </a:moveTo>
                <a:lnTo>
                  <a:pt x="0" y="776241"/>
                </a:lnTo>
              </a:path>
              <a:path h="790575">
                <a:moveTo>
                  <a:pt x="0" y="745527"/>
                </a:moveTo>
                <a:lnTo>
                  <a:pt x="0" y="714812"/>
                </a:lnTo>
              </a:path>
              <a:path h="790575">
                <a:moveTo>
                  <a:pt x="0" y="684097"/>
                </a:moveTo>
                <a:lnTo>
                  <a:pt x="0" y="653383"/>
                </a:lnTo>
              </a:path>
              <a:path h="790575">
                <a:moveTo>
                  <a:pt x="0" y="622668"/>
                </a:moveTo>
                <a:lnTo>
                  <a:pt x="0" y="591954"/>
                </a:lnTo>
              </a:path>
              <a:path h="790575">
                <a:moveTo>
                  <a:pt x="0" y="558447"/>
                </a:moveTo>
                <a:lnTo>
                  <a:pt x="0" y="527732"/>
                </a:lnTo>
              </a:path>
              <a:path h="790575">
                <a:moveTo>
                  <a:pt x="0" y="497018"/>
                </a:moveTo>
                <a:lnTo>
                  <a:pt x="0" y="466303"/>
                </a:lnTo>
              </a:path>
              <a:path h="790575">
                <a:moveTo>
                  <a:pt x="0" y="435588"/>
                </a:moveTo>
                <a:lnTo>
                  <a:pt x="0" y="404874"/>
                </a:lnTo>
              </a:path>
              <a:path h="790575">
                <a:moveTo>
                  <a:pt x="0" y="374159"/>
                </a:moveTo>
                <a:lnTo>
                  <a:pt x="0" y="343445"/>
                </a:lnTo>
              </a:path>
              <a:path h="790575">
                <a:moveTo>
                  <a:pt x="0" y="312730"/>
                </a:moveTo>
                <a:lnTo>
                  <a:pt x="0" y="282015"/>
                </a:lnTo>
              </a:path>
              <a:path h="790575">
                <a:moveTo>
                  <a:pt x="0" y="248509"/>
                </a:moveTo>
                <a:lnTo>
                  <a:pt x="0" y="217794"/>
                </a:lnTo>
              </a:path>
              <a:path h="790575">
                <a:moveTo>
                  <a:pt x="0" y="187079"/>
                </a:moveTo>
                <a:lnTo>
                  <a:pt x="0" y="156365"/>
                </a:lnTo>
              </a:path>
              <a:path h="790575">
                <a:moveTo>
                  <a:pt x="0" y="125650"/>
                </a:moveTo>
                <a:lnTo>
                  <a:pt x="0" y="94936"/>
                </a:lnTo>
              </a:path>
              <a:path h="790575">
                <a:moveTo>
                  <a:pt x="0" y="58636"/>
                </a:moveTo>
                <a:lnTo>
                  <a:pt x="0" y="33506"/>
                </a:lnTo>
              </a:path>
              <a:path h="790575">
                <a:moveTo>
                  <a:pt x="0" y="2792"/>
                </a:moveTo>
                <a:lnTo>
                  <a:pt x="0" y="0"/>
                </a:lnTo>
              </a:path>
              <a:path h="790575">
                <a:moveTo>
                  <a:pt x="0" y="64221"/>
                </a:moveTo>
                <a:lnTo>
                  <a:pt x="0" y="586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636250" y="1837291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686890"/>
                </a:moveTo>
                <a:lnTo>
                  <a:pt x="0" y="656175"/>
                </a:lnTo>
              </a:path>
              <a:path h="687069">
                <a:moveTo>
                  <a:pt x="0" y="625460"/>
                </a:moveTo>
                <a:lnTo>
                  <a:pt x="0" y="594746"/>
                </a:lnTo>
              </a:path>
              <a:path h="687069">
                <a:moveTo>
                  <a:pt x="0" y="564031"/>
                </a:moveTo>
                <a:lnTo>
                  <a:pt x="0" y="533317"/>
                </a:lnTo>
              </a:path>
              <a:path h="687069">
                <a:moveTo>
                  <a:pt x="0" y="502602"/>
                </a:moveTo>
                <a:lnTo>
                  <a:pt x="0" y="469095"/>
                </a:lnTo>
              </a:path>
              <a:path h="687069">
                <a:moveTo>
                  <a:pt x="0" y="438381"/>
                </a:moveTo>
                <a:lnTo>
                  <a:pt x="0" y="407666"/>
                </a:lnTo>
              </a:path>
              <a:path h="687069">
                <a:moveTo>
                  <a:pt x="0" y="376951"/>
                </a:moveTo>
                <a:lnTo>
                  <a:pt x="0" y="346237"/>
                </a:lnTo>
              </a:path>
              <a:path h="687069">
                <a:moveTo>
                  <a:pt x="0" y="315522"/>
                </a:moveTo>
                <a:lnTo>
                  <a:pt x="0" y="284808"/>
                </a:lnTo>
              </a:path>
              <a:path h="687069">
                <a:moveTo>
                  <a:pt x="0" y="254093"/>
                </a:moveTo>
                <a:lnTo>
                  <a:pt x="0" y="223378"/>
                </a:lnTo>
              </a:path>
              <a:path h="687069">
                <a:moveTo>
                  <a:pt x="0" y="192664"/>
                </a:moveTo>
                <a:lnTo>
                  <a:pt x="0" y="159157"/>
                </a:lnTo>
              </a:path>
              <a:path h="687069">
                <a:moveTo>
                  <a:pt x="0" y="128442"/>
                </a:moveTo>
                <a:lnTo>
                  <a:pt x="0" y="97728"/>
                </a:lnTo>
              </a:path>
              <a:path h="687069">
                <a:moveTo>
                  <a:pt x="0" y="67013"/>
                </a:moveTo>
                <a:lnTo>
                  <a:pt x="0" y="36299"/>
                </a:lnTo>
              </a:path>
              <a:path h="68706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636250" y="175073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30714"/>
                </a:moveTo>
                <a:lnTo>
                  <a:pt x="0" y="0"/>
                </a:lnTo>
              </a:path>
              <a:path h="86994">
                <a:moveTo>
                  <a:pt x="0" y="86559"/>
                </a:moveTo>
                <a:lnTo>
                  <a:pt x="0" y="61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683717" y="1806576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4852906" y="1747939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790202"/>
                </a:moveTo>
                <a:lnTo>
                  <a:pt x="0" y="776241"/>
                </a:lnTo>
              </a:path>
              <a:path h="790575">
                <a:moveTo>
                  <a:pt x="0" y="745527"/>
                </a:moveTo>
                <a:lnTo>
                  <a:pt x="0" y="714812"/>
                </a:lnTo>
              </a:path>
              <a:path h="790575">
                <a:moveTo>
                  <a:pt x="0" y="684097"/>
                </a:moveTo>
                <a:lnTo>
                  <a:pt x="0" y="653383"/>
                </a:lnTo>
              </a:path>
              <a:path h="790575">
                <a:moveTo>
                  <a:pt x="0" y="622668"/>
                </a:moveTo>
                <a:lnTo>
                  <a:pt x="0" y="591954"/>
                </a:lnTo>
              </a:path>
              <a:path h="790575">
                <a:moveTo>
                  <a:pt x="0" y="558447"/>
                </a:moveTo>
                <a:lnTo>
                  <a:pt x="0" y="527732"/>
                </a:lnTo>
              </a:path>
              <a:path h="790575">
                <a:moveTo>
                  <a:pt x="0" y="497018"/>
                </a:moveTo>
                <a:lnTo>
                  <a:pt x="0" y="466303"/>
                </a:lnTo>
              </a:path>
              <a:path h="790575">
                <a:moveTo>
                  <a:pt x="0" y="435588"/>
                </a:moveTo>
                <a:lnTo>
                  <a:pt x="0" y="404874"/>
                </a:lnTo>
              </a:path>
              <a:path h="790575">
                <a:moveTo>
                  <a:pt x="0" y="374159"/>
                </a:moveTo>
                <a:lnTo>
                  <a:pt x="0" y="343445"/>
                </a:lnTo>
              </a:path>
              <a:path h="790575">
                <a:moveTo>
                  <a:pt x="0" y="312730"/>
                </a:moveTo>
                <a:lnTo>
                  <a:pt x="0" y="282015"/>
                </a:lnTo>
              </a:path>
              <a:path h="790575">
                <a:moveTo>
                  <a:pt x="0" y="248509"/>
                </a:moveTo>
                <a:lnTo>
                  <a:pt x="0" y="217794"/>
                </a:lnTo>
              </a:path>
              <a:path h="790575">
                <a:moveTo>
                  <a:pt x="0" y="187079"/>
                </a:moveTo>
                <a:lnTo>
                  <a:pt x="0" y="156365"/>
                </a:lnTo>
              </a:path>
              <a:path h="790575">
                <a:moveTo>
                  <a:pt x="0" y="125650"/>
                </a:moveTo>
                <a:lnTo>
                  <a:pt x="0" y="94936"/>
                </a:lnTo>
              </a:path>
              <a:path h="790575">
                <a:moveTo>
                  <a:pt x="0" y="58636"/>
                </a:moveTo>
                <a:lnTo>
                  <a:pt x="0" y="33506"/>
                </a:lnTo>
              </a:path>
              <a:path h="790575">
                <a:moveTo>
                  <a:pt x="0" y="2792"/>
                </a:moveTo>
                <a:lnTo>
                  <a:pt x="0" y="0"/>
                </a:lnTo>
              </a:path>
              <a:path h="790575">
                <a:moveTo>
                  <a:pt x="0" y="64221"/>
                </a:moveTo>
                <a:lnTo>
                  <a:pt x="0" y="586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4897581" y="1837291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686890"/>
                </a:moveTo>
                <a:lnTo>
                  <a:pt x="0" y="656175"/>
                </a:lnTo>
              </a:path>
              <a:path h="687069">
                <a:moveTo>
                  <a:pt x="0" y="625460"/>
                </a:moveTo>
                <a:lnTo>
                  <a:pt x="0" y="594746"/>
                </a:lnTo>
              </a:path>
              <a:path h="687069">
                <a:moveTo>
                  <a:pt x="0" y="564031"/>
                </a:moveTo>
                <a:lnTo>
                  <a:pt x="0" y="533317"/>
                </a:lnTo>
              </a:path>
              <a:path h="687069">
                <a:moveTo>
                  <a:pt x="0" y="502602"/>
                </a:moveTo>
                <a:lnTo>
                  <a:pt x="0" y="469095"/>
                </a:lnTo>
              </a:path>
              <a:path h="687069">
                <a:moveTo>
                  <a:pt x="0" y="438381"/>
                </a:moveTo>
                <a:lnTo>
                  <a:pt x="0" y="407666"/>
                </a:lnTo>
              </a:path>
              <a:path h="687069">
                <a:moveTo>
                  <a:pt x="0" y="376951"/>
                </a:moveTo>
                <a:lnTo>
                  <a:pt x="0" y="346237"/>
                </a:lnTo>
              </a:path>
              <a:path h="687069">
                <a:moveTo>
                  <a:pt x="0" y="315522"/>
                </a:moveTo>
                <a:lnTo>
                  <a:pt x="0" y="284808"/>
                </a:lnTo>
              </a:path>
              <a:path h="687069">
                <a:moveTo>
                  <a:pt x="0" y="254093"/>
                </a:moveTo>
                <a:lnTo>
                  <a:pt x="0" y="223378"/>
                </a:lnTo>
              </a:path>
              <a:path h="687069">
                <a:moveTo>
                  <a:pt x="0" y="192664"/>
                </a:moveTo>
                <a:lnTo>
                  <a:pt x="0" y="159157"/>
                </a:lnTo>
              </a:path>
              <a:path h="687069">
                <a:moveTo>
                  <a:pt x="0" y="128442"/>
                </a:moveTo>
                <a:lnTo>
                  <a:pt x="0" y="97728"/>
                </a:lnTo>
              </a:path>
              <a:path h="687069">
                <a:moveTo>
                  <a:pt x="0" y="67013"/>
                </a:moveTo>
                <a:lnTo>
                  <a:pt x="0" y="36299"/>
                </a:lnTo>
              </a:path>
              <a:path h="68706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897581" y="175073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30714"/>
                </a:moveTo>
                <a:lnTo>
                  <a:pt x="0" y="0"/>
                </a:lnTo>
              </a:path>
              <a:path h="86994">
                <a:moveTo>
                  <a:pt x="0" y="86559"/>
                </a:moveTo>
                <a:lnTo>
                  <a:pt x="0" y="61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945049" y="1747939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790202"/>
                </a:moveTo>
                <a:lnTo>
                  <a:pt x="0" y="776241"/>
                </a:lnTo>
              </a:path>
              <a:path h="790575">
                <a:moveTo>
                  <a:pt x="0" y="745527"/>
                </a:moveTo>
                <a:lnTo>
                  <a:pt x="0" y="714812"/>
                </a:lnTo>
              </a:path>
              <a:path h="790575">
                <a:moveTo>
                  <a:pt x="0" y="684097"/>
                </a:moveTo>
                <a:lnTo>
                  <a:pt x="0" y="653383"/>
                </a:lnTo>
              </a:path>
              <a:path h="790575">
                <a:moveTo>
                  <a:pt x="0" y="622668"/>
                </a:moveTo>
                <a:lnTo>
                  <a:pt x="0" y="591954"/>
                </a:lnTo>
              </a:path>
              <a:path h="790575">
                <a:moveTo>
                  <a:pt x="0" y="558447"/>
                </a:moveTo>
                <a:lnTo>
                  <a:pt x="0" y="527732"/>
                </a:lnTo>
              </a:path>
              <a:path h="790575">
                <a:moveTo>
                  <a:pt x="0" y="497018"/>
                </a:moveTo>
                <a:lnTo>
                  <a:pt x="0" y="466303"/>
                </a:lnTo>
              </a:path>
              <a:path h="790575">
                <a:moveTo>
                  <a:pt x="0" y="435588"/>
                </a:moveTo>
                <a:lnTo>
                  <a:pt x="0" y="404874"/>
                </a:lnTo>
              </a:path>
              <a:path h="790575">
                <a:moveTo>
                  <a:pt x="0" y="374159"/>
                </a:moveTo>
                <a:lnTo>
                  <a:pt x="0" y="343445"/>
                </a:lnTo>
              </a:path>
              <a:path h="790575">
                <a:moveTo>
                  <a:pt x="0" y="312730"/>
                </a:moveTo>
                <a:lnTo>
                  <a:pt x="0" y="282015"/>
                </a:lnTo>
              </a:path>
              <a:path h="790575">
                <a:moveTo>
                  <a:pt x="0" y="248509"/>
                </a:moveTo>
                <a:lnTo>
                  <a:pt x="0" y="217794"/>
                </a:lnTo>
              </a:path>
              <a:path h="790575">
                <a:moveTo>
                  <a:pt x="0" y="187079"/>
                </a:moveTo>
                <a:lnTo>
                  <a:pt x="0" y="156365"/>
                </a:lnTo>
              </a:path>
              <a:path h="790575">
                <a:moveTo>
                  <a:pt x="0" y="125650"/>
                </a:moveTo>
                <a:lnTo>
                  <a:pt x="0" y="94936"/>
                </a:lnTo>
              </a:path>
              <a:path h="790575">
                <a:moveTo>
                  <a:pt x="0" y="58636"/>
                </a:moveTo>
                <a:lnTo>
                  <a:pt x="0" y="33506"/>
                </a:lnTo>
              </a:path>
              <a:path h="790575">
                <a:moveTo>
                  <a:pt x="0" y="2792"/>
                </a:moveTo>
                <a:lnTo>
                  <a:pt x="0" y="0"/>
                </a:lnTo>
              </a:path>
              <a:path h="790575">
                <a:moveTo>
                  <a:pt x="0" y="64221"/>
                </a:moveTo>
                <a:lnTo>
                  <a:pt x="0" y="586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992517" y="1837291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686890"/>
                </a:moveTo>
                <a:lnTo>
                  <a:pt x="0" y="656175"/>
                </a:lnTo>
              </a:path>
              <a:path h="687069">
                <a:moveTo>
                  <a:pt x="0" y="625460"/>
                </a:moveTo>
                <a:lnTo>
                  <a:pt x="0" y="594746"/>
                </a:lnTo>
              </a:path>
              <a:path h="687069">
                <a:moveTo>
                  <a:pt x="0" y="564031"/>
                </a:moveTo>
                <a:lnTo>
                  <a:pt x="0" y="533317"/>
                </a:lnTo>
              </a:path>
              <a:path h="687069">
                <a:moveTo>
                  <a:pt x="0" y="502602"/>
                </a:moveTo>
                <a:lnTo>
                  <a:pt x="0" y="469095"/>
                </a:lnTo>
              </a:path>
              <a:path h="687069">
                <a:moveTo>
                  <a:pt x="0" y="438381"/>
                </a:moveTo>
                <a:lnTo>
                  <a:pt x="0" y="407666"/>
                </a:lnTo>
              </a:path>
              <a:path h="687069">
                <a:moveTo>
                  <a:pt x="0" y="376951"/>
                </a:moveTo>
                <a:lnTo>
                  <a:pt x="0" y="346237"/>
                </a:lnTo>
              </a:path>
              <a:path h="687069">
                <a:moveTo>
                  <a:pt x="0" y="315522"/>
                </a:moveTo>
                <a:lnTo>
                  <a:pt x="0" y="284808"/>
                </a:lnTo>
              </a:path>
              <a:path h="687069">
                <a:moveTo>
                  <a:pt x="0" y="254093"/>
                </a:moveTo>
                <a:lnTo>
                  <a:pt x="0" y="223378"/>
                </a:lnTo>
              </a:path>
              <a:path h="687069">
                <a:moveTo>
                  <a:pt x="0" y="192664"/>
                </a:moveTo>
                <a:lnTo>
                  <a:pt x="0" y="159157"/>
                </a:lnTo>
              </a:path>
              <a:path h="687069">
                <a:moveTo>
                  <a:pt x="0" y="128442"/>
                </a:moveTo>
                <a:lnTo>
                  <a:pt x="0" y="97728"/>
                </a:lnTo>
              </a:path>
              <a:path h="687069">
                <a:moveTo>
                  <a:pt x="0" y="67013"/>
                </a:moveTo>
                <a:lnTo>
                  <a:pt x="0" y="36299"/>
                </a:lnTo>
              </a:path>
              <a:path h="687069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992517" y="175073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30714"/>
                </a:moveTo>
                <a:lnTo>
                  <a:pt x="0" y="0"/>
                </a:lnTo>
              </a:path>
              <a:path h="86994">
                <a:moveTo>
                  <a:pt x="0" y="86559"/>
                </a:moveTo>
                <a:lnTo>
                  <a:pt x="0" y="61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037193" y="1806576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847321" y="952152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922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847321" y="104988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847321" y="153852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847321" y="167813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847321" y="216677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847321" y="230638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847321" y="279502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847321" y="293463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847321" y="342328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847321" y="356289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847321" y="405153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847321" y="419114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847321" y="467978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847321" y="48193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847321" y="530804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847321" y="544485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847321" y="593350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847321" y="6073113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847321" y="656175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847321" y="670136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847321" y="719000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847321" y="732961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847321" y="781826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847321" y="7957872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847321" y="844651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847321" y="858612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847321" y="90747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847321" y="921437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847321" y="97030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847321" y="984263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847321" y="1033127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847321" y="1047088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847321" y="1095952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847321" y="11099138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0"/>
                </a:moveTo>
                <a:lnTo>
                  <a:pt x="0" y="242924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8" name="object 1038"/>
          <p:cNvGrpSpPr/>
          <p:nvPr/>
        </p:nvGrpSpPr>
        <p:grpSpPr>
          <a:xfrm>
            <a:off x="1119686" y="9644383"/>
            <a:ext cx="4155440" cy="11430"/>
            <a:chOff x="1119686" y="9644383"/>
            <a:chExt cx="4155440" cy="11430"/>
          </a:xfrm>
        </p:grpSpPr>
        <p:sp>
          <p:nvSpPr>
            <p:cNvPr id="1039" name="object 1039"/>
            <p:cNvSpPr/>
            <p:nvPr/>
          </p:nvSpPr>
          <p:spPr>
            <a:xfrm>
              <a:off x="1119686" y="9644383"/>
              <a:ext cx="4155440" cy="11430"/>
            </a:xfrm>
            <a:custGeom>
              <a:avLst/>
              <a:gdLst/>
              <a:ahLst/>
              <a:cxnLst/>
              <a:rect l="l" t="t" r="r" b="b"/>
              <a:pathLst>
                <a:path w="4155440" h="11429">
                  <a:moveTo>
                    <a:pt x="0" y="11168"/>
                  </a:moveTo>
                  <a:lnTo>
                    <a:pt x="4154847" y="11168"/>
                  </a:lnTo>
                  <a:lnTo>
                    <a:pt x="4154847" y="0"/>
                  </a:lnTo>
                  <a:lnTo>
                    <a:pt x="0" y="11168"/>
                  </a:lnTo>
                  <a:close/>
                </a:path>
                <a:path w="4155440" h="11429">
                  <a:moveTo>
                    <a:pt x="0" y="0"/>
                  </a:moveTo>
                  <a:lnTo>
                    <a:pt x="0" y="11168"/>
                  </a:lnTo>
                  <a:lnTo>
                    <a:pt x="41548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1119686" y="9644383"/>
              <a:ext cx="4155440" cy="11430"/>
            </a:xfrm>
            <a:custGeom>
              <a:avLst/>
              <a:gdLst/>
              <a:ahLst/>
              <a:cxnLst/>
              <a:rect l="l" t="t" r="r" b="b"/>
              <a:pathLst>
                <a:path w="4155440" h="11429">
                  <a:moveTo>
                    <a:pt x="4154847" y="11168"/>
                  </a:moveTo>
                  <a:lnTo>
                    <a:pt x="4154847" y="0"/>
                  </a:lnTo>
                  <a:lnTo>
                    <a:pt x="0" y="11168"/>
                  </a:lnTo>
                  <a:lnTo>
                    <a:pt x="4154847" y="11168"/>
                  </a:lnTo>
                  <a:close/>
                </a:path>
                <a:path w="4155440" h="11429">
                  <a:moveTo>
                    <a:pt x="4154847" y="0"/>
                  </a:moveTo>
                  <a:lnTo>
                    <a:pt x="0" y="11168"/>
                  </a:lnTo>
                  <a:lnTo>
                    <a:pt x="0" y="0"/>
                  </a:lnTo>
                  <a:lnTo>
                    <a:pt x="415484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1" name="object 1041"/>
          <p:cNvSpPr/>
          <p:nvPr/>
        </p:nvSpPr>
        <p:spPr>
          <a:xfrm>
            <a:off x="1119686" y="4121340"/>
            <a:ext cx="4155440" cy="13970"/>
          </a:xfrm>
          <a:custGeom>
            <a:avLst/>
            <a:gdLst/>
            <a:ahLst/>
            <a:cxnLst/>
            <a:rect l="l" t="t" r="r" b="b"/>
            <a:pathLst>
              <a:path w="4155440" h="13970">
                <a:moveTo>
                  <a:pt x="4154847" y="0"/>
                </a:moveTo>
                <a:lnTo>
                  <a:pt x="0" y="0"/>
                </a:lnTo>
              </a:path>
              <a:path w="4155440" h="13970">
                <a:moveTo>
                  <a:pt x="0" y="13961"/>
                </a:moveTo>
                <a:lnTo>
                  <a:pt x="4154847" y="1396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119686" y="3694128"/>
            <a:ext cx="4155440" cy="59055"/>
          </a:xfrm>
          <a:custGeom>
            <a:avLst/>
            <a:gdLst/>
            <a:ahLst/>
            <a:cxnLst/>
            <a:rect l="l" t="t" r="r" b="b"/>
            <a:pathLst>
              <a:path w="4155440" h="59054">
                <a:moveTo>
                  <a:pt x="0" y="0"/>
                </a:moveTo>
                <a:lnTo>
                  <a:pt x="4154847" y="0"/>
                </a:lnTo>
              </a:path>
              <a:path w="4155440" h="59054">
                <a:moveTo>
                  <a:pt x="0" y="11168"/>
                </a:moveTo>
                <a:lnTo>
                  <a:pt x="4154847" y="11168"/>
                </a:lnTo>
              </a:path>
              <a:path w="4155440" h="59054">
                <a:moveTo>
                  <a:pt x="0" y="58636"/>
                </a:moveTo>
                <a:lnTo>
                  <a:pt x="4154847" y="5863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119686" y="3822570"/>
            <a:ext cx="4155440" cy="25400"/>
          </a:xfrm>
          <a:custGeom>
            <a:avLst/>
            <a:gdLst/>
            <a:ahLst/>
            <a:cxnLst/>
            <a:rect l="l" t="t" r="r" b="b"/>
            <a:pathLst>
              <a:path w="4155440" h="25400">
                <a:moveTo>
                  <a:pt x="0" y="0"/>
                </a:moveTo>
                <a:lnTo>
                  <a:pt x="4154847" y="0"/>
                </a:lnTo>
              </a:path>
              <a:path w="4155440" h="25400">
                <a:moveTo>
                  <a:pt x="0" y="16753"/>
                </a:moveTo>
                <a:lnTo>
                  <a:pt x="4154847" y="16753"/>
                </a:lnTo>
              </a:path>
              <a:path w="4155440" h="25400">
                <a:moveTo>
                  <a:pt x="0" y="25130"/>
                </a:moveTo>
                <a:lnTo>
                  <a:pt x="4154847" y="2513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119686" y="3897961"/>
            <a:ext cx="4155440" cy="11430"/>
          </a:xfrm>
          <a:custGeom>
            <a:avLst/>
            <a:gdLst/>
            <a:ahLst/>
            <a:cxnLst/>
            <a:rect l="l" t="t" r="r" b="b"/>
            <a:pathLst>
              <a:path w="4155440" h="11429">
                <a:moveTo>
                  <a:pt x="0" y="0"/>
                </a:moveTo>
                <a:lnTo>
                  <a:pt x="4154847" y="0"/>
                </a:lnTo>
              </a:path>
              <a:path w="4155440" h="11429">
                <a:moveTo>
                  <a:pt x="0" y="11168"/>
                </a:moveTo>
                <a:lnTo>
                  <a:pt x="4154847" y="1116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119686" y="3780687"/>
            <a:ext cx="4155440" cy="11430"/>
          </a:xfrm>
          <a:custGeom>
            <a:avLst/>
            <a:gdLst/>
            <a:ahLst/>
            <a:cxnLst/>
            <a:rect l="l" t="t" r="r" b="b"/>
            <a:pathLst>
              <a:path w="4155440" h="11429">
                <a:moveTo>
                  <a:pt x="0" y="11168"/>
                </a:moveTo>
                <a:lnTo>
                  <a:pt x="4154847" y="11168"/>
                </a:lnTo>
              </a:path>
              <a:path w="4155440" h="11429">
                <a:moveTo>
                  <a:pt x="0" y="0"/>
                </a:moveTo>
                <a:lnTo>
                  <a:pt x="415484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119686" y="3909130"/>
            <a:ext cx="4155440" cy="109220"/>
          </a:xfrm>
          <a:custGeom>
            <a:avLst/>
            <a:gdLst/>
            <a:ahLst/>
            <a:cxnLst/>
            <a:rect l="l" t="t" r="r" b="b"/>
            <a:pathLst>
              <a:path w="4155440" h="109220">
                <a:moveTo>
                  <a:pt x="1317935" y="0"/>
                </a:moveTo>
                <a:lnTo>
                  <a:pt x="0" y="0"/>
                </a:lnTo>
              </a:path>
              <a:path w="4155440" h="109220">
                <a:moveTo>
                  <a:pt x="4154847" y="36299"/>
                </a:moveTo>
                <a:lnTo>
                  <a:pt x="0" y="36299"/>
                </a:lnTo>
              </a:path>
              <a:path w="4155440" h="109220">
                <a:moveTo>
                  <a:pt x="4154847" y="39091"/>
                </a:moveTo>
                <a:lnTo>
                  <a:pt x="0" y="39091"/>
                </a:lnTo>
              </a:path>
              <a:path w="4155440" h="109220">
                <a:moveTo>
                  <a:pt x="4154847" y="30714"/>
                </a:moveTo>
                <a:lnTo>
                  <a:pt x="0" y="30714"/>
                </a:lnTo>
              </a:path>
              <a:path w="4155440" h="109220">
                <a:moveTo>
                  <a:pt x="4154847" y="75390"/>
                </a:moveTo>
                <a:lnTo>
                  <a:pt x="0" y="75390"/>
                </a:lnTo>
              </a:path>
              <a:path w="4155440" h="109220">
                <a:moveTo>
                  <a:pt x="4154847" y="80974"/>
                </a:moveTo>
                <a:lnTo>
                  <a:pt x="0" y="80974"/>
                </a:lnTo>
              </a:path>
              <a:path w="4155440" h="109220">
                <a:moveTo>
                  <a:pt x="4154847" y="103312"/>
                </a:moveTo>
                <a:lnTo>
                  <a:pt x="0" y="103312"/>
                </a:lnTo>
              </a:path>
              <a:path w="4155440" h="109220">
                <a:moveTo>
                  <a:pt x="4154847" y="108897"/>
                </a:moveTo>
                <a:lnTo>
                  <a:pt x="0" y="10889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119686" y="3858869"/>
            <a:ext cx="4155440" cy="0"/>
          </a:xfrm>
          <a:custGeom>
            <a:avLst/>
            <a:gdLst/>
            <a:ahLst/>
            <a:cxnLst/>
            <a:rect l="l" t="t" r="r" b="b"/>
            <a:pathLst>
              <a:path w="4155440">
                <a:moveTo>
                  <a:pt x="0" y="0"/>
                </a:moveTo>
                <a:lnTo>
                  <a:pt x="4154847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641834" y="4135301"/>
            <a:ext cx="0" cy="5514975"/>
          </a:xfrm>
          <a:custGeom>
            <a:avLst/>
            <a:gdLst/>
            <a:ahLst/>
            <a:cxnLst/>
            <a:rect l="l" t="t" r="r" b="b"/>
            <a:pathLst>
              <a:path h="5514975">
                <a:moveTo>
                  <a:pt x="0" y="5514666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521009" y="4135301"/>
            <a:ext cx="0" cy="5514975"/>
          </a:xfrm>
          <a:custGeom>
            <a:avLst/>
            <a:gdLst/>
            <a:ahLst/>
            <a:cxnLst/>
            <a:rect l="l" t="t" r="r" b="b"/>
            <a:pathLst>
              <a:path h="5514975">
                <a:moveTo>
                  <a:pt x="0" y="5514666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0" name="object 1050"/>
          <p:cNvGrpSpPr/>
          <p:nvPr/>
        </p:nvGrpSpPr>
        <p:grpSpPr>
          <a:xfrm>
            <a:off x="1613912" y="4018027"/>
            <a:ext cx="29845" cy="117475"/>
            <a:chOff x="1613912" y="4018027"/>
            <a:chExt cx="29845" cy="117475"/>
          </a:xfrm>
        </p:grpSpPr>
        <p:sp>
          <p:nvSpPr>
            <p:cNvPr id="1051" name="object 1051"/>
            <p:cNvSpPr/>
            <p:nvPr/>
          </p:nvSpPr>
          <p:spPr>
            <a:xfrm>
              <a:off x="1616704" y="4018027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0"/>
                  </a:moveTo>
                  <a:lnTo>
                    <a:pt x="0" y="1033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1627872" y="41199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0"/>
                  </a:moveTo>
                  <a:lnTo>
                    <a:pt x="0" y="6939"/>
                  </a:lnTo>
                  <a:lnTo>
                    <a:pt x="5625" y="12565"/>
                  </a:lnTo>
                  <a:lnTo>
                    <a:pt x="12565" y="1256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3" name="object 1053"/>
          <p:cNvGrpSpPr/>
          <p:nvPr/>
        </p:nvGrpSpPr>
        <p:grpSpPr>
          <a:xfrm>
            <a:off x="3516820" y="4018027"/>
            <a:ext cx="29845" cy="117475"/>
            <a:chOff x="3516820" y="4018027"/>
            <a:chExt cx="29845" cy="117475"/>
          </a:xfrm>
        </p:grpSpPr>
        <p:sp>
          <p:nvSpPr>
            <p:cNvPr id="1054" name="object 1054"/>
            <p:cNvSpPr/>
            <p:nvPr/>
          </p:nvSpPr>
          <p:spPr>
            <a:xfrm>
              <a:off x="3543347" y="4018027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0"/>
                  </a:moveTo>
                  <a:lnTo>
                    <a:pt x="0" y="1033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3519612" y="41199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65"/>
                  </a:moveTo>
                  <a:lnTo>
                    <a:pt x="6939" y="12565"/>
                  </a:lnTo>
                  <a:lnTo>
                    <a:pt x="12565" y="6939"/>
                  </a:lnTo>
                  <a:lnTo>
                    <a:pt x="1256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6" name="object 1056"/>
          <p:cNvGrpSpPr/>
          <p:nvPr/>
        </p:nvGrpSpPr>
        <p:grpSpPr>
          <a:xfrm>
            <a:off x="3995689" y="4132508"/>
            <a:ext cx="542290" cy="960755"/>
            <a:chOff x="3995689" y="4132508"/>
            <a:chExt cx="542290" cy="960755"/>
          </a:xfrm>
        </p:grpSpPr>
        <p:sp>
          <p:nvSpPr>
            <p:cNvPr id="1057" name="object 1057"/>
            <p:cNvSpPr/>
            <p:nvPr/>
          </p:nvSpPr>
          <p:spPr>
            <a:xfrm>
              <a:off x="3998481" y="4135301"/>
              <a:ext cx="536575" cy="955040"/>
            </a:xfrm>
            <a:custGeom>
              <a:avLst/>
              <a:gdLst/>
              <a:ahLst/>
              <a:cxnLst/>
              <a:rect l="l" t="t" r="r" b="b"/>
              <a:pathLst>
                <a:path w="536575" h="955039">
                  <a:moveTo>
                    <a:pt x="488641" y="94936"/>
                  </a:moveTo>
                  <a:lnTo>
                    <a:pt x="47468" y="94936"/>
                  </a:lnTo>
                  <a:lnTo>
                    <a:pt x="47468" y="907476"/>
                  </a:lnTo>
                  <a:lnTo>
                    <a:pt x="488641" y="907476"/>
                  </a:lnTo>
                  <a:lnTo>
                    <a:pt x="488641" y="94936"/>
                  </a:lnTo>
                </a:path>
                <a:path w="536575" h="955039">
                  <a:moveTo>
                    <a:pt x="466303" y="117273"/>
                  </a:moveTo>
                  <a:lnTo>
                    <a:pt x="69805" y="117273"/>
                  </a:lnTo>
                  <a:lnTo>
                    <a:pt x="69805" y="885138"/>
                  </a:lnTo>
                  <a:lnTo>
                    <a:pt x="466303" y="885138"/>
                  </a:lnTo>
                  <a:lnTo>
                    <a:pt x="466303" y="117273"/>
                  </a:lnTo>
                </a:path>
                <a:path w="536575" h="955039">
                  <a:moveTo>
                    <a:pt x="455134" y="128442"/>
                  </a:moveTo>
                  <a:lnTo>
                    <a:pt x="80974" y="128442"/>
                  </a:lnTo>
                  <a:lnTo>
                    <a:pt x="80974" y="873969"/>
                  </a:lnTo>
                  <a:lnTo>
                    <a:pt x="455134" y="873969"/>
                  </a:lnTo>
                  <a:lnTo>
                    <a:pt x="455134" y="128442"/>
                  </a:lnTo>
                </a:path>
                <a:path w="536575" h="955039">
                  <a:moveTo>
                    <a:pt x="435588" y="491433"/>
                  </a:moveTo>
                  <a:lnTo>
                    <a:pt x="435588" y="147988"/>
                  </a:lnTo>
                  <a:lnTo>
                    <a:pt x="97728" y="147988"/>
                  </a:lnTo>
                  <a:lnTo>
                    <a:pt x="97728" y="491433"/>
                  </a:lnTo>
                </a:path>
                <a:path w="536575" h="955039">
                  <a:moveTo>
                    <a:pt x="97728" y="510979"/>
                  </a:moveTo>
                  <a:lnTo>
                    <a:pt x="97728" y="857216"/>
                  </a:lnTo>
                  <a:lnTo>
                    <a:pt x="435588" y="857216"/>
                  </a:lnTo>
                  <a:lnTo>
                    <a:pt x="435588" y="510979"/>
                  </a:lnTo>
                </a:path>
                <a:path w="536575" h="955039">
                  <a:moveTo>
                    <a:pt x="435588" y="491433"/>
                  </a:moveTo>
                  <a:lnTo>
                    <a:pt x="97728" y="491433"/>
                  </a:lnTo>
                </a:path>
                <a:path w="536575" h="955039">
                  <a:moveTo>
                    <a:pt x="455134" y="510979"/>
                  </a:moveTo>
                  <a:lnTo>
                    <a:pt x="80974" y="510979"/>
                  </a:lnTo>
                </a:path>
                <a:path w="536575" h="955039">
                  <a:moveTo>
                    <a:pt x="510979" y="907476"/>
                  </a:moveTo>
                  <a:lnTo>
                    <a:pt x="22337" y="907476"/>
                  </a:lnTo>
                  <a:lnTo>
                    <a:pt x="22337" y="954944"/>
                  </a:lnTo>
                  <a:lnTo>
                    <a:pt x="510979" y="954944"/>
                  </a:lnTo>
                  <a:lnTo>
                    <a:pt x="510979" y="907476"/>
                  </a:lnTo>
                </a:path>
                <a:path w="536575" h="955039">
                  <a:moveTo>
                    <a:pt x="536109" y="0"/>
                  </a:moveTo>
                  <a:lnTo>
                    <a:pt x="0" y="0"/>
                  </a:lnTo>
                  <a:lnTo>
                    <a:pt x="0" y="94936"/>
                  </a:lnTo>
                  <a:lnTo>
                    <a:pt x="536109" y="94936"/>
                  </a:lnTo>
                  <a:lnTo>
                    <a:pt x="53610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4260951" y="4283289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5">
                  <a:moveTo>
                    <a:pt x="8376" y="343445"/>
                  </a:moveTo>
                  <a:lnTo>
                    <a:pt x="8376" y="0"/>
                  </a:lnTo>
                </a:path>
                <a:path w="8889" h="709295">
                  <a:moveTo>
                    <a:pt x="8376" y="362990"/>
                  </a:moveTo>
                  <a:lnTo>
                    <a:pt x="8376" y="709227"/>
                  </a:lnTo>
                </a:path>
                <a:path w="8889" h="709295">
                  <a:moveTo>
                    <a:pt x="0" y="343445"/>
                  </a:moveTo>
                  <a:lnTo>
                    <a:pt x="0" y="0"/>
                  </a:lnTo>
                </a:path>
                <a:path w="8889" h="709295">
                  <a:moveTo>
                    <a:pt x="0" y="362990"/>
                  </a:moveTo>
                  <a:lnTo>
                    <a:pt x="0" y="7092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9" name="object 1059"/>
          <p:cNvGrpSpPr/>
          <p:nvPr/>
        </p:nvGrpSpPr>
        <p:grpSpPr>
          <a:xfrm>
            <a:off x="4018027" y="5623563"/>
            <a:ext cx="494665" cy="935990"/>
            <a:chOff x="4018027" y="5623563"/>
            <a:chExt cx="494665" cy="935990"/>
          </a:xfrm>
        </p:grpSpPr>
        <p:sp>
          <p:nvSpPr>
            <p:cNvPr id="1060" name="object 1060"/>
            <p:cNvSpPr/>
            <p:nvPr/>
          </p:nvSpPr>
          <p:spPr>
            <a:xfrm>
              <a:off x="4020819" y="5626355"/>
              <a:ext cx="455295" cy="930275"/>
            </a:xfrm>
            <a:custGeom>
              <a:avLst/>
              <a:gdLst/>
              <a:ahLst/>
              <a:cxnLst/>
              <a:rect l="l" t="t" r="r" b="b"/>
              <a:pathLst>
                <a:path w="455295" h="930275">
                  <a:moveTo>
                    <a:pt x="443965" y="882346"/>
                  </a:moveTo>
                  <a:lnTo>
                    <a:pt x="47468" y="882346"/>
                  </a:lnTo>
                  <a:lnTo>
                    <a:pt x="47468" y="0"/>
                  </a:lnTo>
                  <a:lnTo>
                    <a:pt x="443965" y="0"/>
                  </a:lnTo>
                  <a:lnTo>
                    <a:pt x="443965" y="882346"/>
                  </a:lnTo>
                </a:path>
                <a:path w="455295" h="930275">
                  <a:moveTo>
                    <a:pt x="435588" y="873969"/>
                  </a:moveTo>
                  <a:lnTo>
                    <a:pt x="55844" y="873969"/>
                  </a:lnTo>
                  <a:lnTo>
                    <a:pt x="55844" y="8376"/>
                  </a:lnTo>
                  <a:lnTo>
                    <a:pt x="435588" y="8376"/>
                  </a:lnTo>
                  <a:lnTo>
                    <a:pt x="435588" y="873969"/>
                  </a:lnTo>
                </a:path>
                <a:path w="455295" h="930275">
                  <a:moveTo>
                    <a:pt x="416043" y="857216"/>
                  </a:moveTo>
                  <a:lnTo>
                    <a:pt x="72598" y="857216"/>
                  </a:lnTo>
                  <a:lnTo>
                    <a:pt x="72598" y="25130"/>
                  </a:lnTo>
                  <a:lnTo>
                    <a:pt x="416043" y="25130"/>
                  </a:lnTo>
                  <a:lnTo>
                    <a:pt x="416043" y="857216"/>
                  </a:lnTo>
                </a:path>
                <a:path w="455295" h="930275">
                  <a:moveTo>
                    <a:pt x="399289" y="449550"/>
                  </a:moveTo>
                  <a:lnTo>
                    <a:pt x="399289" y="840463"/>
                  </a:lnTo>
                  <a:lnTo>
                    <a:pt x="92143" y="840463"/>
                  </a:lnTo>
                  <a:lnTo>
                    <a:pt x="92143" y="449550"/>
                  </a:lnTo>
                </a:path>
                <a:path w="455295" h="930275">
                  <a:moveTo>
                    <a:pt x="92143" y="432796"/>
                  </a:moveTo>
                  <a:lnTo>
                    <a:pt x="92143" y="41883"/>
                  </a:lnTo>
                  <a:lnTo>
                    <a:pt x="399289" y="41883"/>
                  </a:lnTo>
                  <a:lnTo>
                    <a:pt x="399289" y="432796"/>
                  </a:lnTo>
                </a:path>
                <a:path w="455295" h="930275">
                  <a:moveTo>
                    <a:pt x="455134" y="882346"/>
                  </a:moveTo>
                  <a:lnTo>
                    <a:pt x="36299" y="882346"/>
                  </a:lnTo>
                  <a:lnTo>
                    <a:pt x="36299" y="929814"/>
                  </a:lnTo>
                  <a:lnTo>
                    <a:pt x="455134" y="929814"/>
                  </a:lnTo>
                  <a:lnTo>
                    <a:pt x="455134" y="882346"/>
                  </a:lnTo>
                </a:path>
                <a:path w="455295" h="930275">
                  <a:moveTo>
                    <a:pt x="47468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7468" y="0"/>
                  </a:lnTo>
                  <a:lnTo>
                    <a:pt x="47468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4020819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39091" y="83767"/>
                  </a:moveTo>
                  <a:lnTo>
                    <a:pt x="8376" y="83767"/>
                  </a:lnTo>
                  <a:lnTo>
                    <a:pt x="8376" y="8376"/>
                  </a:lnTo>
                  <a:lnTo>
                    <a:pt x="39091" y="8376"/>
                  </a:lnTo>
                  <a:lnTo>
                    <a:pt x="39091" y="83767"/>
                  </a:lnTo>
                </a:path>
                <a:path w="47625" h="92710">
                  <a:moveTo>
                    <a:pt x="8376" y="8376"/>
                  </a:moveTo>
                  <a:lnTo>
                    <a:pt x="0" y="0"/>
                  </a:lnTo>
                </a:path>
                <a:path w="47625" h="92710">
                  <a:moveTo>
                    <a:pt x="39091" y="8376"/>
                  </a:moveTo>
                  <a:lnTo>
                    <a:pt x="47468" y="0"/>
                  </a:lnTo>
                </a:path>
                <a:path w="47625" h="92710">
                  <a:moveTo>
                    <a:pt x="8376" y="83767"/>
                  </a:moveTo>
                  <a:lnTo>
                    <a:pt x="0" y="92143"/>
                  </a:lnTo>
                </a:path>
                <a:path w="47625" h="92710">
                  <a:moveTo>
                    <a:pt x="39091" y="83767"/>
                  </a:moveTo>
                  <a:lnTo>
                    <a:pt x="47468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4464784" y="5626355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10">
                  <a:moveTo>
                    <a:pt x="0" y="92143"/>
                  </a:moveTo>
                  <a:lnTo>
                    <a:pt x="44675" y="92143"/>
                  </a:lnTo>
                  <a:lnTo>
                    <a:pt x="44675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3" name="object 1063"/>
          <p:cNvSpPr/>
          <p:nvPr/>
        </p:nvSpPr>
        <p:spPr>
          <a:xfrm>
            <a:off x="4473161" y="5634732"/>
            <a:ext cx="27940" cy="75565"/>
          </a:xfrm>
          <a:custGeom>
            <a:avLst/>
            <a:gdLst/>
            <a:ahLst/>
            <a:cxnLst/>
            <a:rect l="l" t="t" r="r" b="b"/>
            <a:pathLst>
              <a:path w="27939" h="75564">
                <a:moveTo>
                  <a:pt x="0" y="75390"/>
                </a:moveTo>
                <a:lnTo>
                  <a:pt x="27922" y="75390"/>
                </a:lnTo>
                <a:lnTo>
                  <a:pt x="27922" y="0"/>
                </a:lnTo>
                <a:lnTo>
                  <a:pt x="0" y="0"/>
                </a:lnTo>
                <a:lnTo>
                  <a:pt x="0" y="753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464785" y="5626355"/>
            <a:ext cx="45085" cy="8890"/>
          </a:xfrm>
          <a:custGeom>
            <a:avLst/>
            <a:gdLst/>
            <a:ahLst/>
            <a:cxnLst/>
            <a:rect l="l" t="t" r="r" b="b"/>
            <a:pathLst>
              <a:path w="45085" h="8889">
                <a:moveTo>
                  <a:pt x="36299" y="8376"/>
                </a:moveTo>
                <a:lnTo>
                  <a:pt x="44675" y="0"/>
                </a:lnTo>
              </a:path>
              <a:path w="45085" h="8889">
                <a:moveTo>
                  <a:pt x="8376" y="8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464785" y="5710122"/>
            <a:ext cx="45085" cy="8890"/>
          </a:xfrm>
          <a:custGeom>
            <a:avLst/>
            <a:gdLst/>
            <a:ahLst/>
            <a:cxnLst/>
            <a:rect l="l" t="t" r="r" b="b"/>
            <a:pathLst>
              <a:path w="45085" h="8889">
                <a:moveTo>
                  <a:pt x="36299" y="0"/>
                </a:moveTo>
                <a:lnTo>
                  <a:pt x="44675" y="8376"/>
                </a:lnTo>
              </a:path>
              <a:path w="45085" h="8889">
                <a:moveTo>
                  <a:pt x="8376" y="0"/>
                </a:moveTo>
                <a:lnTo>
                  <a:pt x="0" y="83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020819" y="5578887"/>
            <a:ext cx="488950" cy="47625"/>
          </a:xfrm>
          <a:custGeom>
            <a:avLst/>
            <a:gdLst/>
            <a:ahLst/>
            <a:cxnLst/>
            <a:rect l="l" t="t" r="r" b="b"/>
            <a:pathLst>
              <a:path w="488950" h="47625">
                <a:moveTo>
                  <a:pt x="488641" y="0"/>
                </a:moveTo>
                <a:lnTo>
                  <a:pt x="488641" y="47468"/>
                </a:lnTo>
                <a:lnTo>
                  <a:pt x="0" y="47468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7" name="object 1067"/>
          <p:cNvGrpSpPr/>
          <p:nvPr/>
        </p:nvGrpSpPr>
        <p:grpSpPr>
          <a:xfrm>
            <a:off x="4093417" y="5668238"/>
            <a:ext cx="343535" cy="798830"/>
            <a:chOff x="4093417" y="5668238"/>
            <a:chExt cx="343535" cy="798830"/>
          </a:xfrm>
        </p:grpSpPr>
        <p:sp>
          <p:nvSpPr>
            <p:cNvPr id="1068" name="object 1068"/>
            <p:cNvSpPr/>
            <p:nvPr/>
          </p:nvSpPr>
          <p:spPr>
            <a:xfrm>
              <a:off x="4093417" y="6059151"/>
              <a:ext cx="343535" cy="17145"/>
            </a:xfrm>
            <a:custGeom>
              <a:avLst/>
              <a:gdLst/>
              <a:ahLst/>
              <a:cxnLst/>
              <a:rect l="l" t="t" r="r" b="b"/>
              <a:pathLst>
                <a:path w="343535" h="17145">
                  <a:moveTo>
                    <a:pt x="326691" y="0"/>
                  </a:moveTo>
                  <a:lnTo>
                    <a:pt x="19545" y="0"/>
                  </a:lnTo>
                </a:path>
                <a:path w="343535" h="17145">
                  <a:moveTo>
                    <a:pt x="343445" y="16753"/>
                  </a:moveTo>
                  <a:lnTo>
                    <a:pt x="0" y="1675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4260951" y="5668238"/>
              <a:ext cx="8890" cy="798830"/>
            </a:xfrm>
            <a:custGeom>
              <a:avLst/>
              <a:gdLst/>
              <a:ahLst/>
              <a:cxnLst/>
              <a:rect l="l" t="t" r="r" b="b"/>
              <a:pathLst>
                <a:path w="8889" h="798829">
                  <a:moveTo>
                    <a:pt x="8376" y="390913"/>
                  </a:moveTo>
                  <a:lnTo>
                    <a:pt x="8376" y="0"/>
                  </a:lnTo>
                </a:path>
                <a:path w="8889" h="798829">
                  <a:moveTo>
                    <a:pt x="8376" y="407666"/>
                  </a:moveTo>
                  <a:lnTo>
                    <a:pt x="8376" y="798579"/>
                  </a:lnTo>
                </a:path>
                <a:path w="8889" h="798829">
                  <a:moveTo>
                    <a:pt x="0" y="390913"/>
                  </a:moveTo>
                  <a:lnTo>
                    <a:pt x="0" y="0"/>
                  </a:lnTo>
                </a:path>
                <a:path w="8889" h="798829">
                  <a:moveTo>
                    <a:pt x="0" y="407666"/>
                  </a:moveTo>
                  <a:lnTo>
                    <a:pt x="0" y="7985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0" name="object 1070"/>
          <p:cNvGrpSpPr/>
          <p:nvPr/>
        </p:nvGrpSpPr>
        <p:grpSpPr>
          <a:xfrm>
            <a:off x="4001273" y="5500704"/>
            <a:ext cx="530860" cy="114935"/>
            <a:chOff x="4001273" y="5500704"/>
            <a:chExt cx="530860" cy="114935"/>
          </a:xfrm>
        </p:grpSpPr>
        <p:sp>
          <p:nvSpPr>
            <p:cNvPr id="1071" name="object 1071"/>
            <p:cNvSpPr/>
            <p:nvPr/>
          </p:nvSpPr>
          <p:spPr>
            <a:xfrm>
              <a:off x="4029196" y="5581679"/>
              <a:ext cx="472440" cy="33655"/>
            </a:xfrm>
            <a:custGeom>
              <a:avLst/>
              <a:gdLst/>
              <a:ahLst/>
              <a:cxnLst/>
              <a:rect l="l" t="t" r="r" b="b"/>
              <a:pathLst>
                <a:path w="472439" h="33654">
                  <a:moveTo>
                    <a:pt x="340652" y="0"/>
                  </a:moveTo>
                  <a:lnTo>
                    <a:pt x="471887" y="5584"/>
                  </a:lnTo>
                  <a:lnTo>
                    <a:pt x="471887" y="33506"/>
                  </a:lnTo>
                  <a:lnTo>
                    <a:pt x="0" y="33506"/>
                  </a:lnTo>
                  <a:lnTo>
                    <a:pt x="0" y="5584"/>
                  </a:lnTo>
                  <a:lnTo>
                    <a:pt x="131235" y="0"/>
                  </a:lnTo>
                </a:path>
                <a:path w="472439" h="33654">
                  <a:moveTo>
                    <a:pt x="340652" y="2792"/>
                  </a:moveTo>
                  <a:lnTo>
                    <a:pt x="469095" y="8376"/>
                  </a:lnTo>
                  <a:lnTo>
                    <a:pt x="469095" y="30714"/>
                  </a:lnTo>
                  <a:lnTo>
                    <a:pt x="2792" y="30714"/>
                  </a:lnTo>
                  <a:lnTo>
                    <a:pt x="2792" y="8376"/>
                  </a:lnTo>
                  <a:lnTo>
                    <a:pt x="131235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4004066" y="5539796"/>
              <a:ext cx="525145" cy="39370"/>
            </a:xfrm>
            <a:custGeom>
              <a:avLst/>
              <a:gdLst/>
              <a:ahLst/>
              <a:cxnLst/>
              <a:rect l="l" t="t" r="r" b="b"/>
              <a:pathLst>
                <a:path w="525145" h="39370">
                  <a:moveTo>
                    <a:pt x="13961" y="36299"/>
                  </a:moveTo>
                  <a:lnTo>
                    <a:pt x="153572" y="30714"/>
                  </a:lnTo>
                </a:path>
                <a:path w="525145" h="39370">
                  <a:moveTo>
                    <a:pt x="16753" y="39091"/>
                  </a:moveTo>
                  <a:lnTo>
                    <a:pt x="156365" y="36299"/>
                  </a:lnTo>
                </a:path>
                <a:path w="525145" h="39370">
                  <a:moveTo>
                    <a:pt x="11168" y="27922"/>
                  </a:moveTo>
                  <a:lnTo>
                    <a:pt x="150780" y="22337"/>
                  </a:lnTo>
                </a:path>
                <a:path w="525145" h="39370">
                  <a:moveTo>
                    <a:pt x="11168" y="30714"/>
                  </a:moveTo>
                  <a:lnTo>
                    <a:pt x="153572" y="25130"/>
                  </a:lnTo>
                </a:path>
                <a:path w="525145" h="39370">
                  <a:moveTo>
                    <a:pt x="0" y="16753"/>
                  </a:moveTo>
                  <a:lnTo>
                    <a:pt x="147988" y="11168"/>
                  </a:lnTo>
                </a:path>
                <a:path w="525145" h="39370">
                  <a:moveTo>
                    <a:pt x="0" y="5584"/>
                  </a:moveTo>
                  <a:lnTo>
                    <a:pt x="145196" y="0"/>
                  </a:lnTo>
                </a:path>
                <a:path w="525145" h="39370">
                  <a:moveTo>
                    <a:pt x="13961" y="36299"/>
                  </a:moveTo>
                  <a:lnTo>
                    <a:pt x="11168" y="30714"/>
                  </a:lnTo>
                </a:path>
                <a:path w="525145" h="39370">
                  <a:moveTo>
                    <a:pt x="0" y="16753"/>
                  </a:moveTo>
                  <a:lnTo>
                    <a:pt x="0" y="5584"/>
                  </a:lnTo>
                </a:path>
                <a:path w="525145" h="39370">
                  <a:moveTo>
                    <a:pt x="2792" y="16753"/>
                  </a:moveTo>
                  <a:lnTo>
                    <a:pt x="11168" y="27922"/>
                  </a:lnTo>
                  <a:lnTo>
                    <a:pt x="11168" y="30714"/>
                  </a:lnTo>
                </a:path>
                <a:path w="525145" h="39370">
                  <a:moveTo>
                    <a:pt x="16753" y="39091"/>
                  </a:moveTo>
                  <a:lnTo>
                    <a:pt x="16753" y="36299"/>
                  </a:lnTo>
                </a:path>
                <a:path w="525145" h="39370">
                  <a:moveTo>
                    <a:pt x="510979" y="36299"/>
                  </a:moveTo>
                  <a:lnTo>
                    <a:pt x="368575" y="30714"/>
                  </a:lnTo>
                </a:path>
                <a:path w="525145" h="39370">
                  <a:moveTo>
                    <a:pt x="505394" y="39091"/>
                  </a:moveTo>
                  <a:lnTo>
                    <a:pt x="365782" y="36299"/>
                  </a:lnTo>
                </a:path>
                <a:path w="525145" h="39370">
                  <a:moveTo>
                    <a:pt x="513771" y="27922"/>
                  </a:moveTo>
                  <a:lnTo>
                    <a:pt x="371367" y="22337"/>
                  </a:lnTo>
                </a:path>
                <a:path w="525145" h="39370">
                  <a:moveTo>
                    <a:pt x="513771" y="30714"/>
                  </a:moveTo>
                  <a:lnTo>
                    <a:pt x="371367" y="25130"/>
                  </a:lnTo>
                </a:path>
                <a:path w="525145" h="39370">
                  <a:moveTo>
                    <a:pt x="522148" y="16753"/>
                  </a:moveTo>
                  <a:lnTo>
                    <a:pt x="376951" y="11168"/>
                  </a:lnTo>
                </a:path>
                <a:path w="525145" h="39370">
                  <a:moveTo>
                    <a:pt x="524940" y="5584"/>
                  </a:moveTo>
                  <a:lnTo>
                    <a:pt x="379744" y="0"/>
                  </a:lnTo>
                </a:path>
                <a:path w="525145" h="39370">
                  <a:moveTo>
                    <a:pt x="510979" y="36299"/>
                  </a:moveTo>
                  <a:lnTo>
                    <a:pt x="510979" y="30714"/>
                  </a:lnTo>
                </a:path>
                <a:path w="525145" h="39370">
                  <a:moveTo>
                    <a:pt x="522148" y="16753"/>
                  </a:moveTo>
                  <a:lnTo>
                    <a:pt x="524940" y="5584"/>
                  </a:lnTo>
                </a:path>
                <a:path w="525145" h="39370">
                  <a:moveTo>
                    <a:pt x="519355" y="16753"/>
                  </a:moveTo>
                  <a:lnTo>
                    <a:pt x="513771" y="27922"/>
                  </a:lnTo>
                  <a:lnTo>
                    <a:pt x="513771" y="30714"/>
                  </a:lnTo>
                </a:path>
                <a:path w="525145" h="39370">
                  <a:moveTo>
                    <a:pt x="505394" y="39091"/>
                  </a:moveTo>
                  <a:lnTo>
                    <a:pt x="508186" y="3629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4169377" y="5503496"/>
              <a:ext cx="191770" cy="26670"/>
            </a:xfrm>
            <a:custGeom>
              <a:avLst/>
              <a:gdLst/>
              <a:ahLst/>
              <a:cxnLst/>
              <a:rect l="l" t="t" r="r" b="b"/>
              <a:pathLst>
                <a:path w="191770" h="26670">
                  <a:moveTo>
                    <a:pt x="191524" y="26140"/>
                  </a:moveTo>
                  <a:lnTo>
                    <a:pt x="144981" y="6535"/>
                  </a:lnTo>
                  <a:lnTo>
                    <a:pt x="95762" y="0"/>
                  </a:lnTo>
                  <a:lnTo>
                    <a:pt x="46543" y="6535"/>
                  </a:lnTo>
                  <a:lnTo>
                    <a:pt x="0" y="261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4146681" y="5530613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5">
                  <a:moveTo>
                    <a:pt x="0" y="6361"/>
                  </a:moveTo>
                  <a:lnTo>
                    <a:pt x="7684" y="6093"/>
                  </a:lnTo>
                  <a:lnTo>
                    <a:pt x="15178" y="3906"/>
                  </a:lnTo>
                  <a:lnTo>
                    <a:pt x="2180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4361797" y="5530613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5">
                  <a:moveTo>
                    <a:pt x="0" y="0"/>
                  </a:moveTo>
                  <a:lnTo>
                    <a:pt x="6622" y="3906"/>
                  </a:lnTo>
                  <a:lnTo>
                    <a:pt x="14117" y="6093"/>
                  </a:lnTo>
                  <a:lnTo>
                    <a:pt x="21801" y="63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4174504" y="5514665"/>
              <a:ext cx="181610" cy="26034"/>
            </a:xfrm>
            <a:custGeom>
              <a:avLst/>
              <a:gdLst/>
              <a:ahLst/>
              <a:cxnLst/>
              <a:rect l="l" t="t" r="r" b="b"/>
              <a:pathLst>
                <a:path w="181610" h="26035">
                  <a:moveTo>
                    <a:pt x="181270" y="25787"/>
                  </a:moveTo>
                  <a:lnTo>
                    <a:pt x="137285" y="6446"/>
                  </a:lnTo>
                  <a:lnTo>
                    <a:pt x="90635" y="0"/>
                  </a:lnTo>
                  <a:lnTo>
                    <a:pt x="43984" y="6446"/>
                  </a:lnTo>
                  <a:lnTo>
                    <a:pt x="0" y="2578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4149473" y="5541471"/>
              <a:ext cx="22860" cy="6985"/>
            </a:xfrm>
            <a:custGeom>
              <a:avLst/>
              <a:gdLst/>
              <a:ahLst/>
              <a:cxnLst/>
              <a:rect l="l" t="t" r="r" b="b"/>
              <a:pathLst>
                <a:path w="22860" h="6985">
                  <a:moveTo>
                    <a:pt x="0" y="6672"/>
                  </a:moveTo>
                  <a:lnTo>
                    <a:pt x="7888" y="6397"/>
                  </a:lnTo>
                  <a:lnTo>
                    <a:pt x="15574" y="4099"/>
                  </a:lnTo>
                  <a:lnTo>
                    <a:pt x="2232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4355693" y="5541471"/>
              <a:ext cx="22860" cy="6985"/>
            </a:xfrm>
            <a:custGeom>
              <a:avLst/>
              <a:gdLst/>
              <a:ahLst/>
              <a:cxnLst/>
              <a:rect l="l" t="t" r="r" b="b"/>
              <a:pathLst>
                <a:path w="22860" h="6985">
                  <a:moveTo>
                    <a:pt x="0" y="0"/>
                  </a:moveTo>
                  <a:lnTo>
                    <a:pt x="6745" y="4099"/>
                  </a:lnTo>
                  <a:lnTo>
                    <a:pt x="14431" y="6397"/>
                  </a:lnTo>
                  <a:lnTo>
                    <a:pt x="22320" y="667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4178319" y="5528626"/>
              <a:ext cx="173990" cy="25400"/>
            </a:xfrm>
            <a:custGeom>
              <a:avLst/>
              <a:gdLst/>
              <a:ahLst/>
              <a:cxnLst/>
              <a:rect l="l" t="t" r="r" b="b"/>
              <a:pathLst>
                <a:path w="173989" h="25400">
                  <a:moveTo>
                    <a:pt x="173639" y="24983"/>
                  </a:moveTo>
                  <a:lnTo>
                    <a:pt x="131577" y="6245"/>
                  </a:lnTo>
                  <a:lnTo>
                    <a:pt x="86819" y="0"/>
                  </a:lnTo>
                  <a:lnTo>
                    <a:pt x="42061" y="6245"/>
                  </a:lnTo>
                  <a:lnTo>
                    <a:pt x="0" y="2498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4155057" y="5552294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7018"/>
                  </a:moveTo>
                  <a:lnTo>
                    <a:pt x="8111" y="6735"/>
                  </a:lnTo>
                  <a:lnTo>
                    <a:pt x="16004" y="4314"/>
                  </a:lnTo>
                  <a:lnTo>
                    <a:pt x="2288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4352341" y="5552294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0"/>
                  </a:moveTo>
                  <a:lnTo>
                    <a:pt x="6875" y="4314"/>
                  </a:lnTo>
                  <a:lnTo>
                    <a:pt x="14768" y="6735"/>
                  </a:lnTo>
                  <a:lnTo>
                    <a:pt x="22880" y="70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4179296" y="5531419"/>
              <a:ext cx="172085" cy="25400"/>
            </a:xfrm>
            <a:custGeom>
              <a:avLst/>
              <a:gdLst/>
              <a:ahLst/>
              <a:cxnLst/>
              <a:rect l="l" t="t" r="r" b="b"/>
              <a:pathLst>
                <a:path w="172085" h="25400">
                  <a:moveTo>
                    <a:pt x="171687" y="24876"/>
                  </a:moveTo>
                  <a:lnTo>
                    <a:pt x="130117" y="6219"/>
                  </a:lnTo>
                  <a:lnTo>
                    <a:pt x="85843" y="0"/>
                  </a:lnTo>
                  <a:lnTo>
                    <a:pt x="41570" y="6219"/>
                  </a:lnTo>
                  <a:lnTo>
                    <a:pt x="0" y="248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4155057" y="5557787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7110"/>
                  </a:moveTo>
                  <a:lnTo>
                    <a:pt x="8170" y="6825"/>
                  </a:lnTo>
                  <a:lnTo>
                    <a:pt x="16117" y="4371"/>
                  </a:lnTo>
                  <a:lnTo>
                    <a:pt x="2302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4352195" y="5557787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0"/>
                  </a:moveTo>
                  <a:lnTo>
                    <a:pt x="6908" y="4371"/>
                  </a:lnTo>
                  <a:lnTo>
                    <a:pt x="14855" y="6825"/>
                  </a:lnTo>
                  <a:lnTo>
                    <a:pt x="23025" y="711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4181267" y="5537003"/>
              <a:ext cx="168275" cy="24765"/>
            </a:xfrm>
            <a:custGeom>
              <a:avLst/>
              <a:gdLst/>
              <a:ahLst/>
              <a:cxnLst/>
              <a:rect l="l" t="t" r="r" b="b"/>
              <a:pathLst>
                <a:path w="168275" h="24764">
                  <a:moveTo>
                    <a:pt x="167744" y="24658"/>
                  </a:moveTo>
                  <a:lnTo>
                    <a:pt x="127167" y="6164"/>
                  </a:lnTo>
                  <a:lnTo>
                    <a:pt x="83872" y="0"/>
                  </a:lnTo>
                  <a:lnTo>
                    <a:pt x="40576" y="6164"/>
                  </a:lnTo>
                  <a:lnTo>
                    <a:pt x="0" y="2465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4157850" y="5563179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7302"/>
                  </a:moveTo>
                  <a:lnTo>
                    <a:pt x="8291" y="7013"/>
                  </a:lnTo>
                  <a:lnTo>
                    <a:pt x="16351" y="4490"/>
                  </a:lnTo>
                  <a:lnTo>
                    <a:pt x="2332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4349102" y="5563179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0"/>
                  </a:moveTo>
                  <a:lnTo>
                    <a:pt x="6976" y="4490"/>
                  </a:lnTo>
                  <a:lnTo>
                    <a:pt x="15035" y="7013"/>
                  </a:lnTo>
                  <a:lnTo>
                    <a:pt x="23327" y="730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4184434" y="5542588"/>
              <a:ext cx="161925" cy="24130"/>
            </a:xfrm>
            <a:custGeom>
              <a:avLst/>
              <a:gdLst/>
              <a:ahLst/>
              <a:cxnLst/>
              <a:rect l="l" t="t" r="r" b="b"/>
              <a:pathLst>
                <a:path w="161925" h="24129">
                  <a:moveTo>
                    <a:pt x="161410" y="23676"/>
                  </a:moveTo>
                  <a:lnTo>
                    <a:pt x="122360" y="5919"/>
                  </a:lnTo>
                  <a:lnTo>
                    <a:pt x="80705" y="0"/>
                  </a:lnTo>
                  <a:lnTo>
                    <a:pt x="39050" y="5919"/>
                  </a:lnTo>
                  <a:lnTo>
                    <a:pt x="0" y="236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4187451" y="5548172"/>
              <a:ext cx="155575" cy="25400"/>
            </a:xfrm>
            <a:custGeom>
              <a:avLst/>
              <a:gdLst/>
              <a:ahLst/>
              <a:cxnLst/>
              <a:rect l="l" t="t" r="r" b="b"/>
              <a:pathLst>
                <a:path w="155575" h="25400">
                  <a:moveTo>
                    <a:pt x="155376" y="22791"/>
                  </a:moveTo>
                  <a:lnTo>
                    <a:pt x="117786" y="5697"/>
                  </a:lnTo>
                  <a:lnTo>
                    <a:pt x="77688" y="0"/>
                  </a:lnTo>
                  <a:lnTo>
                    <a:pt x="37590" y="5697"/>
                  </a:lnTo>
                  <a:lnTo>
                    <a:pt x="0" y="22791"/>
                  </a:lnTo>
                </a:path>
                <a:path w="155575" h="25400">
                  <a:moveTo>
                    <a:pt x="153868" y="25141"/>
                  </a:moveTo>
                  <a:lnTo>
                    <a:pt x="117007" y="8379"/>
                  </a:lnTo>
                  <a:lnTo>
                    <a:pt x="77688" y="2792"/>
                  </a:lnTo>
                  <a:lnTo>
                    <a:pt x="38369" y="8379"/>
                  </a:lnTo>
                  <a:lnTo>
                    <a:pt x="1508" y="251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4160642" y="5566000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7274"/>
                  </a:moveTo>
                  <a:lnTo>
                    <a:pt x="8273" y="6985"/>
                  </a:lnTo>
                  <a:lnTo>
                    <a:pt x="16316" y="4472"/>
                  </a:lnTo>
                  <a:lnTo>
                    <a:pt x="2328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4160934" y="5573049"/>
              <a:ext cx="29209" cy="11430"/>
            </a:xfrm>
            <a:custGeom>
              <a:avLst/>
              <a:gdLst/>
              <a:ahLst/>
              <a:cxnLst/>
              <a:rect l="l" t="t" r="r" b="b"/>
              <a:pathLst>
                <a:path w="29210" h="11429">
                  <a:moveTo>
                    <a:pt x="0" y="8596"/>
                  </a:moveTo>
                  <a:lnTo>
                    <a:pt x="7266" y="7852"/>
                  </a:lnTo>
                  <a:lnTo>
                    <a:pt x="14337" y="6152"/>
                  </a:lnTo>
                  <a:lnTo>
                    <a:pt x="21118" y="3525"/>
                  </a:lnTo>
                  <a:lnTo>
                    <a:pt x="27516" y="0"/>
                  </a:lnTo>
                </a:path>
                <a:path w="29210" h="11429">
                  <a:moveTo>
                    <a:pt x="97" y="11387"/>
                  </a:moveTo>
                  <a:lnTo>
                    <a:pt x="7736" y="10605"/>
                  </a:lnTo>
                  <a:lnTo>
                    <a:pt x="15170" y="8817"/>
                  </a:lnTo>
                  <a:lnTo>
                    <a:pt x="22298" y="6055"/>
                  </a:lnTo>
                  <a:lnTo>
                    <a:pt x="29024" y="2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4346354" y="5566000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0"/>
                  </a:moveTo>
                  <a:lnTo>
                    <a:pt x="6966" y="4472"/>
                  </a:lnTo>
                  <a:lnTo>
                    <a:pt x="15009" y="6985"/>
                  </a:lnTo>
                  <a:lnTo>
                    <a:pt x="23282" y="72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4340320" y="5573049"/>
              <a:ext cx="29209" cy="11430"/>
            </a:xfrm>
            <a:custGeom>
              <a:avLst/>
              <a:gdLst/>
              <a:ahLst/>
              <a:cxnLst/>
              <a:rect l="l" t="t" r="r" b="b"/>
              <a:pathLst>
                <a:path w="29210" h="11429">
                  <a:moveTo>
                    <a:pt x="1508" y="0"/>
                  </a:moveTo>
                  <a:lnTo>
                    <a:pt x="7906" y="3525"/>
                  </a:lnTo>
                  <a:lnTo>
                    <a:pt x="14687" y="6152"/>
                  </a:lnTo>
                  <a:lnTo>
                    <a:pt x="21758" y="7852"/>
                  </a:lnTo>
                  <a:lnTo>
                    <a:pt x="29024" y="8596"/>
                  </a:lnTo>
                </a:path>
                <a:path w="29210" h="11429">
                  <a:moveTo>
                    <a:pt x="0" y="2349"/>
                  </a:moveTo>
                  <a:lnTo>
                    <a:pt x="6725" y="6055"/>
                  </a:lnTo>
                  <a:lnTo>
                    <a:pt x="13854" y="8817"/>
                  </a:lnTo>
                  <a:lnTo>
                    <a:pt x="21287" y="10605"/>
                  </a:lnTo>
                  <a:lnTo>
                    <a:pt x="28927" y="113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4" name="object 1094"/>
          <p:cNvSpPr/>
          <p:nvPr/>
        </p:nvSpPr>
        <p:spPr>
          <a:xfrm>
            <a:off x="1814953" y="4202315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5" name="object 1095"/>
          <p:cNvGrpSpPr/>
          <p:nvPr/>
        </p:nvGrpSpPr>
        <p:grpSpPr>
          <a:xfrm>
            <a:off x="1870797" y="4132508"/>
            <a:ext cx="363220" cy="960755"/>
            <a:chOff x="1870797" y="4132508"/>
            <a:chExt cx="363220" cy="960755"/>
          </a:xfrm>
        </p:grpSpPr>
        <p:sp>
          <p:nvSpPr>
            <p:cNvPr id="1096" name="object 1096"/>
            <p:cNvSpPr/>
            <p:nvPr/>
          </p:nvSpPr>
          <p:spPr>
            <a:xfrm>
              <a:off x="1873590" y="4135301"/>
              <a:ext cx="357505" cy="955040"/>
            </a:xfrm>
            <a:custGeom>
              <a:avLst/>
              <a:gdLst/>
              <a:ahLst/>
              <a:cxnLst/>
              <a:rect l="l" t="t" r="r" b="b"/>
              <a:pathLst>
                <a:path w="357505" h="955039">
                  <a:moveTo>
                    <a:pt x="335068" y="94936"/>
                  </a:moveTo>
                  <a:lnTo>
                    <a:pt x="22337" y="94936"/>
                  </a:lnTo>
                  <a:lnTo>
                    <a:pt x="22337" y="907476"/>
                  </a:lnTo>
                  <a:lnTo>
                    <a:pt x="335068" y="907476"/>
                  </a:lnTo>
                  <a:lnTo>
                    <a:pt x="335068" y="94936"/>
                  </a:lnTo>
                </a:path>
                <a:path w="357505" h="955039">
                  <a:moveTo>
                    <a:pt x="335068" y="117273"/>
                  </a:moveTo>
                  <a:lnTo>
                    <a:pt x="39091" y="117273"/>
                  </a:lnTo>
                  <a:lnTo>
                    <a:pt x="39091" y="885138"/>
                  </a:lnTo>
                  <a:lnTo>
                    <a:pt x="335068" y="885138"/>
                  </a:lnTo>
                  <a:lnTo>
                    <a:pt x="335068" y="117273"/>
                  </a:lnTo>
                </a:path>
                <a:path w="357505" h="955039">
                  <a:moveTo>
                    <a:pt x="335068" y="128442"/>
                  </a:moveTo>
                  <a:lnTo>
                    <a:pt x="55844" y="128442"/>
                  </a:lnTo>
                  <a:lnTo>
                    <a:pt x="55844" y="873969"/>
                  </a:lnTo>
                  <a:lnTo>
                    <a:pt x="335068" y="873969"/>
                  </a:lnTo>
                  <a:lnTo>
                    <a:pt x="335068" y="128442"/>
                  </a:lnTo>
                </a:path>
                <a:path w="357505" h="955039">
                  <a:moveTo>
                    <a:pt x="335068" y="491433"/>
                  </a:moveTo>
                  <a:lnTo>
                    <a:pt x="335068" y="147988"/>
                  </a:lnTo>
                  <a:lnTo>
                    <a:pt x="67013" y="147988"/>
                  </a:lnTo>
                  <a:lnTo>
                    <a:pt x="67013" y="491433"/>
                  </a:lnTo>
                </a:path>
                <a:path w="357505" h="955039">
                  <a:moveTo>
                    <a:pt x="67013" y="510979"/>
                  </a:moveTo>
                  <a:lnTo>
                    <a:pt x="67013" y="857216"/>
                  </a:lnTo>
                  <a:lnTo>
                    <a:pt x="335068" y="857216"/>
                  </a:lnTo>
                  <a:lnTo>
                    <a:pt x="335068" y="510979"/>
                  </a:lnTo>
                </a:path>
                <a:path w="357505" h="955039">
                  <a:moveTo>
                    <a:pt x="335068" y="491433"/>
                  </a:moveTo>
                  <a:lnTo>
                    <a:pt x="67013" y="491433"/>
                  </a:lnTo>
                </a:path>
                <a:path w="357505" h="955039">
                  <a:moveTo>
                    <a:pt x="335068" y="510979"/>
                  </a:moveTo>
                  <a:lnTo>
                    <a:pt x="55844" y="510979"/>
                  </a:lnTo>
                </a:path>
                <a:path w="357505" h="955039">
                  <a:moveTo>
                    <a:pt x="346237" y="907476"/>
                  </a:moveTo>
                  <a:lnTo>
                    <a:pt x="11168" y="907476"/>
                  </a:lnTo>
                  <a:lnTo>
                    <a:pt x="11168" y="954944"/>
                  </a:lnTo>
                  <a:lnTo>
                    <a:pt x="346237" y="954944"/>
                  </a:lnTo>
                  <a:lnTo>
                    <a:pt x="346237" y="907476"/>
                  </a:lnTo>
                </a:path>
                <a:path w="357505" h="955039">
                  <a:moveTo>
                    <a:pt x="357406" y="0"/>
                  </a:moveTo>
                  <a:lnTo>
                    <a:pt x="0" y="0"/>
                  </a:lnTo>
                  <a:lnTo>
                    <a:pt x="0" y="94936"/>
                  </a:lnTo>
                  <a:lnTo>
                    <a:pt x="357406" y="94936"/>
                  </a:lnTo>
                  <a:lnTo>
                    <a:pt x="35740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2057877" y="4283289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5">
                  <a:moveTo>
                    <a:pt x="8376" y="343445"/>
                  </a:moveTo>
                  <a:lnTo>
                    <a:pt x="8376" y="0"/>
                  </a:lnTo>
                </a:path>
                <a:path w="8889" h="709295">
                  <a:moveTo>
                    <a:pt x="8376" y="362990"/>
                  </a:moveTo>
                  <a:lnTo>
                    <a:pt x="8376" y="709227"/>
                  </a:lnTo>
                </a:path>
                <a:path w="8889" h="709295">
                  <a:moveTo>
                    <a:pt x="0" y="343445"/>
                  </a:moveTo>
                  <a:lnTo>
                    <a:pt x="0" y="0"/>
                  </a:lnTo>
                </a:path>
                <a:path w="8889" h="709295">
                  <a:moveTo>
                    <a:pt x="0" y="362990"/>
                  </a:moveTo>
                  <a:lnTo>
                    <a:pt x="0" y="7092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8" name="object 1098"/>
          <p:cNvSpPr/>
          <p:nvPr/>
        </p:nvSpPr>
        <p:spPr>
          <a:xfrm>
            <a:off x="3347890" y="4202315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9" name="object 1099"/>
          <p:cNvGrpSpPr/>
          <p:nvPr/>
        </p:nvGrpSpPr>
        <p:grpSpPr>
          <a:xfrm>
            <a:off x="2926263" y="4132508"/>
            <a:ext cx="366395" cy="960755"/>
            <a:chOff x="2926263" y="4132508"/>
            <a:chExt cx="366395" cy="960755"/>
          </a:xfrm>
        </p:grpSpPr>
        <p:sp>
          <p:nvSpPr>
            <p:cNvPr id="1100" name="object 1100"/>
            <p:cNvSpPr/>
            <p:nvPr/>
          </p:nvSpPr>
          <p:spPr>
            <a:xfrm>
              <a:off x="2929055" y="4135301"/>
              <a:ext cx="360680" cy="955040"/>
            </a:xfrm>
            <a:custGeom>
              <a:avLst/>
              <a:gdLst/>
              <a:ahLst/>
              <a:cxnLst/>
              <a:rect l="l" t="t" r="r" b="b"/>
              <a:pathLst>
                <a:path w="360679" h="955039">
                  <a:moveTo>
                    <a:pt x="25130" y="94936"/>
                  </a:moveTo>
                  <a:lnTo>
                    <a:pt x="335068" y="94936"/>
                  </a:lnTo>
                  <a:lnTo>
                    <a:pt x="335068" y="907476"/>
                  </a:lnTo>
                  <a:lnTo>
                    <a:pt x="25130" y="907476"/>
                  </a:lnTo>
                  <a:lnTo>
                    <a:pt x="25130" y="94936"/>
                  </a:lnTo>
                </a:path>
                <a:path w="360679" h="955039">
                  <a:moveTo>
                    <a:pt x="25130" y="117273"/>
                  </a:moveTo>
                  <a:lnTo>
                    <a:pt x="321107" y="117273"/>
                  </a:lnTo>
                  <a:lnTo>
                    <a:pt x="321107" y="885138"/>
                  </a:lnTo>
                  <a:lnTo>
                    <a:pt x="25130" y="885138"/>
                  </a:lnTo>
                  <a:lnTo>
                    <a:pt x="25130" y="117273"/>
                  </a:lnTo>
                </a:path>
                <a:path w="360679" h="955039">
                  <a:moveTo>
                    <a:pt x="25130" y="128442"/>
                  </a:moveTo>
                  <a:lnTo>
                    <a:pt x="304353" y="128442"/>
                  </a:lnTo>
                  <a:lnTo>
                    <a:pt x="304353" y="873969"/>
                  </a:lnTo>
                  <a:lnTo>
                    <a:pt x="25130" y="873969"/>
                  </a:lnTo>
                  <a:lnTo>
                    <a:pt x="25130" y="128442"/>
                  </a:lnTo>
                </a:path>
                <a:path w="360679" h="955039">
                  <a:moveTo>
                    <a:pt x="25130" y="491433"/>
                  </a:moveTo>
                  <a:lnTo>
                    <a:pt x="25130" y="147988"/>
                  </a:lnTo>
                  <a:lnTo>
                    <a:pt x="293184" y="147988"/>
                  </a:lnTo>
                  <a:lnTo>
                    <a:pt x="293184" y="491433"/>
                  </a:lnTo>
                </a:path>
                <a:path w="360679" h="955039">
                  <a:moveTo>
                    <a:pt x="293184" y="510979"/>
                  </a:moveTo>
                  <a:lnTo>
                    <a:pt x="293184" y="857216"/>
                  </a:lnTo>
                  <a:lnTo>
                    <a:pt x="25130" y="857216"/>
                  </a:lnTo>
                  <a:lnTo>
                    <a:pt x="25130" y="510979"/>
                  </a:lnTo>
                </a:path>
                <a:path w="360679" h="955039">
                  <a:moveTo>
                    <a:pt x="25130" y="491433"/>
                  </a:moveTo>
                  <a:lnTo>
                    <a:pt x="293184" y="491433"/>
                  </a:lnTo>
                </a:path>
                <a:path w="360679" h="955039">
                  <a:moveTo>
                    <a:pt x="25130" y="510979"/>
                  </a:moveTo>
                  <a:lnTo>
                    <a:pt x="304353" y="510979"/>
                  </a:lnTo>
                </a:path>
                <a:path w="360679" h="955039">
                  <a:moveTo>
                    <a:pt x="13961" y="907476"/>
                  </a:moveTo>
                  <a:lnTo>
                    <a:pt x="346237" y="907476"/>
                  </a:lnTo>
                  <a:lnTo>
                    <a:pt x="346237" y="954944"/>
                  </a:lnTo>
                  <a:lnTo>
                    <a:pt x="13961" y="954944"/>
                  </a:lnTo>
                  <a:lnTo>
                    <a:pt x="13961" y="907476"/>
                  </a:lnTo>
                </a:path>
                <a:path w="360679" h="955039">
                  <a:moveTo>
                    <a:pt x="0" y="0"/>
                  </a:moveTo>
                  <a:lnTo>
                    <a:pt x="360198" y="0"/>
                  </a:lnTo>
                  <a:lnTo>
                    <a:pt x="360198" y="94936"/>
                  </a:lnTo>
                  <a:lnTo>
                    <a:pt x="0" y="9493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3096589" y="4283289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5">
                  <a:moveTo>
                    <a:pt x="0" y="343445"/>
                  </a:moveTo>
                  <a:lnTo>
                    <a:pt x="0" y="0"/>
                  </a:lnTo>
                </a:path>
                <a:path w="8889" h="709295">
                  <a:moveTo>
                    <a:pt x="0" y="362990"/>
                  </a:moveTo>
                  <a:lnTo>
                    <a:pt x="0" y="709227"/>
                  </a:lnTo>
                </a:path>
                <a:path w="8889" h="709295">
                  <a:moveTo>
                    <a:pt x="8376" y="343445"/>
                  </a:moveTo>
                  <a:lnTo>
                    <a:pt x="8376" y="0"/>
                  </a:lnTo>
                </a:path>
                <a:path w="8889" h="709295">
                  <a:moveTo>
                    <a:pt x="8376" y="362990"/>
                  </a:moveTo>
                  <a:lnTo>
                    <a:pt x="8376" y="7092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2" name="object 1102"/>
          <p:cNvSpPr/>
          <p:nvPr/>
        </p:nvSpPr>
        <p:spPr>
          <a:xfrm>
            <a:off x="3347890" y="5598433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3" name="object 1103"/>
          <p:cNvGrpSpPr/>
          <p:nvPr/>
        </p:nvGrpSpPr>
        <p:grpSpPr>
          <a:xfrm>
            <a:off x="2876002" y="5503497"/>
            <a:ext cx="455295" cy="1056005"/>
            <a:chOff x="2876002" y="5503497"/>
            <a:chExt cx="455295" cy="1056005"/>
          </a:xfrm>
        </p:grpSpPr>
        <p:sp>
          <p:nvSpPr>
            <p:cNvPr id="1104" name="object 1104"/>
            <p:cNvSpPr/>
            <p:nvPr/>
          </p:nvSpPr>
          <p:spPr>
            <a:xfrm>
              <a:off x="2943016" y="5626355"/>
              <a:ext cx="332740" cy="930275"/>
            </a:xfrm>
            <a:custGeom>
              <a:avLst/>
              <a:gdLst/>
              <a:ahLst/>
              <a:cxnLst/>
              <a:rect l="l" t="t" r="r" b="b"/>
              <a:pathLst>
                <a:path w="332739" h="930275">
                  <a:moveTo>
                    <a:pt x="11168" y="0"/>
                  </a:moveTo>
                  <a:lnTo>
                    <a:pt x="321107" y="0"/>
                  </a:lnTo>
                  <a:lnTo>
                    <a:pt x="321107" y="882346"/>
                  </a:lnTo>
                  <a:lnTo>
                    <a:pt x="11168" y="882346"/>
                  </a:lnTo>
                  <a:lnTo>
                    <a:pt x="11168" y="0"/>
                  </a:lnTo>
                </a:path>
                <a:path w="332739" h="930275">
                  <a:moveTo>
                    <a:pt x="11168" y="22337"/>
                  </a:moveTo>
                  <a:lnTo>
                    <a:pt x="307145" y="22337"/>
                  </a:lnTo>
                  <a:lnTo>
                    <a:pt x="307145" y="860008"/>
                  </a:lnTo>
                  <a:lnTo>
                    <a:pt x="11168" y="860008"/>
                  </a:lnTo>
                  <a:lnTo>
                    <a:pt x="11168" y="22337"/>
                  </a:lnTo>
                </a:path>
                <a:path w="332739" h="930275">
                  <a:moveTo>
                    <a:pt x="11168" y="33506"/>
                  </a:moveTo>
                  <a:lnTo>
                    <a:pt x="290392" y="33506"/>
                  </a:lnTo>
                  <a:lnTo>
                    <a:pt x="290392" y="848839"/>
                  </a:lnTo>
                  <a:lnTo>
                    <a:pt x="11168" y="848839"/>
                  </a:lnTo>
                  <a:lnTo>
                    <a:pt x="11168" y="33506"/>
                  </a:lnTo>
                </a:path>
                <a:path w="332739" h="930275">
                  <a:moveTo>
                    <a:pt x="11168" y="432796"/>
                  </a:moveTo>
                  <a:lnTo>
                    <a:pt x="11168" y="50260"/>
                  </a:lnTo>
                  <a:lnTo>
                    <a:pt x="279223" y="50260"/>
                  </a:lnTo>
                  <a:lnTo>
                    <a:pt x="279223" y="432796"/>
                  </a:lnTo>
                </a:path>
                <a:path w="332739" h="930275">
                  <a:moveTo>
                    <a:pt x="279223" y="449550"/>
                  </a:moveTo>
                  <a:lnTo>
                    <a:pt x="279223" y="829294"/>
                  </a:lnTo>
                  <a:lnTo>
                    <a:pt x="11168" y="829294"/>
                  </a:lnTo>
                  <a:lnTo>
                    <a:pt x="11168" y="449550"/>
                  </a:lnTo>
                </a:path>
                <a:path w="332739" h="930275">
                  <a:moveTo>
                    <a:pt x="11168" y="432796"/>
                  </a:moveTo>
                  <a:lnTo>
                    <a:pt x="279223" y="432796"/>
                  </a:lnTo>
                </a:path>
                <a:path w="332739" h="930275">
                  <a:moveTo>
                    <a:pt x="11168" y="449550"/>
                  </a:moveTo>
                  <a:lnTo>
                    <a:pt x="290392" y="449550"/>
                  </a:lnTo>
                </a:path>
                <a:path w="332739" h="930275">
                  <a:moveTo>
                    <a:pt x="0" y="882346"/>
                  </a:moveTo>
                  <a:lnTo>
                    <a:pt x="332276" y="882346"/>
                  </a:lnTo>
                  <a:lnTo>
                    <a:pt x="332276" y="929814"/>
                  </a:lnTo>
                  <a:lnTo>
                    <a:pt x="0" y="929814"/>
                  </a:lnTo>
                  <a:lnTo>
                    <a:pt x="0" y="88234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3096589" y="5676615"/>
              <a:ext cx="8890" cy="779145"/>
            </a:xfrm>
            <a:custGeom>
              <a:avLst/>
              <a:gdLst/>
              <a:ahLst/>
              <a:cxnLst/>
              <a:rect l="l" t="t" r="r" b="b"/>
              <a:pathLst>
                <a:path w="8889" h="779145">
                  <a:moveTo>
                    <a:pt x="0" y="382536"/>
                  </a:moveTo>
                  <a:lnTo>
                    <a:pt x="0" y="0"/>
                  </a:lnTo>
                </a:path>
                <a:path w="8889" h="779145">
                  <a:moveTo>
                    <a:pt x="0" y="399289"/>
                  </a:moveTo>
                  <a:lnTo>
                    <a:pt x="0" y="779033"/>
                  </a:lnTo>
                </a:path>
                <a:path w="8889" h="779145">
                  <a:moveTo>
                    <a:pt x="8376" y="382536"/>
                  </a:moveTo>
                  <a:lnTo>
                    <a:pt x="8376" y="0"/>
                  </a:lnTo>
                </a:path>
                <a:path w="8889" h="779145">
                  <a:moveTo>
                    <a:pt x="8376" y="399289"/>
                  </a:moveTo>
                  <a:lnTo>
                    <a:pt x="8376" y="7790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2906717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47468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7468" y="0"/>
                  </a:lnTo>
                  <a:lnTo>
                    <a:pt x="47468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2906717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39091" y="83767"/>
                  </a:moveTo>
                  <a:lnTo>
                    <a:pt x="8376" y="83767"/>
                  </a:lnTo>
                  <a:lnTo>
                    <a:pt x="8376" y="8376"/>
                  </a:lnTo>
                  <a:lnTo>
                    <a:pt x="39091" y="8376"/>
                  </a:lnTo>
                  <a:lnTo>
                    <a:pt x="39091" y="83767"/>
                  </a:lnTo>
                </a:path>
                <a:path w="47625" h="92710">
                  <a:moveTo>
                    <a:pt x="8376" y="8376"/>
                  </a:moveTo>
                  <a:lnTo>
                    <a:pt x="0" y="0"/>
                  </a:lnTo>
                </a:path>
                <a:path w="47625" h="92710">
                  <a:moveTo>
                    <a:pt x="39091" y="8376"/>
                  </a:moveTo>
                  <a:lnTo>
                    <a:pt x="47468" y="0"/>
                  </a:lnTo>
                </a:path>
                <a:path w="47625" h="92710">
                  <a:moveTo>
                    <a:pt x="8376" y="83767"/>
                  </a:moveTo>
                  <a:lnTo>
                    <a:pt x="0" y="92143"/>
                  </a:lnTo>
                </a:path>
                <a:path w="47625" h="92710">
                  <a:moveTo>
                    <a:pt x="39091" y="83767"/>
                  </a:moveTo>
                  <a:lnTo>
                    <a:pt x="47468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3264123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0" y="92143"/>
                  </a:moveTo>
                  <a:lnTo>
                    <a:pt x="47468" y="92143"/>
                  </a:lnTo>
                  <a:lnTo>
                    <a:pt x="47468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3264123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8376" y="83767"/>
                  </a:moveTo>
                  <a:lnTo>
                    <a:pt x="39091" y="83767"/>
                  </a:lnTo>
                  <a:lnTo>
                    <a:pt x="39091" y="8376"/>
                  </a:lnTo>
                  <a:lnTo>
                    <a:pt x="8376" y="8376"/>
                  </a:lnTo>
                  <a:lnTo>
                    <a:pt x="8376" y="83767"/>
                  </a:lnTo>
                </a:path>
                <a:path w="47625" h="92710">
                  <a:moveTo>
                    <a:pt x="39091" y="8376"/>
                  </a:moveTo>
                  <a:lnTo>
                    <a:pt x="47468" y="0"/>
                  </a:lnTo>
                </a:path>
                <a:path w="47625" h="92710">
                  <a:moveTo>
                    <a:pt x="8376" y="8376"/>
                  </a:moveTo>
                  <a:lnTo>
                    <a:pt x="0" y="0"/>
                  </a:lnTo>
                </a:path>
                <a:path w="47625" h="92710">
                  <a:moveTo>
                    <a:pt x="39091" y="83767"/>
                  </a:moveTo>
                  <a:lnTo>
                    <a:pt x="47468" y="92143"/>
                  </a:lnTo>
                </a:path>
                <a:path w="47625" h="92710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2906717" y="5578887"/>
              <a:ext cx="405130" cy="47625"/>
            </a:xfrm>
            <a:custGeom>
              <a:avLst/>
              <a:gdLst/>
              <a:ahLst/>
              <a:cxnLst/>
              <a:rect l="l" t="t" r="r" b="b"/>
              <a:pathLst>
                <a:path w="405129" h="47625">
                  <a:moveTo>
                    <a:pt x="404874" y="0"/>
                  </a:moveTo>
                  <a:lnTo>
                    <a:pt x="404874" y="47468"/>
                  </a:lnTo>
                  <a:lnTo>
                    <a:pt x="0" y="47468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2915094" y="5581679"/>
              <a:ext cx="388620" cy="33655"/>
            </a:xfrm>
            <a:custGeom>
              <a:avLst/>
              <a:gdLst/>
              <a:ahLst/>
              <a:cxnLst/>
              <a:rect l="l" t="t" r="r" b="b"/>
              <a:pathLst>
                <a:path w="388620" h="33654">
                  <a:moveTo>
                    <a:pt x="276431" y="0"/>
                  </a:moveTo>
                  <a:lnTo>
                    <a:pt x="388120" y="5584"/>
                  </a:lnTo>
                  <a:lnTo>
                    <a:pt x="388120" y="33506"/>
                  </a:lnTo>
                  <a:lnTo>
                    <a:pt x="0" y="33506"/>
                  </a:lnTo>
                  <a:lnTo>
                    <a:pt x="0" y="5584"/>
                  </a:lnTo>
                  <a:lnTo>
                    <a:pt x="111689" y="0"/>
                  </a:lnTo>
                </a:path>
                <a:path w="388620" h="33654">
                  <a:moveTo>
                    <a:pt x="276431" y="2792"/>
                  </a:moveTo>
                  <a:lnTo>
                    <a:pt x="385328" y="8376"/>
                  </a:lnTo>
                  <a:lnTo>
                    <a:pt x="385328" y="30714"/>
                  </a:lnTo>
                  <a:lnTo>
                    <a:pt x="2792" y="30714"/>
                  </a:lnTo>
                  <a:lnTo>
                    <a:pt x="2792" y="8376"/>
                  </a:lnTo>
                  <a:lnTo>
                    <a:pt x="111689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2" name="object 11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6002" y="5503497"/>
              <a:ext cx="455134" cy="217794"/>
            </a:xfrm>
            <a:prstGeom prst="rect">
              <a:avLst/>
            </a:prstGeom>
          </p:spPr>
        </p:pic>
      </p:grpSp>
      <p:sp>
        <p:nvSpPr>
          <p:cNvPr id="1113" name="object 1113"/>
          <p:cNvSpPr/>
          <p:nvPr/>
        </p:nvSpPr>
        <p:spPr>
          <a:xfrm>
            <a:off x="1814953" y="5598433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4" name="object 1114"/>
          <p:cNvGrpSpPr/>
          <p:nvPr/>
        </p:nvGrpSpPr>
        <p:grpSpPr>
          <a:xfrm>
            <a:off x="1848460" y="5623563"/>
            <a:ext cx="410845" cy="935990"/>
            <a:chOff x="1848460" y="5623563"/>
            <a:chExt cx="410845" cy="935990"/>
          </a:xfrm>
        </p:grpSpPr>
        <p:sp>
          <p:nvSpPr>
            <p:cNvPr id="1115" name="object 1115"/>
            <p:cNvSpPr/>
            <p:nvPr/>
          </p:nvSpPr>
          <p:spPr>
            <a:xfrm>
              <a:off x="1884759" y="5626355"/>
              <a:ext cx="335280" cy="930275"/>
            </a:xfrm>
            <a:custGeom>
              <a:avLst/>
              <a:gdLst/>
              <a:ahLst/>
              <a:cxnLst/>
              <a:rect l="l" t="t" r="r" b="b"/>
              <a:pathLst>
                <a:path w="335280" h="930275">
                  <a:moveTo>
                    <a:pt x="323899" y="0"/>
                  </a:moveTo>
                  <a:lnTo>
                    <a:pt x="11168" y="0"/>
                  </a:lnTo>
                  <a:lnTo>
                    <a:pt x="11168" y="882346"/>
                  </a:lnTo>
                  <a:lnTo>
                    <a:pt x="323899" y="882346"/>
                  </a:lnTo>
                  <a:lnTo>
                    <a:pt x="323899" y="0"/>
                  </a:lnTo>
                </a:path>
                <a:path w="335280" h="930275">
                  <a:moveTo>
                    <a:pt x="323899" y="22337"/>
                  </a:moveTo>
                  <a:lnTo>
                    <a:pt x="27922" y="22337"/>
                  </a:lnTo>
                  <a:lnTo>
                    <a:pt x="27922" y="860008"/>
                  </a:lnTo>
                  <a:lnTo>
                    <a:pt x="323899" y="860008"/>
                  </a:lnTo>
                  <a:lnTo>
                    <a:pt x="323899" y="22337"/>
                  </a:lnTo>
                </a:path>
                <a:path w="335280" h="930275">
                  <a:moveTo>
                    <a:pt x="323899" y="33506"/>
                  </a:moveTo>
                  <a:lnTo>
                    <a:pt x="44675" y="33506"/>
                  </a:lnTo>
                  <a:lnTo>
                    <a:pt x="44675" y="848839"/>
                  </a:lnTo>
                  <a:lnTo>
                    <a:pt x="323899" y="848839"/>
                  </a:lnTo>
                  <a:lnTo>
                    <a:pt x="323899" y="33506"/>
                  </a:lnTo>
                </a:path>
                <a:path w="335280" h="930275">
                  <a:moveTo>
                    <a:pt x="323899" y="432796"/>
                  </a:moveTo>
                  <a:lnTo>
                    <a:pt x="323899" y="50260"/>
                  </a:lnTo>
                  <a:lnTo>
                    <a:pt x="55844" y="50260"/>
                  </a:lnTo>
                  <a:lnTo>
                    <a:pt x="55844" y="432796"/>
                  </a:lnTo>
                </a:path>
                <a:path w="335280" h="930275">
                  <a:moveTo>
                    <a:pt x="55844" y="449550"/>
                  </a:moveTo>
                  <a:lnTo>
                    <a:pt x="55844" y="829294"/>
                  </a:lnTo>
                  <a:lnTo>
                    <a:pt x="323899" y="829294"/>
                  </a:lnTo>
                  <a:lnTo>
                    <a:pt x="323899" y="449550"/>
                  </a:lnTo>
                </a:path>
                <a:path w="335280" h="930275">
                  <a:moveTo>
                    <a:pt x="323899" y="432796"/>
                  </a:moveTo>
                  <a:lnTo>
                    <a:pt x="55844" y="432796"/>
                  </a:lnTo>
                </a:path>
                <a:path w="335280" h="930275">
                  <a:moveTo>
                    <a:pt x="323899" y="449550"/>
                  </a:moveTo>
                  <a:lnTo>
                    <a:pt x="44675" y="449550"/>
                  </a:lnTo>
                </a:path>
                <a:path w="335280" h="930275">
                  <a:moveTo>
                    <a:pt x="335068" y="882346"/>
                  </a:moveTo>
                  <a:lnTo>
                    <a:pt x="0" y="882346"/>
                  </a:lnTo>
                  <a:lnTo>
                    <a:pt x="0" y="929814"/>
                  </a:lnTo>
                  <a:lnTo>
                    <a:pt x="335068" y="929814"/>
                  </a:lnTo>
                  <a:lnTo>
                    <a:pt x="335068" y="88234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2057877" y="5676615"/>
              <a:ext cx="8890" cy="779145"/>
            </a:xfrm>
            <a:custGeom>
              <a:avLst/>
              <a:gdLst/>
              <a:ahLst/>
              <a:cxnLst/>
              <a:rect l="l" t="t" r="r" b="b"/>
              <a:pathLst>
                <a:path w="8889" h="779145">
                  <a:moveTo>
                    <a:pt x="8376" y="382536"/>
                  </a:moveTo>
                  <a:lnTo>
                    <a:pt x="8376" y="0"/>
                  </a:lnTo>
                </a:path>
                <a:path w="8889" h="779145">
                  <a:moveTo>
                    <a:pt x="8376" y="399289"/>
                  </a:moveTo>
                  <a:lnTo>
                    <a:pt x="8376" y="779033"/>
                  </a:lnTo>
                </a:path>
                <a:path w="8889" h="779145">
                  <a:moveTo>
                    <a:pt x="0" y="382536"/>
                  </a:moveTo>
                  <a:lnTo>
                    <a:pt x="0" y="0"/>
                  </a:lnTo>
                </a:path>
                <a:path w="8889" h="779145">
                  <a:moveTo>
                    <a:pt x="0" y="399289"/>
                  </a:moveTo>
                  <a:lnTo>
                    <a:pt x="0" y="7790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2208658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0" y="92143"/>
                  </a:moveTo>
                  <a:lnTo>
                    <a:pt x="47468" y="92143"/>
                  </a:lnTo>
                  <a:lnTo>
                    <a:pt x="47468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2208658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8376" y="83767"/>
                  </a:moveTo>
                  <a:lnTo>
                    <a:pt x="36299" y="83767"/>
                  </a:lnTo>
                  <a:lnTo>
                    <a:pt x="36299" y="8376"/>
                  </a:lnTo>
                  <a:lnTo>
                    <a:pt x="8376" y="8376"/>
                  </a:lnTo>
                  <a:lnTo>
                    <a:pt x="8376" y="83767"/>
                  </a:lnTo>
                </a:path>
                <a:path w="47625" h="92710">
                  <a:moveTo>
                    <a:pt x="36299" y="8376"/>
                  </a:moveTo>
                  <a:lnTo>
                    <a:pt x="47468" y="0"/>
                  </a:lnTo>
                </a:path>
                <a:path w="47625" h="92710">
                  <a:moveTo>
                    <a:pt x="8376" y="8376"/>
                  </a:moveTo>
                  <a:lnTo>
                    <a:pt x="0" y="0"/>
                  </a:lnTo>
                </a:path>
                <a:path w="47625" h="92710">
                  <a:moveTo>
                    <a:pt x="36299" y="83767"/>
                  </a:moveTo>
                  <a:lnTo>
                    <a:pt x="47468" y="92143"/>
                  </a:lnTo>
                </a:path>
                <a:path w="47625" h="92710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1851252" y="5626355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10">
                  <a:moveTo>
                    <a:pt x="44675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4675" y="0"/>
                  </a:lnTo>
                  <a:lnTo>
                    <a:pt x="44675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0" name="object 1120"/>
          <p:cNvSpPr/>
          <p:nvPr/>
        </p:nvSpPr>
        <p:spPr>
          <a:xfrm>
            <a:off x="1859628" y="5634732"/>
            <a:ext cx="27940" cy="75565"/>
          </a:xfrm>
          <a:custGeom>
            <a:avLst/>
            <a:gdLst/>
            <a:ahLst/>
            <a:cxnLst/>
            <a:rect l="l" t="t" r="r" b="b"/>
            <a:pathLst>
              <a:path w="27939" h="75564">
                <a:moveTo>
                  <a:pt x="27922" y="75390"/>
                </a:moveTo>
                <a:lnTo>
                  <a:pt x="0" y="75390"/>
                </a:lnTo>
                <a:lnTo>
                  <a:pt x="0" y="0"/>
                </a:lnTo>
                <a:lnTo>
                  <a:pt x="27922" y="0"/>
                </a:lnTo>
                <a:lnTo>
                  <a:pt x="27922" y="753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851252" y="5626355"/>
            <a:ext cx="45085" cy="8890"/>
          </a:xfrm>
          <a:custGeom>
            <a:avLst/>
            <a:gdLst/>
            <a:ahLst/>
            <a:cxnLst/>
            <a:rect l="l" t="t" r="r" b="b"/>
            <a:pathLst>
              <a:path w="45085" h="8889">
                <a:moveTo>
                  <a:pt x="8376" y="8376"/>
                </a:moveTo>
                <a:lnTo>
                  <a:pt x="0" y="0"/>
                </a:lnTo>
              </a:path>
              <a:path w="45085" h="8889">
                <a:moveTo>
                  <a:pt x="36299" y="8376"/>
                </a:moveTo>
                <a:lnTo>
                  <a:pt x="446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851252" y="5710122"/>
            <a:ext cx="45085" cy="8890"/>
          </a:xfrm>
          <a:custGeom>
            <a:avLst/>
            <a:gdLst/>
            <a:ahLst/>
            <a:cxnLst/>
            <a:rect l="l" t="t" r="r" b="b"/>
            <a:pathLst>
              <a:path w="45085" h="8889">
                <a:moveTo>
                  <a:pt x="8376" y="0"/>
                </a:moveTo>
                <a:lnTo>
                  <a:pt x="0" y="8376"/>
                </a:lnTo>
              </a:path>
              <a:path w="45085" h="8889">
                <a:moveTo>
                  <a:pt x="36299" y="0"/>
                </a:moveTo>
                <a:lnTo>
                  <a:pt x="44675" y="83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3" name="object 1123"/>
          <p:cNvGrpSpPr/>
          <p:nvPr/>
        </p:nvGrpSpPr>
        <p:grpSpPr>
          <a:xfrm>
            <a:off x="1831706" y="5503497"/>
            <a:ext cx="455295" cy="217804"/>
            <a:chOff x="1831706" y="5503497"/>
            <a:chExt cx="455295" cy="217804"/>
          </a:xfrm>
        </p:grpSpPr>
        <p:sp>
          <p:nvSpPr>
            <p:cNvPr id="1124" name="object 1124"/>
            <p:cNvSpPr/>
            <p:nvPr/>
          </p:nvSpPr>
          <p:spPr>
            <a:xfrm>
              <a:off x="1851252" y="5578887"/>
              <a:ext cx="405130" cy="47625"/>
            </a:xfrm>
            <a:custGeom>
              <a:avLst/>
              <a:gdLst/>
              <a:ahLst/>
              <a:cxnLst/>
              <a:rect l="l" t="t" r="r" b="b"/>
              <a:pathLst>
                <a:path w="405130" h="47625">
                  <a:moveTo>
                    <a:pt x="0" y="0"/>
                  </a:moveTo>
                  <a:lnTo>
                    <a:pt x="0" y="47468"/>
                  </a:lnTo>
                  <a:lnTo>
                    <a:pt x="404874" y="47468"/>
                  </a:lnTo>
                  <a:lnTo>
                    <a:pt x="40487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1859628" y="5581679"/>
              <a:ext cx="385445" cy="33655"/>
            </a:xfrm>
            <a:custGeom>
              <a:avLst/>
              <a:gdLst/>
              <a:ahLst/>
              <a:cxnLst/>
              <a:rect l="l" t="t" r="r" b="b"/>
              <a:pathLst>
                <a:path w="385444" h="33654">
                  <a:moveTo>
                    <a:pt x="111689" y="0"/>
                  </a:moveTo>
                  <a:lnTo>
                    <a:pt x="0" y="5584"/>
                  </a:lnTo>
                  <a:lnTo>
                    <a:pt x="0" y="33506"/>
                  </a:lnTo>
                  <a:lnTo>
                    <a:pt x="385328" y="33506"/>
                  </a:lnTo>
                  <a:lnTo>
                    <a:pt x="385328" y="5584"/>
                  </a:lnTo>
                  <a:lnTo>
                    <a:pt x="273639" y="0"/>
                  </a:lnTo>
                </a:path>
                <a:path w="385444" h="33654">
                  <a:moveTo>
                    <a:pt x="111689" y="2792"/>
                  </a:moveTo>
                  <a:lnTo>
                    <a:pt x="2792" y="8376"/>
                  </a:lnTo>
                  <a:lnTo>
                    <a:pt x="2792" y="30714"/>
                  </a:lnTo>
                  <a:lnTo>
                    <a:pt x="382536" y="30714"/>
                  </a:lnTo>
                  <a:lnTo>
                    <a:pt x="382536" y="8376"/>
                  </a:lnTo>
                  <a:lnTo>
                    <a:pt x="273639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6" name="object 11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1706" y="5503497"/>
              <a:ext cx="455134" cy="217794"/>
            </a:xfrm>
            <a:prstGeom prst="rect">
              <a:avLst/>
            </a:prstGeom>
          </p:spPr>
        </p:pic>
      </p:grpSp>
      <p:sp>
        <p:nvSpPr>
          <p:cNvPr id="1127" name="object 1127"/>
          <p:cNvSpPr/>
          <p:nvPr/>
        </p:nvSpPr>
        <p:spPr>
          <a:xfrm>
            <a:off x="3347890" y="7050396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8" name="object 1128"/>
          <p:cNvGrpSpPr/>
          <p:nvPr/>
        </p:nvGrpSpPr>
        <p:grpSpPr>
          <a:xfrm>
            <a:off x="2876002" y="6955459"/>
            <a:ext cx="455295" cy="1382395"/>
            <a:chOff x="2876002" y="6955459"/>
            <a:chExt cx="455295" cy="1382395"/>
          </a:xfrm>
        </p:grpSpPr>
        <p:sp>
          <p:nvSpPr>
            <p:cNvPr id="1129" name="object 1129"/>
            <p:cNvSpPr/>
            <p:nvPr/>
          </p:nvSpPr>
          <p:spPr>
            <a:xfrm>
              <a:off x="2943016" y="7078318"/>
              <a:ext cx="332740" cy="1256665"/>
            </a:xfrm>
            <a:custGeom>
              <a:avLst/>
              <a:gdLst/>
              <a:ahLst/>
              <a:cxnLst/>
              <a:rect l="l" t="t" r="r" b="b"/>
              <a:pathLst>
                <a:path w="332739" h="1256665">
                  <a:moveTo>
                    <a:pt x="11168" y="0"/>
                  </a:moveTo>
                  <a:lnTo>
                    <a:pt x="321107" y="0"/>
                  </a:lnTo>
                  <a:lnTo>
                    <a:pt x="321107" y="1209038"/>
                  </a:lnTo>
                  <a:lnTo>
                    <a:pt x="11168" y="1209038"/>
                  </a:lnTo>
                  <a:lnTo>
                    <a:pt x="11168" y="0"/>
                  </a:lnTo>
                </a:path>
                <a:path w="332739" h="1256665">
                  <a:moveTo>
                    <a:pt x="11168" y="22337"/>
                  </a:moveTo>
                  <a:lnTo>
                    <a:pt x="307145" y="22337"/>
                  </a:lnTo>
                  <a:lnTo>
                    <a:pt x="307145" y="1186700"/>
                  </a:lnTo>
                  <a:lnTo>
                    <a:pt x="11168" y="1186700"/>
                  </a:lnTo>
                  <a:lnTo>
                    <a:pt x="11168" y="22337"/>
                  </a:lnTo>
                </a:path>
                <a:path w="332739" h="1256665">
                  <a:moveTo>
                    <a:pt x="11168" y="36299"/>
                  </a:moveTo>
                  <a:lnTo>
                    <a:pt x="290392" y="36299"/>
                  </a:lnTo>
                  <a:lnTo>
                    <a:pt x="290392" y="1175531"/>
                  </a:lnTo>
                  <a:lnTo>
                    <a:pt x="11168" y="1175531"/>
                  </a:lnTo>
                  <a:lnTo>
                    <a:pt x="11168" y="36299"/>
                  </a:lnTo>
                </a:path>
                <a:path w="332739" h="1256665">
                  <a:moveTo>
                    <a:pt x="11168" y="603122"/>
                  </a:moveTo>
                  <a:lnTo>
                    <a:pt x="11168" y="53052"/>
                  </a:lnTo>
                  <a:lnTo>
                    <a:pt x="279223" y="53052"/>
                  </a:lnTo>
                  <a:lnTo>
                    <a:pt x="279223" y="603122"/>
                  </a:lnTo>
                </a:path>
                <a:path w="332739" h="1256665">
                  <a:moveTo>
                    <a:pt x="279223" y="619876"/>
                  </a:moveTo>
                  <a:lnTo>
                    <a:pt x="279223" y="1158777"/>
                  </a:lnTo>
                  <a:lnTo>
                    <a:pt x="11168" y="1158777"/>
                  </a:lnTo>
                  <a:lnTo>
                    <a:pt x="11168" y="619876"/>
                  </a:lnTo>
                </a:path>
                <a:path w="332739" h="1256665">
                  <a:moveTo>
                    <a:pt x="11168" y="603122"/>
                  </a:moveTo>
                  <a:lnTo>
                    <a:pt x="279223" y="603122"/>
                  </a:lnTo>
                </a:path>
                <a:path w="332739" h="1256665">
                  <a:moveTo>
                    <a:pt x="11168" y="619876"/>
                  </a:moveTo>
                  <a:lnTo>
                    <a:pt x="290392" y="619876"/>
                  </a:lnTo>
                </a:path>
                <a:path w="332739" h="1256665">
                  <a:moveTo>
                    <a:pt x="0" y="1209038"/>
                  </a:moveTo>
                  <a:lnTo>
                    <a:pt x="332276" y="1209038"/>
                  </a:lnTo>
                  <a:lnTo>
                    <a:pt x="332276" y="1256506"/>
                  </a:lnTo>
                  <a:lnTo>
                    <a:pt x="0" y="1256506"/>
                  </a:lnTo>
                  <a:lnTo>
                    <a:pt x="0" y="120903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3096589" y="7131370"/>
              <a:ext cx="8890" cy="1106170"/>
            </a:xfrm>
            <a:custGeom>
              <a:avLst/>
              <a:gdLst/>
              <a:ahLst/>
              <a:cxnLst/>
              <a:rect l="l" t="t" r="r" b="b"/>
              <a:pathLst>
                <a:path w="8889" h="1106170">
                  <a:moveTo>
                    <a:pt x="0" y="550070"/>
                  </a:moveTo>
                  <a:lnTo>
                    <a:pt x="0" y="0"/>
                  </a:lnTo>
                </a:path>
                <a:path w="8889" h="1106170">
                  <a:moveTo>
                    <a:pt x="0" y="566823"/>
                  </a:moveTo>
                  <a:lnTo>
                    <a:pt x="0" y="1105725"/>
                  </a:lnTo>
                </a:path>
                <a:path w="8889" h="1106170">
                  <a:moveTo>
                    <a:pt x="8376" y="550070"/>
                  </a:moveTo>
                  <a:lnTo>
                    <a:pt x="8376" y="0"/>
                  </a:lnTo>
                </a:path>
                <a:path w="8889" h="1106170">
                  <a:moveTo>
                    <a:pt x="8376" y="566823"/>
                  </a:moveTo>
                  <a:lnTo>
                    <a:pt x="8376" y="1105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2906717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47468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7468" y="0"/>
                  </a:lnTo>
                  <a:lnTo>
                    <a:pt x="47468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2906717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39091" y="83767"/>
                  </a:moveTo>
                  <a:lnTo>
                    <a:pt x="8376" y="83767"/>
                  </a:lnTo>
                  <a:lnTo>
                    <a:pt x="8376" y="8376"/>
                  </a:lnTo>
                  <a:lnTo>
                    <a:pt x="39091" y="8376"/>
                  </a:lnTo>
                  <a:lnTo>
                    <a:pt x="39091" y="83767"/>
                  </a:lnTo>
                </a:path>
                <a:path w="47625" h="92709">
                  <a:moveTo>
                    <a:pt x="8376" y="8376"/>
                  </a:moveTo>
                  <a:lnTo>
                    <a:pt x="0" y="0"/>
                  </a:lnTo>
                </a:path>
                <a:path w="47625" h="92709">
                  <a:moveTo>
                    <a:pt x="39091" y="8376"/>
                  </a:moveTo>
                  <a:lnTo>
                    <a:pt x="47468" y="0"/>
                  </a:lnTo>
                </a:path>
                <a:path w="47625" h="92709">
                  <a:moveTo>
                    <a:pt x="8376" y="83767"/>
                  </a:moveTo>
                  <a:lnTo>
                    <a:pt x="0" y="92143"/>
                  </a:lnTo>
                </a:path>
                <a:path w="47625" h="92709">
                  <a:moveTo>
                    <a:pt x="39091" y="83767"/>
                  </a:moveTo>
                  <a:lnTo>
                    <a:pt x="47468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3264123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0" y="92143"/>
                  </a:moveTo>
                  <a:lnTo>
                    <a:pt x="47468" y="92143"/>
                  </a:lnTo>
                  <a:lnTo>
                    <a:pt x="47468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3264123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8376" y="83767"/>
                  </a:moveTo>
                  <a:lnTo>
                    <a:pt x="39091" y="83767"/>
                  </a:lnTo>
                  <a:lnTo>
                    <a:pt x="39091" y="8376"/>
                  </a:lnTo>
                  <a:lnTo>
                    <a:pt x="8376" y="8376"/>
                  </a:lnTo>
                  <a:lnTo>
                    <a:pt x="8376" y="83767"/>
                  </a:lnTo>
                </a:path>
                <a:path w="47625" h="92709">
                  <a:moveTo>
                    <a:pt x="39091" y="8376"/>
                  </a:moveTo>
                  <a:lnTo>
                    <a:pt x="47468" y="0"/>
                  </a:lnTo>
                </a:path>
                <a:path w="47625" h="92709">
                  <a:moveTo>
                    <a:pt x="8376" y="8376"/>
                  </a:moveTo>
                  <a:lnTo>
                    <a:pt x="0" y="0"/>
                  </a:lnTo>
                </a:path>
                <a:path w="47625" h="92709">
                  <a:moveTo>
                    <a:pt x="39091" y="83767"/>
                  </a:moveTo>
                  <a:lnTo>
                    <a:pt x="47468" y="92143"/>
                  </a:lnTo>
                </a:path>
                <a:path w="47625" h="92709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2906717" y="7033642"/>
              <a:ext cx="405130" cy="45085"/>
            </a:xfrm>
            <a:custGeom>
              <a:avLst/>
              <a:gdLst/>
              <a:ahLst/>
              <a:cxnLst/>
              <a:rect l="l" t="t" r="r" b="b"/>
              <a:pathLst>
                <a:path w="405129" h="45084">
                  <a:moveTo>
                    <a:pt x="404874" y="0"/>
                  </a:moveTo>
                  <a:lnTo>
                    <a:pt x="404874" y="44675"/>
                  </a:lnTo>
                  <a:lnTo>
                    <a:pt x="0" y="4467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2915094" y="7036434"/>
              <a:ext cx="388620" cy="33655"/>
            </a:xfrm>
            <a:custGeom>
              <a:avLst/>
              <a:gdLst/>
              <a:ahLst/>
              <a:cxnLst/>
              <a:rect l="l" t="t" r="r" b="b"/>
              <a:pathLst>
                <a:path w="388620" h="33654">
                  <a:moveTo>
                    <a:pt x="276431" y="0"/>
                  </a:moveTo>
                  <a:lnTo>
                    <a:pt x="388120" y="5584"/>
                  </a:lnTo>
                  <a:lnTo>
                    <a:pt x="388120" y="33506"/>
                  </a:lnTo>
                  <a:lnTo>
                    <a:pt x="0" y="33506"/>
                  </a:lnTo>
                  <a:lnTo>
                    <a:pt x="0" y="5584"/>
                  </a:lnTo>
                  <a:lnTo>
                    <a:pt x="111689" y="0"/>
                  </a:lnTo>
                </a:path>
                <a:path w="388620" h="33654">
                  <a:moveTo>
                    <a:pt x="276431" y="2792"/>
                  </a:moveTo>
                  <a:lnTo>
                    <a:pt x="385328" y="8376"/>
                  </a:lnTo>
                  <a:lnTo>
                    <a:pt x="385328" y="30714"/>
                  </a:lnTo>
                  <a:lnTo>
                    <a:pt x="2792" y="30714"/>
                  </a:lnTo>
                  <a:lnTo>
                    <a:pt x="2792" y="8376"/>
                  </a:lnTo>
                  <a:lnTo>
                    <a:pt x="111689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7" name="object 11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002" y="6955459"/>
              <a:ext cx="455134" cy="217794"/>
            </a:xfrm>
            <a:prstGeom prst="rect">
              <a:avLst/>
            </a:prstGeom>
          </p:spPr>
        </p:pic>
      </p:grpSp>
      <p:sp>
        <p:nvSpPr>
          <p:cNvPr id="1138" name="object 1138"/>
          <p:cNvSpPr/>
          <p:nvPr/>
        </p:nvSpPr>
        <p:spPr>
          <a:xfrm>
            <a:off x="1814953" y="7050396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9" name="object 1139"/>
          <p:cNvGrpSpPr/>
          <p:nvPr/>
        </p:nvGrpSpPr>
        <p:grpSpPr>
          <a:xfrm>
            <a:off x="1831706" y="6955459"/>
            <a:ext cx="455295" cy="1382395"/>
            <a:chOff x="1831706" y="6955459"/>
            <a:chExt cx="455295" cy="1382395"/>
          </a:xfrm>
        </p:grpSpPr>
        <p:sp>
          <p:nvSpPr>
            <p:cNvPr id="1140" name="object 1140"/>
            <p:cNvSpPr/>
            <p:nvPr/>
          </p:nvSpPr>
          <p:spPr>
            <a:xfrm>
              <a:off x="1884759" y="7078318"/>
              <a:ext cx="335280" cy="1256665"/>
            </a:xfrm>
            <a:custGeom>
              <a:avLst/>
              <a:gdLst/>
              <a:ahLst/>
              <a:cxnLst/>
              <a:rect l="l" t="t" r="r" b="b"/>
              <a:pathLst>
                <a:path w="335280" h="1256665">
                  <a:moveTo>
                    <a:pt x="323899" y="0"/>
                  </a:moveTo>
                  <a:lnTo>
                    <a:pt x="11168" y="0"/>
                  </a:lnTo>
                  <a:lnTo>
                    <a:pt x="11168" y="1209038"/>
                  </a:lnTo>
                  <a:lnTo>
                    <a:pt x="323899" y="1209038"/>
                  </a:lnTo>
                  <a:lnTo>
                    <a:pt x="323899" y="0"/>
                  </a:lnTo>
                </a:path>
                <a:path w="335280" h="1256665">
                  <a:moveTo>
                    <a:pt x="323899" y="22337"/>
                  </a:moveTo>
                  <a:lnTo>
                    <a:pt x="27922" y="22337"/>
                  </a:lnTo>
                  <a:lnTo>
                    <a:pt x="27922" y="1186700"/>
                  </a:lnTo>
                  <a:lnTo>
                    <a:pt x="323899" y="1186700"/>
                  </a:lnTo>
                  <a:lnTo>
                    <a:pt x="323899" y="22337"/>
                  </a:lnTo>
                </a:path>
                <a:path w="335280" h="1256665">
                  <a:moveTo>
                    <a:pt x="323899" y="36299"/>
                  </a:moveTo>
                  <a:lnTo>
                    <a:pt x="44675" y="36299"/>
                  </a:lnTo>
                  <a:lnTo>
                    <a:pt x="44675" y="1175531"/>
                  </a:lnTo>
                  <a:lnTo>
                    <a:pt x="323899" y="1175531"/>
                  </a:lnTo>
                  <a:lnTo>
                    <a:pt x="323899" y="36299"/>
                  </a:lnTo>
                </a:path>
                <a:path w="335280" h="1256665">
                  <a:moveTo>
                    <a:pt x="323899" y="603122"/>
                  </a:moveTo>
                  <a:lnTo>
                    <a:pt x="323899" y="53052"/>
                  </a:lnTo>
                  <a:lnTo>
                    <a:pt x="55844" y="53052"/>
                  </a:lnTo>
                  <a:lnTo>
                    <a:pt x="55844" y="603122"/>
                  </a:lnTo>
                </a:path>
                <a:path w="335280" h="1256665">
                  <a:moveTo>
                    <a:pt x="55844" y="619876"/>
                  </a:moveTo>
                  <a:lnTo>
                    <a:pt x="55844" y="1158777"/>
                  </a:lnTo>
                  <a:lnTo>
                    <a:pt x="323899" y="1158777"/>
                  </a:lnTo>
                  <a:lnTo>
                    <a:pt x="323899" y="619876"/>
                  </a:lnTo>
                </a:path>
                <a:path w="335280" h="1256665">
                  <a:moveTo>
                    <a:pt x="323899" y="603122"/>
                  </a:moveTo>
                  <a:lnTo>
                    <a:pt x="55844" y="603122"/>
                  </a:lnTo>
                </a:path>
                <a:path w="335280" h="1256665">
                  <a:moveTo>
                    <a:pt x="323899" y="619876"/>
                  </a:moveTo>
                  <a:lnTo>
                    <a:pt x="44675" y="619876"/>
                  </a:lnTo>
                </a:path>
                <a:path w="335280" h="1256665">
                  <a:moveTo>
                    <a:pt x="335068" y="1209038"/>
                  </a:moveTo>
                  <a:lnTo>
                    <a:pt x="0" y="1209038"/>
                  </a:lnTo>
                  <a:lnTo>
                    <a:pt x="0" y="1256506"/>
                  </a:lnTo>
                  <a:lnTo>
                    <a:pt x="335068" y="1256506"/>
                  </a:lnTo>
                  <a:lnTo>
                    <a:pt x="335068" y="120903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2057877" y="7131370"/>
              <a:ext cx="8890" cy="1106170"/>
            </a:xfrm>
            <a:custGeom>
              <a:avLst/>
              <a:gdLst/>
              <a:ahLst/>
              <a:cxnLst/>
              <a:rect l="l" t="t" r="r" b="b"/>
              <a:pathLst>
                <a:path w="8889" h="1106170">
                  <a:moveTo>
                    <a:pt x="8376" y="550070"/>
                  </a:moveTo>
                  <a:lnTo>
                    <a:pt x="8376" y="0"/>
                  </a:lnTo>
                </a:path>
                <a:path w="8889" h="1106170">
                  <a:moveTo>
                    <a:pt x="8376" y="566823"/>
                  </a:moveTo>
                  <a:lnTo>
                    <a:pt x="8376" y="1105725"/>
                  </a:lnTo>
                </a:path>
                <a:path w="8889" h="1106170">
                  <a:moveTo>
                    <a:pt x="0" y="550070"/>
                  </a:moveTo>
                  <a:lnTo>
                    <a:pt x="0" y="0"/>
                  </a:lnTo>
                </a:path>
                <a:path w="8889" h="1106170">
                  <a:moveTo>
                    <a:pt x="0" y="566823"/>
                  </a:moveTo>
                  <a:lnTo>
                    <a:pt x="0" y="1105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2208658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0" y="92143"/>
                  </a:moveTo>
                  <a:lnTo>
                    <a:pt x="47468" y="92143"/>
                  </a:lnTo>
                  <a:lnTo>
                    <a:pt x="47468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2208658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8376" y="83767"/>
                  </a:moveTo>
                  <a:lnTo>
                    <a:pt x="36299" y="83767"/>
                  </a:lnTo>
                  <a:lnTo>
                    <a:pt x="36299" y="8376"/>
                  </a:lnTo>
                  <a:lnTo>
                    <a:pt x="8376" y="8376"/>
                  </a:lnTo>
                  <a:lnTo>
                    <a:pt x="8376" y="83767"/>
                  </a:lnTo>
                </a:path>
                <a:path w="47625" h="92709">
                  <a:moveTo>
                    <a:pt x="36299" y="8376"/>
                  </a:moveTo>
                  <a:lnTo>
                    <a:pt x="47468" y="0"/>
                  </a:lnTo>
                </a:path>
                <a:path w="47625" h="92709">
                  <a:moveTo>
                    <a:pt x="8376" y="8376"/>
                  </a:moveTo>
                  <a:lnTo>
                    <a:pt x="0" y="0"/>
                  </a:lnTo>
                </a:path>
                <a:path w="47625" h="92709">
                  <a:moveTo>
                    <a:pt x="36299" y="83767"/>
                  </a:moveTo>
                  <a:lnTo>
                    <a:pt x="47468" y="92143"/>
                  </a:lnTo>
                </a:path>
                <a:path w="47625" h="92709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1851252" y="7078318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09">
                  <a:moveTo>
                    <a:pt x="44675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4675" y="0"/>
                  </a:lnTo>
                  <a:lnTo>
                    <a:pt x="44675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1851252" y="7078318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09">
                  <a:moveTo>
                    <a:pt x="36299" y="83767"/>
                  </a:moveTo>
                  <a:lnTo>
                    <a:pt x="8376" y="83767"/>
                  </a:lnTo>
                  <a:lnTo>
                    <a:pt x="8376" y="8376"/>
                  </a:lnTo>
                  <a:lnTo>
                    <a:pt x="36299" y="8376"/>
                  </a:lnTo>
                  <a:lnTo>
                    <a:pt x="36299" y="83767"/>
                  </a:lnTo>
                </a:path>
                <a:path w="45085" h="92709">
                  <a:moveTo>
                    <a:pt x="8376" y="8376"/>
                  </a:moveTo>
                  <a:lnTo>
                    <a:pt x="0" y="0"/>
                  </a:lnTo>
                </a:path>
                <a:path w="45085" h="92709">
                  <a:moveTo>
                    <a:pt x="36299" y="8376"/>
                  </a:moveTo>
                  <a:lnTo>
                    <a:pt x="44675" y="0"/>
                  </a:lnTo>
                </a:path>
                <a:path w="45085" h="92709">
                  <a:moveTo>
                    <a:pt x="8376" y="83767"/>
                  </a:moveTo>
                  <a:lnTo>
                    <a:pt x="0" y="92143"/>
                  </a:lnTo>
                </a:path>
                <a:path w="45085" h="92709">
                  <a:moveTo>
                    <a:pt x="36299" y="83767"/>
                  </a:moveTo>
                  <a:lnTo>
                    <a:pt x="44675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1851252" y="7033642"/>
              <a:ext cx="405130" cy="45085"/>
            </a:xfrm>
            <a:custGeom>
              <a:avLst/>
              <a:gdLst/>
              <a:ahLst/>
              <a:cxnLst/>
              <a:rect l="l" t="t" r="r" b="b"/>
              <a:pathLst>
                <a:path w="405130" h="45084">
                  <a:moveTo>
                    <a:pt x="0" y="0"/>
                  </a:moveTo>
                  <a:lnTo>
                    <a:pt x="0" y="44675"/>
                  </a:lnTo>
                  <a:lnTo>
                    <a:pt x="404874" y="44675"/>
                  </a:lnTo>
                  <a:lnTo>
                    <a:pt x="40487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1859628" y="7036434"/>
              <a:ext cx="385445" cy="33655"/>
            </a:xfrm>
            <a:custGeom>
              <a:avLst/>
              <a:gdLst/>
              <a:ahLst/>
              <a:cxnLst/>
              <a:rect l="l" t="t" r="r" b="b"/>
              <a:pathLst>
                <a:path w="385444" h="33654">
                  <a:moveTo>
                    <a:pt x="111689" y="0"/>
                  </a:moveTo>
                  <a:lnTo>
                    <a:pt x="0" y="5584"/>
                  </a:lnTo>
                  <a:lnTo>
                    <a:pt x="0" y="33506"/>
                  </a:lnTo>
                  <a:lnTo>
                    <a:pt x="385328" y="33506"/>
                  </a:lnTo>
                  <a:lnTo>
                    <a:pt x="385328" y="5584"/>
                  </a:lnTo>
                  <a:lnTo>
                    <a:pt x="273639" y="0"/>
                  </a:lnTo>
                </a:path>
                <a:path w="385444" h="33654">
                  <a:moveTo>
                    <a:pt x="111689" y="2792"/>
                  </a:moveTo>
                  <a:lnTo>
                    <a:pt x="2792" y="8376"/>
                  </a:lnTo>
                  <a:lnTo>
                    <a:pt x="2792" y="30714"/>
                  </a:lnTo>
                  <a:lnTo>
                    <a:pt x="382536" y="30714"/>
                  </a:lnTo>
                  <a:lnTo>
                    <a:pt x="382536" y="8376"/>
                  </a:lnTo>
                  <a:lnTo>
                    <a:pt x="273639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8" name="object 11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1706" y="6955459"/>
              <a:ext cx="455134" cy="217794"/>
            </a:xfrm>
            <a:prstGeom prst="rect">
              <a:avLst/>
            </a:prstGeom>
          </p:spPr>
        </p:pic>
      </p:grpSp>
      <p:sp>
        <p:nvSpPr>
          <p:cNvPr id="1149" name="object 1149"/>
          <p:cNvSpPr/>
          <p:nvPr/>
        </p:nvSpPr>
        <p:spPr>
          <a:xfrm>
            <a:off x="3884000" y="8968661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4174392" y="6852146"/>
            <a:ext cx="184785" cy="190500"/>
          </a:xfrm>
          <a:custGeom>
            <a:avLst/>
            <a:gdLst/>
            <a:ahLst/>
            <a:cxnLst/>
            <a:rect l="l" t="t" r="r" b="b"/>
            <a:pathLst>
              <a:path w="184785" h="190500">
                <a:moveTo>
                  <a:pt x="0" y="0"/>
                </a:moveTo>
                <a:lnTo>
                  <a:pt x="184287" y="0"/>
                </a:lnTo>
                <a:lnTo>
                  <a:pt x="142404" y="189872"/>
                </a:lnTo>
                <a:lnTo>
                  <a:pt x="41883" y="189872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4649072" y="7430140"/>
            <a:ext cx="95250" cy="1125855"/>
          </a:xfrm>
          <a:custGeom>
            <a:avLst/>
            <a:gdLst/>
            <a:ahLst/>
            <a:cxnLst/>
            <a:rect l="l" t="t" r="r" b="b"/>
            <a:pathLst>
              <a:path w="95250" h="1125854">
                <a:moveTo>
                  <a:pt x="94936" y="1125271"/>
                </a:moveTo>
                <a:lnTo>
                  <a:pt x="94936" y="0"/>
                </a:lnTo>
              </a:path>
              <a:path w="95250" h="1125854">
                <a:moveTo>
                  <a:pt x="72598" y="1080595"/>
                </a:moveTo>
                <a:lnTo>
                  <a:pt x="72598" y="0"/>
                </a:lnTo>
              </a:path>
              <a:path w="95250" h="1125854">
                <a:moveTo>
                  <a:pt x="36299" y="1080595"/>
                </a:moveTo>
                <a:lnTo>
                  <a:pt x="36299" y="0"/>
                </a:lnTo>
              </a:path>
              <a:path w="95250" h="1125854">
                <a:moveTo>
                  <a:pt x="0" y="1125271"/>
                </a:move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3791856" y="7430140"/>
            <a:ext cx="92710" cy="2219960"/>
          </a:xfrm>
          <a:custGeom>
            <a:avLst/>
            <a:gdLst/>
            <a:ahLst/>
            <a:cxnLst/>
            <a:rect l="l" t="t" r="r" b="b"/>
            <a:pathLst>
              <a:path w="92710" h="2219959">
                <a:moveTo>
                  <a:pt x="0" y="0"/>
                </a:moveTo>
                <a:lnTo>
                  <a:pt x="0" y="1125271"/>
                </a:lnTo>
              </a:path>
              <a:path w="92710" h="2219959">
                <a:moveTo>
                  <a:pt x="22337" y="0"/>
                </a:moveTo>
                <a:lnTo>
                  <a:pt x="22337" y="1080595"/>
                </a:lnTo>
              </a:path>
              <a:path w="92710" h="2219959">
                <a:moveTo>
                  <a:pt x="58636" y="0"/>
                </a:moveTo>
                <a:lnTo>
                  <a:pt x="58636" y="1080595"/>
                </a:lnTo>
              </a:path>
              <a:path w="92710" h="2219959">
                <a:moveTo>
                  <a:pt x="92143" y="0"/>
                </a:moveTo>
                <a:lnTo>
                  <a:pt x="92143" y="1125271"/>
                </a:lnTo>
              </a:path>
              <a:path w="92710" h="2219959">
                <a:moveTo>
                  <a:pt x="0" y="1125271"/>
                </a:moveTo>
                <a:lnTo>
                  <a:pt x="0" y="2219827"/>
                </a:lnTo>
              </a:path>
              <a:path w="92710" h="2219959">
                <a:moveTo>
                  <a:pt x="92143" y="1125271"/>
                </a:moveTo>
                <a:lnTo>
                  <a:pt x="92143" y="221982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4649072" y="8555411"/>
            <a:ext cx="0" cy="1094740"/>
          </a:xfrm>
          <a:custGeom>
            <a:avLst/>
            <a:gdLst/>
            <a:ahLst/>
            <a:cxnLst/>
            <a:rect l="l" t="t" r="r" b="b"/>
            <a:pathLst>
              <a:path h="1094740">
                <a:moveTo>
                  <a:pt x="0" y="0"/>
                </a:moveTo>
                <a:lnTo>
                  <a:pt x="0" y="109455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4744008" y="8555411"/>
            <a:ext cx="0" cy="1094740"/>
          </a:xfrm>
          <a:custGeom>
            <a:avLst/>
            <a:gdLst/>
            <a:ahLst/>
            <a:cxnLst/>
            <a:rect l="l" t="t" r="r" b="b"/>
            <a:pathLst>
              <a:path h="1094740">
                <a:moveTo>
                  <a:pt x="0" y="0"/>
                </a:moveTo>
                <a:lnTo>
                  <a:pt x="0" y="109455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3884000" y="9594122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3884000" y="9504771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3884000" y="9418211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3884000" y="9326067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3884000" y="9236716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3884000" y="9150156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3884000" y="9058013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3884000" y="8789958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3884000" y="8876517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3884000" y="8695022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3884000" y="8602878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3791856" y="8510735"/>
            <a:ext cx="952500" cy="8890"/>
          </a:xfrm>
          <a:custGeom>
            <a:avLst/>
            <a:gdLst/>
            <a:ahLst/>
            <a:cxnLst/>
            <a:rect l="l" t="t" r="r" b="b"/>
            <a:pathLst>
              <a:path w="952500" h="8890">
                <a:moveTo>
                  <a:pt x="0" y="0"/>
                </a:moveTo>
                <a:lnTo>
                  <a:pt x="952152" y="0"/>
                </a:lnTo>
              </a:path>
              <a:path w="952500" h="8890">
                <a:moveTo>
                  <a:pt x="92143" y="8376"/>
                </a:moveTo>
                <a:lnTo>
                  <a:pt x="857216" y="8376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3884000" y="7396633"/>
            <a:ext cx="765175" cy="36830"/>
          </a:xfrm>
          <a:custGeom>
            <a:avLst/>
            <a:gdLst/>
            <a:ahLst/>
            <a:cxnLst/>
            <a:rect l="l" t="t" r="r" b="b"/>
            <a:pathLst>
              <a:path w="765175" h="36829">
                <a:moveTo>
                  <a:pt x="0" y="36299"/>
                </a:moveTo>
                <a:lnTo>
                  <a:pt x="765072" y="36299"/>
                </a:lnTo>
              </a:path>
              <a:path w="765175" h="36829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3884000" y="9602499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3884000" y="8977038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4249782" y="7432932"/>
            <a:ext cx="0" cy="107823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780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3884000" y="9158533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3884000" y="9069182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3884000" y="9513148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3884000" y="9334444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3884000" y="9426588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3884000" y="9245093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3884000" y="8798335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3884000" y="8884894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3884000" y="8703399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3884000" y="8611255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72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4272121" y="7432932"/>
            <a:ext cx="0" cy="107823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780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4364264" y="7625596"/>
            <a:ext cx="217804" cy="614680"/>
          </a:xfrm>
          <a:custGeom>
            <a:avLst/>
            <a:gdLst/>
            <a:ahLst/>
            <a:cxnLst/>
            <a:rect l="l" t="t" r="r" b="b"/>
            <a:pathLst>
              <a:path w="217804" h="614679">
                <a:moveTo>
                  <a:pt x="11168" y="0"/>
                </a:moveTo>
                <a:lnTo>
                  <a:pt x="11168" y="603122"/>
                </a:lnTo>
                <a:lnTo>
                  <a:pt x="206625" y="603122"/>
                </a:lnTo>
                <a:lnTo>
                  <a:pt x="206625" y="0"/>
                </a:lnTo>
              </a:path>
              <a:path w="217804" h="614679">
                <a:moveTo>
                  <a:pt x="0" y="0"/>
                </a:moveTo>
                <a:lnTo>
                  <a:pt x="0" y="614291"/>
                </a:lnTo>
                <a:lnTo>
                  <a:pt x="217794" y="614291"/>
                </a:lnTo>
                <a:lnTo>
                  <a:pt x="21779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4364264" y="829573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59">
                <a:moveTo>
                  <a:pt x="217794" y="0"/>
                </a:moveTo>
                <a:lnTo>
                  <a:pt x="0" y="0"/>
                </a:lnTo>
                <a:lnTo>
                  <a:pt x="0" y="136819"/>
                </a:lnTo>
                <a:lnTo>
                  <a:pt x="217794" y="136819"/>
                </a:lnTo>
                <a:lnTo>
                  <a:pt x="217794" y="0"/>
                </a:lnTo>
              </a:path>
              <a:path w="217804" h="137159">
                <a:moveTo>
                  <a:pt x="206625" y="13961"/>
                </a:moveTo>
                <a:lnTo>
                  <a:pt x="11168" y="13961"/>
                </a:lnTo>
                <a:lnTo>
                  <a:pt x="11168" y="125650"/>
                </a:lnTo>
                <a:lnTo>
                  <a:pt x="206625" y="125650"/>
                </a:lnTo>
                <a:lnTo>
                  <a:pt x="206625" y="13961"/>
                </a:lnTo>
              </a:path>
              <a:path w="217804" h="137159">
                <a:moveTo>
                  <a:pt x="159157" y="47468"/>
                </a:moveTo>
                <a:lnTo>
                  <a:pt x="58636" y="47468"/>
                </a:lnTo>
                <a:lnTo>
                  <a:pt x="58636" y="89351"/>
                </a:lnTo>
                <a:lnTo>
                  <a:pt x="159157" y="89351"/>
                </a:lnTo>
                <a:lnTo>
                  <a:pt x="159157" y="4746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3758349" y="7396633"/>
            <a:ext cx="159385" cy="33655"/>
          </a:xfrm>
          <a:custGeom>
            <a:avLst/>
            <a:gdLst/>
            <a:ahLst/>
            <a:cxnLst/>
            <a:rect l="l" t="t" r="r" b="b"/>
            <a:pathLst>
              <a:path w="159385" h="33654">
                <a:moveTo>
                  <a:pt x="0" y="0"/>
                </a:moveTo>
                <a:lnTo>
                  <a:pt x="159157" y="0"/>
                </a:lnTo>
                <a:lnTo>
                  <a:pt x="159157" y="13961"/>
                </a:lnTo>
                <a:lnTo>
                  <a:pt x="0" y="13961"/>
                </a:lnTo>
                <a:lnTo>
                  <a:pt x="0" y="0"/>
                </a:lnTo>
              </a:path>
              <a:path w="159385" h="33654">
                <a:moveTo>
                  <a:pt x="16753" y="13961"/>
                </a:moveTo>
                <a:lnTo>
                  <a:pt x="142404" y="13961"/>
                </a:lnTo>
                <a:lnTo>
                  <a:pt x="142404" y="25130"/>
                </a:lnTo>
                <a:lnTo>
                  <a:pt x="16753" y="25130"/>
                </a:lnTo>
                <a:lnTo>
                  <a:pt x="16753" y="13961"/>
                </a:lnTo>
              </a:path>
              <a:path w="159385" h="33654">
                <a:moveTo>
                  <a:pt x="27922" y="25130"/>
                </a:moveTo>
                <a:lnTo>
                  <a:pt x="128442" y="25130"/>
                </a:lnTo>
                <a:lnTo>
                  <a:pt x="128442" y="33506"/>
                </a:lnTo>
                <a:lnTo>
                  <a:pt x="27922" y="33506"/>
                </a:lnTo>
                <a:lnTo>
                  <a:pt x="27922" y="2513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4618358" y="7396633"/>
            <a:ext cx="156845" cy="33655"/>
          </a:xfrm>
          <a:custGeom>
            <a:avLst/>
            <a:gdLst/>
            <a:ahLst/>
            <a:cxnLst/>
            <a:rect l="l" t="t" r="r" b="b"/>
            <a:pathLst>
              <a:path w="156845" h="33654">
                <a:moveTo>
                  <a:pt x="156365" y="0"/>
                </a:moveTo>
                <a:lnTo>
                  <a:pt x="0" y="0"/>
                </a:lnTo>
                <a:lnTo>
                  <a:pt x="0" y="13961"/>
                </a:lnTo>
                <a:lnTo>
                  <a:pt x="156365" y="13961"/>
                </a:lnTo>
                <a:lnTo>
                  <a:pt x="156365" y="0"/>
                </a:lnTo>
              </a:path>
              <a:path w="156845" h="33654">
                <a:moveTo>
                  <a:pt x="142404" y="13961"/>
                </a:moveTo>
                <a:lnTo>
                  <a:pt x="16753" y="13961"/>
                </a:lnTo>
                <a:lnTo>
                  <a:pt x="16753" y="25130"/>
                </a:lnTo>
                <a:lnTo>
                  <a:pt x="142404" y="25130"/>
                </a:lnTo>
                <a:lnTo>
                  <a:pt x="142404" y="13961"/>
                </a:lnTo>
              </a:path>
              <a:path w="156845" h="33654">
                <a:moveTo>
                  <a:pt x="128442" y="25130"/>
                </a:moveTo>
                <a:lnTo>
                  <a:pt x="27922" y="25130"/>
                </a:lnTo>
                <a:lnTo>
                  <a:pt x="27922" y="33506"/>
                </a:lnTo>
                <a:lnTo>
                  <a:pt x="128442" y="33506"/>
                </a:lnTo>
                <a:lnTo>
                  <a:pt x="128442" y="2513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3791856" y="9543862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4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4649072" y="954386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3791856" y="915853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4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4649072" y="915853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3791856" y="8890479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4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4649072" y="889047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36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3828155" y="8189628"/>
            <a:ext cx="17145" cy="1354455"/>
          </a:xfrm>
          <a:custGeom>
            <a:avLst/>
            <a:gdLst/>
            <a:ahLst/>
            <a:cxnLst/>
            <a:rect l="l" t="t" r="r" b="b"/>
            <a:pathLst>
              <a:path w="17145" h="1354454">
                <a:moveTo>
                  <a:pt x="16753" y="1354234"/>
                </a:moveTo>
                <a:lnTo>
                  <a:pt x="16753" y="0"/>
                </a:lnTo>
              </a:path>
              <a:path w="17145" h="1354454">
                <a:moveTo>
                  <a:pt x="0" y="1354234"/>
                </a:moveTo>
                <a:lnTo>
                  <a:pt x="0" y="0"/>
                </a:lnTo>
                <a:lnTo>
                  <a:pt x="16753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4688163" y="8189628"/>
            <a:ext cx="19685" cy="1354455"/>
          </a:xfrm>
          <a:custGeom>
            <a:avLst/>
            <a:gdLst/>
            <a:ahLst/>
            <a:cxnLst/>
            <a:rect l="l" t="t" r="r" b="b"/>
            <a:pathLst>
              <a:path w="19685" h="1354454">
                <a:moveTo>
                  <a:pt x="0" y="1354234"/>
                </a:moveTo>
                <a:lnTo>
                  <a:pt x="0" y="0"/>
                </a:lnTo>
              </a:path>
              <a:path w="19685" h="1354454">
                <a:moveTo>
                  <a:pt x="19545" y="1354234"/>
                </a:moveTo>
                <a:lnTo>
                  <a:pt x="19545" y="0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641834" y="9649967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174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4068287" y="6556170"/>
            <a:ext cx="47625" cy="45085"/>
          </a:xfrm>
          <a:custGeom>
            <a:avLst/>
            <a:gdLst/>
            <a:ahLst/>
            <a:cxnLst/>
            <a:rect l="l" t="t" r="r" b="b"/>
            <a:pathLst>
              <a:path w="47625" h="45084">
                <a:moveTo>
                  <a:pt x="0" y="44675"/>
                </a:moveTo>
                <a:lnTo>
                  <a:pt x="47468" y="44675"/>
                </a:lnTo>
                <a:lnTo>
                  <a:pt x="47468" y="0"/>
                </a:lnTo>
                <a:lnTo>
                  <a:pt x="0" y="0"/>
                </a:lnTo>
                <a:lnTo>
                  <a:pt x="0" y="4467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4417317" y="6556170"/>
            <a:ext cx="47625" cy="45085"/>
          </a:xfrm>
          <a:custGeom>
            <a:avLst/>
            <a:gdLst/>
            <a:ahLst/>
            <a:cxnLst/>
            <a:rect l="l" t="t" r="r" b="b"/>
            <a:pathLst>
              <a:path w="47625" h="45084">
                <a:moveTo>
                  <a:pt x="47468" y="44675"/>
                </a:moveTo>
                <a:lnTo>
                  <a:pt x="0" y="44675"/>
                </a:lnTo>
                <a:lnTo>
                  <a:pt x="0" y="0"/>
                </a:lnTo>
                <a:lnTo>
                  <a:pt x="47468" y="0"/>
                </a:lnTo>
                <a:lnTo>
                  <a:pt x="47468" y="4467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3219447" y="655617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44675" y="44675"/>
                </a:moveTo>
                <a:lnTo>
                  <a:pt x="0" y="44675"/>
                </a:lnTo>
                <a:lnTo>
                  <a:pt x="0" y="0"/>
                </a:lnTo>
                <a:lnTo>
                  <a:pt x="44675" y="0"/>
                </a:lnTo>
                <a:lnTo>
                  <a:pt x="44675" y="4467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954185" y="6556170"/>
            <a:ext cx="47625" cy="45085"/>
          </a:xfrm>
          <a:custGeom>
            <a:avLst/>
            <a:gdLst/>
            <a:ahLst/>
            <a:cxnLst/>
            <a:rect l="l" t="t" r="r" b="b"/>
            <a:pathLst>
              <a:path w="47625" h="45084">
                <a:moveTo>
                  <a:pt x="0" y="44675"/>
                </a:moveTo>
                <a:lnTo>
                  <a:pt x="47468" y="44675"/>
                </a:lnTo>
                <a:lnTo>
                  <a:pt x="47468" y="0"/>
                </a:lnTo>
                <a:lnTo>
                  <a:pt x="0" y="0"/>
                </a:lnTo>
                <a:lnTo>
                  <a:pt x="0" y="4467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895928" y="6556170"/>
            <a:ext cx="47625" cy="45085"/>
          </a:xfrm>
          <a:custGeom>
            <a:avLst/>
            <a:gdLst/>
            <a:ahLst/>
            <a:cxnLst/>
            <a:rect l="l" t="t" r="r" b="b"/>
            <a:pathLst>
              <a:path w="47625" h="45084">
                <a:moveTo>
                  <a:pt x="0" y="44675"/>
                </a:moveTo>
                <a:lnTo>
                  <a:pt x="47468" y="44675"/>
                </a:lnTo>
                <a:lnTo>
                  <a:pt x="47468" y="0"/>
                </a:lnTo>
                <a:lnTo>
                  <a:pt x="0" y="0"/>
                </a:lnTo>
                <a:lnTo>
                  <a:pt x="0" y="4467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161190" y="6556170"/>
            <a:ext cx="47625" cy="45085"/>
          </a:xfrm>
          <a:custGeom>
            <a:avLst/>
            <a:gdLst/>
            <a:ahLst/>
            <a:cxnLst/>
            <a:rect l="l" t="t" r="r" b="b"/>
            <a:pathLst>
              <a:path w="47625" h="45084">
                <a:moveTo>
                  <a:pt x="47468" y="44675"/>
                </a:moveTo>
                <a:lnTo>
                  <a:pt x="0" y="44675"/>
                </a:lnTo>
                <a:lnTo>
                  <a:pt x="0" y="0"/>
                </a:lnTo>
                <a:lnTo>
                  <a:pt x="47468" y="0"/>
                </a:lnTo>
                <a:lnTo>
                  <a:pt x="47468" y="44675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3219447" y="8334824"/>
            <a:ext cx="45085" cy="47625"/>
          </a:xfrm>
          <a:custGeom>
            <a:avLst/>
            <a:gdLst/>
            <a:ahLst/>
            <a:cxnLst/>
            <a:rect l="l" t="t" r="r" b="b"/>
            <a:pathLst>
              <a:path w="45085" h="47625">
                <a:moveTo>
                  <a:pt x="44675" y="47468"/>
                </a:moveTo>
                <a:lnTo>
                  <a:pt x="0" y="47468"/>
                </a:lnTo>
                <a:lnTo>
                  <a:pt x="0" y="0"/>
                </a:lnTo>
                <a:lnTo>
                  <a:pt x="44675" y="0"/>
                </a:lnTo>
                <a:lnTo>
                  <a:pt x="44675" y="4746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2954185" y="83348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47468"/>
                </a:moveTo>
                <a:lnTo>
                  <a:pt x="47468" y="47468"/>
                </a:lnTo>
                <a:lnTo>
                  <a:pt x="47468" y="0"/>
                </a:lnTo>
                <a:lnTo>
                  <a:pt x="0" y="0"/>
                </a:lnTo>
                <a:lnTo>
                  <a:pt x="0" y="4746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895928" y="83348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47468"/>
                </a:moveTo>
                <a:lnTo>
                  <a:pt x="47468" y="47468"/>
                </a:lnTo>
                <a:lnTo>
                  <a:pt x="47468" y="0"/>
                </a:lnTo>
                <a:lnTo>
                  <a:pt x="0" y="0"/>
                </a:lnTo>
                <a:lnTo>
                  <a:pt x="0" y="4746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2161190" y="83348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468" y="47468"/>
                </a:moveTo>
                <a:lnTo>
                  <a:pt x="0" y="47468"/>
                </a:lnTo>
                <a:lnTo>
                  <a:pt x="0" y="0"/>
                </a:lnTo>
                <a:lnTo>
                  <a:pt x="47468" y="0"/>
                </a:lnTo>
                <a:lnTo>
                  <a:pt x="47468" y="4746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4339641" y="6925026"/>
            <a:ext cx="401955" cy="470534"/>
          </a:xfrm>
          <a:custGeom>
            <a:avLst/>
            <a:gdLst/>
            <a:ahLst/>
            <a:cxnLst/>
            <a:rect l="l" t="t" r="r" b="b"/>
            <a:pathLst>
              <a:path w="401954" h="470534">
                <a:moveTo>
                  <a:pt x="401574" y="470210"/>
                </a:moveTo>
                <a:lnTo>
                  <a:pt x="399007" y="420610"/>
                </a:lnTo>
                <a:lnTo>
                  <a:pt x="391467" y="372354"/>
                </a:lnTo>
                <a:lnTo>
                  <a:pt x="379191" y="325723"/>
                </a:lnTo>
                <a:lnTo>
                  <a:pt x="362419" y="280995"/>
                </a:lnTo>
                <a:lnTo>
                  <a:pt x="341390" y="238451"/>
                </a:lnTo>
                <a:lnTo>
                  <a:pt x="316344" y="198371"/>
                </a:lnTo>
                <a:lnTo>
                  <a:pt x="287518" y="161034"/>
                </a:lnTo>
                <a:lnTo>
                  <a:pt x="255152" y="126720"/>
                </a:lnTo>
                <a:lnTo>
                  <a:pt x="219485" y="95710"/>
                </a:lnTo>
                <a:lnTo>
                  <a:pt x="180756" y="68282"/>
                </a:lnTo>
                <a:lnTo>
                  <a:pt x="139204" y="44718"/>
                </a:lnTo>
                <a:lnTo>
                  <a:pt x="95068" y="25296"/>
                </a:lnTo>
                <a:lnTo>
                  <a:pt x="48587" y="10297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3789063" y="6925433"/>
            <a:ext cx="399415" cy="469900"/>
          </a:xfrm>
          <a:custGeom>
            <a:avLst/>
            <a:gdLst/>
            <a:ahLst/>
            <a:cxnLst/>
            <a:rect l="l" t="t" r="r" b="b"/>
            <a:pathLst>
              <a:path w="399414" h="469900">
                <a:moveTo>
                  <a:pt x="399051" y="0"/>
                </a:moveTo>
                <a:lnTo>
                  <a:pt x="350713" y="10505"/>
                </a:lnTo>
                <a:lnTo>
                  <a:pt x="304485" y="25666"/>
                </a:lnTo>
                <a:lnTo>
                  <a:pt x="260602" y="45205"/>
                </a:lnTo>
                <a:lnTo>
                  <a:pt x="219299" y="68845"/>
                </a:lnTo>
                <a:lnTo>
                  <a:pt x="180812" y="96309"/>
                </a:lnTo>
                <a:lnTo>
                  <a:pt x="145376" y="127320"/>
                </a:lnTo>
                <a:lnTo>
                  <a:pt x="113227" y="161600"/>
                </a:lnTo>
                <a:lnTo>
                  <a:pt x="84600" y="198872"/>
                </a:lnTo>
                <a:lnTo>
                  <a:pt x="59731" y="238858"/>
                </a:lnTo>
                <a:lnTo>
                  <a:pt x="38856" y="281282"/>
                </a:lnTo>
                <a:lnTo>
                  <a:pt x="22210" y="325865"/>
                </a:lnTo>
                <a:lnTo>
                  <a:pt x="10028" y="372332"/>
                </a:lnTo>
                <a:lnTo>
                  <a:pt x="2546" y="420403"/>
                </a:lnTo>
                <a:lnTo>
                  <a:pt x="0" y="46980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4331794" y="6960540"/>
            <a:ext cx="373380" cy="434975"/>
          </a:xfrm>
          <a:custGeom>
            <a:avLst/>
            <a:gdLst/>
            <a:ahLst/>
            <a:cxnLst/>
            <a:rect l="l" t="t" r="r" b="b"/>
            <a:pathLst>
              <a:path w="373379" h="434975">
                <a:moveTo>
                  <a:pt x="373122" y="434696"/>
                </a:moveTo>
                <a:lnTo>
                  <a:pt x="370355" y="385217"/>
                </a:lnTo>
                <a:lnTo>
                  <a:pt x="362241" y="337218"/>
                </a:lnTo>
                <a:lnTo>
                  <a:pt x="349059" y="291023"/>
                </a:lnTo>
                <a:lnTo>
                  <a:pt x="331089" y="246960"/>
                </a:lnTo>
                <a:lnTo>
                  <a:pt x="308610" y="205353"/>
                </a:lnTo>
                <a:lnTo>
                  <a:pt x="281902" y="166528"/>
                </a:lnTo>
                <a:lnTo>
                  <a:pt x="251244" y="130811"/>
                </a:lnTo>
                <a:lnTo>
                  <a:pt x="216915" y="98526"/>
                </a:lnTo>
                <a:lnTo>
                  <a:pt x="179196" y="70001"/>
                </a:lnTo>
                <a:lnTo>
                  <a:pt x="138365" y="45560"/>
                </a:lnTo>
                <a:lnTo>
                  <a:pt x="94703" y="25529"/>
                </a:lnTo>
                <a:lnTo>
                  <a:pt x="48487" y="10234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3825362" y="6960923"/>
            <a:ext cx="370840" cy="434340"/>
          </a:xfrm>
          <a:custGeom>
            <a:avLst/>
            <a:gdLst/>
            <a:ahLst/>
            <a:cxnLst/>
            <a:rect l="l" t="t" r="r" b="b"/>
            <a:pathLst>
              <a:path w="370839" h="434340">
                <a:moveTo>
                  <a:pt x="370664" y="0"/>
                </a:moveTo>
                <a:lnTo>
                  <a:pt x="322438" y="10452"/>
                </a:lnTo>
                <a:lnTo>
                  <a:pt x="276488" y="25913"/>
                </a:lnTo>
                <a:lnTo>
                  <a:pt x="233089" y="46060"/>
                </a:lnTo>
                <a:lnTo>
                  <a:pt x="192518" y="70571"/>
                </a:lnTo>
                <a:lnTo>
                  <a:pt x="155049" y="99123"/>
                </a:lnTo>
                <a:lnTo>
                  <a:pt x="120957" y="131393"/>
                </a:lnTo>
                <a:lnTo>
                  <a:pt x="90518" y="167059"/>
                </a:lnTo>
                <a:lnTo>
                  <a:pt x="64006" y="205799"/>
                </a:lnTo>
                <a:lnTo>
                  <a:pt x="41698" y="247289"/>
                </a:lnTo>
                <a:lnTo>
                  <a:pt x="23868" y="291208"/>
                </a:lnTo>
                <a:lnTo>
                  <a:pt x="10791" y="337234"/>
                </a:lnTo>
                <a:lnTo>
                  <a:pt x="2743" y="385042"/>
                </a:lnTo>
                <a:lnTo>
                  <a:pt x="0" y="434312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4324328" y="6993301"/>
            <a:ext cx="347345" cy="401955"/>
          </a:xfrm>
          <a:custGeom>
            <a:avLst/>
            <a:gdLst/>
            <a:ahLst/>
            <a:cxnLst/>
            <a:rect l="l" t="t" r="r" b="b"/>
            <a:pathLst>
              <a:path w="347345" h="401954">
                <a:moveTo>
                  <a:pt x="347081" y="401935"/>
                </a:moveTo>
                <a:lnTo>
                  <a:pt x="344060" y="352255"/>
                </a:lnTo>
                <a:lnTo>
                  <a:pt x="335217" y="304230"/>
                </a:lnTo>
                <a:lnTo>
                  <a:pt x="320886" y="258247"/>
                </a:lnTo>
                <a:lnTo>
                  <a:pt x="301401" y="214691"/>
                </a:lnTo>
                <a:lnTo>
                  <a:pt x="277095" y="173950"/>
                </a:lnTo>
                <a:lnTo>
                  <a:pt x="248303" y="136408"/>
                </a:lnTo>
                <a:lnTo>
                  <a:pt x="215357" y="102454"/>
                </a:lnTo>
                <a:lnTo>
                  <a:pt x="178591" y="72472"/>
                </a:lnTo>
                <a:lnTo>
                  <a:pt x="138338" y="46849"/>
                </a:lnTo>
                <a:lnTo>
                  <a:pt x="94933" y="25972"/>
                </a:lnTo>
                <a:lnTo>
                  <a:pt x="48709" y="10227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3858869" y="6993677"/>
            <a:ext cx="344805" cy="401955"/>
          </a:xfrm>
          <a:custGeom>
            <a:avLst/>
            <a:gdLst/>
            <a:ahLst/>
            <a:cxnLst/>
            <a:rect l="l" t="t" r="r" b="b"/>
            <a:pathLst>
              <a:path w="344804" h="401954">
                <a:moveTo>
                  <a:pt x="344578" y="0"/>
                </a:moveTo>
                <a:lnTo>
                  <a:pt x="296156" y="10468"/>
                </a:lnTo>
                <a:lnTo>
                  <a:pt x="250224" y="26392"/>
                </a:lnTo>
                <a:lnTo>
                  <a:pt x="207109" y="47388"/>
                </a:lnTo>
                <a:lnTo>
                  <a:pt x="167141" y="73075"/>
                </a:lnTo>
                <a:lnTo>
                  <a:pt x="130646" y="103070"/>
                </a:lnTo>
                <a:lnTo>
                  <a:pt x="97952" y="136991"/>
                </a:lnTo>
                <a:lnTo>
                  <a:pt x="69389" y="174456"/>
                </a:lnTo>
                <a:lnTo>
                  <a:pt x="45284" y="215082"/>
                </a:lnTo>
                <a:lnTo>
                  <a:pt x="25964" y="258488"/>
                </a:lnTo>
                <a:lnTo>
                  <a:pt x="11758" y="304291"/>
                </a:lnTo>
                <a:lnTo>
                  <a:pt x="2994" y="352109"/>
                </a:lnTo>
                <a:lnTo>
                  <a:pt x="0" y="401559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4319507" y="7015173"/>
            <a:ext cx="329565" cy="380365"/>
          </a:xfrm>
          <a:custGeom>
            <a:avLst/>
            <a:gdLst/>
            <a:ahLst/>
            <a:cxnLst/>
            <a:rect l="l" t="t" r="r" b="b"/>
            <a:pathLst>
              <a:path w="329564" h="380365">
                <a:moveTo>
                  <a:pt x="329564" y="380063"/>
                </a:moveTo>
                <a:lnTo>
                  <a:pt x="326691" y="332971"/>
                </a:lnTo>
                <a:lnTo>
                  <a:pt x="318285" y="287457"/>
                </a:lnTo>
                <a:lnTo>
                  <a:pt x="304664" y="243889"/>
                </a:lnTo>
                <a:lnTo>
                  <a:pt x="286146" y="202634"/>
                </a:lnTo>
                <a:lnTo>
                  <a:pt x="263052" y="164061"/>
                </a:lnTo>
                <a:lnTo>
                  <a:pt x="235699" y="128537"/>
                </a:lnTo>
                <a:lnTo>
                  <a:pt x="204406" y="96429"/>
                </a:lnTo>
                <a:lnTo>
                  <a:pt x="169492" y="68105"/>
                </a:lnTo>
                <a:lnTo>
                  <a:pt x="131275" y="43933"/>
                </a:lnTo>
                <a:lnTo>
                  <a:pt x="90075" y="24279"/>
                </a:lnTo>
                <a:lnTo>
                  <a:pt x="46211" y="9512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3881207" y="7015536"/>
            <a:ext cx="327660" cy="379730"/>
          </a:xfrm>
          <a:custGeom>
            <a:avLst/>
            <a:gdLst/>
            <a:ahLst/>
            <a:cxnLst/>
            <a:rect l="l" t="t" r="r" b="b"/>
            <a:pathLst>
              <a:path w="327660" h="379729">
                <a:moveTo>
                  <a:pt x="327088" y="0"/>
                </a:moveTo>
                <a:lnTo>
                  <a:pt x="281161" y="9753"/>
                </a:lnTo>
                <a:lnTo>
                  <a:pt x="237584" y="24697"/>
                </a:lnTo>
                <a:lnTo>
                  <a:pt x="196671" y="44470"/>
                </a:lnTo>
                <a:lnTo>
                  <a:pt x="158735" y="68707"/>
                </a:lnTo>
                <a:lnTo>
                  <a:pt x="124089" y="97046"/>
                </a:lnTo>
                <a:lnTo>
                  <a:pt x="93047" y="129121"/>
                </a:lnTo>
                <a:lnTo>
                  <a:pt x="65921" y="164571"/>
                </a:lnTo>
                <a:lnTo>
                  <a:pt x="43024" y="203031"/>
                </a:lnTo>
                <a:lnTo>
                  <a:pt x="24671" y="244137"/>
                </a:lnTo>
                <a:lnTo>
                  <a:pt x="11173" y="287527"/>
                </a:lnTo>
                <a:lnTo>
                  <a:pt x="2845" y="332836"/>
                </a:lnTo>
                <a:lnTo>
                  <a:pt x="0" y="379701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4334256" y="6946859"/>
            <a:ext cx="382270" cy="448945"/>
          </a:xfrm>
          <a:custGeom>
            <a:avLst/>
            <a:gdLst/>
            <a:ahLst/>
            <a:cxnLst/>
            <a:rect l="l" t="t" r="r" b="b"/>
            <a:pathLst>
              <a:path w="382270" h="448945">
                <a:moveTo>
                  <a:pt x="381829" y="448377"/>
                </a:moveTo>
                <a:lnTo>
                  <a:pt x="379386" y="400988"/>
                </a:lnTo>
                <a:lnTo>
                  <a:pt x="372209" y="354890"/>
                </a:lnTo>
                <a:lnTo>
                  <a:pt x="360527" y="310351"/>
                </a:lnTo>
                <a:lnTo>
                  <a:pt x="344569" y="267638"/>
                </a:lnTo>
                <a:lnTo>
                  <a:pt x="324562" y="227021"/>
                </a:lnTo>
                <a:lnTo>
                  <a:pt x="300734" y="188767"/>
                </a:lnTo>
                <a:lnTo>
                  <a:pt x="273315" y="153145"/>
                </a:lnTo>
                <a:lnTo>
                  <a:pt x="242533" y="120422"/>
                </a:lnTo>
                <a:lnTo>
                  <a:pt x="208616" y="90868"/>
                </a:lnTo>
                <a:lnTo>
                  <a:pt x="171792" y="64749"/>
                </a:lnTo>
                <a:lnTo>
                  <a:pt x="132290" y="42335"/>
                </a:lnTo>
                <a:lnTo>
                  <a:pt x="90339" y="23893"/>
                </a:lnTo>
                <a:lnTo>
                  <a:pt x="46166" y="9692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3814193" y="6947253"/>
            <a:ext cx="379730" cy="448309"/>
          </a:xfrm>
          <a:custGeom>
            <a:avLst/>
            <a:gdLst/>
            <a:ahLst/>
            <a:cxnLst/>
            <a:rect l="l" t="t" r="r" b="b"/>
            <a:pathLst>
              <a:path w="379729" h="448309">
                <a:moveTo>
                  <a:pt x="379352" y="0"/>
                </a:moveTo>
                <a:lnTo>
                  <a:pt x="333431" y="9899"/>
                </a:lnTo>
                <a:lnTo>
                  <a:pt x="289506" y="24261"/>
                </a:lnTo>
                <a:lnTo>
                  <a:pt x="247802" y="42819"/>
                </a:lnTo>
                <a:lnTo>
                  <a:pt x="208545" y="65309"/>
                </a:lnTo>
                <a:lnTo>
                  <a:pt x="171958" y="91465"/>
                </a:lnTo>
                <a:lnTo>
                  <a:pt x="138268" y="121021"/>
                </a:lnTo>
                <a:lnTo>
                  <a:pt x="107698" y="153711"/>
                </a:lnTo>
                <a:lnTo>
                  <a:pt x="80475" y="189269"/>
                </a:lnTo>
                <a:lnTo>
                  <a:pt x="56823" y="227430"/>
                </a:lnTo>
                <a:lnTo>
                  <a:pt x="36966" y="267929"/>
                </a:lnTo>
                <a:lnTo>
                  <a:pt x="21131" y="310499"/>
                </a:lnTo>
                <a:lnTo>
                  <a:pt x="9541" y="354875"/>
                </a:lnTo>
                <a:lnTo>
                  <a:pt x="2422" y="400792"/>
                </a:lnTo>
                <a:lnTo>
                  <a:pt x="0" y="44798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4149262" y="6829809"/>
            <a:ext cx="234950" cy="22860"/>
          </a:xfrm>
          <a:custGeom>
            <a:avLst/>
            <a:gdLst/>
            <a:ahLst/>
            <a:cxnLst/>
            <a:rect l="l" t="t" r="r" b="b"/>
            <a:pathLst>
              <a:path w="234950" h="22859">
                <a:moveTo>
                  <a:pt x="0" y="22337"/>
                </a:moveTo>
                <a:lnTo>
                  <a:pt x="234547" y="22337"/>
                </a:lnTo>
                <a:lnTo>
                  <a:pt x="234547" y="0"/>
                </a:lnTo>
                <a:lnTo>
                  <a:pt x="0" y="0"/>
                </a:lnTo>
                <a:lnTo>
                  <a:pt x="0" y="2233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6" name="object 12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61472" y="7513906"/>
            <a:ext cx="220586" cy="113085"/>
          </a:xfrm>
          <a:prstGeom prst="rect">
            <a:avLst/>
          </a:prstGeom>
        </p:spPr>
      </p:pic>
      <p:sp>
        <p:nvSpPr>
          <p:cNvPr id="1217" name="object 1217"/>
          <p:cNvSpPr/>
          <p:nvPr/>
        </p:nvSpPr>
        <p:spPr>
          <a:xfrm>
            <a:off x="3953805" y="7625596"/>
            <a:ext cx="217804" cy="614680"/>
          </a:xfrm>
          <a:custGeom>
            <a:avLst/>
            <a:gdLst/>
            <a:ahLst/>
            <a:cxnLst/>
            <a:rect l="l" t="t" r="r" b="b"/>
            <a:pathLst>
              <a:path w="217804" h="614679">
                <a:moveTo>
                  <a:pt x="203833" y="0"/>
                </a:moveTo>
                <a:lnTo>
                  <a:pt x="203833" y="603122"/>
                </a:lnTo>
                <a:lnTo>
                  <a:pt x="11168" y="603122"/>
                </a:lnTo>
                <a:lnTo>
                  <a:pt x="11168" y="0"/>
                </a:lnTo>
              </a:path>
              <a:path w="217804" h="614679">
                <a:moveTo>
                  <a:pt x="217794" y="0"/>
                </a:moveTo>
                <a:lnTo>
                  <a:pt x="217794" y="614291"/>
                </a:lnTo>
                <a:lnTo>
                  <a:pt x="0" y="614291"/>
                </a:lnTo>
                <a:lnTo>
                  <a:pt x="0" y="0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3953805" y="8295733"/>
            <a:ext cx="217804" cy="137160"/>
          </a:xfrm>
          <a:custGeom>
            <a:avLst/>
            <a:gdLst/>
            <a:ahLst/>
            <a:cxnLst/>
            <a:rect l="l" t="t" r="r" b="b"/>
            <a:pathLst>
              <a:path w="217804" h="137159">
                <a:moveTo>
                  <a:pt x="0" y="0"/>
                </a:moveTo>
                <a:lnTo>
                  <a:pt x="217794" y="0"/>
                </a:lnTo>
                <a:lnTo>
                  <a:pt x="217794" y="136819"/>
                </a:lnTo>
                <a:lnTo>
                  <a:pt x="0" y="136819"/>
                </a:lnTo>
                <a:lnTo>
                  <a:pt x="0" y="0"/>
                </a:lnTo>
              </a:path>
              <a:path w="217804" h="137159">
                <a:moveTo>
                  <a:pt x="11168" y="13961"/>
                </a:moveTo>
                <a:lnTo>
                  <a:pt x="203833" y="13961"/>
                </a:lnTo>
                <a:lnTo>
                  <a:pt x="203833" y="125650"/>
                </a:lnTo>
                <a:lnTo>
                  <a:pt x="11168" y="125650"/>
                </a:lnTo>
                <a:lnTo>
                  <a:pt x="11168" y="13961"/>
                </a:lnTo>
              </a:path>
              <a:path w="217804" h="137159">
                <a:moveTo>
                  <a:pt x="58636" y="47468"/>
                </a:moveTo>
                <a:lnTo>
                  <a:pt x="159157" y="47468"/>
                </a:lnTo>
                <a:lnTo>
                  <a:pt x="159157" y="89351"/>
                </a:lnTo>
                <a:lnTo>
                  <a:pt x="58636" y="89351"/>
                </a:lnTo>
                <a:lnTo>
                  <a:pt x="58636" y="4746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9" name="object 12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1013" y="7513906"/>
            <a:ext cx="220586" cy="113085"/>
          </a:xfrm>
          <a:prstGeom prst="rect">
            <a:avLst/>
          </a:prstGeom>
        </p:spPr>
      </p:pic>
      <p:sp>
        <p:nvSpPr>
          <p:cNvPr id="1220" name="object 1220"/>
          <p:cNvSpPr/>
          <p:nvPr/>
        </p:nvSpPr>
        <p:spPr>
          <a:xfrm>
            <a:off x="1814953" y="8574956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1" name="object 1221"/>
          <p:cNvGrpSpPr/>
          <p:nvPr/>
        </p:nvGrpSpPr>
        <p:grpSpPr>
          <a:xfrm>
            <a:off x="1870797" y="8552619"/>
            <a:ext cx="363220" cy="960755"/>
            <a:chOff x="1870797" y="8552619"/>
            <a:chExt cx="363220" cy="960755"/>
          </a:xfrm>
        </p:grpSpPr>
        <p:sp>
          <p:nvSpPr>
            <p:cNvPr id="1222" name="object 1222"/>
            <p:cNvSpPr/>
            <p:nvPr/>
          </p:nvSpPr>
          <p:spPr>
            <a:xfrm>
              <a:off x="1873590" y="8555411"/>
              <a:ext cx="357505" cy="955040"/>
            </a:xfrm>
            <a:custGeom>
              <a:avLst/>
              <a:gdLst/>
              <a:ahLst/>
              <a:cxnLst/>
              <a:rect l="l" t="t" r="r" b="b"/>
              <a:pathLst>
                <a:path w="357505" h="955040">
                  <a:moveTo>
                    <a:pt x="335068" y="94936"/>
                  </a:moveTo>
                  <a:lnTo>
                    <a:pt x="22337" y="94936"/>
                  </a:lnTo>
                  <a:lnTo>
                    <a:pt x="22337" y="907476"/>
                  </a:lnTo>
                  <a:lnTo>
                    <a:pt x="335068" y="907476"/>
                  </a:lnTo>
                  <a:lnTo>
                    <a:pt x="335068" y="94936"/>
                  </a:lnTo>
                </a:path>
                <a:path w="357505" h="955040">
                  <a:moveTo>
                    <a:pt x="335068" y="117273"/>
                  </a:moveTo>
                  <a:lnTo>
                    <a:pt x="39091" y="117273"/>
                  </a:lnTo>
                  <a:lnTo>
                    <a:pt x="39091" y="885138"/>
                  </a:lnTo>
                  <a:lnTo>
                    <a:pt x="335068" y="885138"/>
                  </a:lnTo>
                  <a:lnTo>
                    <a:pt x="335068" y="117273"/>
                  </a:lnTo>
                </a:path>
                <a:path w="357505" h="955040">
                  <a:moveTo>
                    <a:pt x="335068" y="128442"/>
                  </a:moveTo>
                  <a:lnTo>
                    <a:pt x="55844" y="128442"/>
                  </a:lnTo>
                  <a:lnTo>
                    <a:pt x="55844" y="873969"/>
                  </a:lnTo>
                  <a:lnTo>
                    <a:pt x="335068" y="873969"/>
                  </a:lnTo>
                  <a:lnTo>
                    <a:pt x="335068" y="128442"/>
                  </a:lnTo>
                </a:path>
                <a:path w="357505" h="955040">
                  <a:moveTo>
                    <a:pt x="335068" y="491433"/>
                  </a:moveTo>
                  <a:lnTo>
                    <a:pt x="335068" y="145196"/>
                  </a:lnTo>
                  <a:lnTo>
                    <a:pt x="67013" y="145196"/>
                  </a:lnTo>
                  <a:lnTo>
                    <a:pt x="67013" y="491433"/>
                  </a:lnTo>
                </a:path>
                <a:path w="357505" h="955040">
                  <a:moveTo>
                    <a:pt x="67013" y="510979"/>
                  </a:moveTo>
                  <a:lnTo>
                    <a:pt x="67013" y="854424"/>
                  </a:lnTo>
                  <a:lnTo>
                    <a:pt x="335068" y="854424"/>
                  </a:lnTo>
                  <a:lnTo>
                    <a:pt x="335068" y="510979"/>
                  </a:lnTo>
                </a:path>
                <a:path w="357505" h="955040">
                  <a:moveTo>
                    <a:pt x="335068" y="491433"/>
                  </a:moveTo>
                  <a:lnTo>
                    <a:pt x="67013" y="491433"/>
                  </a:lnTo>
                </a:path>
                <a:path w="357505" h="955040">
                  <a:moveTo>
                    <a:pt x="335068" y="510979"/>
                  </a:moveTo>
                  <a:lnTo>
                    <a:pt x="55844" y="510979"/>
                  </a:lnTo>
                </a:path>
                <a:path w="357505" h="955040">
                  <a:moveTo>
                    <a:pt x="346237" y="907476"/>
                  </a:moveTo>
                  <a:lnTo>
                    <a:pt x="11168" y="907476"/>
                  </a:lnTo>
                  <a:lnTo>
                    <a:pt x="11168" y="954944"/>
                  </a:lnTo>
                  <a:lnTo>
                    <a:pt x="346237" y="954944"/>
                  </a:lnTo>
                  <a:lnTo>
                    <a:pt x="346237" y="907476"/>
                  </a:lnTo>
                </a:path>
                <a:path w="357505" h="955040">
                  <a:moveTo>
                    <a:pt x="357406" y="0"/>
                  </a:moveTo>
                  <a:lnTo>
                    <a:pt x="0" y="0"/>
                  </a:lnTo>
                  <a:lnTo>
                    <a:pt x="0" y="94936"/>
                  </a:lnTo>
                  <a:lnTo>
                    <a:pt x="357406" y="94936"/>
                  </a:lnTo>
                  <a:lnTo>
                    <a:pt x="35740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2057877" y="8700607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5">
                  <a:moveTo>
                    <a:pt x="8376" y="346237"/>
                  </a:moveTo>
                  <a:lnTo>
                    <a:pt x="8376" y="0"/>
                  </a:lnTo>
                </a:path>
                <a:path w="8889" h="709295">
                  <a:moveTo>
                    <a:pt x="8376" y="365782"/>
                  </a:moveTo>
                  <a:lnTo>
                    <a:pt x="8376" y="709227"/>
                  </a:lnTo>
                </a:path>
                <a:path w="8889" h="709295">
                  <a:moveTo>
                    <a:pt x="0" y="346237"/>
                  </a:moveTo>
                  <a:lnTo>
                    <a:pt x="0" y="0"/>
                  </a:lnTo>
                </a:path>
                <a:path w="8889" h="709295">
                  <a:moveTo>
                    <a:pt x="0" y="365782"/>
                  </a:moveTo>
                  <a:lnTo>
                    <a:pt x="0" y="7092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4" name="object 1224"/>
          <p:cNvSpPr/>
          <p:nvPr/>
        </p:nvSpPr>
        <p:spPr>
          <a:xfrm>
            <a:off x="3347890" y="8622424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5" name="object 1225"/>
          <p:cNvGrpSpPr/>
          <p:nvPr/>
        </p:nvGrpSpPr>
        <p:grpSpPr>
          <a:xfrm>
            <a:off x="2926263" y="8552619"/>
            <a:ext cx="366395" cy="960755"/>
            <a:chOff x="2926263" y="8552619"/>
            <a:chExt cx="366395" cy="960755"/>
          </a:xfrm>
        </p:grpSpPr>
        <p:sp>
          <p:nvSpPr>
            <p:cNvPr id="1226" name="object 1226"/>
            <p:cNvSpPr/>
            <p:nvPr/>
          </p:nvSpPr>
          <p:spPr>
            <a:xfrm>
              <a:off x="2929055" y="8555411"/>
              <a:ext cx="360680" cy="955040"/>
            </a:xfrm>
            <a:custGeom>
              <a:avLst/>
              <a:gdLst/>
              <a:ahLst/>
              <a:cxnLst/>
              <a:rect l="l" t="t" r="r" b="b"/>
              <a:pathLst>
                <a:path w="360679" h="955040">
                  <a:moveTo>
                    <a:pt x="25130" y="94936"/>
                  </a:moveTo>
                  <a:lnTo>
                    <a:pt x="335068" y="94936"/>
                  </a:lnTo>
                  <a:lnTo>
                    <a:pt x="335068" y="907476"/>
                  </a:lnTo>
                  <a:lnTo>
                    <a:pt x="25130" y="907476"/>
                  </a:lnTo>
                  <a:lnTo>
                    <a:pt x="25130" y="94936"/>
                  </a:lnTo>
                </a:path>
                <a:path w="360679" h="955040">
                  <a:moveTo>
                    <a:pt x="25130" y="117273"/>
                  </a:moveTo>
                  <a:lnTo>
                    <a:pt x="321107" y="117273"/>
                  </a:lnTo>
                  <a:lnTo>
                    <a:pt x="321107" y="885138"/>
                  </a:lnTo>
                  <a:lnTo>
                    <a:pt x="25130" y="885138"/>
                  </a:lnTo>
                  <a:lnTo>
                    <a:pt x="25130" y="117273"/>
                  </a:lnTo>
                </a:path>
                <a:path w="360679" h="955040">
                  <a:moveTo>
                    <a:pt x="25130" y="128442"/>
                  </a:moveTo>
                  <a:lnTo>
                    <a:pt x="304353" y="128442"/>
                  </a:lnTo>
                  <a:lnTo>
                    <a:pt x="304353" y="873969"/>
                  </a:lnTo>
                  <a:lnTo>
                    <a:pt x="25130" y="873969"/>
                  </a:lnTo>
                  <a:lnTo>
                    <a:pt x="25130" y="128442"/>
                  </a:lnTo>
                </a:path>
                <a:path w="360679" h="955040">
                  <a:moveTo>
                    <a:pt x="25130" y="491433"/>
                  </a:moveTo>
                  <a:lnTo>
                    <a:pt x="25130" y="145196"/>
                  </a:lnTo>
                  <a:lnTo>
                    <a:pt x="293184" y="145196"/>
                  </a:lnTo>
                  <a:lnTo>
                    <a:pt x="293184" y="491433"/>
                  </a:lnTo>
                </a:path>
                <a:path w="360679" h="955040">
                  <a:moveTo>
                    <a:pt x="293184" y="510979"/>
                  </a:moveTo>
                  <a:lnTo>
                    <a:pt x="293184" y="854424"/>
                  </a:lnTo>
                  <a:lnTo>
                    <a:pt x="25130" y="854424"/>
                  </a:lnTo>
                  <a:lnTo>
                    <a:pt x="25130" y="510979"/>
                  </a:lnTo>
                </a:path>
                <a:path w="360679" h="955040">
                  <a:moveTo>
                    <a:pt x="25130" y="491433"/>
                  </a:moveTo>
                  <a:lnTo>
                    <a:pt x="293184" y="491433"/>
                  </a:lnTo>
                </a:path>
                <a:path w="360679" h="955040">
                  <a:moveTo>
                    <a:pt x="25130" y="510979"/>
                  </a:moveTo>
                  <a:lnTo>
                    <a:pt x="304353" y="510979"/>
                  </a:lnTo>
                </a:path>
                <a:path w="360679" h="955040">
                  <a:moveTo>
                    <a:pt x="13961" y="907476"/>
                  </a:moveTo>
                  <a:lnTo>
                    <a:pt x="346237" y="907476"/>
                  </a:lnTo>
                  <a:lnTo>
                    <a:pt x="346237" y="954944"/>
                  </a:lnTo>
                  <a:lnTo>
                    <a:pt x="13961" y="954944"/>
                  </a:lnTo>
                  <a:lnTo>
                    <a:pt x="13961" y="907476"/>
                  </a:lnTo>
                </a:path>
                <a:path w="360679" h="955040">
                  <a:moveTo>
                    <a:pt x="0" y="0"/>
                  </a:moveTo>
                  <a:lnTo>
                    <a:pt x="360198" y="0"/>
                  </a:lnTo>
                  <a:lnTo>
                    <a:pt x="360198" y="94936"/>
                  </a:lnTo>
                  <a:lnTo>
                    <a:pt x="0" y="9493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3096589" y="8700607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89" h="709295">
                  <a:moveTo>
                    <a:pt x="0" y="346237"/>
                  </a:moveTo>
                  <a:lnTo>
                    <a:pt x="0" y="0"/>
                  </a:lnTo>
                </a:path>
                <a:path w="8889" h="709295">
                  <a:moveTo>
                    <a:pt x="0" y="365782"/>
                  </a:moveTo>
                  <a:lnTo>
                    <a:pt x="0" y="709227"/>
                  </a:lnTo>
                </a:path>
                <a:path w="8889" h="709295">
                  <a:moveTo>
                    <a:pt x="8376" y="346237"/>
                  </a:moveTo>
                  <a:lnTo>
                    <a:pt x="8376" y="0"/>
                  </a:lnTo>
                </a:path>
                <a:path w="8889" h="709295">
                  <a:moveTo>
                    <a:pt x="8376" y="365782"/>
                  </a:moveTo>
                  <a:lnTo>
                    <a:pt x="8376" y="7092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28" name="object 12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9089" y="2669377"/>
            <a:ext cx="4155444" cy="1351442"/>
          </a:xfrm>
          <a:prstGeom prst="rect">
            <a:avLst/>
          </a:prstGeom>
        </p:spPr>
      </p:pic>
      <p:sp>
        <p:nvSpPr>
          <p:cNvPr id="1229" name="object 1229"/>
          <p:cNvSpPr/>
          <p:nvPr/>
        </p:nvSpPr>
        <p:spPr>
          <a:xfrm>
            <a:off x="1119686" y="2602363"/>
            <a:ext cx="4155440" cy="73025"/>
          </a:xfrm>
          <a:custGeom>
            <a:avLst/>
            <a:gdLst/>
            <a:ahLst/>
            <a:cxnLst/>
            <a:rect l="l" t="t" r="r" b="b"/>
            <a:pathLst>
              <a:path w="4155440" h="73025">
                <a:moveTo>
                  <a:pt x="4154847" y="0"/>
                </a:moveTo>
                <a:lnTo>
                  <a:pt x="0" y="0"/>
                </a:lnTo>
              </a:path>
              <a:path w="4155440" h="73025">
                <a:moveTo>
                  <a:pt x="4154847" y="36299"/>
                </a:moveTo>
                <a:lnTo>
                  <a:pt x="0" y="36299"/>
                </a:lnTo>
              </a:path>
              <a:path w="4155440" h="73025">
                <a:moveTo>
                  <a:pt x="4154847" y="72598"/>
                </a:moveTo>
                <a:lnTo>
                  <a:pt x="0" y="72598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031609" y="2390153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2429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1678133" y="2390153"/>
            <a:ext cx="3166745" cy="0"/>
          </a:xfrm>
          <a:custGeom>
            <a:avLst/>
            <a:gdLst/>
            <a:ahLst/>
            <a:cxnLst/>
            <a:rect l="l" t="t" r="r" b="b"/>
            <a:pathLst>
              <a:path w="3166745">
                <a:moveTo>
                  <a:pt x="31663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2" name="object 1232"/>
          <p:cNvGrpSpPr/>
          <p:nvPr/>
        </p:nvGrpSpPr>
        <p:grpSpPr>
          <a:xfrm>
            <a:off x="1119686" y="2197489"/>
            <a:ext cx="371475" cy="193040"/>
            <a:chOff x="1119686" y="2197489"/>
            <a:chExt cx="371475" cy="193040"/>
          </a:xfrm>
        </p:grpSpPr>
        <p:sp>
          <p:nvSpPr>
            <p:cNvPr id="1233" name="object 1233"/>
            <p:cNvSpPr/>
            <p:nvPr/>
          </p:nvSpPr>
          <p:spPr>
            <a:xfrm>
              <a:off x="1119686" y="2390153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3713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4" name="object 12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9686" y="2197489"/>
              <a:ext cx="371367" cy="192664"/>
            </a:xfrm>
            <a:prstGeom prst="rect">
              <a:avLst/>
            </a:prstGeom>
          </p:spPr>
        </p:pic>
      </p:grpSp>
      <p:sp>
        <p:nvSpPr>
          <p:cNvPr id="1235" name="object 1235"/>
          <p:cNvSpPr/>
          <p:nvPr/>
        </p:nvSpPr>
        <p:spPr>
          <a:xfrm>
            <a:off x="5031609" y="2186320"/>
            <a:ext cx="243204" cy="11430"/>
          </a:xfrm>
          <a:custGeom>
            <a:avLst/>
            <a:gdLst/>
            <a:ahLst/>
            <a:cxnLst/>
            <a:rect l="l" t="t" r="r" b="b"/>
            <a:pathLst>
              <a:path w="243204" h="11430">
                <a:moveTo>
                  <a:pt x="0" y="11168"/>
                </a:moveTo>
                <a:lnTo>
                  <a:pt x="242924" y="11168"/>
                </a:lnTo>
              </a:path>
              <a:path w="243204" h="11430">
                <a:moveTo>
                  <a:pt x="0" y="0"/>
                </a:moveTo>
                <a:lnTo>
                  <a:pt x="242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4905958" y="1697679"/>
            <a:ext cx="368935" cy="13970"/>
          </a:xfrm>
          <a:custGeom>
            <a:avLst/>
            <a:gdLst/>
            <a:ahLst/>
            <a:cxnLst/>
            <a:rect l="l" t="t" r="r" b="b"/>
            <a:pathLst>
              <a:path w="368935" h="13969">
                <a:moveTo>
                  <a:pt x="0" y="0"/>
                </a:moveTo>
                <a:lnTo>
                  <a:pt x="368575" y="0"/>
                </a:lnTo>
              </a:path>
              <a:path w="368935" h="13969">
                <a:moveTo>
                  <a:pt x="0" y="13961"/>
                </a:moveTo>
                <a:lnTo>
                  <a:pt x="368575" y="139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031609" y="1759108"/>
            <a:ext cx="243204" cy="13970"/>
          </a:xfrm>
          <a:custGeom>
            <a:avLst/>
            <a:gdLst/>
            <a:ahLst/>
            <a:cxnLst/>
            <a:rect l="l" t="t" r="r" b="b"/>
            <a:pathLst>
              <a:path w="243204" h="13969">
                <a:moveTo>
                  <a:pt x="0" y="0"/>
                </a:moveTo>
                <a:lnTo>
                  <a:pt x="242924" y="0"/>
                </a:lnTo>
              </a:path>
              <a:path w="243204" h="13969">
                <a:moveTo>
                  <a:pt x="0" y="13961"/>
                </a:moveTo>
                <a:lnTo>
                  <a:pt x="242924" y="139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031609" y="2289633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4880828" y="1627873"/>
            <a:ext cx="25400" cy="120650"/>
          </a:xfrm>
          <a:custGeom>
            <a:avLst/>
            <a:gdLst/>
            <a:ahLst/>
            <a:cxnLst/>
            <a:rect l="l" t="t" r="r" b="b"/>
            <a:pathLst>
              <a:path w="25400" h="120650">
                <a:moveTo>
                  <a:pt x="0" y="120066"/>
                </a:moveTo>
                <a:lnTo>
                  <a:pt x="0" y="0"/>
                </a:lnTo>
              </a:path>
              <a:path w="25400" h="120650">
                <a:moveTo>
                  <a:pt x="0" y="0"/>
                </a:moveTo>
                <a:lnTo>
                  <a:pt x="25130" y="0"/>
                </a:lnTo>
              </a:path>
              <a:path w="25400" h="120650">
                <a:moveTo>
                  <a:pt x="25130" y="0"/>
                </a:moveTo>
                <a:lnTo>
                  <a:pt x="25130" y="1200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4950634" y="1711640"/>
            <a:ext cx="5715" cy="36830"/>
          </a:xfrm>
          <a:custGeom>
            <a:avLst/>
            <a:gdLst/>
            <a:ahLst/>
            <a:cxnLst/>
            <a:rect l="l" t="t" r="r" b="b"/>
            <a:pathLst>
              <a:path w="5714" h="36830">
                <a:moveTo>
                  <a:pt x="0" y="0"/>
                </a:moveTo>
                <a:lnTo>
                  <a:pt x="0" y="36299"/>
                </a:lnTo>
              </a:path>
              <a:path w="5714" h="36830">
                <a:moveTo>
                  <a:pt x="5584" y="0"/>
                </a:moveTo>
                <a:lnTo>
                  <a:pt x="5584" y="362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1" name="object 1241"/>
          <p:cNvGrpSpPr/>
          <p:nvPr/>
        </p:nvGrpSpPr>
        <p:grpSpPr>
          <a:xfrm>
            <a:off x="4879187" y="1612566"/>
            <a:ext cx="27305" cy="15875"/>
            <a:chOff x="4879187" y="1612566"/>
            <a:chExt cx="27305" cy="15875"/>
          </a:xfrm>
        </p:grpSpPr>
        <p:sp>
          <p:nvSpPr>
            <p:cNvPr id="1242" name="object 1242"/>
            <p:cNvSpPr/>
            <p:nvPr/>
          </p:nvSpPr>
          <p:spPr>
            <a:xfrm>
              <a:off x="4880828" y="1619496"/>
              <a:ext cx="25400" cy="8890"/>
            </a:xfrm>
            <a:custGeom>
              <a:avLst/>
              <a:gdLst/>
              <a:ahLst/>
              <a:cxnLst/>
              <a:rect l="l" t="t" r="r" b="b"/>
              <a:pathLst>
                <a:path w="25400" h="8889">
                  <a:moveTo>
                    <a:pt x="25130" y="8376"/>
                  </a:moveTo>
                  <a:lnTo>
                    <a:pt x="0" y="8376"/>
                  </a:lnTo>
                  <a:lnTo>
                    <a:pt x="0" y="0"/>
                  </a:lnTo>
                  <a:lnTo>
                    <a:pt x="25130" y="0"/>
                  </a:lnTo>
                  <a:lnTo>
                    <a:pt x="25130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4879187" y="1612566"/>
              <a:ext cx="22860" cy="5715"/>
            </a:xfrm>
            <a:custGeom>
              <a:avLst/>
              <a:gdLst/>
              <a:ahLst/>
              <a:cxnLst/>
              <a:rect l="l" t="t" r="r" b="b"/>
              <a:pathLst>
                <a:path w="22860" h="5715">
                  <a:moveTo>
                    <a:pt x="22825" y="5383"/>
                  </a:moveTo>
                  <a:lnTo>
                    <a:pt x="16169" y="0"/>
                  </a:lnTo>
                  <a:lnTo>
                    <a:pt x="6656" y="0"/>
                  </a:lnTo>
                  <a:lnTo>
                    <a:pt x="0" y="53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4" name="object 1244"/>
          <p:cNvSpPr/>
          <p:nvPr/>
        </p:nvSpPr>
        <p:spPr>
          <a:xfrm>
            <a:off x="5031609" y="2119306"/>
            <a:ext cx="243204" cy="13970"/>
          </a:xfrm>
          <a:custGeom>
            <a:avLst/>
            <a:gdLst/>
            <a:ahLst/>
            <a:cxnLst/>
            <a:rect l="l" t="t" r="r" b="b"/>
            <a:pathLst>
              <a:path w="243204" h="13969">
                <a:moveTo>
                  <a:pt x="0" y="0"/>
                </a:moveTo>
                <a:lnTo>
                  <a:pt x="242924" y="0"/>
                </a:lnTo>
              </a:path>
              <a:path w="243204" h="13969">
                <a:moveTo>
                  <a:pt x="0" y="13961"/>
                </a:moveTo>
                <a:lnTo>
                  <a:pt x="242924" y="139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4903233" y="1708848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5">
                <a:moveTo>
                  <a:pt x="42236" y="38514"/>
                </a:moveTo>
                <a:lnTo>
                  <a:pt x="46397" y="30575"/>
                </a:lnTo>
                <a:lnTo>
                  <a:pt x="47333" y="21945"/>
                </a:lnTo>
                <a:lnTo>
                  <a:pt x="45111" y="13554"/>
                </a:lnTo>
                <a:lnTo>
                  <a:pt x="39804" y="6330"/>
                </a:lnTo>
                <a:lnTo>
                  <a:pt x="32201" y="1582"/>
                </a:lnTo>
                <a:lnTo>
                  <a:pt x="23666" y="0"/>
                </a:lnTo>
                <a:lnTo>
                  <a:pt x="15131" y="1582"/>
                </a:lnTo>
                <a:lnTo>
                  <a:pt x="7528" y="6330"/>
                </a:lnTo>
                <a:lnTo>
                  <a:pt x="2221" y="13554"/>
                </a:lnTo>
                <a:lnTo>
                  <a:pt x="0" y="21945"/>
                </a:lnTo>
                <a:lnTo>
                  <a:pt x="935" y="30575"/>
                </a:lnTo>
                <a:lnTo>
                  <a:pt x="5096" y="38514"/>
                </a:lnTo>
              </a:path>
              <a:path w="47625" h="38735">
                <a:moveTo>
                  <a:pt x="38377" y="38638"/>
                </a:moveTo>
                <a:lnTo>
                  <a:pt x="42110" y="33654"/>
                </a:lnTo>
                <a:lnTo>
                  <a:pt x="44185" y="27919"/>
                </a:lnTo>
                <a:lnTo>
                  <a:pt x="44522" y="21830"/>
                </a:lnTo>
                <a:lnTo>
                  <a:pt x="43040" y="15783"/>
                </a:lnTo>
                <a:lnTo>
                  <a:pt x="39814" y="7924"/>
                </a:lnTo>
                <a:lnTo>
                  <a:pt x="32161" y="2792"/>
                </a:lnTo>
                <a:lnTo>
                  <a:pt x="23666" y="2792"/>
                </a:lnTo>
                <a:lnTo>
                  <a:pt x="15171" y="2792"/>
                </a:lnTo>
                <a:lnTo>
                  <a:pt x="7518" y="7924"/>
                </a:lnTo>
                <a:lnTo>
                  <a:pt x="4292" y="15783"/>
                </a:lnTo>
                <a:lnTo>
                  <a:pt x="2810" y="21830"/>
                </a:lnTo>
                <a:lnTo>
                  <a:pt x="3147" y="27919"/>
                </a:lnTo>
                <a:lnTo>
                  <a:pt x="5222" y="33654"/>
                </a:lnTo>
                <a:lnTo>
                  <a:pt x="8955" y="386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6" name="object 1246"/>
          <p:cNvGrpSpPr/>
          <p:nvPr/>
        </p:nvGrpSpPr>
        <p:grpSpPr>
          <a:xfrm>
            <a:off x="4956285" y="1708848"/>
            <a:ext cx="53340" cy="39370"/>
            <a:chOff x="4956285" y="1708848"/>
            <a:chExt cx="53340" cy="39370"/>
          </a:xfrm>
        </p:grpSpPr>
        <p:sp>
          <p:nvSpPr>
            <p:cNvPr id="1247" name="object 1247"/>
            <p:cNvSpPr/>
            <p:nvPr/>
          </p:nvSpPr>
          <p:spPr>
            <a:xfrm>
              <a:off x="5003686" y="1711640"/>
              <a:ext cx="5715" cy="36830"/>
            </a:xfrm>
            <a:custGeom>
              <a:avLst/>
              <a:gdLst/>
              <a:ahLst/>
              <a:cxnLst/>
              <a:rect l="l" t="t" r="r" b="b"/>
              <a:pathLst>
                <a:path w="5714" h="36830">
                  <a:moveTo>
                    <a:pt x="0" y="0"/>
                  </a:moveTo>
                  <a:lnTo>
                    <a:pt x="0" y="36299"/>
                  </a:lnTo>
                </a:path>
                <a:path w="5714" h="36830">
                  <a:moveTo>
                    <a:pt x="5584" y="0"/>
                  </a:moveTo>
                  <a:lnTo>
                    <a:pt x="5584" y="362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4956285" y="1708848"/>
              <a:ext cx="47625" cy="38735"/>
            </a:xfrm>
            <a:custGeom>
              <a:avLst/>
              <a:gdLst/>
              <a:ahLst/>
              <a:cxnLst/>
              <a:rect l="l" t="t" r="r" b="b"/>
              <a:pathLst>
                <a:path w="47625" h="38735">
                  <a:moveTo>
                    <a:pt x="42236" y="38514"/>
                  </a:moveTo>
                  <a:lnTo>
                    <a:pt x="46397" y="30575"/>
                  </a:lnTo>
                  <a:lnTo>
                    <a:pt x="47333" y="21945"/>
                  </a:lnTo>
                  <a:lnTo>
                    <a:pt x="45111" y="13554"/>
                  </a:lnTo>
                  <a:lnTo>
                    <a:pt x="39804" y="6330"/>
                  </a:lnTo>
                  <a:lnTo>
                    <a:pt x="32201" y="1582"/>
                  </a:lnTo>
                  <a:lnTo>
                    <a:pt x="23666" y="0"/>
                  </a:lnTo>
                  <a:lnTo>
                    <a:pt x="15131" y="1582"/>
                  </a:lnTo>
                  <a:lnTo>
                    <a:pt x="7528" y="6330"/>
                  </a:lnTo>
                  <a:lnTo>
                    <a:pt x="2221" y="13554"/>
                  </a:lnTo>
                  <a:lnTo>
                    <a:pt x="0" y="21945"/>
                  </a:lnTo>
                  <a:lnTo>
                    <a:pt x="935" y="30575"/>
                  </a:lnTo>
                  <a:lnTo>
                    <a:pt x="5096" y="38514"/>
                  </a:lnTo>
                </a:path>
                <a:path w="47625" h="38735">
                  <a:moveTo>
                    <a:pt x="38377" y="38638"/>
                  </a:moveTo>
                  <a:lnTo>
                    <a:pt x="42110" y="33654"/>
                  </a:lnTo>
                  <a:lnTo>
                    <a:pt x="44185" y="27919"/>
                  </a:lnTo>
                  <a:lnTo>
                    <a:pt x="44522" y="21830"/>
                  </a:lnTo>
                  <a:lnTo>
                    <a:pt x="43040" y="15783"/>
                  </a:lnTo>
                  <a:lnTo>
                    <a:pt x="39814" y="7924"/>
                  </a:lnTo>
                  <a:lnTo>
                    <a:pt x="32161" y="2792"/>
                  </a:lnTo>
                  <a:lnTo>
                    <a:pt x="23666" y="2792"/>
                  </a:lnTo>
                  <a:lnTo>
                    <a:pt x="15171" y="2792"/>
                  </a:lnTo>
                  <a:lnTo>
                    <a:pt x="7518" y="7924"/>
                  </a:lnTo>
                  <a:lnTo>
                    <a:pt x="4292" y="15783"/>
                  </a:lnTo>
                  <a:lnTo>
                    <a:pt x="2810" y="21830"/>
                  </a:lnTo>
                  <a:lnTo>
                    <a:pt x="3147" y="27919"/>
                  </a:lnTo>
                  <a:lnTo>
                    <a:pt x="5222" y="33654"/>
                  </a:lnTo>
                  <a:lnTo>
                    <a:pt x="8955" y="38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9" name="object 1249"/>
          <p:cNvGrpSpPr/>
          <p:nvPr/>
        </p:nvGrpSpPr>
        <p:grpSpPr>
          <a:xfrm>
            <a:off x="5006479" y="1709051"/>
            <a:ext cx="55880" cy="457834"/>
            <a:chOff x="5006479" y="1709051"/>
            <a:chExt cx="55880" cy="457834"/>
          </a:xfrm>
        </p:grpSpPr>
        <p:sp>
          <p:nvSpPr>
            <p:cNvPr id="1250" name="object 1250"/>
            <p:cNvSpPr/>
            <p:nvPr/>
          </p:nvSpPr>
          <p:spPr>
            <a:xfrm>
              <a:off x="5056739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4" h="455294">
                  <a:moveTo>
                    <a:pt x="0" y="0"/>
                  </a:moveTo>
                  <a:lnTo>
                    <a:pt x="0" y="47468"/>
                  </a:lnTo>
                </a:path>
                <a:path w="5714" h="455294">
                  <a:moveTo>
                    <a:pt x="0" y="61429"/>
                  </a:moveTo>
                  <a:lnTo>
                    <a:pt x="0" y="407666"/>
                  </a:lnTo>
                </a:path>
                <a:path w="5714" h="455294">
                  <a:moveTo>
                    <a:pt x="0" y="421627"/>
                  </a:moveTo>
                  <a:lnTo>
                    <a:pt x="0" y="455134"/>
                  </a:lnTo>
                </a:path>
                <a:path w="5714" h="455294">
                  <a:moveTo>
                    <a:pt x="5584" y="0"/>
                  </a:moveTo>
                  <a:lnTo>
                    <a:pt x="5584" y="47468"/>
                  </a:lnTo>
                </a:path>
                <a:path w="5714" h="455294">
                  <a:moveTo>
                    <a:pt x="5584" y="61429"/>
                  </a:moveTo>
                  <a:lnTo>
                    <a:pt x="5584" y="407666"/>
                  </a:lnTo>
                </a:path>
                <a:path w="5714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4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5006479" y="170905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2446" y="47229"/>
                  </a:moveTo>
                  <a:lnTo>
                    <a:pt x="47395" y="21651"/>
                  </a:lnTo>
                  <a:lnTo>
                    <a:pt x="45457" y="13971"/>
                  </a:lnTo>
                  <a:lnTo>
                    <a:pt x="41103" y="7353"/>
                  </a:lnTo>
                  <a:lnTo>
                    <a:pt x="34617" y="2439"/>
                  </a:lnTo>
                  <a:lnTo>
                    <a:pt x="26853" y="0"/>
                  </a:lnTo>
                  <a:lnTo>
                    <a:pt x="18937" y="286"/>
                  </a:lnTo>
                  <a:lnTo>
                    <a:pt x="11554" y="3156"/>
                  </a:lnTo>
                  <a:lnTo>
                    <a:pt x="5390" y="8469"/>
                  </a:lnTo>
                  <a:lnTo>
                    <a:pt x="1378" y="15549"/>
                  </a:lnTo>
                  <a:lnTo>
                    <a:pt x="0" y="23350"/>
                  </a:lnTo>
                  <a:lnTo>
                    <a:pt x="1259" y="31170"/>
                  </a:lnTo>
                  <a:lnTo>
                    <a:pt x="5163" y="38311"/>
                  </a:lnTo>
                </a:path>
                <a:path w="47625" h="47625">
                  <a:moveTo>
                    <a:pt x="22435" y="44432"/>
                  </a:moveTo>
                  <a:lnTo>
                    <a:pt x="44547" y="21197"/>
                  </a:lnTo>
                  <a:lnTo>
                    <a:pt x="42548" y="14335"/>
                  </a:lnTo>
                  <a:lnTo>
                    <a:pt x="38363" y="8542"/>
                  </a:lnTo>
                  <a:lnTo>
                    <a:pt x="32281" y="4412"/>
                  </a:lnTo>
                  <a:lnTo>
                    <a:pt x="25148" y="2634"/>
                  </a:lnTo>
                  <a:lnTo>
                    <a:pt x="18039" y="3377"/>
                  </a:lnTo>
                  <a:lnTo>
                    <a:pt x="11593" y="6463"/>
                  </a:lnTo>
                  <a:lnTo>
                    <a:pt x="6445" y="11711"/>
                  </a:lnTo>
                  <a:lnTo>
                    <a:pt x="3423" y="18413"/>
                  </a:lnTo>
                  <a:lnTo>
                    <a:pt x="2888" y="25540"/>
                  </a:lnTo>
                  <a:lnTo>
                    <a:pt x="4775" y="32434"/>
                  </a:lnTo>
                  <a:lnTo>
                    <a:pt x="9022" y="384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2" name="object 1252"/>
          <p:cNvGrpSpPr/>
          <p:nvPr/>
        </p:nvGrpSpPr>
        <p:grpSpPr>
          <a:xfrm>
            <a:off x="5059531" y="1708848"/>
            <a:ext cx="55880" cy="458470"/>
            <a:chOff x="5059531" y="1708848"/>
            <a:chExt cx="55880" cy="458470"/>
          </a:xfrm>
        </p:grpSpPr>
        <p:sp>
          <p:nvSpPr>
            <p:cNvPr id="1253" name="object 1253"/>
            <p:cNvSpPr/>
            <p:nvPr/>
          </p:nvSpPr>
          <p:spPr>
            <a:xfrm>
              <a:off x="5109791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4" h="455294">
                  <a:moveTo>
                    <a:pt x="0" y="0"/>
                  </a:moveTo>
                  <a:lnTo>
                    <a:pt x="0" y="47468"/>
                  </a:lnTo>
                </a:path>
                <a:path w="5714" h="455294">
                  <a:moveTo>
                    <a:pt x="0" y="61429"/>
                  </a:moveTo>
                  <a:lnTo>
                    <a:pt x="0" y="407666"/>
                  </a:lnTo>
                </a:path>
                <a:path w="5714" h="455294">
                  <a:moveTo>
                    <a:pt x="0" y="421627"/>
                  </a:moveTo>
                  <a:lnTo>
                    <a:pt x="0" y="455134"/>
                  </a:lnTo>
                </a:path>
                <a:path w="5714" h="455294">
                  <a:moveTo>
                    <a:pt x="5584" y="0"/>
                  </a:moveTo>
                  <a:lnTo>
                    <a:pt x="5584" y="47468"/>
                  </a:lnTo>
                </a:path>
                <a:path w="5714" h="455294">
                  <a:moveTo>
                    <a:pt x="5584" y="61429"/>
                  </a:moveTo>
                  <a:lnTo>
                    <a:pt x="5584" y="407666"/>
                  </a:lnTo>
                </a:path>
                <a:path w="5714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4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5059531" y="170884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5" name="object 1255"/>
          <p:cNvGrpSpPr/>
          <p:nvPr/>
        </p:nvGrpSpPr>
        <p:grpSpPr>
          <a:xfrm>
            <a:off x="5112583" y="1708848"/>
            <a:ext cx="53340" cy="458470"/>
            <a:chOff x="5112583" y="1708848"/>
            <a:chExt cx="53340" cy="458470"/>
          </a:xfrm>
        </p:grpSpPr>
        <p:sp>
          <p:nvSpPr>
            <p:cNvPr id="1256" name="object 1256"/>
            <p:cNvSpPr/>
            <p:nvPr/>
          </p:nvSpPr>
          <p:spPr>
            <a:xfrm>
              <a:off x="5160052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4" h="455294">
                  <a:moveTo>
                    <a:pt x="0" y="0"/>
                  </a:moveTo>
                  <a:lnTo>
                    <a:pt x="0" y="47468"/>
                  </a:lnTo>
                </a:path>
                <a:path w="5714" h="455294">
                  <a:moveTo>
                    <a:pt x="0" y="61429"/>
                  </a:moveTo>
                  <a:lnTo>
                    <a:pt x="0" y="407666"/>
                  </a:lnTo>
                </a:path>
                <a:path w="5714" h="455294">
                  <a:moveTo>
                    <a:pt x="0" y="421627"/>
                  </a:moveTo>
                  <a:lnTo>
                    <a:pt x="0" y="455134"/>
                  </a:lnTo>
                </a:path>
                <a:path w="5714" h="455294">
                  <a:moveTo>
                    <a:pt x="5584" y="0"/>
                  </a:moveTo>
                  <a:lnTo>
                    <a:pt x="5584" y="47468"/>
                  </a:lnTo>
                </a:path>
                <a:path w="5714" h="455294">
                  <a:moveTo>
                    <a:pt x="5584" y="61429"/>
                  </a:moveTo>
                  <a:lnTo>
                    <a:pt x="5584" y="407666"/>
                  </a:lnTo>
                </a:path>
                <a:path w="5714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4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5112583" y="170884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8" name="object 1258"/>
          <p:cNvGrpSpPr/>
          <p:nvPr/>
        </p:nvGrpSpPr>
        <p:grpSpPr>
          <a:xfrm>
            <a:off x="5165635" y="1708848"/>
            <a:ext cx="53340" cy="458470"/>
            <a:chOff x="5165635" y="1708848"/>
            <a:chExt cx="53340" cy="458470"/>
          </a:xfrm>
        </p:grpSpPr>
        <p:sp>
          <p:nvSpPr>
            <p:cNvPr id="1259" name="object 1259"/>
            <p:cNvSpPr/>
            <p:nvPr/>
          </p:nvSpPr>
          <p:spPr>
            <a:xfrm>
              <a:off x="5213104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4" h="455294">
                  <a:moveTo>
                    <a:pt x="0" y="0"/>
                  </a:moveTo>
                  <a:lnTo>
                    <a:pt x="0" y="47468"/>
                  </a:lnTo>
                </a:path>
                <a:path w="5714" h="455294">
                  <a:moveTo>
                    <a:pt x="0" y="61429"/>
                  </a:moveTo>
                  <a:lnTo>
                    <a:pt x="0" y="407666"/>
                  </a:lnTo>
                </a:path>
                <a:path w="5714" h="455294">
                  <a:moveTo>
                    <a:pt x="0" y="421627"/>
                  </a:moveTo>
                  <a:lnTo>
                    <a:pt x="0" y="455134"/>
                  </a:lnTo>
                </a:path>
                <a:path w="5714" h="455294">
                  <a:moveTo>
                    <a:pt x="5584" y="0"/>
                  </a:moveTo>
                  <a:lnTo>
                    <a:pt x="5584" y="47468"/>
                  </a:lnTo>
                </a:path>
                <a:path w="5714" h="455294">
                  <a:moveTo>
                    <a:pt x="5584" y="61429"/>
                  </a:moveTo>
                  <a:lnTo>
                    <a:pt x="5584" y="407666"/>
                  </a:lnTo>
                </a:path>
                <a:path w="5714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4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5165635" y="170884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1" name="object 1261"/>
          <p:cNvGrpSpPr/>
          <p:nvPr/>
        </p:nvGrpSpPr>
        <p:grpSpPr>
          <a:xfrm>
            <a:off x="5215896" y="1708848"/>
            <a:ext cx="59055" cy="458470"/>
            <a:chOff x="5215896" y="1708848"/>
            <a:chExt cx="59055" cy="458470"/>
          </a:xfrm>
        </p:grpSpPr>
        <p:sp>
          <p:nvSpPr>
            <p:cNvPr id="1262" name="object 1262"/>
            <p:cNvSpPr/>
            <p:nvPr/>
          </p:nvSpPr>
          <p:spPr>
            <a:xfrm>
              <a:off x="5266157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4" h="455294">
                  <a:moveTo>
                    <a:pt x="0" y="0"/>
                  </a:moveTo>
                  <a:lnTo>
                    <a:pt x="0" y="47468"/>
                  </a:lnTo>
                </a:path>
                <a:path w="5714" h="455294">
                  <a:moveTo>
                    <a:pt x="0" y="61429"/>
                  </a:moveTo>
                  <a:lnTo>
                    <a:pt x="0" y="407666"/>
                  </a:lnTo>
                </a:path>
                <a:path w="5714" h="455294">
                  <a:moveTo>
                    <a:pt x="0" y="421627"/>
                  </a:moveTo>
                  <a:lnTo>
                    <a:pt x="0" y="455134"/>
                  </a:lnTo>
                </a:path>
                <a:path w="5714" h="455294">
                  <a:moveTo>
                    <a:pt x="5584" y="0"/>
                  </a:moveTo>
                  <a:lnTo>
                    <a:pt x="5584" y="47468"/>
                  </a:lnTo>
                </a:path>
                <a:path w="5714" h="455294">
                  <a:moveTo>
                    <a:pt x="5584" y="61429"/>
                  </a:moveTo>
                  <a:lnTo>
                    <a:pt x="5584" y="407666"/>
                  </a:lnTo>
                </a:path>
                <a:path w="5714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4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5215896" y="170884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5271741" y="1722809"/>
              <a:ext cx="3175" cy="25400"/>
            </a:xfrm>
            <a:custGeom>
              <a:avLst/>
              <a:gdLst/>
              <a:ahLst/>
              <a:cxnLst/>
              <a:rect l="l" t="t" r="r" b="b"/>
              <a:pathLst>
                <a:path w="3175" h="25400">
                  <a:moveTo>
                    <a:pt x="2792" y="0"/>
                  </a:moveTo>
                  <a:lnTo>
                    <a:pt x="0" y="11168"/>
                  </a:lnTo>
                  <a:lnTo>
                    <a:pt x="2792" y="22337"/>
                  </a:lnTo>
                  <a:lnTo>
                    <a:pt x="2792" y="25130"/>
                  </a:lnTo>
                </a:path>
                <a:path w="3175" h="25400">
                  <a:moveTo>
                    <a:pt x="2792" y="8376"/>
                  </a:moveTo>
                  <a:lnTo>
                    <a:pt x="2792" y="11168"/>
                  </a:lnTo>
                  <a:lnTo>
                    <a:pt x="2792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5" name="object 1265"/>
          <p:cNvSpPr/>
          <p:nvPr/>
        </p:nvSpPr>
        <p:spPr>
          <a:xfrm>
            <a:off x="1119686" y="2186320"/>
            <a:ext cx="371475" cy="103505"/>
          </a:xfrm>
          <a:custGeom>
            <a:avLst/>
            <a:gdLst/>
            <a:ahLst/>
            <a:cxnLst/>
            <a:rect l="l" t="t" r="r" b="b"/>
            <a:pathLst>
              <a:path w="371475" h="103505">
                <a:moveTo>
                  <a:pt x="371367" y="103312"/>
                </a:moveTo>
                <a:lnTo>
                  <a:pt x="371367" y="11168"/>
                </a:lnTo>
                <a:lnTo>
                  <a:pt x="0" y="11168"/>
                </a:lnTo>
              </a:path>
              <a:path w="371475" h="103505">
                <a:moveTo>
                  <a:pt x="3713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119686" y="1697679"/>
            <a:ext cx="332740" cy="8890"/>
          </a:xfrm>
          <a:custGeom>
            <a:avLst/>
            <a:gdLst/>
            <a:ahLst/>
            <a:cxnLst/>
            <a:rect l="l" t="t" r="r" b="b"/>
            <a:pathLst>
              <a:path w="332740" h="8889">
                <a:moveTo>
                  <a:pt x="332276" y="0"/>
                </a:moveTo>
                <a:lnTo>
                  <a:pt x="0" y="0"/>
                </a:lnTo>
              </a:path>
              <a:path w="332740" h="8889">
                <a:moveTo>
                  <a:pt x="332276" y="8376"/>
                </a:moveTo>
                <a:lnTo>
                  <a:pt x="0" y="83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119686" y="2186320"/>
            <a:ext cx="371475" cy="203835"/>
          </a:xfrm>
          <a:custGeom>
            <a:avLst/>
            <a:gdLst/>
            <a:ahLst/>
            <a:cxnLst/>
            <a:rect l="l" t="t" r="r" b="b"/>
            <a:pathLst>
              <a:path w="371475" h="203835">
                <a:moveTo>
                  <a:pt x="371367" y="0"/>
                </a:moveTo>
                <a:lnTo>
                  <a:pt x="371367" y="103312"/>
                </a:lnTo>
              </a:path>
              <a:path w="371475" h="203835">
                <a:moveTo>
                  <a:pt x="371367" y="103312"/>
                </a:moveTo>
                <a:lnTo>
                  <a:pt x="0" y="103312"/>
                </a:lnTo>
              </a:path>
              <a:path w="371475" h="203835">
                <a:moveTo>
                  <a:pt x="349029" y="203833"/>
                </a:moveTo>
                <a:lnTo>
                  <a:pt x="349029" y="103312"/>
                </a:lnTo>
                <a:lnTo>
                  <a:pt x="371367" y="103312"/>
                </a:lnTo>
              </a:path>
              <a:path w="371475" h="203835">
                <a:moveTo>
                  <a:pt x="371367" y="0"/>
                </a:moveTo>
                <a:lnTo>
                  <a:pt x="3378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119686" y="1697679"/>
            <a:ext cx="332740" cy="488950"/>
          </a:xfrm>
          <a:custGeom>
            <a:avLst/>
            <a:gdLst/>
            <a:ahLst/>
            <a:cxnLst/>
            <a:rect l="l" t="t" r="r" b="b"/>
            <a:pathLst>
              <a:path w="332740" h="488950">
                <a:moveTo>
                  <a:pt x="279223" y="8376"/>
                </a:moveTo>
                <a:lnTo>
                  <a:pt x="279223" y="427212"/>
                </a:lnTo>
              </a:path>
              <a:path w="332740" h="488950">
                <a:moveTo>
                  <a:pt x="273639" y="8376"/>
                </a:moveTo>
                <a:lnTo>
                  <a:pt x="273639" y="427212"/>
                </a:lnTo>
              </a:path>
              <a:path w="332740" h="488950">
                <a:moveTo>
                  <a:pt x="326691" y="427212"/>
                </a:moveTo>
                <a:lnTo>
                  <a:pt x="0" y="427212"/>
                </a:lnTo>
              </a:path>
              <a:path w="332740" h="488950">
                <a:moveTo>
                  <a:pt x="326691" y="435588"/>
                </a:moveTo>
                <a:lnTo>
                  <a:pt x="0" y="435588"/>
                </a:lnTo>
              </a:path>
              <a:path w="332740" h="488950">
                <a:moveTo>
                  <a:pt x="226171" y="8376"/>
                </a:moveTo>
                <a:lnTo>
                  <a:pt x="226171" y="427212"/>
                </a:lnTo>
              </a:path>
              <a:path w="332740" h="488950">
                <a:moveTo>
                  <a:pt x="220586" y="8376"/>
                </a:moveTo>
                <a:lnTo>
                  <a:pt x="220586" y="427212"/>
                </a:lnTo>
              </a:path>
              <a:path w="332740" h="488950">
                <a:moveTo>
                  <a:pt x="173118" y="8376"/>
                </a:moveTo>
                <a:lnTo>
                  <a:pt x="173118" y="427212"/>
                </a:lnTo>
              </a:path>
              <a:path w="332740" h="488950">
                <a:moveTo>
                  <a:pt x="167534" y="8376"/>
                </a:moveTo>
                <a:lnTo>
                  <a:pt x="167534" y="427212"/>
                </a:lnTo>
              </a:path>
              <a:path w="332740" h="488950">
                <a:moveTo>
                  <a:pt x="122858" y="8376"/>
                </a:moveTo>
                <a:lnTo>
                  <a:pt x="122858" y="427212"/>
                </a:lnTo>
              </a:path>
              <a:path w="332740" h="488950">
                <a:moveTo>
                  <a:pt x="117273" y="8376"/>
                </a:moveTo>
                <a:lnTo>
                  <a:pt x="117273" y="427212"/>
                </a:lnTo>
              </a:path>
              <a:path w="332740" h="488950">
                <a:moveTo>
                  <a:pt x="69805" y="8376"/>
                </a:moveTo>
                <a:lnTo>
                  <a:pt x="69805" y="427212"/>
                </a:lnTo>
              </a:path>
              <a:path w="332740" h="488950">
                <a:moveTo>
                  <a:pt x="64221" y="8376"/>
                </a:moveTo>
                <a:lnTo>
                  <a:pt x="64221" y="427212"/>
                </a:lnTo>
              </a:path>
              <a:path w="332740" h="488950">
                <a:moveTo>
                  <a:pt x="16753" y="8376"/>
                </a:moveTo>
                <a:lnTo>
                  <a:pt x="16753" y="427212"/>
                </a:lnTo>
              </a:path>
              <a:path w="332740" h="488950">
                <a:moveTo>
                  <a:pt x="11168" y="8376"/>
                </a:moveTo>
                <a:lnTo>
                  <a:pt x="11168" y="427212"/>
                </a:lnTo>
              </a:path>
              <a:path w="332740" h="488950">
                <a:moveTo>
                  <a:pt x="332276" y="0"/>
                </a:moveTo>
                <a:lnTo>
                  <a:pt x="332276" y="488641"/>
                </a:lnTo>
              </a:path>
              <a:path w="332740" h="488950">
                <a:moveTo>
                  <a:pt x="326691" y="8376"/>
                </a:moveTo>
                <a:lnTo>
                  <a:pt x="326691" y="4886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678133" y="1747939"/>
            <a:ext cx="11430" cy="790575"/>
          </a:xfrm>
          <a:custGeom>
            <a:avLst/>
            <a:gdLst/>
            <a:ahLst/>
            <a:cxnLst/>
            <a:rect l="l" t="t" r="r" b="b"/>
            <a:pathLst>
              <a:path w="11430" h="790575">
                <a:moveTo>
                  <a:pt x="0" y="0"/>
                </a:moveTo>
                <a:lnTo>
                  <a:pt x="0" y="58636"/>
                </a:lnTo>
              </a:path>
              <a:path w="11430" h="790575">
                <a:moveTo>
                  <a:pt x="0" y="89351"/>
                </a:moveTo>
                <a:lnTo>
                  <a:pt x="0" y="790202"/>
                </a:lnTo>
              </a:path>
              <a:path w="11430" h="790575">
                <a:moveTo>
                  <a:pt x="11168" y="58636"/>
                </a:moveTo>
                <a:lnTo>
                  <a:pt x="11168" y="893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479884" y="1747939"/>
            <a:ext cx="209550" cy="790575"/>
          </a:xfrm>
          <a:custGeom>
            <a:avLst/>
            <a:gdLst/>
            <a:ahLst/>
            <a:cxnLst/>
            <a:rect l="l" t="t" r="r" b="b"/>
            <a:pathLst>
              <a:path w="209550" h="790575">
                <a:moveTo>
                  <a:pt x="11168" y="0"/>
                </a:moveTo>
                <a:lnTo>
                  <a:pt x="11168" y="58636"/>
                </a:lnTo>
              </a:path>
              <a:path w="209550" h="790575">
                <a:moveTo>
                  <a:pt x="11168" y="89351"/>
                </a:moveTo>
                <a:lnTo>
                  <a:pt x="11168" y="790202"/>
                </a:lnTo>
              </a:path>
              <a:path w="209550" h="790575">
                <a:moveTo>
                  <a:pt x="0" y="58636"/>
                </a:moveTo>
                <a:lnTo>
                  <a:pt x="0" y="89351"/>
                </a:lnTo>
              </a:path>
              <a:path w="209550" h="790575">
                <a:moveTo>
                  <a:pt x="11168" y="0"/>
                </a:moveTo>
                <a:lnTo>
                  <a:pt x="198248" y="0"/>
                </a:lnTo>
              </a:path>
              <a:path w="209550" h="790575">
                <a:moveTo>
                  <a:pt x="0" y="58636"/>
                </a:moveTo>
                <a:lnTo>
                  <a:pt x="209417" y="58636"/>
                </a:lnTo>
              </a:path>
              <a:path w="209550" h="790575">
                <a:moveTo>
                  <a:pt x="0" y="89351"/>
                </a:moveTo>
                <a:lnTo>
                  <a:pt x="209417" y="89351"/>
                </a:lnTo>
              </a:path>
              <a:path w="209550" h="790575">
                <a:moveTo>
                  <a:pt x="11168" y="790202"/>
                </a:moveTo>
                <a:lnTo>
                  <a:pt x="198248" y="7902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031609" y="1747939"/>
            <a:ext cx="11430" cy="790575"/>
          </a:xfrm>
          <a:custGeom>
            <a:avLst/>
            <a:gdLst/>
            <a:ahLst/>
            <a:cxnLst/>
            <a:rect l="l" t="t" r="r" b="b"/>
            <a:pathLst>
              <a:path w="11429" h="790575">
                <a:moveTo>
                  <a:pt x="0" y="0"/>
                </a:moveTo>
                <a:lnTo>
                  <a:pt x="0" y="58636"/>
                </a:lnTo>
              </a:path>
              <a:path w="11429" h="790575">
                <a:moveTo>
                  <a:pt x="0" y="89351"/>
                </a:moveTo>
                <a:lnTo>
                  <a:pt x="0" y="790202"/>
                </a:lnTo>
              </a:path>
              <a:path w="11429" h="790575">
                <a:moveTo>
                  <a:pt x="11168" y="58636"/>
                </a:moveTo>
                <a:lnTo>
                  <a:pt x="11168" y="893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4833360" y="1747939"/>
            <a:ext cx="209550" cy="790575"/>
          </a:xfrm>
          <a:custGeom>
            <a:avLst/>
            <a:gdLst/>
            <a:ahLst/>
            <a:cxnLst/>
            <a:rect l="l" t="t" r="r" b="b"/>
            <a:pathLst>
              <a:path w="209550" h="790575">
                <a:moveTo>
                  <a:pt x="11168" y="0"/>
                </a:moveTo>
                <a:lnTo>
                  <a:pt x="11168" y="58636"/>
                </a:lnTo>
              </a:path>
              <a:path w="209550" h="790575">
                <a:moveTo>
                  <a:pt x="11168" y="89351"/>
                </a:moveTo>
                <a:lnTo>
                  <a:pt x="11168" y="790202"/>
                </a:lnTo>
              </a:path>
              <a:path w="209550" h="790575">
                <a:moveTo>
                  <a:pt x="0" y="58636"/>
                </a:moveTo>
                <a:lnTo>
                  <a:pt x="0" y="89351"/>
                </a:lnTo>
              </a:path>
              <a:path w="209550" h="790575">
                <a:moveTo>
                  <a:pt x="11168" y="0"/>
                </a:moveTo>
                <a:lnTo>
                  <a:pt x="198248" y="0"/>
                </a:lnTo>
              </a:path>
              <a:path w="209550" h="790575">
                <a:moveTo>
                  <a:pt x="0" y="58636"/>
                </a:moveTo>
                <a:lnTo>
                  <a:pt x="209417" y="58636"/>
                </a:lnTo>
              </a:path>
              <a:path w="209550" h="790575">
                <a:moveTo>
                  <a:pt x="0" y="89351"/>
                </a:moveTo>
                <a:lnTo>
                  <a:pt x="209417" y="89351"/>
                </a:lnTo>
              </a:path>
              <a:path w="209550" h="790575">
                <a:moveTo>
                  <a:pt x="11168" y="790202"/>
                </a:moveTo>
                <a:lnTo>
                  <a:pt x="198248" y="7902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 txBox="1"/>
          <p:nvPr/>
        </p:nvSpPr>
        <p:spPr>
          <a:xfrm>
            <a:off x="4773191" y="5161441"/>
            <a:ext cx="52133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4th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4" name="object 1274"/>
          <p:cNvSpPr txBox="1"/>
          <p:nvPr/>
        </p:nvSpPr>
        <p:spPr>
          <a:xfrm>
            <a:off x="4784360" y="2232386"/>
            <a:ext cx="5162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T.O. 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5" name="object 1275"/>
          <p:cNvSpPr txBox="1"/>
          <p:nvPr/>
        </p:nvSpPr>
        <p:spPr>
          <a:xfrm>
            <a:off x="4767607" y="6649703"/>
            <a:ext cx="5270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3rd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6" name="object 1276"/>
          <p:cNvSpPr txBox="1"/>
          <p:nvPr/>
        </p:nvSpPr>
        <p:spPr>
          <a:xfrm>
            <a:off x="4750853" y="8378097"/>
            <a:ext cx="5441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2nd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7" name="object 1277"/>
          <p:cNvSpPr txBox="1"/>
          <p:nvPr/>
        </p:nvSpPr>
        <p:spPr>
          <a:xfrm>
            <a:off x="4784360" y="9659733"/>
            <a:ext cx="5099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1st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8" name="object 1278"/>
          <p:cNvSpPr txBox="1"/>
          <p:nvPr/>
        </p:nvSpPr>
        <p:spPr>
          <a:xfrm>
            <a:off x="4773191" y="3765323"/>
            <a:ext cx="52133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5th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9" name="object 1279"/>
          <p:cNvSpPr txBox="1"/>
          <p:nvPr/>
        </p:nvSpPr>
        <p:spPr>
          <a:xfrm>
            <a:off x="4840205" y="10916239"/>
            <a:ext cx="4552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GARDEN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80" name="object 1280"/>
          <p:cNvSpPr/>
          <p:nvPr/>
        </p:nvSpPr>
        <p:spPr>
          <a:xfrm>
            <a:off x="1362610" y="9842631"/>
            <a:ext cx="0" cy="1150620"/>
          </a:xfrm>
          <a:custGeom>
            <a:avLst/>
            <a:gdLst/>
            <a:ahLst/>
            <a:cxnLst/>
            <a:rect l="l" t="t" r="r" b="b"/>
            <a:pathLst>
              <a:path h="1150620">
                <a:moveTo>
                  <a:pt x="0" y="11504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1" name="object 1281"/>
          <p:cNvGrpSpPr/>
          <p:nvPr/>
        </p:nvGrpSpPr>
        <p:grpSpPr>
          <a:xfrm>
            <a:off x="1341477" y="9787991"/>
            <a:ext cx="29845" cy="1259840"/>
            <a:chOff x="1341477" y="9787991"/>
            <a:chExt cx="29845" cy="1259840"/>
          </a:xfrm>
        </p:grpSpPr>
        <p:sp>
          <p:nvSpPr>
            <p:cNvPr id="1282" name="object 1282"/>
            <p:cNvSpPr/>
            <p:nvPr/>
          </p:nvSpPr>
          <p:spPr>
            <a:xfrm>
              <a:off x="1343065" y="1104608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7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1354234" y="1099303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1354234" y="1099303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1343065" y="978957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7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1354234" y="9789579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1354234" y="9789579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8" name="object 1288"/>
          <p:cNvSpPr txBox="1"/>
          <p:nvPr/>
        </p:nvSpPr>
        <p:spPr>
          <a:xfrm>
            <a:off x="1221661" y="10264061"/>
            <a:ext cx="139700" cy="30670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latin typeface="Times New Roman"/>
                <a:cs typeface="Times New Roman"/>
              </a:rPr>
              <a:t>9'-0"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289" name="object 1289"/>
          <p:cNvGrpSpPr/>
          <p:nvPr/>
        </p:nvGrpSpPr>
        <p:grpSpPr>
          <a:xfrm>
            <a:off x="1341477" y="8509148"/>
            <a:ext cx="40005" cy="1282065"/>
            <a:chOff x="1341477" y="8509148"/>
            <a:chExt cx="40005" cy="1282065"/>
          </a:xfrm>
        </p:grpSpPr>
        <p:sp>
          <p:nvSpPr>
            <p:cNvPr id="1290" name="object 1290"/>
            <p:cNvSpPr/>
            <p:nvPr/>
          </p:nvSpPr>
          <p:spPr>
            <a:xfrm>
              <a:off x="1343065" y="8560995"/>
              <a:ext cx="19685" cy="1228725"/>
            </a:xfrm>
            <a:custGeom>
              <a:avLst/>
              <a:gdLst/>
              <a:ahLst/>
              <a:cxnLst/>
              <a:rect l="l" t="t" r="r" b="b"/>
              <a:pathLst>
                <a:path w="19684" h="1228725">
                  <a:moveTo>
                    <a:pt x="2792" y="1228583"/>
                  </a:moveTo>
                  <a:lnTo>
                    <a:pt x="0" y="1228583"/>
                  </a:lnTo>
                </a:path>
                <a:path w="19684" h="1228725">
                  <a:moveTo>
                    <a:pt x="19545" y="1175531"/>
                  </a:moveTo>
                  <a:lnTo>
                    <a:pt x="19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1354234" y="973652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1354234" y="973652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1362610" y="8510735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1354234" y="851073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1354234" y="851073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6" name="object 1296"/>
          <p:cNvSpPr txBox="1"/>
          <p:nvPr/>
        </p:nvSpPr>
        <p:spPr>
          <a:xfrm>
            <a:off x="1221661" y="8996385"/>
            <a:ext cx="139700" cy="30670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latin typeface="Times New Roman"/>
                <a:cs typeface="Times New Roman"/>
              </a:rPr>
              <a:t>9'-2"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297" name="object 1297"/>
          <p:cNvGrpSpPr/>
          <p:nvPr/>
        </p:nvGrpSpPr>
        <p:grpSpPr>
          <a:xfrm>
            <a:off x="1354234" y="6786338"/>
            <a:ext cx="27305" cy="1726564"/>
            <a:chOff x="1354234" y="6786338"/>
            <a:chExt cx="27305" cy="1726564"/>
          </a:xfrm>
        </p:grpSpPr>
        <p:sp>
          <p:nvSpPr>
            <p:cNvPr id="1298" name="object 1298"/>
            <p:cNvSpPr/>
            <p:nvPr/>
          </p:nvSpPr>
          <p:spPr>
            <a:xfrm>
              <a:off x="1362610" y="6840978"/>
              <a:ext cx="17145" cy="1670050"/>
            </a:xfrm>
            <a:custGeom>
              <a:avLst/>
              <a:gdLst/>
              <a:ahLst/>
              <a:cxnLst/>
              <a:rect l="l" t="t" r="r" b="b"/>
              <a:pathLst>
                <a:path w="17144" h="1670050">
                  <a:moveTo>
                    <a:pt x="0" y="1669757"/>
                  </a:moveTo>
                  <a:lnTo>
                    <a:pt x="16753" y="1669757"/>
                  </a:lnTo>
                </a:path>
                <a:path w="17144" h="1670050">
                  <a:moveTo>
                    <a:pt x="0" y="16167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1354234" y="845768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1354234" y="845768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1362610" y="6787925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1354234" y="678792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1354234" y="678792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4" name="object 1304"/>
          <p:cNvSpPr txBox="1"/>
          <p:nvPr/>
        </p:nvSpPr>
        <p:spPr>
          <a:xfrm>
            <a:off x="1221661" y="7476077"/>
            <a:ext cx="139700" cy="35814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latin typeface="Times New Roman"/>
                <a:cs typeface="Times New Roman"/>
              </a:rPr>
              <a:t>12'-4" 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305" name="object 1305"/>
          <p:cNvGrpSpPr/>
          <p:nvPr/>
        </p:nvGrpSpPr>
        <p:grpSpPr>
          <a:xfrm>
            <a:off x="1341477" y="5286907"/>
            <a:ext cx="40005" cy="1503045"/>
            <a:chOff x="1341477" y="5286907"/>
            <a:chExt cx="40005" cy="1503045"/>
          </a:xfrm>
        </p:grpSpPr>
        <p:sp>
          <p:nvSpPr>
            <p:cNvPr id="1306" name="object 1306"/>
            <p:cNvSpPr/>
            <p:nvPr/>
          </p:nvSpPr>
          <p:spPr>
            <a:xfrm>
              <a:off x="1362610" y="5341547"/>
              <a:ext cx="17145" cy="1446530"/>
            </a:xfrm>
            <a:custGeom>
              <a:avLst/>
              <a:gdLst/>
              <a:ahLst/>
              <a:cxnLst/>
              <a:rect l="l" t="t" r="r" b="b"/>
              <a:pathLst>
                <a:path w="17144" h="1446529">
                  <a:moveTo>
                    <a:pt x="0" y="1446378"/>
                  </a:moveTo>
                  <a:lnTo>
                    <a:pt x="16753" y="1446378"/>
                  </a:lnTo>
                </a:path>
                <a:path w="17144" h="1446529">
                  <a:moveTo>
                    <a:pt x="0" y="13933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1354234" y="673487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1354234" y="673487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1343065" y="5288495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>
                  <a:moveTo>
                    <a:pt x="55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1354234" y="528849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1354234" y="528849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2" name="object 1312"/>
          <p:cNvSpPr txBox="1"/>
          <p:nvPr/>
        </p:nvSpPr>
        <p:spPr>
          <a:xfrm>
            <a:off x="1221661" y="5864957"/>
            <a:ext cx="139700" cy="35814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latin typeface="Times New Roman"/>
                <a:cs typeface="Times New Roman"/>
              </a:rPr>
              <a:t>10'-9" 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313" name="object 1313"/>
          <p:cNvGrpSpPr/>
          <p:nvPr/>
        </p:nvGrpSpPr>
        <p:grpSpPr>
          <a:xfrm>
            <a:off x="1341477" y="3890789"/>
            <a:ext cx="40005" cy="1399540"/>
            <a:chOff x="1341477" y="3890789"/>
            <a:chExt cx="40005" cy="1399540"/>
          </a:xfrm>
        </p:grpSpPr>
        <p:sp>
          <p:nvSpPr>
            <p:cNvPr id="1314" name="object 1314"/>
            <p:cNvSpPr/>
            <p:nvPr/>
          </p:nvSpPr>
          <p:spPr>
            <a:xfrm>
              <a:off x="1343065" y="3945429"/>
              <a:ext cx="19685" cy="1343660"/>
            </a:xfrm>
            <a:custGeom>
              <a:avLst/>
              <a:gdLst/>
              <a:ahLst/>
              <a:cxnLst/>
              <a:rect l="l" t="t" r="r" b="b"/>
              <a:pathLst>
                <a:path w="19684" h="1343660">
                  <a:moveTo>
                    <a:pt x="5584" y="1343065"/>
                  </a:moveTo>
                  <a:lnTo>
                    <a:pt x="0" y="1343065"/>
                  </a:lnTo>
                </a:path>
                <a:path w="19684" h="1343660">
                  <a:moveTo>
                    <a:pt x="19545" y="1290013"/>
                  </a:moveTo>
                  <a:lnTo>
                    <a:pt x="19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1354234" y="52354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1354234" y="52354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1365403" y="389237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9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1354234" y="3892376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1354234" y="3892376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0" name="object 1320"/>
          <p:cNvSpPr txBox="1"/>
          <p:nvPr/>
        </p:nvSpPr>
        <p:spPr>
          <a:xfrm>
            <a:off x="1221661" y="4415786"/>
            <a:ext cx="139700" cy="35814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latin typeface="Times New Roman"/>
                <a:cs typeface="Times New Roman"/>
              </a:rPr>
              <a:t>10'-0" 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321" name="object 1321"/>
          <p:cNvGrpSpPr/>
          <p:nvPr/>
        </p:nvGrpSpPr>
        <p:grpSpPr>
          <a:xfrm>
            <a:off x="1341477" y="2388566"/>
            <a:ext cx="40005" cy="1505585"/>
            <a:chOff x="1341477" y="2388566"/>
            <a:chExt cx="40005" cy="1505585"/>
          </a:xfrm>
        </p:grpSpPr>
        <p:sp>
          <p:nvSpPr>
            <p:cNvPr id="1322" name="object 1322"/>
            <p:cNvSpPr/>
            <p:nvPr/>
          </p:nvSpPr>
          <p:spPr>
            <a:xfrm>
              <a:off x="1362610" y="2443206"/>
              <a:ext cx="17145" cy="1449705"/>
            </a:xfrm>
            <a:custGeom>
              <a:avLst/>
              <a:gdLst/>
              <a:ahLst/>
              <a:cxnLst/>
              <a:rect l="l" t="t" r="r" b="b"/>
              <a:pathLst>
                <a:path w="17144" h="1449704">
                  <a:moveTo>
                    <a:pt x="2792" y="1449170"/>
                  </a:moveTo>
                  <a:lnTo>
                    <a:pt x="16753" y="1449170"/>
                  </a:lnTo>
                </a:path>
                <a:path w="17144" h="1449704">
                  <a:moveTo>
                    <a:pt x="0" y="13961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1354234" y="383932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1354234" y="383932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1343065" y="239015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2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1354234" y="239015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1354234" y="239015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8" name="object 1328"/>
          <p:cNvSpPr txBox="1"/>
          <p:nvPr/>
        </p:nvSpPr>
        <p:spPr>
          <a:xfrm>
            <a:off x="1221661" y="2966615"/>
            <a:ext cx="139700" cy="35814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latin typeface="Times New Roman"/>
                <a:cs typeface="Times New Roman"/>
              </a:rPr>
              <a:t>10'-9" 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29" name="object 1329"/>
          <p:cNvSpPr txBox="1"/>
          <p:nvPr/>
        </p:nvSpPr>
        <p:spPr>
          <a:xfrm>
            <a:off x="3603244" y="967502"/>
            <a:ext cx="1058545" cy="2667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99745">
              <a:lnSpc>
                <a:spcPts val="919"/>
              </a:lnSpc>
              <a:spcBef>
                <a:spcPts val="175"/>
              </a:spcBef>
            </a:pPr>
            <a:r>
              <a:rPr sz="800" dirty="0">
                <a:latin typeface="Times New Roman"/>
                <a:cs typeface="Times New Roman"/>
              </a:rPr>
              <a:t>ADJACENT 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330" name="object 1330"/>
          <p:cNvGrpSpPr/>
          <p:nvPr/>
        </p:nvGrpSpPr>
        <p:grpSpPr>
          <a:xfrm>
            <a:off x="4696540" y="1049880"/>
            <a:ext cx="441325" cy="662305"/>
            <a:chOff x="4696540" y="1049880"/>
            <a:chExt cx="441325" cy="662305"/>
          </a:xfrm>
        </p:grpSpPr>
        <p:sp>
          <p:nvSpPr>
            <p:cNvPr id="1331" name="object 1331"/>
            <p:cNvSpPr/>
            <p:nvPr/>
          </p:nvSpPr>
          <p:spPr>
            <a:xfrm>
              <a:off x="5104207" y="1641834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4" h="69850">
                  <a:moveTo>
                    <a:pt x="0" y="5584"/>
                  </a:moveTo>
                  <a:lnTo>
                    <a:pt x="33506" y="69805"/>
                  </a:lnTo>
                  <a:lnTo>
                    <a:pt x="22337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5104207" y="1641834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4" h="69850">
                  <a:moveTo>
                    <a:pt x="22337" y="0"/>
                  </a:moveTo>
                  <a:lnTo>
                    <a:pt x="33506" y="69805"/>
                  </a:lnTo>
                  <a:lnTo>
                    <a:pt x="0" y="5584"/>
                  </a:lnTo>
                  <a:lnTo>
                    <a:pt x="223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4696540" y="1049880"/>
              <a:ext cx="419100" cy="594995"/>
            </a:xfrm>
            <a:custGeom>
              <a:avLst/>
              <a:gdLst/>
              <a:ahLst/>
              <a:cxnLst/>
              <a:rect l="l" t="t" r="r" b="b"/>
              <a:pathLst>
                <a:path w="419100" h="594994">
                  <a:moveTo>
                    <a:pt x="418835" y="594746"/>
                  </a:moveTo>
                  <a:lnTo>
                    <a:pt x="226171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4" name="object 1334"/>
          <p:cNvSpPr txBox="1"/>
          <p:nvPr/>
        </p:nvSpPr>
        <p:spPr>
          <a:xfrm>
            <a:off x="1858097" y="967502"/>
            <a:ext cx="1057275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35" name="object 1335"/>
          <p:cNvSpPr/>
          <p:nvPr/>
        </p:nvSpPr>
        <p:spPr>
          <a:xfrm>
            <a:off x="9716981" y="167534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9716981" y="1033406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9716981" y="1047367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3070456" y="1033406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3070456" y="1047367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9856592" y="4869659"/>
            <a:ext cx="55880" cy="419100"/>
          </a:xfrm>
          <a:custGeom>
            <a:avLst/>
            <a:gdLst/>
            <a:ahLst/>
            <a:cxnLst/>
            <a:rect l="l" t="t" r="r" b="b"/>
            <a:pathLst>
              <a:path w="55879" h="419100">
                <a:moveTo>
                  <a:pt x="0" y="58636"/>
                </a:moveTo>
                <a:lnTo>
                  <a:pt x="0" y="418835"/>
                </a:lnTo>
              </a:path>
              <a:path w="55879" h="419100">
                <a:moveTo>
                  <a:pt x="55844" y="0"/>
                </a:moveTo>
                <a:lnTo>
                  <a:pt x="55844" y="360198"/>
                </a:lnTo>
              </a:path>
              <a:path w="55879" h="419100">
                <a:moveTo>
                  <a:pt x="44675" y="11168"/>
                </a:moveTo>
                <a:lnTo>
                  <a:pt x="44675" y="37136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9610876" y="5160052"/>
            <a:ext cx="11430" cy="371475"/>
          </a:xfrm>
          <a:custGeom>
            <a:avLst/>
            <a:gdLst/>
            <a:ahLst/>
            <a:cxnLst/>
            <a:rect l="l" t="t" r="r" b="b"/>
            <a:pathLst>
              <a:path w="11429" h="371475">
                <a:moveTo>
                  <a:pt x="11168" y="0"/>
                </a:moveTo>
                <a:lnTo>
                  <a:pt x="11168" y="360198"/>
                </a:lnTo>
              </a:path>
              <a:path w="11429" h="371475">
                <a:moveTo>
                  <a:pt x="0" y="11168"/>
                </a:moveTo>
                <a:lnTo>
                  <a:pt x="0" y="37136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0962318" y="7092279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7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43" name="object 1343"/>
          <p:cNvGrpSpPr/>
          <p:nvPr/>
        </p:nvGrpSpPr>
        <p:grpSpPr>
          <a:xfrm>
            <a:off x="1354234" y="943645"/>
            <a:ext cx="12045950" cy="10466070"/>
            <a:chOff x="1354234" y="943645"/>
            <a:chExt cx="12045950" cy="10466070"/>
          </a:xfrm>
        </p:grpSpPr>
        <p:sp>
          <p:nvSpPr>
            <p:cNvPr id="1344" name="object 1344"/>
            <p:cNvSpPr/>
            <p:nvPr/>
          </p:nvSpPr>
          <p:spPr>
            <a:xfrm>
              <a:off x="1354234" y="1641834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5" h="69850">
                  <a:moveTo>
                    <a:pt x="0" y="69805"/>
                  </a:moveTo>
                  <a:lnTo>
                    <a:pt x="33506" y="8376"/>
                  </a:lnTo>
                  <a:lnTo>
                    <a:pt x="13961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1354234" y="1641834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5" h="69850">
                  <a:moveTo>
                    <a:pt x="33506" y="8376"/>
                  </a:moveTo>
                  <a:lnTo>
                    <a:pt x="0" y="69805"/>
                  </a:lnTo>
                  <a:lnTo>
                    <a:pt x="13961" y="0"/>
                  </a:lnTo>
                  <a:lnTo>
                    <a:pt x="33506" y="8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1379364" y="1049880"/>
              <a:ext cx="441325" cy="594995"/>
            </a:xfrm>
            <a:custGeom>
              <a:avLst/>
              <a:gdLst/>
              <a:ahLst/>
              <a:cxnLst/>
              <a:rect l="l" t="t" r="r" b="b"/>
              <a:pathLst>
                <a:path w="441325" h="594994">
                  <a:moveTo>
                    <a:pt x="0" y="594746"/>
                  </a:moveTo>
                  <a:lnTo>
                    <a:pt x="215002" y="0"/>
                  </a:lnTo>
                  <a:lnTo>
                    <a:pt x="371367" y="0"/>
                  </a:lnTo>
                  <a:lnTo>
                    <a:pt x="4411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12883376" y="1792615"/>
              <a:ext cx="187325" cy="698500"/>
            </a:xfrm>
            <a:custGeom>
              <a:avLst/>
              <a:gdLst/>
              <a:ahLst/>
              <a:cxnLst/>
              <a:rect l="l" t="t" r="r" b="b"/>
              <a:pathLst>
                <a:path w="187325" h="698500">
                  <a:moveTo>
                    <a:pt x="0" y="16753"/>
                  </a:moveTo>
                  <a:lnTo>
                    <a:pt x="187079" y="16753"/>
                  </a:lnTo>
                </a:path>
                <a:path w="187325" h="698500">
                  <a:moveTo>
                    <a:pt x="0" y="47468"/>
                  </a:moveTo>
                  <a:lnTo>
                    <a:pt x="187079" y="47468"/>
                  </a:lnTo>
                </a:path>
                <a:path w="187325" h="698500">
                  <a:moveTo>
                    <a:pt x="0" y="78182"/>
                  </a:moveTo>
                  <a:lnTo>
                    <a:pt x="187079" y="78182"/>
                  </a:lnTo>
                </a:path>
                <a:path w="187325" h="698500">
                  <a:moveTo>
                    <a:pt x="0" y="108897"/>
                  </a:moveTo>
                  <a:lnTo>
                    <a:pt x="187079" y="108897"/>
                  </a:lnTo>
                </a:path>
                <a:path w="187325" h="698500">
                  <a:moveTo>
                    <a:pt x="0" y="139611"/>
                  </a:moveTo>
                  <a:lnTo>
                    <a:pt x="187079" y="139611"/>
                  </a:lnTo>
                </a:path>
                <a:path w="187325" h="698500">
                  <a:moveTo>
                    <a:pt x="0" y="170326"/>
                  </a:moveTo>
                  <a:lnTo>
                    <a:pt x="187079" y="170326"/>
                  </a:lnTo>
                </a:path>
                <a:path w="187325" h="698500">
                  <a:moveTo>
                    <a:pt x="0" y="201040"/>
                  </a:moveTo>
                  <a:lnTo>
                    <a:pt x="187079" y="201040"/>
                  </a:lnTo>
                </a:path>
                <a:path w="187325" h="698500">
                  <a:moveTo>
                    <a:pt x="0" y="234547"/>
                  </a:moveTo>
                  <a:lnTo>
                    <a:pt x="187079" y="234547"/>
                  </a:lnTo>
                </a:path>
                <a:path w="187325" h="698500">
                  <a:moveTo>
                    <a:pt x="0" y="265262"/>
                  </a:moveTo>
                  <a:lnTo>
                    <a:pt x="187079" y="265262"/>
                  </a:lnTo>
                </a:path>
                <a:path w="187325" h="698500">
                  <a:moveTo>
                    <a:pt x="0" y="295977"/>
                  </a:moveTo>
                  <a:lnTo>
                    <a:pt x="187079" y="295977"/>
                  </a:lnTo>
                </a:path>
                <a:path w="187325" h="698500">
                  <a:moveTo>
                    <a:pt x="0" y="326691"/>
                  </a:moveTo>
                  <a:lnTo>
                    <a:pt x="187079" y="326691"/>
                  </a:lnTo>
                </a:path>
                <a:path w="187325" h="698500">
                  <a:moveTo>
                    <a:pt x="0" y="357406"/>
                  </a:moveTo>
                  <a:lnTo>
                    <a:pt x="187079" y="357406"/>
                  </a:lnTo>
                </a:path>
                <a:path w="187325" h="698500">
                  <a:moveTo>
                    <a:pt x="0" y="388120"/>
                  </a:moveTo>
                  <a:lnTo>
                    <a:pt x="187079" y="388120"/>
                  </a:lnTo>
                </a:path>
                <a:path w="187325" h="698500">
                  <a:moveTo>
                    <a:pt x="0" y="418835"/>
                  </a:moveTo>
                  <a:lnTo>
                    <a:pt x="187079" y="418835"/>
                  </a:lnTo>
                </a:path>
                <a:path w="187325" h="698500">
                  <a:moveTo>
                    <a:pt x="0" y="449550"/>
                  </a:moveTo>
                  <a:lnTo>
                    <a:pt x="187079" y="449550"/>
                  </a:lnTo>
                </a:path>
                <a:path w="187325" h="698500">
                  <a:moveTo>
                    <a:pt x="0" y="480264"/>
                  </a:moveTo>
                  <a:lnTo>
                    <a:pt x="187079" y="480264"/>
                  </a:lnTo>
                </a:path>
                <a:path w="187325" h="698500">
                  <a:moveTo>
                    <a:pt x="0" y="513771"/>
                  </a:moveTo>
                  <a:lnTo>
                    <a:pt x="159157" y="513771"/>
                  </a:lnTo>
                </a:path>
                <a:path w="187325" h="698500">
                  <a:moveTo>
                    <a:pt x="0" y="544486"/>
                  </a:moveTo>
                  <a:lnTo>
                    <a:pt x="159157" y="544486"/>
                  </a:lnTo>
                </a:path>
                <a:path w="187325" h="698500">
                  <a:moveTo>
                    <a:pt x="0" y="575200"/>
                  </a:moveTo>
                  <a:lnTo>
                    <a:pt x="159157" y="575200"/>
                  </a:lnTo>
                </a:path>
                <a:path w="187325" h="698500">
                  <a:moveTo>
                    <a:pt x="0" y="605915"/>
                  </a:moveTo>
                  <a:lnTo>
                    <a:pt x="159157" y="605915"/>
                  </a:lnTo>
                </a:path>
                <a:path w="187325" h="698500">
                  <a:moveTo>
                    <a:pt x="0" y="636629"/>
                  </a:moveTo>
                  <a:lnTo>
                    <a:pt x="159157" y="636629"/>
                  </a:lnTo>
                </a:path>
                <a:path w="187325" h="698500">
                  <a:moveTo>
                    <a:pt x="0" y="667344"/>
                  </a:moveTo>
                  <a:lnTo>
                    <a:pt x="159157" y="667344"/>
                  </a:lnTo>
                </a:path>
                <a:path w="187325" h="698500">
                  <a:moveTo>
                    <a:pt x="0" y="698059"/>
                  </a:moveTo>
                  <a:lnTo>
                    <a:pt x="159157" y="698059"/>
                  </a:lnTo>
                </a:path>
                <a:path w="187325" h="698500">
                  <a:moveTo>
                    <a:pt x="22337" y="698059"/>
                  </a:moveTo>
                  <a:lnTo>
                    <a:pt x="22337" y="667344"/>
                  </a:lnTo>
                </a:path>
                <a:path w="187325" h="698500">
                  <a:moveTo>
                    <a:pt x="22337" y="636629"/>
                  </a:moveTo>
                  <a:lnTo>
                    <a:pt x="22337" y="605915"/>
                  </a:lnTo>
                </a:path>
                <a:path w="187325" h="698500">
                  <a:moveTo>
                    <a:pt x="22337" y="575200"/>
                  </a:moveTo>
                  <a:lnTo>
                    <a:pt x="22337" y="544486"/>
                  </a:lnTo>
                </a:path>
                <a:path w="187325" h="698500">
                  <a:moveTo>
                    <a:pt x="22337" y="513771"/>
                  </a:moveTo>
                  <a:lnTo>
                    <a:pt x="22337" y="480264"/>
                  </a:lnTo>
                </a:path>
                <a:path w="187325" h="698500">
                  <a:moveTo>
                    <a:pt x="22337" y="449550"/>
                  </a:moveTo>
                  <a:lnTo>
                    <a:pt x="22337" y="418835"/>
                  </a:lnTo>
                </a:path>
                <a:path w="187325" h="698500">
                  <a:moveTo>
                    <a:pt x="22337" y="388120"/>
                  </a:moveTo>
                  <a:lnTo>
                    <a:pt x="22337" y="357406"/>
                  </a:lnTo>
                </a:path>
                <a:path w="187325" h="698500">
                  <a:moveTo>
                    <a:pt x="22337" y="326691"/>
                  </a:moveTo>
                  <a:lnTo>
                    <a:pt x="22337" y="295977"/>
                  </a:lnTo>
                </a:path>
                <a:path w="187325" h="698500">
                  <a:moveTo>
                    <a:pt x="22337" y="265262"/>
                  </a:moveTo>
                  <a:lnTo>
                    <a:pt x="22337" y="234547"/>
                  </a:lnTo>
                </a:path>
                <a:path w="187325" h="698500">
                  <a:moveTo>
                    <a:pt x="22337" y="201040"/>
                  </a:moveTo>
                  <a:lnTo>
                    <a:pt x="22337" y="170326"/>
                  </a:lnTo>
                </a:path>
                <a:path w="187325" h="698500">
                  <a:moveTo>
                    <a:pt x="22337" y="139611"/>
                  </a:moveTo>
                  <a:lnTo>
                    <a:pt x="22337" y="108897"/>
                  </a:lnTo>
                </a:path>
                <a:path w="187325" h="698500">
                  <a:moveTo>
                    <a:pt x="22337" y="78182"/>
                  </a:moveTo>
                  <a:lnTo>
                    <a:pt x="22337" y="47468"/>
                  </a:lnTo>
                </a:path>
                <a:path w="187325" h="698500">
                  <a:moveTo>
                    <a:pt x="22337" y="16753"/>
                  </a:moveTo>
                  <a:lnTo>
                    <a:pt x="223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12950390" y="2490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12950390" y="1792615"/>
              <a:ext cx="95250" cy="698500"/>
            </a:xfrm>
            <a:custGeom>
              <a:avLst/>
              <a:gdLst/>
              <a:ahLst/>
              <a:cxnLst/>
              <a:rect l="l" t="t" r="r" b="b"/>
              <a:pathLst>
                <a:path w="95250" h="698500">
                  <a:moveTo>
                    <a:pt x="0" y="667344"/>
                  </a:moveTo>
                  <a:lnTo>
                    <a:pt x="0" y="636629"/>
                  </a:lnTo>
                </a:path>
                <a:path w="95250" h="698500">
                  <a:moveTo>
                    <a:pt x="0" y="605915"/>
                  </a:moveTo>
                  <a:lnTo>
                    <a:pt x="0" y="575200"/>
                  </a:lnTo>
                </a:path>
                <a:path w="95250" h="698500">
                  <a:moveTo>
                    <a:pt x="0" y="544486"/>
                  </a:moveTo>
                  <a:lnTo>
                    <a:pt x="0" y="513771"/>
                  </a:lnTo>
                </a:path>
                <a:path w="95250" h="698500">
                  <a:moveTo>
                    <a:pt x="0" y="480264"/>
                  </a:moveTo>
                  <a:lnTo>
                    <a:pt x="0" y="449550"/>
                  </a:lnTo>
                </a:path>
                <a:path w="95250" h="698500">
                  <a:moveTo>
                    <a:pt x="0" y="418835"/>
                  </a:moveTo>
                  <a:lnTo>
                    <a:pt x="0" y="388120"/>
                  </a:lnTo>
                </a:path>
                <a:path w="95250" h="698500">
                  <a:moveTo>
                    <a:pt x="0" y="357406"/>
                  </a:moveTo>
                  <a:lnTo>
                    <a:pt x="0" y="326691"/>
                  </a:lnTo>
                </a:path>
                <a:path w="95250" h="698500">
                  <a:moveTo>
                    <a:pt x="0" y="295977"/>
                  </a:moveTo>
                  <a:lnTo>
                    <a:pt x="0" y="265262"/>
                  </a:lnTo>
                </a:path>
                <a:path w="95250" h="698500">
                  <a:moveTo>
                    <a:pt x="0" y="234547"/>
                  </a:moveTo>
                  <a:lnTo>
                    <a:pt x="0" y="201040"/>
                  </a:lnTo>
                </a:path>
                <a:path w="95250" h="698500">
                  <a:moveTo>
                    <a:pt x="0" y="170326"/>
                  </a:moveTo>
                  <a:lnTo>
                    <a:pt x="0" y="139611"/>
                  </a:lnTo>
                </a:path>
                <a:path w="95250" h="698500">
                  <a:moveTo>
                    <a:pt x="0" y="108897"/>
                  </a:moveTo>
                  <a:lnTo>
                    <a:pt x="0" y="78182"/>
                  </a:lnTo>
                </a:path>
                <a:path w="95250" h="698500">
                  <a:moveTo>
                    <a:pt x="0" y="47468"/>
                  </a:moveTo>
                  <a:lnTo>
                    <a:pt x="0" y="16753"/>
                  </a:lnTo>
                </a:path>
                <a:path w="95250" h="698500">
                  <a:moveTo>
                    <a:pt x="47468" y="698059"/>
                  </a:moveTo>
                  <a:lnTo>
                    <a:pt x="47468" y="667344"/>
                  </a:lnTo>
                </a:path>
                <a:path w="95250" h="698500">
                  <a:moveTo>
                    <a:pt x="47468" y="636629"/>
                  </a:moveTo>
                  <a:lnTo>
                    <a:pt x="47468" y="605915"/>
                  </a:lnTo>
                </a:path>
                <a:path w="95250" h="698500">
                  <a:moveTo>
                    <a:pt x="47468" y="575200"/>
                  </a:moveTo>
                  <a:lnTo>
                    <a:pt x="47468" y="544486"/>
                  </a:lnTo>
                </a:path>
                <a:path w="95250" h="698500">
                  <a:moveTo>
                    <a:pt x="47468" y="513771"/>
                  </a:moveTo>
                  <a:lnTo>
                    <a:pt x="47468" y="480264"/>
                  </a:lnTo>
                </a:path>
                <a:path w="95250" h="698500">
                  <a:moveTo>
                    <a:pt x="47468" y="449550"/>
                  </a:moveTo>
                  <a:lnTo>
                    <a:pt x="47468" y="418835"/>
                  </a:lnTo>
                </a:path>
                <a:path w="95250" h="698500">
                  <a:moveTo>
                    <a:pt x="47468" y="388120"/>
                  </a:moveTo>
                  <a:lnTo>
                    <a:pt x="47468" y="357406"/>
                  </a:lnTo>
                </a:path>
                <a:path w="95250" h="698500">
                  <a:moveTo>
                    <a:pt x="47468" y="326691"/>
                  </a:moveTo>
                  <a:lnTo>
                    <a:pt x="47468" y="295977"/>
                  </a:lnTo>
                </a:path>
                <a:path w="95250" h="698500">
                  <a:moveTo>
                    <a:pt x="47468" y="265262"/>
                  </a:moveTo>
                  <a:lnTo>
                    <a:pt x="47468" y="234547"/>
                  </a:lnTo>
                </a:path>
                <a:path w="95250" h="698500">
                  <a:moveTo>
                    <a:pt x="47468" y="201040"/>
                  </a:moveTo>
                  <a:lnTo>
                    <a:pt x="47468" y="170326"/>
                  </a:lnTo>
                </a:path>
                <a:path w="95250" h="698500">
                  <a:moveTo>
                    <a:pt x="47468" y="139611"/>
                  </a:moveTo>
                  <a:lnTo>
                    <a:pt x="47468" y="108897"/>
                  </a:lnTo>
                </a:path>
                <a:path w="95250" h="698500">
                  <a:moveTo>
                    <a:pt x="47468" y="78182"/>
                  </a:moveTo>
                  <a:lnTo>
                    <a:pt x="47468" y="47468"/>
                  </a:lnTo>
                </a:path>
                <a:path w="95250" h="698500">
                  <a:moveTo>
                    <a:pt x="47468" y="16753"/>
                  </a:moveTo>
                  <a:lnTo>
                    <a:pt x="47468" y="0"/>
                  </a:lnTo>
                </a:path>
                <a:path w="95250" h="698500">
                  <a:moveTo>
                    <a:pt x="94936" y="480264"/>
                  </a:moveTo>
                  <a:lnTo>
                    <a:pt x="94936" y="449550"/>
                  </a:lnTo>
                </a:path>
                <a:path w="95250" h="698500">
                  <a:moveTo>
                    <a:pt x="94936" y="418835"/>
                  </a:moveTo>
                  <a:lnTo>
                    <a:pt x="94936" y="388120"/>
                  </a:lnTo>
                </a:path>
                <a:path w="95250" h="698500">
                  <a:moveTo>
                    <a:pt x="94936" y="357406"/>
                  </a:moveTo>
                  <a:lnTo>
                    <a:pt x="94936" y="326691"/>
                  </a:lnTo>
                </a:path>
                <a:path w="95250" h="698500">
                  <a:moveTo>
                    <a:pt x="94936" y="295977"/>
                  </a:moveTo>
                  <a:lnTo>
                    <a:pt x="94936" y="265262"/>
                  </a:lnTo>
                </a:path>
                <a:path w="95250" h="698500">
                  <a:moveTo>
                    <a:pt x="94936" y="234547"/>
                  </a:moveTo>
                  <a:lnTo>
                    <a:pt x="94936" y="201040"/>
                  </a:lnTo>
                </a:path>
                <a:path w="95250" h="698500">
                  <a:moveTo>
                    <a:pt x="94936" y="170326"/>
                  </a:moveTo>
                  <a:lnTo>
                    <a:pt x="94936" y="139611"/>
                  </a:lnTo>
                </a:path>
                <a:path w="95250" h="698500">
                  <a:moveTo>
                    <a:pt x="94936" y="108897"/>
                  </a:moveTo>
                  <a:lnTo>
                    <a:pt x="94936" y="78182"/>
                  </a:lnTo>
                </a:path>
                <a:path w="95250" h="698500">
                  <a:moveTo>
                    <a:pt x="94936" y="47468"/>
                  </a:moveTo>
                  <a:lnTo>
                    <a:pt x="94936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13070456" y="1675341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418835"/>
                  </a:lnTo>
                </a:path>
                <a:path h="558800">
                  <a:moveTo>
                    <a:pt x="0" y="488641"/>
                  </a:moveTo>
                  <a:lnTo>
                    <a:pt x="0" y="558447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9527108" y="2624701"/>
              <a:ext cx="3870325" cy="882650"/>
            </a:xfrm>
            <a:custGeom>
              <a:avLst/>
              <a:gdLst/>
              <a:ahLst/>
              <a:cxnLst/>
              <a:rect l="l" t="t" r="r" b="b"/>
              <a:pathLst>
                <a:path w="3870325" h="882650">
                  <a:moveTo>
                    <a:pt x="0" y="22337"/>
                  </a:moveTo>
                  <a:lnTo>
                    <a:pt x="189872" y="22337"/>
                  </a:lnTo>
                </a:path>
                <a:path w="3870325" h="882650">
                  <a:moveTo>
                    <a:pt x="3870039" y="22337"/>
                  </a:moveTo>
                  <a:lnTo>
                    <a:pt x="3543347" y="22337"/>
                  </a:lnTo>
                  <a:lnTo>
                    <a:pt x="189872" y="22337"/>
                  </a:lnTo>
                </a:path>
                <a:path w="3870325" h="882650">
                  <a:moveTo>
                    <a:pt x="0" y="53052"/>
                  </a:moveTo>
                  <a:lnTo>
                    <a:pt x="189872" y="53052"/>
                  </a:lnTo>
                </a:path>
                <a:path w="3870325" h="882650">
                  <a:moveTo>
                    <a:pt x="3870039" y="53052"/>
                  </a:moveTo>
                  <a:lnTo>
                    <a:pt x="3543347" y="53052"/>
                  </a:lnTo>
                  <a:lnTo>
                    <a:pt x="189872" y="53052"/>
                  </a:lnTo>
                </a:path>
                <a:path w="3870325" h="882650">
                  <a:moveTo>
                    <a:pt x="0" y="83767"/>
                  </a:moveTo>
                  <a:lnTo>
                    <a:pt x="189872" y="83767"/>
                  </a:lnTo>
                </a:path>
                <a:path w="3870325" h="882650">
                  <a:moveTo>
                    <a:pt x="3870039" y="83767"/>
                  </a:moveTo>
                  <a:lnTo>
                    <a:pt x="3543347" y="83767"/>
                  </a:lnTo>
                  <a:lnTo>
                    <a:pt x="189872" y="83767"/>
                  </a:lnTo>
                </a:path>
                <a:path w="3870325" h="882650">
                  <a:moveTo>
                    <a:pt x="25130" y="86559"/>
                  </a:moveTo>
                  <a:lnTo>
                    <a:pt x="25130" y="83767"/>
                  </a:lnTo>
                </a:path>
                <a:path w="3870325" h="882650">
                  <a:moveTo>
                    <a:pt x="25130" y="53052"/>
                  </a:moveTo>
                  <a:lnTo>
                    <a:pt x="25130" y="22337"/>
                  </a:lnTo>
                </a:path>
                <a:path w="3870325" h="882650">
                  <a:moveTo>
                    <a:pt x="69805" y="83767"/>
                  </a:moveTo>
                  <a:lnTo>
                    <a:pt x="69805" y="53052"/>
                  </a:lnTo>
                </a:path>
                <a:path w="3870325" h="882650">
                  <a:moveTo>
                    <a:pt x="69805" y="22337"/>
                  </a:moveTo>
                  <a:lnTo>
                    <a:pt x="69805" y="0"/>
                  </a:lnTo>
                </a:path>
                <a:path w="3870325" h="882650">
                  <a:moveTo>
                    <a:pt x="117273" y="86559"/>
                  </a:moveTo>
                  <a:lnTo>
                    <a:pt x="117273" y="83767"/>
                  </a:lnTo>
                </a:path>
                <a:path w="3870325" h="882650">
                  <a:moveTo>
                    <a:pt x="117273" y="53052"/>
                  </a:moveTo>
                  <a:lnTo>
                    <a:pt x="117273" y="22337"/>
                  </a:lnTo>
                </a:path>
                <a:path w="3870325" h="882650">
                  <a:moveTo>
                    <a:pt x="164741" y="83767"/>
                  </a:moveTo>
                  <a:lnTo>
                    <a:pt x="164741" y="53052"/>
                  </a:lnTo>
                </a:path>
                <a:path w="3870325" h="882650">
                  <a:moveTo>
                    <a:pt x="164741" y="22337"/>
                  </a:moveTo>
                  <a:lnTo>
                    <a:pt x="164741" y="0"/>
                  </a:lnTo>
                </a:path>
                <a:path w="3870325" h="882650">
                  <a:moveTo>
                    <a:pt x="209417" y="86559"/>
                  </a:moveTo>
                  <a:lnTo>
                    <a:pt x="209417" y="83767"/>
                  </a:lnTo>
                </a:path>
                <a:path w="3870325" h="882650">
                  <a:moveTo>
                    <a:pt x="209417" y="53052"/>
                  </a:moveTo>
                  <a:lnTo>
                    <a:pt x="209417" y="22337"/>
                  </a:lnTo>
                </a:path>
                <a:path w="3870325" h="882650">
                  <a:moveTo>
                    <a:pt x="256885" y="83767"/>
                  </a:moveTo>
                  <a:lnTo>
                    <a:pt x="256885" y="53052"/>
                  </a:lnTo>
                </a:path>
                <a:path w="3870325" h="882650">
                  <a:moveTo>
                    <a:pt x="256885" y="22337"/>
                  </a:moveTo>
                  <a:lnTo>
                    <a:pt x="256885" y="0"/>
                  </a:lnTo>
                </a:path>
                <a:path w="3870325" h="882650">
                  <a:moveTo>
                    <a:pt x="304353" y="86559"/>
                  </a:moveTo>
                  <a:lnTo>
                    <a:pt x="304353" y="83767"/>
                  </a:lnTo>
                </a:path>
                <a:path w="3870325" h="882650">
                  <a:moveTo>
                    <a:pt x="304353" y="53052"/>
                  </a:moveTo>
                  <a:lnTo>
                    <a:pt x="304353" y="22337"/>
                  </a:lnTo>
                </a:path>
                <a:path w="3870325" h="882650">
                  <a:moveTo>
                    <a:pt x="349029" y="83767"/>
                  </a:moveTo>
                  <a:lnTo>
                    <a:pt x="349029" y="53052"/>
                  </a:lnTo>
                </a:path>
                <a:path w="3870325" h="882650">
                  <a:moveTo>
                    <a:pt x="349029" y="22337"/>
                  </a:moveTo>
                  <a:lnTo>
                    <a:pt x="349029" y="0"/>
                  </a:lnTo>
                </a:path>
                <a:path w="3870325" h="882650">
                  <a:moveTo>
                    <a:pt x="396497" y="86559"/>
                  </a:moveTo>
                  <a:lnTo>
                    <a:pt x="396497" y="83767"/>
                  </a:lnTo>
                </a:path>
                <a:path w="3870325" h="882650">
                  <a:moveTo>
                    <a:pt x="396497" y="53052"/>
                  </a:moveTo>
                  <a:lnTo>
                    <a:pt x="396497" y="22337"/>
                  </a:lnTo>
                </a:path>
                <a:path w="3870325" h="882650">
                  <a:moveTo>
                    <a:pt x="443965" y="83767"/>
                  </a:moveTo>
                  <a:lnTo>
                    <a:pt x="443965" y="53052"/>
                  </a:lnTo>
                </a:path>
                <a:path w="3870325" h="882650">
                  <a:moveTo>
                    <a:pt x="443965" y="22337"/>
                  </a:moveTo>
                  <a:lnTo>
                    <a:pt x="443965" y="0"/>
                  </a:lnTo>
                </a:path>
                <a:path w="3870325" h="882650">
                  <a:moveTo>
                    <a:pt x="491433" y="86559"/>
                  </a:moveTo>
                  <a:lnTo>
                    <a:pt x="491433" y="83767"/>
                  </a:lnTo>
                </a:path>
                <a:path w="3870325" h="882650">
                  <a:moveTo>
                    <a:pt x="491433" y="53052"/>
                  </a:moveTo>
                  <a:lnTo>
                    <a:pt x="491433" y="22337"/>
                  </a:lnTo>
                </a:path>
                <a:path w="3870325" h="882650">
                  <a:moveTo>
                    <a:pt x="536109" y="83767"/>
                  </a:moveTo>
                  <a:lnTo>
                    <a:pt x="536109" y="53052"/>
                  </a:lnTo>
                </a:path>
                <a:path w="3870325" h="882650">
                  <a:moveTo>
                    <a:pt x="536109" y="22337"/>
                  </a:moveTo>
                  <a:lnTo>
                    <a:pt x="536109" y="0"/>
                  </a:lnTo>
                </a:path>
                <a:path w="3870325" h="882650">
                  <a:moveTo>
                    <a:pt x="583577" y="86559"/>
                  </a:moveTo>
                  <a:lnTo>
                    <a:pt x="583577" y="83767"/>
                  </a:lnTo>
                </a:path>
                <a:path w="3870325" h="882650">
                  <a:moveTo>
                    <a:pt x="583577" y="53052"/>
                  </a:moveTo>
                  <a:lnTo>
                    <a:pt x="583577" y="22337"/>
                  </a:lnTo>
                </a:path>
                <a:path w="3870325" h="882650">
                  <a:moveTo>
                    <a:pt x="631045" y="83767"/>
                  </a:moveTo>
                  <a:lnTo>
                    <a:pt x="631045" y="53052"/>
                  </a:lnTo>
                </a:path>
                <a:path w="3870325" h="882650">
                  <a:moveTo>
                    <a:pt x="631045" y="22337"/>
                  </a:moveTo>
                  <a:lnTo>
                    <a:pt x="631045" y="0"/>
                  </a:lnTo>
                </a:path>
                <a:path w="3870325" h="882650">
                  <a:moveTo>
                    <a:pt x="675721" y="86559"/>
                  </a:moveTo>
                  <a:lnTo>
                    <a:pt x="675721" y="83767"/>
                  </a:lnTo>
                </a:path>
                <a:path w="3870325" h="882650">
                  <a:moveTo>
                    <a:pt x="675721" y="53052"/>
                  </a:moveTo>
                  <a:lnTo>
                    <a:pt x="675721" y="22337"/>
                  </a:lnTo>
                </a:path>
                <a:path w="3870325" h="882650">
                  <a:moveTo>
                    <a:pt x="723189" y="83767"/>
                  </a:moveTo>
                  <a:lnTo>
                    <a:pt x="723189" y="53052"/>
                  </a:lnTo>
                </a:path>
                <a:path w="3870325" h="882650">
                  <a:moveTo>
                    <a:pt x="723189" y="22337"/>
                  </a:moveTo>
                  <a:lnTo>
                    <a:pt x="723189" y="0"/>
                  </a:lnTo>
                </a:path>
                <a:path w="3870325" h="882650">
                  <a:moveTo>
                    <a:pt x="770657" y="86559"/>
                  </a:moveTo>
                  <a:lnTo>
                    <a:pt x="770657" y="83767"/>
                  </a:lnTo>
                </a:path>
                <a:path w="3870325" h="882650">
                  <a:moveTo>
                    <a:pt x="770657" y="53052"/>
                  </a:moveTo>
                  <a:lnTo>
                    <a:pt x="770657" y="22337"/>
                  </a:lnTo>
                </a:path>
                <a:path w="3870325" h="882650">
                  <a:moveTo>
                    <a:pt x="815332" y="83767"/>
                  </a:moveTo>
                  <a:lnTo>
                    <a:pt x="815332" y="53052"/>
                  </a:lnTo>
                </a:path>
                <a:path w="3870325" h="882650">
                  <a:moveTo>
                    <a:pt x="815332" y="22337"/>
                  </a:moveTo>
                  <a:lnTo>
                    <a:pt x="815332" y="0"/>
                  </a:lnTo>
                </a:path>
                <a:path w="3870325" h="882650">
                  <a:moveTo>
                    <a:pt x="862800" y="86559"/>
                  </a:moveTo>
                  <a:lnTo>
                    <a:pt x="862800" y="83767"/>
                  </a:lnTo>
                </a:path>
                <a:path w="3870325" h="882650">
                  <a:moveTo>
                    <a:pt x="862800" y="53052"/>
                  </a:moveTo>
                  <a:lnTo>
                    <a:pt x="862800" y="22337"/>
                  </a:lnTo>
                </a:path>
                <a:path w="3870325" h="882650">
                  <a:moveTo>
                    <a:pt x="910268" y="83767"/>
                  </a:moveTo>
                  <a:lnTo>
                    <a:pt x="910268" y="53052"/>
                  </a:lnTo>
                </a:path>
                <a:path w="3870325" h="882650">
                  <a:moveTo>
                    <a:pt x="910268" y="22337"/>
                  </a:moveTo>
                  <a:lnTo>
                    <a:pt x="910268" y="0"/>
                  </a:lnTo>
                </a:path>
                <a:path w="3870325" h="882650">
                  <a:moveTo>
                    <a:pt x="954944" y="86559"/>
                  </a:moveTo>
                  <a:lnTo>
                    <a:pt x="954944" y="83767"/>
                  </a:lnTo>
                </a:path>
                <a:path w="3870325" h="882650">
                  <a:moveTo>
                    <a:pt x="954944" y="53052"/>
                  </a:moveTo>
                  <a:lnTo>
                    <a:pt x="954944" y="22337"/>
                  </a:lnTo>
                </a:path>
                <a:path w="3870325" h="882650">
                  <a:moveTo>
                    <a:pt x="1002412" y="83767"/>
                  </a:moveTo>
                  <a:lnTo>
                    <a:pt x="1002412" y="53052"/>
                  </a:lnTo>
                </a:path>
                <a:path w="3870325" h="882650">
                  <a:moveTo>
                    <a:pt x="1002412" y="22337"/>
                  </a:moveTo>
                  <a:lnTo>
                    <a:pt x="1002412" y="0"/>
                  </a:lnTo>
                </a:path>
                <a:path w="3870325" h="882650">
                  <a:moveTo>
                    <a:pt x="1049880" y="86559"/>
                  </a:moveTo>
                  <a:lnTo>
                    <a:pt x="1049880" y="83767"/>
                  </a:lnTo>
                </a:path>
                <a:path w="3870325" h="882650">
                  <a:moveTo>
                    <a:pt x="1049880" y="53052"/>
                  </a:moveTo>
                  <a:lnTo>
                    <a:pt x="1049880" y="22337"/>
                  </a:lnTo>
                </a:path>
                <a:path w="3870325" h="882650">
                  <a:moveTo>
                    <a:pt x="1094556" y="83767"/>
                  </a:moveTo>
                  <a:lnTo>
                    <a:pt x="1094556" y="53052"/>
                  </a:lnTo>
                </a:path>
                <a:path w="3870325" h="882650">
                  <a:moveTo>
                    <a:pt x="1094556" y="22337"/>
                  </a:moveTo>
                  <a:lnTo>
                    <a:pt x="1094556" y="0"/>
                  </a:lnTo>
                </a:path>
                <a:path w="3870325" h="882650">
                  <a:moveTo>
                    <a:pt x="1142024" y="86559"/>
                  </a:moveTo>
                  <a:lnTo>
                    <a:pt x="1142024" y="83767"/>
                  </a:lnTo>
                </a:path>
                <a:path w="3870325" h="882650">
                  <a:moveTo>
                    <a:pt x="1142024" y="53052"/>
                  </a:moveTo>
                  <a:lnTo>
                    <a:pt x="1142024" y="22337"/>
                  </a:lnTo>
                </a:path>
                <a:path w="3870325" h="882650">
                  <a:moveTo>
                    <a:pt x="1189492" y="83767"/>
                  </a:moveTo>
                  <a:lnTo>
                    <a:pt x="1189492" y="53052"/>
                  </a:lnTo>
                </a:path>
                <a:path w="3870325" h="882650">
                  <a:moveTo>
                    <a:pt x="1189492" y="22337"/>
                  </a:moveTo>
                  <a:lnTo>
                    <a:pt x="1189492" y="0"/>
                  </a:lnTo>
                </a:path>
                <a:path w="3870325" h="882650">
                  <a:moveTo>
                    <a:pt x="1234168" y="86559"/>
                  </a:moveTo>
                  <a:lnTo>
                    <a:pt x="1234168" y="83767"/>
                  </a:lnTo>
                </a:path>
                <a:path w="3870325" h="882650">
                  <a:moveTo>
                    <a:pt x="1234168" y="53052"/>
                  </a:moveTo>
                  <a:lnTo>
                    <a:pt x="1234168" y="22337"/>
                  </a:lnTo>
                </a:path>
                <a:path w="3870325" h="882650">
                  <a:moveTo>
                    <a:pt x="1281636" y="83767"/>
                  </a:moveTo>
                  <a:lnTo>
                    <a:pt x="1281636" y="53052"/>
                  </a:lnTo>
                </a:path>
                <a:path w="3870325" h="882650">
                  <a:moveTo>
                    <a:pt x="1281636" y="22337"/>
                  </a:moveTo>
                  <a:lnTo>
                    <a:pt x="1281636" y="0"/>
                  </a:lnTo>
                </a:path>
                <a:path w="3870325" h="882650">
                  <a:moveTo>
                    <a:pt x="1329104" y="86559"/>
                  </a:moveTo>
                  <a:lnTo>
                    <a:pt x="1329104" y="83767"/>
                  </a:lnTo>
                </a:path>
                <a:path w="3870325" h="882650">
                  <a:moveTo>
                    <a:pt x="1329104" y="53052"/>
                  </a:moveTo>
                  <a:lnTo>
                    <a:pt x="1329104" y="22337"/>
                  </a:lnTo>
                </a:path>
                <a:path w="3870325" h="882650">
                  <a:moveTo>
                    <a:pt x="1373780" y="83767"/>
                  </a:moveTo>
                  <a:lnTo>
                    <a:pt x="1373780" y="53052"/>
                  </a:lnTo>
                </a:path>
                <a:path w="3870325" h="882650">
                  <a:moveTo>
                    <a:pt x="1373780" y="22337"/>
                  </a:moveTo>
                  <a:lnTo>
                    <a:pt x="1373780" y="0"/>
                  </a:lnTo>
                </a:path>
                <a:path w="3870325" h="882650">
                  <a:moveTo>
                    <a:pt x="1421248" y="86559"/>
                  </a:moveTo>
                  <a:lnTo>
                    <a:pt x="1421248" y="83767"/>
                  </a:lnTo>
                </a:path>
                <a:path w="3870325" h="882650">
                  <a:moveTo>
                    <a:pt x="1421248" y="53052"/>
                  </a:moveTo>
                  <a:lnTo>
                    <a:pt x="1421248" y="22337"/>
                  </a:lnTo>
                </a:path>
                <a:path w="3870325" h="882650">
                  <a:moveTo>
                    <a:pt x="1468716" y="83767"/>
                  </a:moveTo>
                  <a:lnTo>
                    <a:pt x="1468716" y="53052"/>
                  </a:lnTo>
                </a:path>
                <a:path w="3870325" h="882650">
                  <a:moveTo>
                    <a:pt x="1468716" y="22337"/>
                  </a:moveTo>
                  <a:lnTo>
                    <a:pt x="1468716" y="0"/>
                  </a:lnTo>
                </a:path>
                <a:path w="3870325" h="882650">
                  <a:moveTo>
                    <a:pt x="1513391" y="86559"/>
                  </a:moveTo>
                  <a:lnTo>
                    <a:pt x="1513391" y="83767"/>
                  </a:lnTo>
                </a:path>
                <a:path w="3870325" h="882650">
                  <a:moveTo>
                    <a:pt x="1513391" y="53052"/>
                  </a:moveTo>
                  <a:lnTo>
                    <a:pt x="1513391" y="22337"/>
                  </a:lnTo>
                </a:path>
                <a:path w="3870325" h="882650">
                  <a:moveTo>
                    <a:pt x="1560859" y="83767"/>
                  </a:moveTo>
                  <a:lnTo>
                    <a:pt x="1560859" y="53052"/>
                  </a:lnTo>
                </a:path>
                <a:path w="3870325" h="882650">
                  <a:moveTo>
                    <a:pt x="1560859" y="22337"/>
                  </a:moveTo>
                  <a:lnTo>
                    <a:pt x="1560859" y="0"/>
                  </a:lnTo>
                </a:path>
                <a:path w="3870325" h="882650">
                  <a:moveTo>
                    <a:pt x="1608327" y="86559"/>
                  </a:moveTo>
                  <a:lnTo>
                    <a:pt x="1608327" y="83767"/>
                  </a:lnTo>
                </a:path>
                <a:path w="3870325" h="882650">
                  <a:moveTo>
                    <a:pt x="1608327" y="53052"/>
                  </a:moveTo>
                  <a:lnTo>
                    <a:pt x="1608327" y="22337"/>
                  </a:lnTo>
                </a:path>
                <a:path w="3870325" h="882650">
                  <a:moveTo>
                    <a:pt x="1653003" y="83767"/>
                  </a:moveTo>
                  <a:lnTo>
                    <a:pt x="1653003" y="53052"/>
                  </a:lnTo>
                </a:path>
                <a:path w="3870325" h="882650">
                  <a:moveTo>
                    <a:pt x="1653003" y="22337"/>
                  </a:moveTo>
                  <a:lnTo>
                    <a:pt x="1653003" y="0"/>
                  </a:lnTo>
                </a:path>
                <a:path w="3870325" h="882650">
                  <a:moveTo>
                    <a:pt x="1700471" y="86559"/>
                  </a:moveTo>
                  <a:lnTo>
                    <a:pt x="1700471" y="83767"/>
                  </a:lnTo>
                </a:path>
                <a:path w="3870325" h="882650">
                  <a:moveTo>
                    <a:pt x="1700471" y="53052"/>
                  </a:moveTo>
                  <a:lnTo>
                    <a:pt x="1700471" y="22337"/>
                  </a:lnTo>
                </a:path>
                <a:path w="3870325" h="882650">
                  <a:moveTo>
                    <a:pt x="1747939" y="83767"/>
                  </a:moveTo>
                  <a:lnTo>
                    <a:pt x="1747939" y="53052"/>
                  </a:lnTo>
                </a:path>
                <a:path w="3870325" h="882650">
                  <a:moveTo>
                    <a:pt x="1747939" y="22337"/>
                  </a:moveTo>
                  <a:lnTo>
                    <a:pt x="1747939" y="0"/>
                  </a:lnTo>
                </a:path>
                <a:path w="3870325" h="882650">
                  <a:moveTo>
                    <a:pt x="1792615" y="86559"/>
                  </a:moveTo>
                  <a:lnTo>
                    <a:pt x="1792615" y="83767"/>
                  </a:lnTo>
                </a:path>
                <a:path w="3870325" h="882650">
                  <a:moveTo>
                    <a:pt x="1792615" y="53052"/>
                  </a:moveTo>
                  <a:lnTo>
                    <a:pt x="1792615" y="22337"/>
                  </a:lnTo>
                </a:path>
                <a:path w="3870325" h="882650">
                  <a:moveTo>
                    <a:pt x="1840083" y="83767"/>
                  </a:moveTo>
                  <a:lnTo>
                    <a:pt x="1840083" y="53052"/>
                  </a:lnTo>
                </a:path>
                <a:path w="3870325" h="882650">
                  <a:moveTo>
                    <a:pt x="1840083" y="22337"/>
                  </a:moveTo>
                  <a:lnTo>
                    <a:pt x="1840083" y="0"/>
                  </a:lnTo>
                </a:path>
                <a:path w="3870325" h="882650">
                  <a:moveTo>
                    <a:pt x="1887551" y="86559"/>
                  </a:moveTo>
                  <a:lnTo>
                    <a:pt x="1887551" y="83767"/>
                  </a:lnTo>
                </a:path>
                <a:path w="3870325" h="882650">
                  <a:moveTo>
                    <a:pt x="1887551" y="53052"/>
                  </a:moveTo>
                  <a:lnTo>
                    <a:pt x="1887551" y="22337"/>
                  </a:lnTo>
                </a:path>
                <a:path w="3870325" h="882650">
                  <a:moveTo>
                    <a:pt x="1935019" y="83767"/>
                  </a:moveTo>
                  <a:lnTo>
                    <a:pt x="1935019" y="53052"/>
                  </a:lnTo>
                </a:path>
                <a:path w="3870325" h="882650">
                  <a:moveTo>
                    <a:pt x="1935019" y="22337"/>
                  </a:moveTo>
                  <a:lnTo>
                    <a:pt x="1935019" y="0"/>
                  </a:lnTo>
                </a:path>
                <a:path w="3870325" h="882650">
                  <a:moveTo>
                    <a:pt x="1979695" y="86559"/>
                  </a:moveTo>
                  <a:lnTo>
                    <a:pt x="1979695" y="83767"/>
                  </a:lnTo>
                </a:path>
                <a:path w="3870325" h="882650">
                  <a:moveTo>
                    <a:pt x="1979695" y="53052"/>
                  </a:moveTo>
                  <a:lnTo>
                    <a:pt x="1979695" y="22337"/>
                  </a:lnTo>
                </a:path>
                <a:path w="3870325" h="882650">
                  <a:moveTo>
                    <a:pt x="2027163" y="83767"/>
                  </a:moveTo>
                  <a:lnTo>
                    <a:pt x="2027163" y="53052"/>
                  </a:lnTo>
                </a:path>
                <a:path w="3870325" h="882650">
                  <a:moveTo>
                    <a:pt x="2027163" y="22337"/>
                  </a:moveTo>
                  <a:lnTo>
                    <a:pt x="2027163" y="0"/>
                  </a:lnTo>
                </a:path>
                <a:path w="3870325" h="882650">
                  <a:moveTo>
                    <a:pt x="2074631" y="86559"/>
                  </a:moveTo>
                  <a:lnTo>
                    <a:pt x="2074631" y="83767"/>
                  </a:lnTo>
                </a:path>
                <a:path w="3870325" h="882650">
                  <a:moveTo>
                    <a:pt x="2074631" y="53052"/>
                  </a:moveTo>
                  <a:lnTo>
                    <a:pt x="2074631" y="22337"/>
                  </a:lnTo>
                </a:path>
                <a:path w="3870325" h="882650">
                  <a:moveTo>
                    <a:pt x="2119307" y="83767"/>
                  </a:moveTo>
                  <a:lnTo>
                    <a:pt x="2119307" y="53052"/>
                  </a:lnTo>
                </a:path>
                <a:path w="3870325" h="882650">
                  <a:moveTo>
                    <a:pt x="2119307" y="22337"/>
                  </a:moveTo>
                  <a:lnTo>
                    <a:pt x="2119307" y="0"/>
                  </a:lnTo>
                </a:path>
                <a:path w="3870325" h="882650">
                  <a:moveTo>
                    <a:pt x="2166775" y="86559"/>
                  </a:moveTo>
                  <a:lnTo>
                    <a:pt x="2166775" y="83767"/>
                  </a:lnTo>
                </a:path>
                <a:path w="3870325" h="882650">
                  <a:moveTo>
                    <a:pt x="2166775" y="53052"/>
                  </a:moveTo>
                  <a:lnTo>
                    <a:pt x="2166775" y="22337"/>
                  </a:lnTo>
                </a:path>
                <a:path w="3870325" h="882650">
                  <a:moveTo>
                    <a:pt x="2214243" y="83767"/>
                  </a:moveTo>
                  <a:lnTo>
                    <a:pt x="2214243" y="53052"/>
                  </a:lnTo>
                </a:path>
                <a:path w="3870325" h="882650">
                  <a:moveTo>
                    <a:pt x="2214243" y="22337"/>
                  </a:moveTo>
                  <a:lnTo>
                    <a:pt x="2214243" y="0"/>
                  </a:lnTo>
                </a:path>
                <a:path w="3870325" h="882650">
                  <a:moveTo>
                    <a:pt x="2258918" y="86559"/>
                  </a:moveTo>
                  <a:lnTo>
                    <a:pt x="2258918" y="83767"/>
                  </a:lnTo>
                </a:path>
                <a:path w="3870325" h="882650">
                  <a:moveTo>
                    <a:pt x="2258918" y="53052"/>
                  </a:moveTo>
                  <a:lnTo>
                    <a:pt x="2258918" y="22337"/>
                  </a:lnTo>
                </a:path>
                <a:path w="3870325" h="882650">
                  <a:moveTo>
                    <a:pt x="2306386" y="83767"/>
                  </a:moveTo>
                  <a:lnTo>
                    <a:pt x="2306386" y="53052"/>
                  </a:lnTo>
                </a:path>
                <a:path w="3870325" h="882650">
                  <a:moveTo>
                    <a:pt x="2306386" y="22337"/>
                  </a:moveTo>
                  <a:lnTo>
                    <a:pt x="2306386" y="0"/>
                  </a:lnTo>
                </a:path>
                <a:path w="3870325" h="882650">
                  <a:moveTo>
                    <a:pt x="2353854" y="86559"/>
                  </a:moveTo>
                  <a:lnTo>
                    <a:pt x="2353854" y="83767"/>
                  </a:lnTo>
                </a:path>
                <a:path w="3870325" h="882650">
                  <a:moveTo>
                    <a:pt x="2353854" y="53052"/>
                  </a:moveTo>
                  <a:lnTo>
                    <a:pt x="2353854" y="22337"/>
                  </a:lnTo>
                </a:path>
                <a:path w="3870325" h="882650">
                  <a:moveTo>
                    <a:pt x="2398530" y="83767"/>
                  </a:moveTo>
                  <a:lnTo>
                    <a:pt x="2398530" y="53052"/>
                  </a:lnTo>
                </a:path>
                <a:path w="3870325" h="882650">
                  <a:moveTo>
                    <a:pt x="2398530" y="22337"/>
                  </a:moveTo>
                  <a:lnTo>
                    <a:pt x="2398530" y="0"/>
                  </a:lnTo>
                </a:path>
                <a:path w="3870325" h="882650">
                  <a:moveTo>
                    <a:pt x="2445998" y="86559"/>
                  </a:moveTo>
                  <a:lnTo>
                    <a:pt x="2445998" y="83767"/>
                  </a:lnTo>
                </a:path>
                <a:path w="3870325" h="882650">
                  <a:moveTo>
                    <a:pt x="2445998" y="53052"/>
                  </a:moveTo>
                  <a:lnTo>
                    <a:pt x="2445998" y="22337"/>
                  </a:lnTo>
                </a:path>
                <a:path w="3870325" h="882650">
                  <a:moveTo>
                    <a:pt x="2493466" y="83767"/>
                  </a:moveTo>
                  <a:lnTo>
                    <a:pt x="2493466" y="53052"/>
                  </a:lnTo>
                </a:path>
                <a:path w="3870325" h="882650">
                  <a:moveTo>
                    <a:pt x="2493466" y="22337"/>
                  </a:moveTo>
                  <a:lnTo>
                    <a:pt x="2493466" y="0"/>
                  </a:lnTo>
                </a:path>
                <a:path w="3870325" h="882650">
                  <a:moveTo>
                    <a:pt x="2538142" y="86559"/>
                  </a:moveTo>
                  <a:lnTo>
                    <a:pt x="2538142" y="83767"/>
                  </a:lnTo>
                </a:path>
                <a:path w="3870325" h="882650">
                  <a:moveTo>
                    <a:pt x="2538142" y="53052"/>
                  </a:moveTo>
                  <a:lnTo>
                    <a:pt x="2538142" y="22337"/>
                  </a:lnTo>
                </a:path>
                <a:path w="3870325" h="882650">
                  <a:moveTo>
                    <a:pt x="2585610" y="83767"/>
                  </a:moveTo>
                  <a:lnTo>
                    <a:pt x="2585610" y="53052"/>
                  </a:lnTo>
                </a:path>
                <a:path w="3870325" h="882650">
                  <a:moveTo>
                    <a:pt x="2585610" y="22337"/>
                  </a:moveTo>
                  <a:lnTo>
                    <a:pt x="2585610" y="0"/>
                  </a:lnTo>
                </a:path>
                <a:path w="3870325" h="882650">
                  <a:moveTo>
                    <a:pt x="2633078" y="86559"/>
                  </a:moveTo>
                  <a:lnTo>
                    <a:pt x="2633078" y="83767"/>
                  </a:lnTo>
                </a:path>
                <a:path w="3870325" h="882650">
                  <a:moveTo>
                    <a:pt x="2633078" y="53052"/>
                  </a:moveTo>
                  <a:lnTo>
                    <a:pt x="2633078" y="22337"/>
                  </a:lnTo>
                </a:path>
                <a:path w="3870325" h="882650">
                  <a:moveTo>
                    <a:pt x="2677754" y="83767"/>
                  </a:moveTo>
                  <a:lnTo>
                    <a:pt x="2677754" y="53052"/>
                  </a:lnTo>
                </a:path>
                <a:path w="3870325" h="882650">
                  <a:moveTo>
                    <a:pt x="2677754" y="22337"/>
                  </a:moveTo>
                  <a:lnTo>
                    <a:pt x="2677754" y="0"/>
                  </a:lnTo>
                </a:path>
                <a:path w="3870325" h="882650">
                  <a:moveTo>
                    <a:pt x="2725222" y="86559"/>
                  </a:moveTo>
                  <a:lnTo>
                    <a:pt x="2725222" y="83767"/>
                  </a:lnTo>
                </a:path>
                <a:path w="3870325" h="882650">
                  <a:moveTo>
                    <a:pt x="2725222" y="53052"/>
                  </a:moveTo>
                  <a:lnTo>
                    <a:pt x="2725222" y="22337"/>
                  </a:lnTo>
                </a:path>
                <a:path w="3870325" h="882650">
                  <a:moveTo>
                    <a:pt x="2772690" y="83767"/>
                  </a:moveTo>
                  <a:lnTo>
                    <a:pt x="2772690" y="53052"/>
                  </a:lnTo>
                </a:path>
                <a:path w="3870325" h="882650">
                  <a:moveTo>
                    <a:pt x="2772690" y="22337"/>
                  </a:moveTo>
                  <a:lnTo>
                    <a:pt x="2772690" y="0"/>
                  </a:lnTo>
                </a:path>
                <a:path w="3870325" h="882650">
                  <a:moveTo>
                    <a:pt x="2817366" y="86559"/>
                  </a:moveTo>
                  <a:lnTo>
                    <a:pt x="2817366" y="83767"/>
                  </a:lnTo>
                </a:path>
                <a:path w="3870325" h="882650">
                  <a:moveTo>
                    <a:pt x="2817366" y="53052"/>
                  </a:moveTo>
                  <a:lnTo>
                    <a:pt x="2817366" y="22337"/>
                  </a:lnTo>
                </a:path>
                <a:path w="3870325" h="882650">
                  <a:moveTo>
                    <a:pt x="2864834" y="83767"/>
                  </a:moveTo>
                  <a:lnTo>
                    <a:pt x="2864834" y="53052"/>
                  </a:lnTo>
                </a:path>
                <a:path w="3870325" h="882650">
                  <a:moveTo>
                    <a:pt x="2864834" y="22337"/>
                  </a:moveTo>
                  <a:lnTo>
                    <a:pt x="2864834" y="0"/>
                  </a:lnTo>
                </a:path>
                <a:path w="3870325" h="882650">
                  <a:moveTo>
                    <a:pt x="2912302" y="86559"/>
                  </a:moveTo>
                  <a:lnTo>
                    <a:pt x="2912302" y="83767"/>
                  </a:lnTo>
                </a:path>
                <a:path w="3870325" h="882650">
                  <a:moveTo>
                    <a:pt x="2912302" y="53052"/>
                  </a:moveTo>
                  <a:lnTo>
                    <a:pt x="2912302" y="22337"/>
                  </a:lnTo>
                </a:path>
                <a:path w="3870325" h="882650">
                  <a:moveTo>
                    <a:pt x="2956977" y="83767"/>
                  </a:moveTo>
                  <a:lnTo>
                    <a:pt x="2956977" y="53052"/>
                  </a:lnTo>
                </a:path>
                <a:path w="3870325" h="882650">
                  <a:moveTo>
                    <a:pt x="2956977" y="22337"/>
                  </a:moveTo>
                  <a:lnTo>
                    <a:pt x="2956977" y="0"/>
                  </a:lnTo>
                </a:path>
                <a:path w="3870325" h="882650">
                  <a:moveTo>
                    <a:pt x="3004445" y="86559"/>
                  </a:moveTo>
                  <a:lnTo>
                    <a:pt x="3004445" y="83767"/>
                  </a:lnTo>
                </a:path>
                <a:path w="3870325" h="882650">
                  <a:moveTo>
                    <a:pt x="3004445" y="53052"/>
                  </a:moveTo>
                  <a:lnTo>
                    <a:pt x="3004445" y="22337"/>
                  </a:lnTo>
                </a:path>
                <a:path w="3870325" h="882650">
                  <a:moveTo>
                    <a:pt x="3051913" y="83767"/>
                  </a:moveTo>
                  <a:lnTo>
                    <a:pt x="3051913" y="53052"/>
                  </a:lnTo>
                </a:path>
                <a:path w="3870325" h="882650">
                  <a:moveTo>
                    <a:pt x="3051913" y="22337"/>
                  </a:moveTo>
                  <a:lnTo>
                    <a:pt x="3051913" y="0"/>
                  </a:lnTo>
                </a:path>
                <a:path w="3870325" h="882650">
                  <a:moveTo>
                    <a:pt x="3096589" y="86559"/>
                  </a:moveTo>
                  <a:lnTo>
                    <a:pt x="3096589" y="83767"/>
                  </a:lnTo>
                </a:path>
                <a:path w="3870325" h="882650">
                  <a:moveTo>
                    <a:pt x="3096589" y="53052"/>
                  </a:moveTo>
                  <a:lnTo>
                    <a:pt x="3096589" y="22337"/>
                  </a:lnTo>
                </a:path>
                <a:path w="3870325" h="882650">
                  <a:moveTo>
                    <a:pt x="3144057" y="83767"/>
                  </a:moveTo>
                  <a:lnTo>
                    <a:pt x="3144057" y="53052"/>
                  </a:lnTo>
                </a:path>
                <a:path w="3870325" h="882650">
                  <a:moveTo>
                    <a:pt x="3144057" y="22337"/>
                  </a:moveTo>
                  <a:lnTo>
                    <a:pt x="3144057" y="0"/>
                  </a:lnTo>
                </a:path>
                <a:path w="3870325" h="882650">
                  <a:moveTo>
                    <a:pt x="3191525" y="86559"/>
                  </a:moveTo>
                  <a:lnTo>
                    <a:pt x="3191525" y="83767"/>
                  </a:lnTo>
                </a:path>
                <a:path w="3870325" h="882650">
                  <a:moveTo>
                    <a:pt x="3191525" y="53052"/>
                  </a:moveTo>
                  <a:lnTo>
                    <a:pt x="3191525" y="22337"/>
                  </a:lnTo>
                </a:path>
                <a:path w="3870325" h="882650">
                  <a:moveTo>
                    <a:pt x="3236201" y="83767"/>
                  </a:moveTo>
                  <a:lnTo>
                    <a:pt x="3236201" y="53052"/>
                  </a:lnTo>
                </a:path>
                <a:path w="3870325" h="882650">
                  <a:moveTo>
                    <a:pt x="3236201" y="22337"/>
                  </a:moveTo>
                  <a:lnTo>
                    <a:pt x="3236201" y="0"/>
                  </a:lnTo>
                </a:path>
                <a:path w="3870325" h="882650">
                  <a:moveTo>
                    <a:pt x="3283669" y="86559"/>
                  </a:moveTo>
                  <a:lnTo>
                    <a:pt x="3283669" y="83767"/>
                  </a:lnTo>
                </a:path>
                <a:path w="3870325" h="882650">
                  <a:moveTo>
                    <a:pt x="3283669" y="53052"/>
                  </a:moveTo>
                  <a:lnTo>
                    <a:pt x="3283669" y="22337"/>
                  </a:lnTo>
                </a:path>
                <a:path w="3870325" h="882650">
                  <a:moveTo>
                    <a:pt x="3331137" y="83767"/>
                  </a:moveTo>
                  <a:lnTo>
                    <a:pt x="3331137" y="53052"/>
                  </a:lnTo>
                </a:path>
                <a:path w="3870325" h="882650">
                  <a:moveTo>
                    <a:pt x="3331137" y="22337"/>
                  </a:moveTo>
                  <a:lnTo>
                    <a:pt x="3331137" y="0"/>
                  </a:lnTo>
                </a:path>
                <a:path w="3870325" h="882650">
                  <a:moveTo>
                    <a:pt x="3378605" y="86559"/>
                  </a:moveTo>
                  <a:lnTo>
                    <a:pt x="3378605" y="83767"/>
                  </a:lnTo>
                </a:path>
                <a:path w="3870325" h="882650">
                  <a:moveTo>
                    <a:pt x="3378605" y="53052"/>
                  </a:moveTo>
                  <a:lnTo>
                    <a:pt x="3378605" y="22337"/>
                  </a:lnTo>
                </a:path>
                <a:path w="3870325" h="882650">
                  <a:moveTo>
                    <a:pt x="3423281" y="83767"/>
                  </a:moveTo>
                  <a:lnTo>
                    <a:pt x="3423281" y="53052"/>
                  </a:lnTo>
                </a:path>
                <a:path w="3870325" h="882650">
                  <a:moveTo>
                    <a:pt x="3423281" y="22337"/>
                  </a:moveTo>
                  <a:lnTo>
                    <a:pt x="3423281" y="0"/>
                  </a:lnTo>
                </a:path>
                <a:path w="3870325" h="882650">
                  <a:moveTo>
                    <a:pt x="3470749" y="86559"/>
                  </a:moveTo>
                  <a:lnTo>
                    <a:pt x="3470749" y="83767"/>
                  </a:lnTo>
                </a:path>
                <a:path w="3870325" h="882650">
                  <a:moveTo>
                    <a:pt x="3470749" y="53052"/>
                  </a:moveTo>
                  <a:lnTo>
                    <a:pt x="3470749" y="22337"/>
                  </a:lnTo>
                </a:path>
                <a:path w="3870325" h="882650">
                  <a:moveTo>
                    <a:pt x="3518217" y="83767"/>
                  </a:moveTo>
                  <a:lnTo>
                    <a:pt x="3518217" y="53052"/>
                  </a:lnTo>
                </a:path>
                <a:path w="3870325" h="882650">
                  <a:moveTo>
                    <a:pt x="3518217" y="22337"/>
                  </a:moveTo>
                  <a:lnTo>
                    <a:pt x="3518217" y="0"/>
                  </a:lnTo>
                </a:path>
                <a:path w="3870325" h="882650">
                  <a:moveTo>
                    <a:pt x="3562893" y="86559"/>
                  </a:moveTo>
                  <a:lnTo>
                    <a:pt x="3562893" y="83767"/>
                  </a:lnTo>
                </a:path>
                <a:path w="3870325" h="882650">
                  <a:moveTo>
                    <a:pt x="3562893" y="53052"/>
                  </a:moveTo>
                  <a:lnTo>
                    <a:pt x="3562893" y="22337"/>
                  </a:lnTo>
                </a:path>
                <a:path w="3870325" h="882650">
                  <a:moveTo>
                    <a:pt x="3610361" y="83767"/>
                  </a:moveTo>
                  <a:lnTo>
                    <a:pt x="3610361" y="53052"/>
                  </a:lnTo>
                </a:path>
                <a:path w="3870325" h="882650">
                  <a:moveTo>
                    <a:pt x="3610361" y="22337"/>
                  </a:moveTo>
                  <a:lnTo>
                    <a:pt x="3610361" y="0"/>
                  </a:lnTo>
                </a:path>
                <a:path w="3870325" h="882650">
                  <a:moveTo>
                    <a:pt x="3657829" y="86559"/>
                  </a:moveTo>
                  <a:lnTo>
                    <a:pt x="3657829" y="83767"/>
                  </a:lnTo>
                </a:path>
                <a:path w="3870325" h="882650">
                  <a:moveTo>
                    <a:pt x="3657829" y="53052"/>
                  </a:moveTo>
                  <a:lnTo>
                    <a:pt x="3657829" y="22337"/>
                  </a:lnTo>
                </a:path>
                <a:path w="3870325" h="882650">
                  <a:moveTo>
                    <a:pt x="3702504" y="83767"/>
                  </a:moveTo>
                  <a:lnTo>
                    <a:pt x="3702504" y="53052"/>
                  </a:lnTo>
                </a:path>
                <a:path w="3870325" h="882650">
                  <a:moveTo>
                    <a:pt x="3702504" y="22337"/>
                  </a:moveTo>
                  <a:lnTo>
                    <a:pt x="3702504" y="0"/>
                  </a:lnTo>
                </a:path>
                <a:path w="3870325" h="882650">
                  <a:moveTo>
                    <a:pt x="3749972" y="86559"/>
                  </a:moveTo>
                  <a:lnTo>
                    <a:pt x="3749972" y="83767"/>
                  </a:lnTo>
                </a:path>
                <a:path w="3870325" h="882650">
                  <a:moveTo>
                    <a:pt x="3749972" y="53052"/>
                  </a:moveTo>
                  <a:lnTo>
                    <a:pt x="3749972" y="22337"/>
                  </a:lnTo>
                </a:path>
                <a:path w="3870325" h="882650">
                  <a:moveTo>
                    <a:pt x="3797441" y="83767"/>
                  </a:moveTo>
                  <a:lnTo>
                    <a:pt x="3797441" y="53052"/>
                  </a:lnTo>
                </a:path>
                <a:path w="3870325" h="882650">
                  <a:moveTo>
                    <a:pt x="3797441" y="22337"/>
                  </a:moveTo>
                  <a:lnTo>
                    <a:pt x="3797441" y="0"/>
                  </a:lnTo>
                </a:path>
                <a:path w="3870325" h="882650">
                  <a:moveTo>
                    <a:pt x="3842116" y="86559"/>
                  </a:moveTo>
                  <a:lnTo>
                    <a:pt x="3842116" y="83767"/>
                  </a:lnTo>
                </a:path>
                <a:path w="3870325" h="882650">
                  <a:moveTo>
                    <a:pt x="3842116" y="53052"/>
                  </a:moveTo>
                  <a:lnTo>
                    <a:pt x="3842116" y="22337"/>
                  </a:lnTo>
                </a:path>
                <a:path w="3870325" h="882650">
                  <a:moveTo>
                    <a:pt x="0" y="145196"/>
                  </a:moveTo>
                  <a:lnTo>
                    <a:pt x="189872" y="145196"/>
                  </a:lnTo>
                </a:path>
                <a:path w="3870325" h="882650">
                  <a:moveTo>
                    <a:pt x="189872" y="145196"/>
                  </a:moveTo>
                  <a:lnTo>
                    <a:pt x="700851" y="145196"/>
                  </a:lnTo>
                </a:path>
                <a:path w="3870325" h="882650">
                  <a:moveTo>
                    <a:pt x="0" y="175910"/>
                  </a:moveTo>
                  <a:lnTo>
                    <a:pt x="189872" y="175910"/>
                  </a:lnTo>
                </a:path>
                <a:path w="3870325" h="882650">
                  <a:moveTo>
                    <a:pt x="189872" y="175910"/>
                  </a:moveTo>
                  <a:lnTo>
                    <a:pt x="700851" y="175910"/>
                  </a:lnTo>
                </a:path>
                <a:path w="3870325" h="882650">
                  <a:moveTo>
                    <a:pt x="0" y="206625"/>
                  </a:moveTo>
                  <a:lnTo>
                    <a:pt x="189872" y="206625"/>
                  </a:lnTo>
                </a:path>
                <a:path w="3870325" h="882650">
                  <a:moveTo>
                    <a:pt x="189872" y="206625"/>
                  </a:moveTo>
                  <a:lnTo>
                    <a:pt x="700851" y="206625"/>
                  </a:lnTo>
                </a:path>
                <a:path w="3870325" h="882650">
                  <a:moveTo>
                    <a:pt x="0" y="240132"/>
                  </a:moveTo>
                  <a:lnTo>
                    <a:pt x="189872" y="240132"/>
                  </a:lnTo>
                </a:path>
                <a:path w="3870325" h="882650">
                  <a:moveTo>
                    <a:pt x="189872" y="240132"/>
                  </a:moveTo>
                  <a:lnTo>
                    <a:pt x="700851" y="240132"/>
                  </a:lnTo>
                </a:path>
                <a:path w="3870325" h="882650">
                  <a:moveTo>
                    <a:pt x="0" y="270846"/>
                  </a:moveTo>
                  <a:lnTo>
                    <a:pt x="189872" y="270846"/>
                  </a:lnTo>
                </a:path>
                <a:path w="3870325" h="882650">
                  <a:moveTo>
                    <a:pt x="189872" y="270846"/>
                  </a:moveTo>
                  <a:lnTo>
                    <a:pt x="748319" y="270846"/>
                  </a:lnTo>
                </a:path>
                <a:path w="3870325" h="882650">
                  <a:moveTo>
                    <a:pt x="0" y="301561"/>
                  </a:moveTo>
                  <a:lnTo>
                    <a:pt x="189872" y="301561"/>
                  </a:lnTo>
                </a:path>
                <a:path w="3870325" h="882650">
                  <a:moveTo>
                    <a:pt x="189872" y="301561"/>
                  </a:moveTo>
                  <a:lnTo>
                    <a:pt x="748319" y="301561"/>
                  </a:lnTo>
                </a:path>
                <a:path w="3870325" h="882650">
                  <a:moveTo>
                    <a:pt x="0" y="332276"/>
                  </a:moveTo>
                  <a:lnTo>
                    <a:pt x="189872" y="332276"/>
                  </a:lnTo>
                </a:path>
                <a:path w="3870325" h="882650">
                  <a:moveTo>
                    <a:pt x="189872" y="332276"/>
                  </a:moveTo>
                  <a:lnTo>
                    <a:pt x="748319" y="332276"/>
                  </a:lnTo>
                </a:path>
                <a:path w="3870325" h="882650">
                  <a:moveTo>
                    <a:pt x="0" y="362990"/>
                  </a:moveTo>
                  <a:lnTo>
                    <a:pt x="189872" y="362990"/>
                  </a:lnTo>
                </a:path>
                <a:path w="3870325" h="882650">
                  <a:moveTo>
                    <a:pt x="189872" y="362990"/>
                  </a:moveTo>
                  <a:lnTo>
                    <a:pt x="748319" y="362990"/>
                  </a:lnTo>
                </a:path>
                <a:path w="3870325" h="882650">
                  <a:moveTo>
                    <a:pt x="0" y="393705"/>
                  </a:moveTo>
                  <a:lnTo>
                    <a:pt x="189872" y="393705"/>
                  </a:lnTo>
                </a:path>
                <a:path w="3870325" h="882650">
                  <a:moveTo>
                    <a:pt x="189872" y="393705"/>
                  </a:moveTo>
                  <a:lnTo>
                    <a:pt x="748319" y="393705"/>
                  </a:lnTo>
                </a:path>
                <a:path w="3870325" h="882650">
                  <a:moveTo>
                    <a:pt x="0" y="424419"/>
                  </a:moveTo>
                  <a:lnTo>
                    <a:pt x="189872" y="424419"/>
                  </a:lnTo>
                </a:path>
                <a:path w="3870325" h="882650">
                  <a:moveTo>
                    <a:pt x="189872" y="424419"/>
                  </a:moveTo>
                  <a:lnTo>
                    <a:pt x="748319" y="424419"/>
                  </a:lnTo>
                </a:path>
                <a:path w="3870325" h="882650">
                  <a:moveTo>
                    <a:pt x="0" y="455134"/>
                  </a:moveTo>
                  <a:lnTo>
                    <a:pt x="189872" y="455134"/>
                  </a:lnTo>
                </a:path>
                <a:path w="3870325" h="882650">
                  <a:moveTo>
                    <a:pt x="189872" y="455134"/>
                  </a:moveTo>
                  <a:lnTo>
                    <a:pt x="748319" y="455134"/>
                  </a:lnTo>
                </a:path>
                <a:path w="3870325" h="882650">
                  <a:moveTo>
                    <a:pt x="0" y="488641"/>
                  </a:moveTo>
                  <a:lnTo>
                    <a:pt x="189872" y="488641"/>
                  </a:lnTo>
                </a:path>
                <a:path w="3870325" h="882650">
                  <a:moveTo>
                    <a:pt x="189872" y="488641"/>
                  </a:moveTo>
                  <a:lnTo>
                    <a:pt x="748319" y="488641"/>
                  </a:lnTo>
                </a:path>
                <a:path w="3870325" h="882650">
                  <a:moveTo>
                    <a:pt x="0" y="519355"/>
                  </a:moveTo>
                  <a:lnTo>
                    <a:pt x="189872" y="519355"/>
                  </a:lnTo>
                </a:path>
                <a:path w="3870325" h="882650">
                  <a:moveTo>
                    <a:pt x="189872" y="519355"/>
                  </a:moveTo>
                  <a:lnTo>
                    <a:pt x="748319" y="519355"/>
                  </a:lnTo>
                </a:path>
                <a:path w="3870325" h="882650">
                  <a:moveTo>
                    <a:pt x="0" y="550070"/>
                  </a:moveTo>
                  <a:lnTo>
                    <a:pt x="189872" y="550070"/>
                  </a:lnTo>
                </a:path>
                <a:path w="3870325" h="882650">
                  <a:moveTo>
                    <a:pt x="189872" y="550070"/>
                  </a:moveTo>
                  <a:lnTo>
                    <a:pt x="748319" y="550070"/>
                  </a:lnTo>
                </a:path>
                <a:path w="3870325" h="882650">
                  <a:moveTo>
                    <a:pt x="0" y="580785"/>
                  </a:moveTo>
                  <a:lnTo>
                    <a:pt x="189872" y="580785"/>
                  </a:lnTo>
                </a:path>
                <a:path w="3870325" h="882650">
                  <a:moveTo>
                    <a:pt x="189872" y="580785"/>
                  </a:moveTo>
                  <a:lnTo>
                    <a:pt x="748319" y="580785"/>
                  </a:lnTo>
                </a:path>
                <a:path w="3870325" h="882650">
                  <a:moveTo>
                    <a:pt x="0" y="611499"/>
                  </a:moveTo>
                  <a:lnTo>
                    <a:pt x="189872" y="611499"/>
                  </a:lnTo>
                </a:path>
                <a:path w="3870325" h="882650">
                  <a:moveTo>
                    <a:pt x="189872" y="611499"/>
                  </a:moveTo>
                  <a:lnTo>
                    <a:pt x="748319" y="611499"/>
                  </a:lnTo>
                </a:path>
                <a:path w="3870325" h="882650">
                  <a:moveTo>
                    <a:pt x="0" y="642214"/>
                  </a:moveTo>
                  <a:lnTo>
                    <a:pt x="189872" y="642214"/>
                  </a:lnTo>
                </a:path>
                <a:path w="3870325" h="882650">
                  <a:moveTo>
                    <a:pt x="189872" y="642214"/>
                  </a:moveTo>
                  <a:lnTo>
                    <a:pt x="748319" y="642214"/>
                  </a:lnTo>
                </a:path>
                <a:path w="3870325" h="882650">
                  <a:moveTo>
                    <a:pt x="0" y="672928"/>
                  </a:moveTo>
                  <a:lnTo>
                    <a:pt x="189872" y="672928"/>
                  </a:lnTo>
                </a:path>
                <a:path w="3870325" h="882650">
                  <a:moveTo>
                    <a:pt x="189872" y="672928"/>
                  </a:moveTo>
                  <a:lnTo>
                    <a:pt x="748319" y="672928"/>
                  </a:lnTo>
                </a:path>
                <a:path w="3870325" h="882650">
                  <a:moveTo>
                    <a:pt x="0" y="703643"/>
                  </a:moveTo>
                  <a:lnTo>
                    <a:pt x="189872" y="703643"/>
                  </a:lnTo>
                </a:path>
                <a:path w="3870325" h="882650">
                  <a:moveTo>
                    <a:pt x="189872" y="703643"/>
                  </a:moveTo>
                  <a:lnTo>
                    <a:pt x="748319" y="703643"/>
                  </a:lnTo>
                </a:path>
                <a:path w="3870325" h="882650">
                  <a:moveTo>
                    <a:pt x="0" y="734358"/>
                  </a:moveTo>
                  <a:lnTo>
                    <a:pt x="189872" y="734358"/>
                  </a:lnTo>
                </a:path>
                <a:path w="3870325" h="882650">
                  <a:moveTo>
                    <a:pt x="189872" y="734358"/>
                  </a:moveTo>
                  <a:lnTo>
                    <a:pt x="748319" y="734358"/>
                  </a:lnTo>
                </a:path>
                <a:path w="3870325" h="882650">
                  <a:moveTo>
                    <a:pt x="0" y="767864"/>
                  </a:moveTo>
                  <a:lnTo>
                    <a:pt x="189872" y="767864"/>
                  </a:lnTo>
                </a:path>
                <a:path w="3870325" h="882650">
                  <a:moveTo>
                    <a:pt x="189872" y="767864"/>
                  </a:moveTo>
                  <a:lnTo>
                    <a:pt x="748319" y="767864"/>
                  </a:lnTo>
                </a:path>
                <a:path w="3870325" h="882650">
                  <a:moveTo>
                    <a:pt x="0" y="798579"/>
                  </a:moveTo>
                  <a:lnTo>
                    <a:pt x="189872" y="798579"/>
                  </a:lnTo>
                </a:path>
                <a:path w="3870325" h="882650">
                  <a:moveTo>
                    <a:pt x="189872" y="798579"/>
                  </a:moveTo>
                  <a:lnTo>
                    <a:pt x="748319" y="798579"/>
                  </a:lnTo>
                </a:path>
                <a:path w="3870325" h="882650">
                  <a:moveTo>
                    <a:pt x="0" y="829294"/>
                  </a:moveTo>
                  <a:lnTo>
                    <a:pt x="189872" y="829294"/>
                  </a:lnTo>
                </a:path>
                <a:path w="3870325" h="882650">
                  <a:moveTo>
                    <a:pt x="189872" y="829294"/>
                  </a:moveTo>
                  <a:lnTo>
                    <a:pt x="748319" y="829294"/>
                  </a:lnTo>
                </a:path>
                <a:path w="3870325" h="882650">
                  <a:moveTo>
                    <a:pt x="0" y="860008"/>
                  </a:moveTo>
                  <a:lnTo>
                    <a:pt x="189872" y="860008"/>
                  </a:lnTo>
                </a:path>
                <a:path w="3870325" h="882650">
                  <a:moveTo>
                    <a:pt x="189872" y="860008"/>
                  </a:moveTo>
                  <a:lnTo>
                    <a:pt x="748319" y="860008"/>
                  </a:lnTo>
                </a:path>
                <a:path w="3870325" h="882650">
                  <a:moveTo>
                    <a:pt x="25130" y="860008"/>
                  </a:moveTo>
                  <a:lnTo>
                    <a:pt x="25130" y="829294"/>
                  </a:lnTo>
                </a:path>
                <a:path w="3870325" h="882650">
                  <a:moveTo>
                    <a:pt x="25130" y="798579"/>
                  </a:moveTo>
                  <a:lnTo>
                    <a:pt x="25130" y="767864"/>
                  </a:lnTo>
                </a:path>
                <a:path w="3870325" h="882650">
                  <a:moveTo>
                    <a:pt x="25130" y="734358"/>
                  </a:moveTo>
                  <a:lnTo>
                    <a:pt x="25130" y="703643"/>
                  </a:lnTo>
                </a:path>
                <a:path w="3870325" h="882650">
                  <a:moveTo>
                    <a:pt x="25130" y="672928"/>
                  </a:moveTo>
                  <a:lnTo>
                    <a:pt x="25130" y="642214"/>
                  </a:lnTo>
                </a:path>
                <a:path w="3870325" h="882650">
                  <a:moveTo>
                    <a:pt x="25130" y="611499"/>
                  </a:moveTo>
                  <a:lnTo>
                    <a:pt x="25130" y="580785"/>
                  </a:lnTo>
                </a:path>
                <a:path w="3870325" h="882650">
                  <a:moveTo>
                    <a:pt x="25130" y="550070"/>
                  </a:moveTo>
                  <a:lnTo>
                    <a:pt x="25130" y="519355"/>
                  </a:lnTo>
                </a:path>
                <a:path w="3870325" h="882650">
                  <a:moveTo>
                    <a:pt x="25130" y="488641"/>
                  </a:moveTo>
                  <a:lnTo>
                    <a:pt x="25130" y="455134"/>
                  </a:lnTo>
                </a:path>
                <a:path w="3870325" h="882650">
                  <a:moveTo>
                    <a:pt x="25130" y="424419"/>
                  </a:moveTo>
                  <a:lnTo>
                    <a:pt x="25130" y="393705"/>
                  </a:lnTo>
                </a:path>
                <a:path w="3870325" h="882650">
                  <a:moveTo>
                    <a:pt x="25130" y="362990"/>
                  </a:moveTo>
                  <a:lnTo>
                    <a:pt x="25130" y="332276"/>
                  </a:lnTo>
                </a:path>
                <a:path w="3870325" h="882650">
                  <a:moveTo>
                    <a:pt x="25130" y="301561"/>
                  </a:moveTo>
                  <a:lnTo>
                    <a:pt x="25130" y="270846"/>
                  </a:lnTo>
                </a:path>
                <a:path w="3870325" h="882650">
                  <a:moveTo>
                    <a:pt x="25130" y="240132"/>
                  </a:moveTo>
                  <a:lnTo>
                    <a:pt x="25130" y="206625"/>
                  </a:lnTo>
                </a:path>
                <a:path w="3870325" h="882650">
                  <a:moveTo>
                    <a:pt x="25130" y="175910"/>
                  </a:moveTo>
                  <a:lnTo>
                    <a:pt x="25130" y="145196"/>
                  </a:lnTo>
                </a:path>
                <a:path w="3870325" h="882650">
                  <a:moveTo>
                    <a:pt x="69805" y="882346"/>
                  </a:moveTo>
                  <a:lnTo>
                    <a:pt x="69805" y="860008"/>
                  </a:lnTo>
                </a:path>
                <a:path w="3870325" h="882650">
                  <a:moveTo>
                    <a:pt x="69805" y="829294"/>
                  </a:moveTo>
                  <a:lnTo>
                    <a:pt x="69805" y="798579"/>
                  </a:lnTo>
                </a:path>
                <a:path w="3870325" h="882650">
                  <a:moveTo>
                    <a:pt x="69805" y="767864"/>
                  </a:moveTo>
                  <a:lnTo>
                    <a:pt x="69805" y="734358"/>
                  </a:lnTo>
                </a:path>
                <a:path w="3870325" h="882650">
                  <a:moveTo>
                    <a:pt x="69805" y="703643"/>
                  </a:moveTo>
                  <a:lnTo>
                    <a:pt x="69805" y="672928"/>
                  </a:lnTo>
                </a:path>
                <a:path w="3870325" h="882650">
                  <a:moveTo>
                    <a:pt x="69805" y="642214"/>
                  </a:moveTo>
                  <a:lnTo>
                    <a:pt x="69805" y="611499"/>
                  </a:lnTo>
                </a:path>
                <a:path w="3870325" h="882650">
                  <a:moveTo>
                    <a:pt x="69805" y="580785"/>
                  </a:moveTo>
                  <a:lnTo>
                    <a:pt x="69805" y="550070"/>
                  </a:lnTo>
                </a:path>
                <a:path w="3870325" h="882650">
                  <a:moveTo>
                    <a:pt x="69805" y="519355"/>
                  </a:moveTo>
                  <a:lnTo>
                    <a:pt x="69805" y="488641"/>
                  </a:lnTo>
                </a:path>
                <a:path w="3870325" h="882650">
                  <a:moveTo>
                    <a:pt x="69805" y="455134"/>
                  </a:moveTo>
                  <a:lnTo>
                    <a:pt x="69805" y="424419"/>
                  </a:lnTo>
                </a:path>
                <a:path w="3870325" h="882650">
                  <a:moveTo>
                    <a:pt x="69805" y="393705"/>
                  </a:moveTo>
                  <a:lnTo>
                    <a:pt x="69805" y="362990"/>
                  </a:lnTo>
                </a:path>
                <a:path w="3870325" h="882650">
                  <a:moveTo>
                    <a:pt x="69805" y="332276"/>
                  </a:moveTo>
                  <a:lnTo>
                    <a:pt x="69805" y="301561"/>
                  </a:lnTo>
                </a:path>
                <a:path w="3870325" h="882650">
                  <a:moveTo>
                    <a:pt x="69805" y="270846"/>
                  </a:moveTo>
                  <a:lnTo>
                    <a:pt x="69805" y="240132"/>
                  </a:lnTo>
                </a:path>
                <a:path w="3870325" h="882650">
                  <a:moveTo>
                    <a:pt x="69805" y="206625"/>
                  </a:moveTo>
                  <a:lnTo>
                    <a:pt x="69805" y="175910"/>
                  </a:lnTo>
                </a:path>
                <a:path w="3870325" h="882650">
                  <a:moveTo>
                    <a:pt x="69805" y="145196"/>
                  </a:moveTo>
                  <a:lnTo>
                    <a:pt x="69805" y="134027"/>
                  </a:lnTo>
                </a:path>
                <a:path w="3870325" h="882650">
                  <a:moveTo>
                    <a:pt x="117273" y="860008"/>
                  </a:moveTo>
                  <a:lnTo>
                    <a:pt x="117273" y="829294"/>
                  </a:lnTo>
                </a:path>
                <a:path w="3870325" h="882650">
                  <a:moveTo>
                    <a:pt x="117273" y="798579"/>
                  </a:moveTo>
                  <a:lnTo>
                    <a:pt x="117273" y="767864"/>
                  </a:lnTo>
                </a:path>
                <a:path w="3870325" h="882650">
                  <a:moveTo>
                    <a:pt x="117273" y="734358"/>
                  </a:moveTo>
                  <a:lnTo>
                    <a:pt x="117273" y="703643"/>
                  </a:lnTo>
                </a:path>
                <a:path w="3870325" h="882650">
                  <a:moveTo>
                    <a:pt x="117273" y="672928"/>
                  </a:moveTo>
                  <a:lnTo>
                    <a:pt x="117273" y="642214"/>
                  </a:lnTo>
                </a:path>
                <a:path w="3870325" h="882650">
                  <a:moveTo>
                    <a:pt x="117273" y="611499"/>
                  </a:moveTo>
                  <a:lnTo>
                    <a:pt x="117273" y="580785"/>
                  </a:lnTo>
                </a:path>
                <a:path w="3870325" h="882650">
                  <a:moveTo>
                    <a:pt x="117273" y="550070"/>
                  </a:moveTo>
                  <a:lnTo>
                    <a:pt x="117273" y="519355"/>
                  </a:lnTo>
                </a:path>
                <a:path w="3870325" h="882650">
                  <a:moveTo>
                    <a:pt x="117273" y="488641"/>
                  </a:moveTo>
                  <a:lnTo>
                    <a:pt x="117273" y="455134"/>
                  </a:lnTo>
                </a:path>
                <a:path w="3870325" h="882650">
                  <a:moveTo>
                    <a:pt x="117273" y="424419"/>
                  </a:moveTo>
                  <a:lnTo>
                    <a:pt x="117273" y="393705"/>
                  </a:lnTo>
                </a:path>
                <a:path w="3870325" h="882650">
                  <a:moveTo>
                    <a:pt x="117273" y="362990"/>
                  </a:moveTo>
                  <a:lnTo>
                    <a:pt x="117273" y="332276"/>
                  </a:lnTo>
                </a:path>
                <a:path w="3870325" h="882650">
                  <a:moveTo>
                    <a:pt x="117273" y="301561"/>
                  </a:moveTo>
                  <a:lnTo>
                    <a:pt x="117273" y="270846"/>
                  </a:lnTo>
                </a:path>
                <a:path w="3870325" h="882650">
                  <a:moveTo>
                    <a:pt x="117273" y="240132"/>
                  </a:moveTo>
                  <a:lnTo>
                    <a:pt x="117273" y="206625"/>
                  </a:lnTo>
                </a:path>
                <a:path w="3870325" h="882650">
                  <a:moveTo>
                    <a:pt x="117273" y="175910"/>
                  </a:moveTo>
                  <a:lnTo>
                    <a:pt x="117273" y="145196"/>
                  </a:lnTo>
                </a:path>
                <a:path w="3870325" h="882650">
                  <a:moveTo>
                    <a:pt x="164741" y="882346"/>
                  </a:moveTo>
                  <a:lnTo>
                    <a:pt x="164741" y="860008"/>
                  </a:lnTo>
                </a:path>
                <a:path w="3870325" h="882650">
                  <a:moveTo>
                    <a:pt x="164741" y="829294"/>
                  </a:moveTo>
                  <a:lnTo>
                    <a:pt x="164741" y="798579"/>
                  </a:lnTo>
                </a:path>
                <a:path w="3870325" h="882650">
                  <a:moveTo>
                    <a:pt x="164741" y="767864"/>
                  </a:moveTo>
                  <a:lnTo>
                    <a:pt x="164741" y="734358"/>
                  </a:lnTo>
                </a:path>
                <a:path w="3870325" h="882650">
                  <a:moveTo>
                    <a:pt x="164741" y="703643"/>
                  </a:moveTo>
                  <a:lnTo>
                    <a:pt x="164741" y="672928"/>
                  </a:lnTo>
                </a:path>
                <a:path w="3870325" h="882650">
                  <a:moveTo>
                    <a:pt x="164741" y="642214"/>
                  </a:moveTo>
                  <a:lnTo>
                    <a:pt x="164741" y="611499"/>
                  </a:lnTo>
                </a:path>
                <a:path w="3870325" h="882650">
                  <a:moveTo>
                    <a:pt x="164741" y="580785"/>
                  </a:moveTo>
                  <a:lnTo>
                    <a:pt x="164741" y="550070"/>
                  </a:lnTo>
                </a:path>
                <a:path w="3870325" h="882650">
                  <a:moveTo>
                    <a:pt x="164741" y="519355"/>
                  </a:moveTo>
                  <a:lnTo>
                    <a:pt x="164741" y="488641"/>
                  </a:lnTo>
                </a:path>
                <a:path w="3870325" h="882650">
                  <a:moveTo>
                    <a:pt x="164741" y="455134"/>
                  </a:moveTo>
                  <a:lnTo>
                    <a:pt x="164741" y="424419"/>
                  </a:lnTo>
                </a:path>
                <a:path w="3870325" h="882650">
                  <a:moveTo>
                    <a:pt x="164741" y="393705"/>
                  </a:moveTo>
                  <a:lnTo>
                    <a:pt x="164741" y="362990"/>
                  </a:lnTo>
                </a:path>
                <a:path w="3870325" h="882650">
                  <a:moveTo>
                    <a:pt x="164741" y="332276"/>
                  </a:moveTo>
                  <a:lnTo>
                    <a:pt x="164741" y="301561"/>
                  </a:lnTo>
                </a:path>
                <a:path w="3870325" h="882650">
                  <a:moveTo>
                    <a:pt x="164741" y="270846"/>
                  </a:moveTo>
                  <a:lnTo>
                    <a:pt x="164741" y="240132"/>
                  </a:lnTo>
                </a:path>
                <a:path w="3870325" h="882650">
                  <a:moveTo>
                    <a:pt x="164741" y="206625"/>
                  </a:moveTo>
                  <a:lnTo>
                    <a:pt x="164741" y="175910"/>
                  </a:lnTo>
                </a:path>
                <a:path w="3870325" h="882650">
                  <a:moveTo>
                    <a:pt x="164741" y="145196"/>
                  </a:moveTo>
                  <a:lnTo>
                    <a:pt x="164741" y="134027"/>
                  </a:lnTo>
                </a:path>
                <a:path w="3870325" h="882650">
                  <a:moveTo>
                    <a:pt x="209417" y="860008"/>
                  </a:moveTo>
                  <a:lnTo>
                    <a:pt x="209417" y="829294"/>
                  </a:lnTo>
                </a:path>
                <a:path w="3870325" h="882650">
                  <a:moveTo>
                    <a:pt x="209417" y="798579"/>
                  </a:moveTo>
                  <a:lnTo>
                    <a:pt x="209417" y="767864"/>
                  </a:lnTo>
                </a:path>
                <a:path w="3870325" h="882650">
                  <a:moveTo>
                    <a:pt x="209417" y="734358"/>
                  </a:moveTo>
                  <a:lnTo>
                    <a:pt x="209417" y="703643"/>
                  </a:lnTo>
                </a:path>
                <a:path w="3870325" h="882650">
                  <a:moveTo>
                    <a:pt x="209417" y="672928"/>
                  </a:moveTo>
                  <a:lnTo>
                    <a:pt x="209417" y="642214"/>
                  </a:lnTo>
                </a:path>
                <a:path w="3870325" h="882650">
                  <a:moveTo>
                    <a:pt x="209417" y="611499"/>
                  </a:moveTo>
                  <a:lnTo>
                    <a:pt x="209417" y="580785"/>
                  </a:lnTo>
                </a:path>
                <a:path w="3870325" h="882650">
                  <a:moveTo>
                    <a:pt x="209417" y="550070"/>
                  </a:moveTo>
                  <a:lnTo>
                    <a:pt x="209417" y="519355"/>
                  </a:lnTo>
                </a:path>
                <a:path w="3870325" h="882650">
                  <a:moveTo>
                    <a:pt x="209417" y="488641"/>
                  </a:moveTo>
                  <a:lnTo>
                    <a:pt x="209417" y="455134"/>
                  </a:lnTo>
                </a:path>
                <a:path w="3870325" h="882650">
                  <a:moveTo>
                    <a:pt x="209417" y="424419"/>
                  </a:moveTo>
                  <a:lnTo>
                    <a:pt x="209417" y="393705"/>
                  </a:lnTo>
                </a:path>
                <a:path w="3870325" h="882650">
                  <a:moveTo>
                    <a:pt x="209417" y="362990"/>
                  </a:moveTo>
                  <a:lnTo>
                    <a:pt x="209417" y="332276"/>
                  </a:lnTo>
                </a:path>
                <a:path w="3870325" h="882650">
                  <a:moveTo>
                    <a:pt x="209417" y="301561"/>
                  </a:moveTo>
                  <a:lnTo>
                    <a:pt x="209417" y="270846"/>
                  </a:lnTo>
                </a:path>
                <a:path w="3870325" h="882650">
                  <a:moveTo>
                    <a:pt x="209417" y="240132"/>
                  </a:moveTo>
                  <a:lnTo>
                    <a:pt x="209417" y="206625"/>
                  </a:lnTo>
                </a:path>
                <a:path w="3870325" h="882650">
                  <a:moveTo>
                    <a:pt x="209417" y="175910"/>
                  </a:moveTo>
                  <a:lnTo>
                    <a:pt x="209417" y="145196"/>
                  </a:lnTo>
                </a:path>
                <a:path w="3870325" h="882650">
                  <a:moveTo>
                    <a:pt x="256885" y="882346"/>
                  </a:moveTo>
                  <a:lnTo>
                    <a:pt x="256885" y="860008"/>
                  </a:lnTo>
                </a:path>
                <a:path w="3870325" h="882650">
                  <a:moveTo>
                    <a:pt x="256885" y="829294"/>
                  </a:moveTo>
                  <a:lnTo>
                    <a:pt x="256885" y="798579"/>
                  </a:lnTo>
                </a:path>
                <a:path w="3870325" h="882650">
                  <a:moveTo>
                    <a:pt x="256885" y="767864"/>
                  </a:moveTo>
                  <a:lnTo>
                    <a:pt x="256885" y="734358"/>
                  </a:lnTo>
                </a:path>
                <a:path w="3870325" h="882650">
                  <a:moveTo>
                    <a:pt x="256885" y="703643"/>
                  </a:moveTo>
                  <a:lnTo>
                    <a:pt x="256885" y="672928"/>
                  </a:lnTo>
                </a:path>
                <a:path w="3870325" h="882650">
                  <a:moveTo>
                    <a:pt x="256885" y="642214"/>
                  </a:moveTo>
                  <a:lnTo>
                    <a:pt x="256885" y="611499"/>
                  </a:lnTo>
                </a:path>
                <a:path w="3870325" h="882650">
                  <a:moveTo>
                    <a:pt x="256885" y="580785"/>
                  </a:moveTo>
                  <a:lnTo>
                    <a:pt x="256885" y="550070"/>
                  </a:lnTo>
                </a:path>
                <a:path w="3870325" h="882650">
                  <a:moveTo>
                    <a:pt x="256885" y="519355"/>
                  </a:moveTo>
                  <a:lnTo>
                    <a:pt x="256885" y="488641"/>
                  </a:lnTo>
                </a:path>
                <a:path w="3870325" h="882650">
                  <a:moveTo>
                    <a:pt x="256885" y="455134"/>
                  </a:moveTo>
                  <a:lnTo>
                    <a:pt x="256885" y="424419"/>
                  </a:lnTo>
                </a:path>
                <a:path w="3870325" h="882650">
                  <a:moveTo>
                    <a:pt x="256885" y="393705"/>
                  </a:moveTo>
                  <a:lnTo>
                    <a:pt x="256885" y="362990"/>
                  </a:lnTo>
                </a:path>
                <a:path w="3870325" h="882650">
                  <a:moveTo>
                    <a:pt x="256885" y="332276"/>
                  </a:moveTo>
                  <a:lnTo>
                    <a:pt x="256885" y="301561"/>
                  </a:lnTo>
                </a:path>
                <a:path w="3870325" h="882650">
                  <a:moveTo>
                    <a:pt x="256885" y="270846"/>
                  </a:moveTo>
                  <a:lnTo>
                    <a:pt x="256885" y="240132"/>
                  </a:lnTo>
                </a:path>
                <a:path w="3870325" h="882650">
                  <a:moveTo>
                    <a:pt x="256885" y="206625"/>
                  </a:moveTo>
                  <a:lnTo>
                    <a:pt x="256885" y="175910"/>
                  </a:lnTo>
                </a:path>
                <a:path w="3870325" h="882650">
                  <a:moveTo>
                    <a:pt x="256885" y="145196"/>
                  </a:moveTo>
                  <a:lnTo>
                    <a:pt x="256885" y="134027"/>
                  </a:lnTo>
                </a:path>
                <a:path w="3870325" h="882650">
                  <a:moveTo>
                    <a:pt x="304353" y="860008"/>
                  </a:moveTo>
                  <a:lnTo>
                    <a:pt x="304353" y="829294"/>
                  </a:lnTo>
                </a:path>
                <a:path w="3870325" h="882650">
                  <a:moveTo>
                    <a:pt x="304353" y="798579"/>
                  </a:moveTo>
                  <a:lnTo>
                    <a:pt x="304353" y="767864"/>
                  </a:lnTo>
                </a:path>
                <a:path w="3870325" h="882650">
                  <a:moveTo>
                    <a:pt x="304353" y="734358"/>
                  </a:moveTo>
                  <a:lnTo>
                    <a:pt x="304353" y="703643"/>
                  </a:lnTo>
                </a:path>
                <a:path w="3870325" h="882650">
                  <a:moveTo>
                    <a:pt x="304353" y="672928"/>
                  </a:moveTo>
                  <a:lnTo>
                    <a:pt x="304353" y="642214"/>
                  </a:lnTo>
                </a:path>
                <a:path w="3870325" h="882650">
                  <a:moveTo>
                    <a:pt x="304353" y="611499"/>
                  </a:moveTo>
                  <a:lnTo>
                    <a:pt x="304353" y="580785"/>
                  </a:lnTo>
                </a:path>
                <a:path w="3870325" h="882650">
                  <a:moveTo>
                    <a:pt x="304353" y="550070"/>
                  </a:moveTo>
                  <a:lnTo>
                    <a:pt x="304353" y="519355"/>
                  </a:lnTo>
                </a:path>
                <a:path w="3870325" h="882650">
                  <a:moveTo>
                    <a:pt x="304353" y="488641"/>
                  </a:moveTo>
                  <a:lnTo>
                    <a:pt x="304353" y="455134"/>
                  </a:lnTo>
                </a:path>
                <a:path w="3870325" h="882650">
                  <a:moveTo>
                    <a:pt x="304353" y="424419"/>
                  </a:moveTo>
                  <a:lnTo>
                    <a:pt x="304353" y="393705"/>
                  </a:lnTo>
                </a:path>
                <a:path w="3870325" h="882650">
                  <a:moveTo>
                    <a:pt x="304353" y="362990"/>
                  </a:moveTo>
                  <a:lnTo>
                    <a:pt x="304353" y="332276"/>
                  </a:lnTo>
                </a:path>
                <a:path w="3870325" h="882650">
                  <a:moveTo>
                    <a:pt x="304353" y="301561"/>
                  </a:moveTo>
                  <a:lnTo>
                    <a:pt x="304353" y="270846"/>
                  </a:lnTo>
                </a:path>
                <a:path w="3870325" h="882650">
                  <a:moveTo>
                    <a:pt x="304353" y="240132"/>
                  </a:moveTo>
                  <a:lnTo>
                    <a:pt x="304353" y="206625"/>
                  </a:lnTo>
                </a:path>
                <a:path w="3870325" h="882650">
                  <a:moveTo>
                    <a:pt x="304353" y="175910"/>
                  </a:moveTo>
                  <a:lnTo>
                    <a:pt x="304353" y="145196"/>
                  </a:lnTo>
                </a:path>
                <a:path w="3870325" h="882650">
                  <a:moveTo>
                    <a:pt x="349029" y="882346"/>
                  </a:moveTo>
                  <a:lnTo>
                    <a:pt x="349029" y="860008"/>
                  </a:lnTo>
                </a:path>
                <a:path w="3870325" h="882650">
                  <a:moveTo>
                    <a:pt x="349029" y="829294"/>
                  </a:moveTo>
                  <a:lnTo>
                    <a:pt x="349029" y="798579"/>
                  </a:lnTo>
                </a:path>
                <a:path w="3870325" h="882650">
                  <a:moveTo>
                    <a:pt x="349029" y="767864"/>
                  </a:moveTo>
                  <a:lnTo>
                    <a:pt x="349029" y="734358"/>
                  </a:lnTo>
                </a:path>
                <a:path w="3870325" h="882650">
                  <a:moveTo>
                    <a:pt x="349029" y="703643"/>
                  </a:moveTo>
                  <a:lnTo>
                    <a:pt x="349029" y="672928"/>
                  </a:lnTo>
                </a:path>
                <a:path w="3870325" h="882650">
                  <a:moveTo>
                    <a:pt x="349029" y="642214"/>
                  </a:moveTo>
                  <a:lnTo>
                    <a:pt x="349029" y="611499"/>
                  </a:lnTo>
                </a:path>
                <a:path w="3870325" h="882650">
                  <a:moveTo>
                    <a:pt x="349029" y="580785"/>
                  </a:moveTo>
                  <a:lnTo>
                    <a:pt x="349029" y="550070"/>
                  </a:lnTo>
                </a:path>
                <a:path w="3870325" h="882650">
                  <a:moveTo>
                    <a:pt x="349029" y="519355"/>
                  </a:moveTo>
                  <a:lnTo>
                    <a:pt x="349029" y="488641"/>
                  </a:lnTo>
                </a:path>
                <a:path w="3870325" h="882650">
                  <a:moveTo>
                    <a:pt x="349029" y="455134"/>
                  </a:moveTo>
                  <a:lnTo>
                    <a:pt x="349029" y="424419"/>
                  </a:lnTo>
                </a:path>
                <a:path w="3870325" h="882650">
                  <a:moveTo>
                    <a:pt x="349029" y="393705"/>
                  </a:moveTo>
                  <a:lnTo>
                    <a:pt x="349029" y="362990"/>
                  </a:lnTo>
                </a:path>
                <a:path w="3870325" h="882650">
                  <a:moveTo>
                    <a:pt x="349029" y="332276"/>
                  </a:moveTo>
                  <a:lnTo>
                    <a:pt x="349029" y="301561"/>
                  </a:lnTo>
                </a:path>
                <a:path w="3870325" h="882650">
                  <a:moveTo>
                    <a:pt x="349029" y="270846"/>
                  </a:moveTo>
                  <a:lnTo>
                    <a:pt x="349029" y="240132"/>
                  </a:lnTo>
                </a:path>
                <a:path w="3870325" h="882650">
                  <a:moveTo>
                    <a:pt x="349029" y="206625"/>
                  </a:moveTo>
                  <a:lnTo>
                    <a:pt x="349029" y="175910"/>
                  </a:lnTo>
                </a:path>
                <a:path w="3870325" h="882650">
                  <a:moveTo>
                    <a:pt x="349029" y="145196"/>
                  </a:moveTo>
                  <a:lnTo>
                    <a:pt x="349029" y="134027"/>
                  </a:lnTo>
                </a:path>
                <a:path w="3870325" h="882650">
                  <a:moveTo>
                    <a:pt x="396497" y="860008"/>
                  </a:moveTo>
                  <a:lnTo>
                    <a:pt x="396497" y="829294"/>
                  </a:lnTo>
                </a:path>
                <a:path w="3870325" h="882650">
                  <a:moveTo>
                    <a:pt x="396497" y="798579"/>
                  </a:moveTo>
                  <a:lnTo>
                    <a:pt x="396497" y="767864"/>
                  </a:lnTo>
                </a:path>
                <a:path w="3870325" h="882650">
                  <a:moveTo>
                    <a:pt x="396497" y="734358"/>
                  </a:moveTo>
                  <a:lnTo>
                    <a:pt x="396497" y="703643"/>
                  </a:lnTo>
                </a:path>
                <a:path w="3870325" h="882650">
                  <a:moveTo>
                    <a:pt x="396497" y="672928"/>
                  </a:moveTo>
                  <a:lnTo>
                    <a:pt x="396497" y="642214"/>
                  </a:lnTo>
                </a:path>
                <a:path w="3870325" h="882650">
                  <a:moveTo>
                    <a:pt x="396497" y="611499"/>
                  </a:moveTo>
                  <a:lnTo>
                    <a:pt x="396497" y="580785"/>
                  </a:lnTo>
                </a:path>
                <a:path w="3870325" h="882650">
                  <a:moveTo>
                    <a:pt x="396497" y="550070"/>
                  </a:moveTo>
                  <a:lnTo>
                    <a:pt x="396497" y="519355"/>
                  </a:lnTo>
                </a:path>
                <a:path w="3870325" h="882650">
                  <a:moveTo>
                    <a:pt x="396497" y="488641"/>
                  </a:moveTo>
                  <a:lnTo>
                    <a:pt x="396497" y="455134"/>
                  </a:lnTo>
                </a:path>
                <a:path w="3870325" h="882650">
                  <a:moveTo>
                    <a:pt x="396497" y="424419"/>
                  </a:moveTo>
                  <a:lnTo>
                    <a:pt x="396497" y="393705"/>
                  </a:lnTo>
                </a:path>
                <a:path w="3870325" h="882650">
                  <a:moveTo>
                    <a:pt x="396497" y="362990"/>
                  </a:moveTo>
                  <a:lnTo>
                    <a:pt x="396497" y="332276"/>
                  </a:lnTo>
                </a:path>
                <a:path w="3870325" h="882650">
                  <a:moveTo>
                    <a:pt x="396497" y="301561"/>
                  </a:moveTo>
                  <a:lnTo>
                    <a:pt x="396497" y="270846"/>
                  </a:lnTo>
                </a:path>
                <a:path w="3870325" h="882650">
                  <a:moveTo>
                    <a:pt x="396497" y="240132"/>
                  </a:moveTo>
                  <a:lnTo>
                    <a:pt x="396497" y="206625"/>
                  </a:lnTo>
                </a:path>
                <a:path w="3870325" h="882650">
                  <a:moveTo>
                    <a:pt x="396497" y="175910"/>
                  </a:moveTo>
                  <a:lnTo>
                    <a:pt x="396497" y="145196"/>
                  </a:lnTo>
                </a:path>
                <a:path w="3870325" h="882650">
                  <a:moveTo>
                    <a:pt x="443965" y="882346"/>
                  </a:moveTo>
                  <a:lnTo>
                    <a:pt x="443965" y="860008"/>
                  </a:lnTo>
                </a:path>
                <a:path w="3870325" h="882650">
                  <a:moveTo>
                    <a:pt x="443965" y="829294"/>
                  </a:moveTo>
                  <a:lnTo>
                    <a:pt x="443965" y="798579"/>
                  </a:lnTo>
                </a:path>
                <a:path w="3870325" h="882650">
                  <a:moveTo>
                    <a:pt x="443965" y="767864"/>
                  </a:moveTo>
                  <a:lnTo>
                    <a:pt x="443965" y="734358"/>
                  </a:lnTo>
                </a:path>
                <a:path w="3870325" h="882650">
                  <a:moveTo>
                    <a:pt x="443965" y="703643"/>
                  </a:moveTo>
                  <a:lnTo>
                    <a:pt x="443965" y="672928"/>
                  </a:lnTo>
                </a:path>
                <a:path w="3870325" h="882650">
                  <a:moveTo>
                    <a:pt x="443965" y="642214"/>
                  </a:moveTo>
                  <a:lnTo>
                    <a:pt x="443965" y="611499"/>
                  </a:lnTo>
                </a:path>
                <a:path w="3870325" h="882650">
                  <a:moveTo>
                    <a:pt x="443965" y="580785"/>
                  </a:moveTo>
                  <a:lnTo>
                    <a:pt x="443965" y="550070"/>
                  </a:lnTo>
                </a:path>
                <a:path w="3870325" h="882650">
                  <a:moveTo>
                    <a:pt x="443965" y="519355"/>
                  </a:moveTo>
                  <a:lnTo>
                    <a:pt x="443965" y="488641"/>
                  </a:lnTo>
                </a:path>
                <a:path w="3870325" h="882650">
                  <a:moveTo>
                    <a:pt x="443965" y="455134"/>
                  </a:moveTo>
                  <a:lnTo>
                    <a:pt x="443965" y="424419"/>
                  </a:lnTo>
                </a:path>
                <a:path w="3870325" h="882650">
                  <a:moveTo>
                    <a:pt x="443965" y="393705"/>
                  </a:moveTo>
                  <a:lnTo>
                    <a:pt x="443965" y="362990"/>
                  </a:lnTo>
                </a:path>
                <a:path w="3870325" h="882650">
                  <a:moveTo>
                    <a:pt x="443965" y="332276"/>
                  </a:moveTo>
                  <a:lnTo>
                    <a:pt x="443965" y="301561"/>
                  </a:lnTo>
                </a:path>
                <a:path w="3870325" h="882650">
                  <a:moveTo>
                    <a:pt x="443965" y="270846"/>
                  </a:moveTo>
                  <a:lnTo>
                    <a:pt x="443965" y="240132"/>
                  </a:lnTo>
                </a:path>
                <a:path w="3870325" h="882650">
                  <a:moveTo>
                    <a:pt x="443965" y="206625"/>
                  </a:moveTo>
                  <a:lnTo>
                    <a:pt x="443965" y="175910"/>
                  </a:lnTo>
                </a:path>
                <a:path w="3870325" h="882650">
                  <a:moveTo>
                    <a:pt x="443965" y="145196"/>
                  </a:moveTo>
                  <a:lnTo>
                    <a:pt x="443965" y="134027"/>
                  </a:lnTo>
                </a:path>
                <a:path w="3870325" h="882650">
                  <a:moveTo>
                    <a:pt x="491433" y="860008"/>
                  </a:moveTo>
                  <a:lnTo>
                    <a:pt x="491433" y="829294"/>
                  </a:lnTo>
                </a:path>
                <a:path w="3870325" h="882650">
                  <a:moveTo>
                    <a:pt x="491433" y="798579"/>
                  </a:moveTo>
                  <a:lnTo>
                    <a:pt x="491433" y="767864"/>
                  </a:lnTo>
                </a:path>
                <a:path w="3870325" h="882650">
                  <a:moveTo>
                    <a:pt x="491433" y="734358"/>
                  </a:moveTo>
                  <a:lnTo>
                    <a:pt x="491433" y="703643"/>
                  </a:lnTo>
                </a:path>
                <a:path w="3870325" h="882650">
                  <a:moveTo>
                    <a:pt x="491433" y="672928"/>
                  </a:moveTo>
                  <a:lnTo>
                    <a:pt x="491433" y="642214"/>
                  </a:lnTo>
                </a:path>
                <a:path w="3870325" h="882650">
                  <a:moveTo>
                    <a:pt x="491433" y="611499"/>
                  </a:moveTo>
                  <a:lnTo>
                    <a:pt x="491433" y="580785"/>
                  </a:lnTo>
                </a:path>
                <a:path w="3870325" h="882650">
                  <a:moveTo>
                    <a:pt x="491433" y="550070"/>
                  </a:moveTo>
                  <a:lnTo>
                    <a:pt x="491433" y="519355"/>
                  </a:lnTo>
                </a:path>
                <a:path w="3870325" h="882650">
                  <a:moveTo>
                    <a:pt x="491433" y="488641"/>
                  </a:moveTo>
                  <a:lnTo>
                    <a:pt x="491433" y="455134"/>
                  </a:lnTo>
                </a:path>
                <a:path w="3870325" h="882650">
                  <a:moveTo>
                    <a:pt x="491433" y="424419"/>
                  </a:moveTo>
                  <a:lnTo>
                    <a:pt x="491433" y="393705"/>
                  </a:lnTo>
                </a:path>
                <a:path w="3870325" h="882650">
                  <a:moveTo>
                    <a:pt x="491433" y="362990"/>
                  </a:moveTo>
                  <a:lnTo>
                    <a:pt x="491433" y="332276"/>
                  </a:lnTo>
                </a:path>
                <a:path w="3870325" h="882650">
                  <a:moveTo>
                    <a:pt x="491433" y="301561"/>
                  </a:moveTo>
                  <a:lnTo>
                    <a:pt x="491433" y="270846"/>
                  </a:lnTo>
                </a:path>
                <a:path w="3870325" h="882650">
                  <a:moveTo>
                    <a:pt x="491433" y="240132"/>
                  </a:moveTo>
                  <a:lnTo>
                    <a:pt x="491433" y="206625"/>
                  </a:lnTo>
                </a:path>
                <a:path w="3870325" h="882650">
                  <a:moveTo>
                    <a:pt x="491433" y="175910"/>
                  </a:moveTo>
                  <a:lnTo>
                    <a:pt x="491433" y="145196"/>
                  </a:lnTo>
                </a:path>
                <a:path w="3870325" h="882650">
                  <a:moveTo>
                    <a:pt x="536109" y="882346"/>
                  </a:moveTo>
                  <a:lnTo>
                    <a:pt x="536109" y="860008"/>
                  </a:lnTo>
                </a:path>
                <a:path w="3870325" h="882650">
                  <a:moveTo>
                    <a:pt x="536109" y="829294"/>
                  </a:moveTo>
                  <a:lnTo>
                    <a:pt x="536109" y="798579"/>
                  </a:lnTo>
                </a:path>
                <a:path w="3870325" h="882650">
                  <a:moveTo>
                    <a:pt x="536109" y="767864"/>
                  </a:moveTo>
                  <a:lnTo>
                    <a:pt x="536109" y="734358"/>
                  </a:lnTo>
                </a:path>
                <a:path w="3870325" h="882650">
                  <a:moveTo>
                    <a:pt x="536109" y="703643"/>
                  </a:moveTo>
                  <a:lnTo>
                    <a:pt x="536109" y="672928"/>
                  </a:lnTo>
                </a:path>
                <a:path w="3870325" h="882650">
                  <a:moveTo>
                    <a:pt x="536109" y="642214"/>
                  </a:moveTo>
                  <a:lnTo>
                    <a:pt x="536109" y="611499"/>
                  </a:lnTo>
                </a:path>
                <a:path w="3870325" h="882650">
                  <a:moveTo>
                    <a:pt x="536109" y="580785"/>
                  </a:moveTo>
                  <a:lnTo>
                    <a:pt x="536109" y="550070"/>
                  </a:lnTo>
                </a:path>
                <a:path w="3870325" h="882650">
                  <a:moveTo>
                    <a:pt x="536109" y="519355"/>
                  </a:moveTo>
                  <a:lnTo>
                    <a:pt x="536109" y="488641"/>
                  </a:lnTo>
                </a:path>
                <a:path w="3870325" h="882650">
                  <a:moveTo>
                    <a:pt x="536109" y="455134"/>
                  </a:moveTo>
                  <a:lnTo>
                    <a:pt x="536109" y="424419"/>
                  </a:lnTo>
                </a:path>
                <a:path w="3870325" h="882650">
                  <a:moveTo>
                    <a:pt x="536109" y="393705"/>
                  </a:moveTo>
                  <a:lnTo>
                    <a:pt x="536109" y="362990"/>
                  </a:lnTo>
                </a:path>
                <a:path w="3870325" h="882650">
                  <a:moveTo>
                    <a:pt x="536109" y="332276"/>
                  </a:moveTo>
                  <a:lnTo>
                    <a:pt x="536109" y="301561"/>
                  </a:lnTo>
                </a:path>
                <a:path w="3870325" h="882650">
                  <a:moveTo>
                    <a:pt x="536109" y="270846"/>
                  </a:moveTo>
                  <a:lnTo>
                    <a:pt x="536109" y="240132"/>
                  </a:lnTo>
                </a:path>
                <a:path w="3870325" h="882650">
                  <a:moveTo>
                    <a:pt x="536109" y="206625"/>
                  </a:moveTo>
                  <a:lnTo>
                    <a:pt x="536109" y="175910"/>
                  </a:lnTo>
                </a:path>
                <a:path w="3870325" h="882650">
                  <a:moveTo>
                    <a:pt x="536109" y="145196"/>
                  </a:moveTo>
                  <a:lnTo>
                    <a:pt x="536109" y="134027"/>
                  </a:lnTo>
                </a:path>
                <a:path w="3870325" h="882650">
                  <a:moveTo>
                    <a:pt x="583577" y="860008"/>
                  </a:moveTo>
                  <a:lnTo>
                    <a:pt x="583577" y="829294"/>
                  </a:lnTo>
                </a:path>
                <a:path w="3870325" h="882650">
                  <a:moveTo>
                    <a:pt x="583577" y="798579"/>
                  </a:moveTo>
                  <a:lnTo>
                    <a:pt x="583577" y="767864"/>
                  </a:lnTo>
                </a:path>
                <a:path w="3870325" h="882650">
                  <a:moveTo>
                    <a:pt x="583577" y="734358"/>
                  </a:moveTo>
                  <a:lnTo>
                    <a:pt x="583577" y="703643"/>
                  </a:lnTo>
                </a:path>
                <a:path w="3870325" h="882650">
                  <a:moveTo>
                    <a:pt x="583577" y="672928"/>
                  </a:moveTo>
                  <a:lnTo>
                    <a:pt x="583577" y="642214"/>
                  </a:lnTo>
                </a:path>
                <a:path w="3870325" h="882650">
                  <a:moveTo>
                    <a:pt x="583577" y="611499"/>
                  </a:moveTo>
                  <a:lnTo>
                    <a:pt x="583577" y="580785"/>
                  </a:lnTo>
                </a:path>
                <a:path w="3870325" h="882650">
                  <a:moveTo>
                    <a:pt x="583577" y="550070"/>
                  </a:moveTo>
                  <a:lnTo>
                    <a:pt x="583577" y="519355"/>
                  </a:lnTo>
                </a:path>
                <a:path w="3870325" h="882650">
                  <a:moveTo>
                    <a:pt x="583577" y="488641"/>
                  </a:moveTo>
                  <a:lnTo>
                    <a:pt x="583577" y="455134"/>
                  </a:lnTo>
                </a:path>
                <a:path w="3870325" h="882650">
                  <a:moveTo>
                    <a:pt x="583577" y="424419"/>
                  </a:moveTo>
                  <a:lnTo>
                    <a:pt x="583577" y="393705"/>
                  </a:lnTo>
                </a:path>
                <a:path w="3870325" h="882650">
                  <a:moveTo>
                    <a:pt x="583577" y="362990"/>
                  </a:moveTo>
                  <a:lnTo>
                    <a:pt x="583577" y="332276"/>
                  </a:lnTo>
                </a:path>
                <a:path w="3870325" h="882650">
                  <a:moveTo>
                    <a:pt x="583577" y="301561"/>
                  </a:moveTo>
                  <a:lnTo>
                    <a:pt x="583577" y="270846"/>
                  </a:lnTo>
                </a:path>
                <a:path w="3870325" h="882650">
                  <a:moveTo>
                    <a:pt x="583577" y="240132"/>
                  </a:moveTo>
                  <a:lnTo>
                    <a:pt x="583577" y="206625"/>
                  </a:lnTo>
                </a:path>
                <a:path w="3870325" h="882650">
                  <a:moveTo>
                    <a:pt x="583577" y="175910"/>
                  </a:moveTo>
                  <a:lnTo>
                    <a:pt x="583577" y="145196"/>
                  </a:lnTo>
                </a:path>
                <a:path w="3870325" h="882650">
                  <a:moveTo>
                    <a:pt x="631045" y="882346"/>
                  </a:moveTo>
                  <a:lnTo>
                    <a:pt x="631045" y="860008"/>
                  </a:lnTo>
                </a:path>
                <a:path w="3870325" h="882650">
                  <a:moveTo>
                    <a:pt x="631045" y="829294"/>
                  </a:moveTo>
                  <a:lnTo>
                    <a:pt x="631045" y="798579"/>
                  </a:lnTo>
                </a:path>
                <a:path w="3870325" h="882650">
                  <a:moveTo>
                    <a:pt x="631045" y="767864"/>
                  </a:moveTo>
                  <a:lnTo>
                    <a:pt x="631045" y="734358"/>
                  </a:lnTo>
                </a:path>
                <a:path w="3870325" h="882650">
                  <a:moveTo>
                    <a:pt x="631045" y="703643"/>
                  </a:moveTo>
                  <a:lnTo>
                    <a:pt x="631045" y="672928"/>
                  </a:lnTo>
                </a:path>
                <a:path w="3870325" h="882650">
                  <a:moveTo>
                    <a:pt x="631045" y="642214"/>
                  </a:moveTo>
                  <a:lnTo>
                    <a:pt x="631045" y="611499"/>
                  </a:lnTo>
                </a:path>
                <a:path w="3870325" h="882650">
                  <a:moveTo>
                    <a:pt x="631045" y="580785"/>
                  </a:moveTo>
                  <a:lnTo>
                    <a:pt x="631045" y="550070"/>
                  </a:lnTo>
                </a:path>
                <a:path w="3870325" h="882650">
                  <a:moveTo>
                    <a:pt x="631045" y="519355"/>
                  </a:moveTo>
                  <a:lnTo>
                    <a:pt x="631045" y="488641"/>
                  </a:lnTo>
                </a:path>
                <a:path w="3870325" h="882650">
                  <a:moveTo>
                    <a:pt x="631045" y="455134"/>
                  </a:moveTo>
                  <a:lnTo>
                    <a:pt x="631045" y="424419"/>
                  </a:lnTo>
                </a:path>
                <a:path w="3870325" h="882650">
                  <a:moveTo>
                    <a:pt x="631045" y="393705"/>
                  </a:moveTo>
                  <a:lnTo>
                    <a:pt x="631045" y="362990"/>
                  </a:lnTo>
                </a:path>
                <a:path w="3870325" h="882650">
                  <a:moveTo>
                    <a:pt x="631045" y="332276"/>
                  </a:moveTo>
                  <a:lnTo>
                    <a:pt x="631045" y="301561"/>
                  </a:lnTo>
                </a:path>
                <a:path w="3870325" h="882650">
                  <a:moveTo>
                    <a:pt x="631045" y="270846"/>
                  </a:moveTo>
                  <a:lnTo>
                    <a:pt x="631045" y="240132"/>
                  </a:lnTo>
                </a:path>
                <a:path w="3870325" h="882650">
                  <a:moveTo>
                    <a:pt x="631045" y="206625"/>
                  </a:moveTo>
                  <a:lnTo>
                    <a:pt x="631045" y="175910"/>
                  </a:lnTo>
                </a:path>
                <a:path w="3870325" h="882650">
                  <a:moveTo>
                    <a:pt x="631045" y="145196"/>
                  </a:moveTo>
                  <a:lnTo>
                    <a:pt x="631045" y="134027"/>
                  </a:lnTo>
                </a:path>
                <a:path w="3870325" h="882650">
                  <a:moveTo>
                    <a:pt x="675721" y="860008"/>
                  </a:moveTo>
                  <a:lnTo>
                    <a:pt x="675721" y="829294"/>
                  </a:lnTo>
                </a:path>
                <a:path w="3870325" h="882650">
                  <a:moveTo>
                    <a:pt x="675721" y="798579"/>
                  </a:moveTo>
                  <a:lnTo>
                    <a:pt x="675721" y="767864"/>
                  </a:lnTo>
                </a:path>
                <a:path w="3870325" h="882650">
                  <a:moveTo>
                    <a:pt x="675721" y="734358"/>
                  </a:moveTo>
                  <a:lnTo>
                    <a:pt x="675721" y="703643"/>
                  </a:lnTo>
                </a:path>
                <a:path w="3870325" h="882650">
                  <a:moveTo>
                    <a:pt x="675721" y="672928"/>
                  </a:moveTo>
                  <a:lnTo>
                    <a:pt x="675721" y="642214"/>
                  </a:lnTo>
                </a:path>
                <a:path w="3870325" h="882650">
                  <a:moveTo>
                    <a:pt x="675721" y="611499"/>
                  </a:moveTo>
                  <a:lnTo>
                    <a:pt x="675721" y="580785"/>
                  </a:lnTo>
                </a:path>
                <a:path w="3870325" h="882650">
                  <a:moveTo>
                    <a:pt x="675721" y="550070"/>
                  </a:moveTo>
                  <a:lnTo>
                    <a:pt x="675721" y="519355"/>
                  </a:lnTo>
                </a:path>
                <a:path w="3870325" h="882650">
                  <a:moveTo>
                    <a:pt x="675721" y="488641"/>
                  </a:moveTo>
                  <a:lnTo>
                    <a:pt x="675721" y="455134"/>
                  </a:lnTo>
                </a:path>
                <a:path w="3870325" h="882650">
                  <a:moveTo>
                    <a:pt x="675721" y="424419"/>
                  </a:moveTo>
                  <a:lnTo>
                    <a:pt x="675721" y="393705"/>
                  </a:lnTo>
                </a:path>
                <a:path w="3870325" h="882650">
                  <a:moveTo>
                    <a:pt x="675721" y="362990"/>
                  </a:moveTo>
                  <a:lnTo>
                    <a:pt x="675721" y="332276"/>
                  </a:lnTo>
                </a:path>
                <a:path w="3870325" h="882650">
                  <a:moveTo>
                    <a:pt x="675721" y="301561"/>
                  </a:moveTo>
                  <a:lnTo>
                    <a:pt x="675721" y="270846"/>
                  </a:lnTo>
                </a:path>
                <a:path w="3870325" h="882650">
                  <a:moveTo>
                    <a:pt x="675721" y="240132"/>
                  </a:moveTo>
                  <a:lnTo>
                    <a:pt x="675721" y="206625"/>
                  </a:lnTo>
                </a:path>
                <a:path w="3870325" h="882650">
                  <a:moveTo>
                    <a:pt x="675721" y="175910"/>
                  </a:moveTo>
                  <a:lnTo>
                    <a:pt x="675721" y="145196"/>
                  </a:lnTo>
                </a:path>
                <a:path w="3870325" h="882650">
                  <a:moveTo>
                    <a:pt x="723189" y="882346"/>
                  </a:moveTo>
                  <a:lnTo>
                    <a:pt x="723189" y="860008"/>
                  </a:lnTo>
                </a:path>
                <a:path w="3870325" h="882650">
                  <a:moveTo>
                    <a:pt x="723189" y="829294"/>
                  </a:moveTo>
                  <a:lnTo>
                    <a:pt x="723189" y="798579"/>
                  </a:lnTo>
                </a:path>
                <a:path w="3870325" h="882650">
                  <a:moveTo>
                    <a:pt x="723189" y="767864"/>
                  </a:moveTo>
                  <a:lnTo>
                    <a:pt x="723189" y="734358"/>
                  </a:lnTo>
                </a:path>
                <a:path w="3870325" h="882650">
                  <a:moveTo>
                    <a:pt x="723189" y="703643"/>
                  </a:moveTo>
                  <a:lnTo>
                    <a:pt x="723189" y="672928"/>
                  </a:lnTo>
                </a:path>
                <a:path w="3870325" h="882650">
                  <a:moveTo>
                    <a:pt x="723189" y="642214"/>
                  </a:moveTo>
                  <a:lnTo>
                    <a:pt x="723189" y="611499"/>
                  </a:lnTo>
                </a:path>
                <a:path w="3870325" h="882650">
                  <a:moveTo>
                    <a:pt x="723189" y="580785"/>
                  </a:moveTo>
                  <a:lnTo>
                    <a:pt x="723189" y="550070"/>
                  </a:lnTo>
                </a:path>
                <a:path w="3870325" h="882650">
                  <a:moveTo>
                    <a:pt x="723189" y="519355"/>
                  </a:moveTo>
                  <a:lnTo>
                    <a:pt x="723189" y="488641"/>
                  </a:lnTo>
                </a:path>
                <a:path w="3870325" h="882650">
                  <a:moveTo>
                    <a:pt x="723189" y="455134"/>
                  </a:moveTo>
                  <a:lnTo>
                    <a:pt x="723189" y="424419"/>
                  </a:lnTo>
                </a:path>
                <a:path w="3870325" h="882650">
                  <a:moveTo>
                    <a:pt x="723189" y="393705"/>
                  </a:moveTo>
                  <a:lnTo>
                    <a:pt x="723189" y="362990"/>
                  </a:lnTo>
                </a:path>
                <a:path w="3870325" h="882650">
                  <a:moveTo>
                    <a:pt x="723189" y="332276"/>
                  </a:moveTo>
                  <a:lnTo>
                    <a:pt x="723189" y="301561"/>
                  </a:lnTo>
                </a:path>
                <a:path w="3870325" h="882650">
                  <a:moveTo>
                    <a:pt x="723189" y="270846"/>
                  </a:moveTo>
                  <a:lnTo>
                    <a:pt x="723189" y="251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9716981" y="2303594"/>
              <a:ext cx="0" cy="1186815"/>
            </a:xfrm>
            <a:custGeom>
              <a:avLst/>
              <a:gdLst/>
              <a:ahLst/>
              <a:cxnLst/>
              <a:rect l="l" t="t" r="r" b="b"/>
              <a:pathLst>
                <a:path h="1186814">
                  <a:moveTo>
                    <a:pt x="0" y="0"/>
                  </a:moveTo>
                  <a:lnTo>
                    <a:pt x="0" y="418835"/>
                  </a:lnTo>
                </a:path>
                <a:path h="1186814">
                  <a:moveTo>
                    <a:pt x="0" y="488641"/>
                  </a:moveTo>
                  <a:lnTo>
                    <a:pt x="0" y="558447"/>
                  </a:lnTo>
                </a:path>
                <a:path h="1186814">
                  <a:moveTo>
                    <a:pt x="0" y="628253"/>
                  </a:moveTo>
                  <a:lnTo>
                    <a:pt x="0" y="1047088"/>
                  </a:lnTo>
                </a:path>
                <a:path h="1186814">
                  <a:moveTo>
                    <a:pt x="0" y="1116894"/>
                  </a:moveTo>
                  <a:lnTo>
                    <a:pt x="0" y="118670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10727770" y="2758729"/>
              <a:ext cx="2669540" cy="7491730"/>
            </a:xfrm>
            <a:custGeom>
              <a:avLst/>
              <a:gdLst/>
              <a:ahLst/>
              <a:cxnLst/>
              <a:rect l="l" t="t" r="r" b="b"/>
              <a:pathLst>
                <a:path w="2669540" h="7491730">
                  <a:moveTo>
                    <a:pt x="2342686" y="11168"/>
                  </a:moveTo>
                  <a:lnTo>
                    <a:pt x="2669377" y="11168"/>
                  </a:lnTo>
                </a:path>
                <a:path w="2669540" h="7491730">
                  <a:moveTo>
                    <a:pt x="2015994" y="11168"/>
                  </a:moveTo>
                  <a:lnTo>
                    <a:pt x="2342686" y="11168"/>
                  </a:lnTo>
                </a:path>
                <a:path w="2669540" h="7491730">
                  <a:moveTo>
                    <a:pt x="2342686" y="41883"/>
                  </a:moveTo>
                  <a:lnTo>
                    <a:pt x="2669377" y="41883"/>
                  </a:lnTo>
                </a:path>
                <a:path w="2669540" h="7491730">
                  <a:moveTo>
                    <a:pt x="2015994" y="41883"/>
                  </a:moveTo>
                  <a:lnTo>
                    <a:pt x="2342686" y="41883"/>
                  </a:lnTo>
                </a:path>
                <a:path w="2669540" h="7491730">
                  <a:moveTo>
                    <a:pt x="2342686" y="72598"/>
                  </a:moveTo>
                  <a:lnTo>
                    <a:pt x="2669377" y="72598"/>
                  </a:lnTo>
                </a:path>
                <a:path w="2669540" h="7491730">
                  <a:moveTo>
                    <a:pt x="2015994" y="72598"/>
                  </a:moveTo>
                  <a:lnTo>
                    <a:pt x="2342686" y="72598"/>
                  </a:lnTo>
                </a:path>
                <a:path w="2669540" h="7491730">
                  <a:moveTo>
                    <a:pt x="2342686" y="106104"/>
                  </a:moveTo>
                  <a:lnTo>
                    <a:pt x="2669377" y="106104"/>
                  </a:lnTo>
                </a:path>
                <a:path w="2669540" h="7491730">
                  <a:moveTo>
                    <a:pt x="2015994" y="106104"/>
                  </a:moveTo>
                  <a:lnTo>
                    <a:pt x="2342686" y="106104"/>
                  </a:lnTo>
                </a:path>
                <a:path w="2669540" h="7491730">
                  <a:moveTo>
                    <a:pt x="2342686" y="136819"/>
                  </a:moveTo>
                  <a:lnTo>
                    <a:pt x="2669377" y="136819"/>
                  </a:lnTo>
                </a:path>
                <a:path w="2669540" h="7491730">
                  <a:moveTo>
                    <a:pt x="1968526" y="136819"/>
                  </a:moveTo>
                  <a:lnTo>
                    <a:pt x="2342686" y="136819"/>
                  </a:lnTo>
                </a:path>
                <a:path w="2669540" h="7491730">
                  <a:moveTo>
                    <a:pt x="2342686" y="167534"/>
                  </a:moveTo>
                  <a:lnTo>
                    <a:pt x="2669377" y="167534"/>
                  </a:lnTo>
                </a:path>
                <a:path w="2669540" h="7491730">
                  <a:moveTo>
                    <a:pt x="1968526" y="167534"/>
                  </a:moveTo>
                  <a:lnTo>
                    <a:pt x="2342686" y="167534"/>
                  </a:lnTo>
                </a:path>
                <a:path w="2669540" h="7491730">
                  <a:moveTo>
                    <a:pt x="2342686" y="198248"/>
                  </a:moveTo>
                  <a:lnTo>
                    <a:pt x="2669377" y="198248"/>
                  </a:lnTo>
                </a:path>
                <a:path w="2669540" h="7491730">
                  <a:moveTo>
                    <a:pt x="1968526" y="198248"/>
                  </a:moveTo>
                  <a:lnTo>
                    <a:pt x="2342686" y="198248"/>
                  </a:lnTo>
                </a:path>
                <a:path w="2669540" h="7491730">
                  <a:moveTo>
                    <a:pt x="2342686" y="228963"/>
                  </a:moveTo>
                  <a:lnTo>
                    <a:pt x="2669377" y="228963"/>
                  </a:lnTo>
                </a:path>
                <a:path w="2669540" h="7491730">
                  <a:moveTo>
                    <a:pt x="1968526" y="228963"/>
                  </a:moveTo>
                  <a:lnTo>
                    <a:pt x="2342686" y="228963"/>
                  </a:lnTo>
                </a:path>
                <a:path w="2669540" h="7491730">
                  <a:moveTo>
                    <a:pt x="2342686" y="259677"/>
                  </a:moveTo>
                  <a:lnTo>
                    <a:pt x="2669377" y="259677"/>
                  </a:lnTo>
                </a:path>
                <a:path w="2669540" h="7491730">
                  <a:moveTo>
                    <a:pt x="1968526" y="259677"/>
                  </a:moveTo>
                  <a:lnTo>
                    <a:pt x="2342686" y="259677"/>
                  </a:lnTo>
                </a:path>
                <a:path w="2669540" h="7491730">
                  <a:moveTo>
                    <a:pt x="2342686" y="290392"/>
                  </a:moveTo>
                  <a:lnTo>
                    <a:pt x="2669377" y="290392"/>
                  </a:lnTo>
                </a:path>
                <a:path w="2669540" h="7491730">
                  <a:moveTo>
                    <a:pt x="1968526" y="290392"/>
                  </a:moveTo>
                  <a:lnTo>
                    <a:pt x="2342686" y="290392"/>
                  </a:lnTo>
                </a:path>
                <a:path w="2669540" h="7491730">
                  <a:moveTo>
                    <a:pt x="2342686" y="321107"/>
                  </a:moveTo>
                  <a:lnTo>
                    <a:pt x="2669377" y="321107"/>
                  </a:lnTo>
                </a:path>
                <a:path w="2669540" h="7491730">
                  <a:moveTo>
                    <a:pt x="1968526" y="321107"/>
                  </a:moveTo>
                  <a:lnTo>
                    <a:pt x="2342686" y="321107"/>
                  </a:lnTo>
                </a:path>
                <a:path w="2669540" h="7491730">
                  <a:moveTo>
                    <a:pt x="2342686" y="354613"/>
                  </a:moveTo>
                  <a:lnTo>
                    <a:pt x="2669377" y="354613"/>
                  </a:lnTo>
                </a:path>
                <a:path w="2669540" h="7491730">
                  <a:moveTo>
                    <a:pt x="1968526" y="354613"/>
                  </a:moveTo>
                  <a:lnTo>
                    <a:pt x="2342686" y="354613"/>
                  </a:lnTo>
                </a:path>
                <a:path w="2669540" h="7491730">
                  <a:moveTo>
                    <a:pt x="2342686" y="385328"/>
                  </a:moveTo>
                  <a:lnTo>
                    <a:pt x="2669377" y="385328"/>
                  </a:lnTo>
                </a:path>
                <a:path w="2669540" h="7491730">
                  <a:moveTo>
                    <a:pt x="1968526" y="385328"/>
                  </a:moveTo>
                  <a:lnTo>
                    <a:pt x="2342686" y="385328"/>
                  </a:lnTo>
                </a:path>
                <a:path w="2669540" h="7491730">
                  <a:moveTo>
                    <a:pt x="2342686" y="416043"/>
                  </a:moveTo>
                  <a:lnTo>
                    <a:pt x="2669377" y="416043"/>
                  </a:lnTo>
                </a:path>
                <a:path w="2669540" h="7491730">
                  <a:moveTo>
                    <a:pt x="1968526" y="416043"/>
                  </a:moveTo>
                  <a:lnTo>
                    <a:pt x="2342686" y="416043"/>
                  </a:lnTo>
                </a:path>
                <a:path w="2669540" h="7491730">
                  <a:moveTo>
                    <a:pt x="2342686" y="446757"/>
                  </a:moveTo>
                  <a:lnTo>
                    <a:pt x="2669377" y="446757"/>
                  </a:lnTo>
                </a:path>
                <a:path w="2669540" h="7491730">
                  <a:moveTo>
                    <a:pt x="1968526" y="446757"/>
                  </a:moveTo>
                  <a:lnTo>
                    <a:pt x="2342686" y="446757"/>
                  </a:lnTo>
                </a:path>
                <a:path w="2669540" h="7491730">
                  <a:moveTo>
                    <a:pt x="2342686" y="477472"/>
                  </a:moveTo>
                  <a:lnTo>
                    <a:pt x="2669377" y="477472"/>
                  </a:lnTo>
                </a:path>
                <a:path w="2669540" h="7491730">
                  <a:moveTo>
                    <a:pt x="1968526" y="477472"/>
                  </a:moveTo>
                  <a:lnTo>
                    <a:pt x="2342686" y="477472"/>
                  </a:lnTo>
                </a:path>
                <a:path w="2669540" h="7491730">
                  <a:moveTo>
                    <a:pt x="2342686" y="508186"/>
                  </a:moveTo>
                  <a:lnTo>
                    <a:pt x="2669377" y="508186"/>
                  </a:lnTo>
                </a:path>
                <a:path w="2669540" h="7491730">
                  <a:moveTo>
                    <a:pt x="1968526" y="508186"/>
                  </a:moveTo>
                  <a:lnTo>
                    <a:pt x="2342686" y="508186"/>
                  </a:lnTo>
                </a:path>
                <a:path w="2669540" h="7491730">
                  <a:moveTo>
                    <a:pt x="2342686" y="538901"/>
                  </a:moveTo>
                  <a:lnTo>
                    <a:pt x="2669377" y="538901"/>
                  </a:lnTo>
                </a:path>
                <a:path w="2669540" h="7491730">
                  <a:moveTo>
                    <a:pt x="1968526" y="538901"/>
                  </a:moveTo>
                  <a:lnTo>
                    <a:pt x="2342686" y="538901"/>
                  </a:lnTo>
                </a:path>
                <a:path w="2669540" h="7491730">
                  <a:moveTo>
                    <a:pt x="2342686" y="569616"/>
                  </a:moveTo>
                  <a:lnTo>
                    <a:pt x="2669377" y="569616"/>
                  </a:lnTo>
                </a:path>
                <a:path w="2669540" h="7491730">
                  <a:moveTo>
                    <a:pt x="1968526" y="569616"/>
                  </a:moveTo>
                  <a:lnTo>
                    <a:pt x="2342686" y="569616"/>
                  </a:lnTo>
                </a:path>
                <a:path w="2669540" h="7491730">
                  <a:moveTo>
                    <a:pt x="2342686" y="600330"/>
                  </a:moveTo>
                  <a:lnTo>
                    <a:pt x="2669377" y="600330"/>
                  </a:lnTo>
                </a:path>
                <a:path w="2669540" h="7491730">
                  <a:moveTo>
                    <a:pt x="1968526" y="600330"/>
                  </a:moveTo>
                  <a:lnTo>
                    <a:pt x="2342686" y="600330"/>
                  </a:lnTo>
                </a:path>
                <a:path w="2669540" h="7491730">
                  <a:moveTo>
                    <a:pt x="2342686" y="633837"/>
                  </a:moveTo>
                  <a:lnTo>
                    <a:pt x="2669377" y="633837"/>
                  </a:lnTo>
                </a:path>
                <a:path w="2669540" h="7491730">
                  <a:moveTo>
                    <a:pt x="1968526" y="633837"/>
                  </a:moveTo>
                  <a:lnTo>
                    <a:pt x="2342686" y="633837"/>
                  </a:lnTo>
                </a:path>
                <a:path w="2669540" h="7491730">
                  <a:moveTo>
                    <a:pt x="2342686" y="664552"/>
                  </a:moveTo>
                  <a:lnTo>
                    <a:pt x="2669377" y="664552"/>
                  </a:lnTo>
                </a:path>
                <a:path w="2669540" h="7491730">
                  <a:moveTo>
                    <a:pt x="1968526" y="664552"/>
                  </a:moveTo>
                  <a:lnTo>
                    <a:pt x="2342686" y="664552"/>
                  </a:lnTo>
                </a:path>
                <a:path w="2669540" h="7491730">
                  <a:moveTo>
                    <a:pt x="2342686" y="695266"/>
                  </a:moveTo>
                  <a:lnTo>
                    <a:pt x="2669377" y="695266"/>
                  </a:lnTo>
                </a:path>
                <a:path w="2669540" h="7491730">
                  <a:moveTo>
                    <a:pt x="1968526" y="695266"/>
                  </a:moveTo>
                  <a:lnTo>
                    <a:pt x="2342686" y="695266"/>
                  </a:lnTo>
                </a:path>
                <a:path w="2669540" h="7491730">
                  <a:moveTo>
                    <a:pt x="2342686" y="725981"/>
                  </a:moveTo>
                  <a:lnTo>
                    <a:pt x="2669377" y="725981"/>
                  </a:lnTo>
                </a:path>
                <a:path w="2669540" h="7491730">
                  <a:moveTo>
                    <a:pt x="1968526" y="725981"/>
                  </a:moveTo>
                  <a:lnTo>
                    <a:pt x="2342686" y="725981"/>
                  </a:lnTo>
                </a:path>
                <a:path w="2669540" h="7491730">
                  <a:moveTo>
                    <a:pt x="2669377" y="756695"/>
                  </a:moveTo>
                  <a:lnTo>
                    <a:pt x="2342686" y="756695"/>
                  </a:lnTo>
                  <a:lnTo>
                    <a:pt x="1968526" y="756695"/>
                  </a:lnTo>
                </a:path>
                <a:path w="2669540" h="7491730">
                  <a:moveTo>
                    <a:pt x="2669377" y="787410"/>
                  </a:moveTo>
                  <a:lnTo>
                    <a:pt x="2342686" y="787410"/>
                  </a:lnTo>
                  <a:lnTo>
                    <a:pt x="1968526" y="787410"/>
                  </a:lnTo>
                </a:path>
                <a:path w="2669540" h="7491730">
                  <a:moveTo>
                    <a:pt x="2669377" y="818125"/>
                  </a:moveTo>
                  <a:lnTo>
                    <a:pt x="2342686" y="818125"/>
                  </a:lnTo>
                  <a:lnTo>
                    <a:pt x="1968526" y="818125"/>
                  </a:lnTo>
                </a:path>
                <a:path w="2669540" h="7491730">
                  <a:moveTo>
                    <a:pt x="2669377" y="848839"/>
                  </a:moveTo>
                  <a:lnTo>
                    <a:pt x="2342686" y="848839"/>
                  </a:lnTo>
                  <a:lnTo>
                    <a:pt x="1968526" y="848839"/>
                  </a:lnTo>
                </a:path>
                <a:path w="2669540" h="7491730">
                  <a:moveTo>
                    <a:pt x="2669377" y="879554"/>
                  </a:moveTo>
                  <a:lnTo>
                    <a:pt x="2342686" y="879554"/>
                  </a:lnTo>
                  <a:lnTo>
                    <a:pt x="1985279" y="879554"/>
                  </a:lnTo>
                </a:path>
                <a:path w="2669540" h="7491730">
                  <a:moveTo>
                    <a:pt x="2669377" y="913061"/>
                  </a:moveTo>
                  <a:lnTo>
                    <a:pt x="2342686" y="913061"/>
                  </a:lnTo>
                  <a:lnTo>
                    <a:pt x="1985279" y="913061"/>
                  </a:lnTo>
                </a:path>
                <a:path w="2669540" h="7491730">
                  <a:moveTo>
                    <a:pt x="954944" y="11168"/>
                  </a:moveTo>
                  <a:lnTo>
                    <a:pt x="1468716" y="11168"/>
                  </a:lnTo>
                </a:path>
                <a:path w="2669540" h="7491730">
                  <a:moveTo>
                    <a:pt x="954944" y="41883"/>
                  </a:moveTo>
                  <a:lnTo>
                    <a:pt x="1468716" y="41883"/>
                  </a:lnTo>
                </a:path>
                <a:path w="2669540" h="7491730">
                  <a:moveTo>
                    <a:pt x="954944" y="72598"/>
                  </a:moveTo>
                  <a:lnTo>
                    <a:pt x="1468716" y="72598"/>
                  </a:lnTo>
                </a:path>
                <a:path w="2669540" h="7491730">
                  <a:moveTo>
                    <a:pt x="954944" y="106104"/>
                  </a:moveTo>
                  <a:lnTo>
                    <a:pt x="1468716" y="106104"/>
                  </a:lnTo>
                </a:path>
                <a:path w="2669540" h="7491730">
                  <a:moveTo>
                    <a:pt x="910268" y="136819"/>
                  </a:moveTo>
                  <a:lnTo>
                    <a:pt x="1516184" y="136819"/>
                  </a:lnTo>
                </a:path>
                <a:path w="2669540" h="7491730">
                  <a:moveTo>
                    <a:pt x="910268" y="167534"/>
                  </a:moveTo>
                  <a:lnTo>
                    <a:pt x="1516184" y="167534"/>
                  </a:lnTo>
                </a:path>
                <a:path w="2669540" h="7491730">
                  <a:moveTo>
                    <a:pt x="910268" y="198248"/>
                  </a:moveTo>
                  <a:lnTo>
                    <a:pt x="1516184" y="198248"/>
                  </a:lnTo>
                </a:path>
                <a:path w="2669540" h="7491730">
                  <a:moveTo>
                    <a:pt x="910268" y="228963"/>
                  </a:moveTo>
                  <a:lnTo>
                    <a:pt x="1516184" y="228963"/>
                  </a:lnTo>
                </a:path>
                <a:path w="2669540" h="7491730">
                  <a:moveTo>
                    <a:pt x="910268" y="259677"/>
                  </a:moveTo>
                  <a:lnTo>
                    <a:pt x="1516184" y="259677"/>
                  </a:lnTo>
                </a:path>
                <a:path w="2669540" h="7491730">
                  <a:moveTo>
                    <a:pt x="910268" y="290392"/>
                  </a:moveTo>
                  <a:lnTo>
                    <a:pt x="1516184" y="290392"/>
                  </a:lnTo>
                </a:path>
                <a:path w="2669540" h="7491730">
                  <a:moveTo>
                    <a:pt x="910268" y="321107"/>
                  </a:moveTo>
                  <a:lnTo>
                    <a:pt x="1516184" y="321107"/>
                  </a:lnTo>
                </a:path>
                <a:path w="2669540" h="7491730">
                  <a:moveTo>
                    <a:pt x="910268" y="354613"/>
                  </a:moveTo>
                  <a:lnTo>
                    <a:pt x="1516184" y="354613"/>
                  </a:lnTo>
                </a:path>
                <a:path w="2669540" h="7491730">
                  <a:moveTo>
                    <a:pt x="910268" y="385328"/>
                  </a:moveTo>
                  <a:lnTo>
                    <a:pt x="1516184" y="385328"/>
                  </a:lnTo>
                </a:path>
                <a:path w="2669540" h="7491730">
                  <a:moveTo>
                    <a:pt x="910268" y="416043"/>
                  </a:moveTo>
                  <a:lnTo>
                    <a:pt x="1516184" y="416043"/>
                  </a:lnTo>
                </a:path>
                <a:path w="2669540" h="7491730">
                  <a:moveTo>
                    <a:pt x="910268" y="446757"/>
                  </a:moveTo>
                  <a:lnTo>
                    <a:pt x="1516184" y="446757"/>
                  </a:lnTo>
                </a:path>
                <a:path w="2669540" h="7491730">
                  <a:moveTo>
                    <a:pt x="910268" y="477472"/>
                  </a:moveTo>
                  <a:lnTo>
                    <a:pt x="1516184" y="477472"/>
                  </a:lnTo>
                </a:path>
                <a:path w="2669540" h="7491730">
                  <a:moveTo>
                    <a:pt x="910268" y="508186"/>
                  </a:moveTo>
                  <a:lnTo>
                    <a:pt x="1516184" y="508186"/>
                  </a:lnTo>
                </a:path>
                <a:path w="2669540" h="7491730">
                  <a:moveTo>
                    <a:pt x="910268" y="538901"/>
                  </a:moveTo>
                  <a:lnTo>
                    <a:pt x="1516184" y="538901"/>
                  </a:lnTo>
                </a:path>
                <a:path w="2669540" h="7491730">
                  <a:moveTo>
                    <a:pt x="910268" y="569616"/>
                  </a:moveTo>
                  <a:lnTo>
                    <a:pt x="1516184" y="569616"/>
                  </a:lnTo>
                </a:path>
                <a:path w="2669540" h="7491730">
                  <a:moveTo>
                    <a:pt x="910268" y="600330"/>
                  </a:moveTo>
                  <a:lnTo>
                    <a:pt x="1516184" y="600330"/>
                  </a:lnTo>
                </a:path>
                <a:path w="2669540" h="7491730">
                  <a:moveTo>
                    <a:pt x="910268" y="633837"/>
                  </a:moveTo>
                  <a:lnTo>
                    <a:pt x="1516184" y="633837"/>
                  </a:lnTo>
                </a:path>
                <a:path w="2669540" h="7491730">
                  <a:moveTo>
                    <a:pt x="910268" y="664552"/>
                  </a:moveTo>
                  <a:lnTo>
                    <a:pt x="1516184" y="664552"/>
                  </a:lnTo>
                </a:path>
                <a:path w="2669540" h="7491730">
                  <a:moveTo>
                    <a:pt x="910268" y="695266"/>
                  </a:moveTo>
                  <a:lnTo>
                    <a:pt x="1516184" y="695266"/>
                  </a:lnTo>
                </a:path>
                <a:path w="2669540" h="7491730">
                  <a:moveTo>
                    <a:pt x="910268" y="725981"/>
                  </a:moveTo>
                  <a:lnTo>
                    <a:pt x="1516184" y="725981"/>
                  </a:lnTo>
                </a:path>
                <a:path w="2669540" h="7491730">
                  <a:moveTo>
                    <a:pt x="1094556" y="756695"/>
                  </a:moveTo>
                  <a:lnTo>
                    <a:pt x="1516184" y="756695"/>
                  </a:lnTo>
                </a:path>
                <a:path w="2669540" h="7491730">
                  <a:moveTo>
                    <a:pt x="1094556" y="787410"/>
                  </a:moveTo>
                  <a:lnTo>
                    <a:pt x="1516184" y="787410"/>
                  </a:lnTo>
                </a:path>
                <a:path w="2669540" h="7491730">
                  <a:moveTo>
                    <a:pt x="1094556" y="818125"/>
                  </a:moveTo>
                  <a:lnTo>
                    <a:pt x="1516184" y="818125"/>
                  </a:lnTo>
                </a:path>
                <a:path w="2669540" h="7491730">
                  <a:moveTo>
                    <a:pt x="1094556" y="848839"/>
                  </a:moveTo>
                  <a:lnTo>
                    <a:pt x="1516184" y="848839"/>
                  </a:lnTo>
                </a:path>
                <a:path w="2669540" h="7491730">
                  <a:moveTo>
                    <a:pt x="1094556" y="879554"/>
                  </a:moveTo>
                  <a:lnTo>
                    <a:pt x="1496638" y="879554"/>
                  </a:lnTo>
                </a:path>
                <a:path w="2669540" h="7491730">
                  <a:moveTo>
                    <a:pt x="1094556" y="913061"/>
                  </a:moveTo>
                  <a:lnTo>
                    <a:pt x="1496638" y="913061"/>
                  </a:lnTo>
                </a:path>
                <a:path w="2669540" h="7491730">
                  <a:moveTo>
                    <a:pt x="1094556" y="943775"/>
                  </a:moveTo>
                  <a:lnTo>
                    <a:pt x="2342686" y="943775"/>
                  </a:lnTo>
                  <a:lnTo>
                    <a:pt x="2669377" y="943775"/>
                  </a:lnTo>
                </a:path>
                <a:path w="2669540" h="7491730">
                  <a:moveTo>
                    <a:pt x="1094556" y="974490"/>
                  </a:moveTo>
                  <a:lnTo>
                    <a:pt x="2342686" y="974490"/>
                  </a:lnTo>
                  <a:lnTo>
                    <a:pt x="2669377" y="974490"/>
                  </a:lnTo>
                </a:path>
                <a:path w="2669540" h="7491730">
                  <a:moveTo>
                    <a:pt x="1094556" y="1005204"/>
                  </a:moveTo>
                  <a:lnTo>
                    <a:pt x="2342686" y="1005204"/>
                  </a:lnTo>
                  <a:lnTo>
                    <a:pt x="2669377" y="1005204"/>
                  </a:lnTo>
                </a:path>
                <a:path w="2669540" h="7491730">
                  <a:moveTo>
                    <a:pt x="1094556" y="1035919"/>
                  </a:moveTo>
                  <a:lnTo>
                    <a:pt x="2342686" y="1035919"/>
                  </a:lnTo>
                  <a:lnTo>
                    <a:pt x="2669377" y="1035919"/>
                  </a:lnTo>
                </a:path>
                <a:path w="2669540" h="7491730">
                  <a:moveTo>
                    <a:pt x="1094556" y="1066634"/>
                  </a:moveTo>
                  <a:lnTo>
                    <a:pt x="2342686" y="1066634"/>
                  </a:lnTo>
                  <a:lnTo>
                    <a:pt x="2669377" y="1066634"/>
                  </a:lnTo>
                </a:path>
                <a:path w="2669540" h="7491730">
                  <a:moveTo>
                    <a:pt x="1094556" y="1097348"/>
                  </a:moveTo>
                  <a:lnTo>
                    <a:pt x="2342686" y="1097348"/>
                  </a:lnTo>
                  <a:lnTo>
                    <a:pt x="2669377" y="1097348"/>
                  </a:lnTo>
                </a:path>
                <a:path w="2669540" h="7491730">
                  <a:moveTo>
                    <a:pt x="1094556" y="1128063"/>
                  </a:moveTo>
                  <a:lnTo>
                    <a:pt x="2342686" y="1128063"/>
                  </a:lnTo>
                  <a:lnTo>
                    <a:pt x="2669377" y="1128063"/>
                  </a:lnTo>
                </a:path>
                <a:path w="2669540" h="7491730">
                  <a:moveTo>
                    <a:pt x="1094556" y="1161570"/>
                  </a:moveTo>
                  <a:lnTo>
                    <a:pt x="2342686" y="1161570"/>
                  </a:lnTo>
                  <a:lnTo>
                    <a:pt x="2669377" y="1161570"/>
                  </a:lnTo>
                </a:path>
                <a:path w="2669540" h="7491730">
                  <a:moveTo>
                    <a:pt x="1130855" y="1192284"/>
                  </a:moveTo>
                  <a:lnTo>
                    <a:pt x="2342686" y="1192284"/>
                  </a:lnTo>
                  <a:lnTo>
                    <a:pt x="2669377" y="1192284"/>
                  </a:lnTo>
                </a:path>
                <a:path w="2669540" h="7491730">
                  <a:moveTo>
                    <a:pt x="1130855" y="1222999"/>
                  </a:moveTo>
                  <a:lnTo>
                    <a:pt x="2342686" y="1222999"/>
                  </a:lnTo>
                  <a:lnTo>
                    <a:pt x="2669377" y="1222999"/>
                  </a:lnTo>
                </a:path>
                <a:path w="2669540" h="7491730">
                  <a:moveTo>
                    <a:pt x="2342686" y="1253713"/>
                  </a:moveTo>
                  <a:lnTo>
                    <a:pt x="2669377" y="1253713"/>
                  </a:lnTo>
                </a:path>
                <a:path w="2669540" h="7491730">
                  <a:moveTo>
                    <a:pt x="1130855" y="1253713"/>
                  </a:moveTo>
                  <a:lnTo>
                    <a:pt x="2342686" y="1253713"/>
                  </a:lnTo>
                </a:path>
                <a:path w="2669540" h="7491730">
                  <a:moveTo>
                    <a:pt x="2342686" y="1284428"/>
                  </a:moveTo>
                  <a:lnTo>
                    <a:pt x="2669377" y="1284428"/>
                  </a:lnTo>
                </a:path>
                <a:path w="2669540" h="7491730">
                  <a:moveTo>
                    <a:pt x="2015994" y="1284428"/>
                  </a:moveTo>
                  <a:lnTo>
                    <a:pt x="2342686" y="1284428"/>
                  </a:lnTo>
                </a:path>
                <a:path w="2669540" h="7491730">
                  <a:moveTo>
                    <a:pt x="1130855" y="1284428"/>
                  </a:moveTo>
                  <a:lnTo>
                    <a:pt x="1468716" y="1284428"/>
                  </a:lnTo>
                </a:path>
                <a:path w="2669540" h="7491730">
                  <a:moveTo>
                    <a:pt x="2342686" y="1315143"/>
                  </a:moveTo>
                  <a:lnTo>
                    <a:pt x="2669377" y="1315143"/>
                  </a:lnTo>
                </a:path>
                <a:path w="2669540" h="7491730">
                  <a:moveTo>
                    <a:pt x="2015994" y="1315143"/>
                  </a:moveTo>
                  <a:lnTo>
                    <a:pt x="2342686" y="1315143"/>
                  </a:lnTo>
                </a:path>
                <a:path w="2669540" h="7491730">
                  <a:moveTo>
                    <a:pt x="1094556" y="1315143"/>
                  </a:moveTo>
                  <a:lnTo>
                    <a:pt x="1468716" y="1315143"/>
                  </a:lnTo>
                </a:path>
                <a:path w="2669540" h="7491730">
                  <a:moveTo>
                    <a:pt x="954944" y="1315143"/>
                  </a:moveTo>
                  <a:lnTo>
                    <a:pt x="1024750" y="1315143"/>
                  </a:lnTo>
                </a:path>
                <a:path w="2669540" h="7491730">
                  <a:moveTo>
                    <a:pt x="2342686" y="1345857"/>
                  </a:moveTo>
                  <a:lnTo>
                    <a:pt x="2669377" y="1345857"/>
                  </a:lnTo>
                </a:path>
                <a:path w="2669540" h="7491730">
                  <a:moveTo>
                    <a:pt x="2015994" y="1345857"/>
                  </a:moveTo>
                  <a:lnTo>
                    <a:pt x="2342686" y="1345857"/>
                  </a:lnTo>
                </a:path>
                <a:path w="2669540" h="7491730">
                  <a:moveTo>
                    <a:pt x="1094556" y="1345857"/>
                  </a:moveTo>
                  <a:lnTo>
                    <a:pt x="1468716" y="1345857"/>
                  </a:lnTo>
                </a:path>
                <a:path w="2669540" h="7491730">
                  <a:moveTo>
                    <a:pt x="954944" y="1345857"/>
                  </a:moveTo>
                  <a:lnTo>
                    <a:pt x="1024750" y="1345857"/>
                  </a:lnTo>
                </a:path>
                <a:path w="2669540" h="7491730">
                  <a:moveTo>
                    <a:pt x="2342686" y="1376572"/>
                  </a:moveTo>
                  <a:lnTo>
                    <a:pt x="2669377" y="1376572"/>
                  </a:lnTo>
                </a:path>
                <a:path w="2669540" h="7491730">
                  <a:moveTo>
                    <a:pt x="2015994" y="1376572"/>
                  </a:moveTo>
                  <a:lnTo>
                    <a:pt x="2342686" y="1376572"/>
                  </a:lnTo>
                </a:path>
                <a:path w="2669540" h="7491730">
                  <a:moveTo>
                    <a:pt x="1094556" y="1376572"/>
                  </a:moveTo>
                  <a:lnTo>
                    <a:pt x="1468716" y="1376572"/>
                  </a:lnTo>
                </a:path>
                <a:path w="2669540" h="7491730">
                  <a:moveTo>
                    <a:pt x="954944" y="1376572"/>
                  </a:moveTo>
                  <a:lnTo>
                    <a:pt x="1024750" y="1376572"/>
                  </a:lnTo>
                </a:path>
                <a:path w="2669540" h="7491730">
                  <a:moveTo>
                    <a:pt x="2342686" y="1407286"/>
                  </a:moveTo>
                  <a:lnTo>
                    <a:pt x="2669377" y="1407286"/>
                  </a:lnTo>
                </a:path>
                <a:path w="2669540" h="7491730">
                  <a:moveTo>
                    <a:pt x="1968526" y="1407286"/>
                  </a:moveTo>
                  <a:lnTo>
                    <a:pt x="2342686" y="1407286"/>
                  </a:lnTo>
                </a:path>
                <a:path w="2669540" h="7491730">
                  <a:moveTo>
                    <a:pt x="1094556" y="1407286"/>
                  </a:moveTo>
                  <a:lnTo>
                    <a:pt x="1516184" y="1407286"/>
                  </a:lnTo>
                </a:path>
                <a:path w="2669540" h="7491730">
                  <a:moveTo>
                    <a:pt x="910268" y="1407286"/>
                  </a:moveTo>
                  <a:lnTo>
                    <a:pt x="1024750" y="1407286"/>
                  </a:lnTo>
                </a:path>
                <a:path w="2669540" h="7491730">
                  <a:moveTo>
                    <a:pt x="2342686" y="1440793"/>
                  </a:moveTo>
                  <a:lnTo>
                    <a:pt x="2669377" y="1440793"/>
                  </a:lnTo>
                </a:path>
                <a:path w="2669540" h="7491730">
                  <a:moveTo>
                    <a:pt x="1968526" y="1440793"/>
                  </a:moveTo>
                  <a:lnTo>
                    <a:pt x="2342686" y="1440793"/>
                  </a:lnTo>
                </a:path>
                <a:path w="2669540" h="7491730">
                  <a:moveTo>
                    <a:pt x="1094556" y="1440793"/>
                  </a:moveTo>
                  <a:lnTo>
                    <a:pt x="1516184" y="1440793"/>
                  </a:lnTo>
                </a:path>
                <a:path w="2669540" h="7491730">
                  <a:moveTo>
                    <a:pt x="910268" y="1440793"/>
                  </a:moveTo>
                  <a:lnTo>
                    <a:pt x="1024750" y="1440793"/>
                  </a:lnTo>
                </a:path>
                <a:path w="2669540" h="7491730">
                  <a:moveTo>
                    <a:pt x="2342686" y="1471508"/>
                  </a:moveTo>
                  <a:lnTo>
                    <a:pt x="2669377" y="1471508"/>
                  </a:lnTo>
                </a:path>
                <a:path w="2669540" h="7491730">
                  <a:moveTo>
                    <a:pt x="1968526" y="1471508"/>
                  </a:moveTo>
                  <a:lnTo>
                    <a:pt x="2342686" y="1471508"/>
                  </a:lnTo>
                </a:path>
                <a:path w="2669540" h="7491730">
                  <a:moveTo>
                    <a:pt x="1094556" y="1471508"/>
                  </a:moveTo>
                  <a:lnTo>
                    <a:pt x="1516184" y="1471508"/>
                  </a:lnTo>
                </a:path>
                <a:path w="2669540" h="7491730">
                  <a:moveTo>
                    <a:pt x="910268" y="1471508"/>
                  </a:moveTo>
                  <a:lnTo>
                    <a:pt x="1024750" y="1471508"/>
                  </a:lnTo>
                </a:path>
                <a:path w="2669540" h="7491730">
                  <a:moveTo>
                    <a:pt x="2342686" y="1502222"/>
                  </a:moveTo>
                  <a:lnTo>
                    <a:pt x="2669377" y="1502222"/>
                  </a:lnTo>
                </a:path>
                <a:path w="2669540" h="7491730">
                  <a:moveTo>
                    <a:pt x="1968526" y="1502222"/>
                  </a:moveTo>
                  <a:lnTo>
                    <a:pt x="2342686" y="1502222"/>
                  </a:lnTo>
                </a:path>
                <a:path w="2669540" h="7491730">
                  <a:moveTo>
                    <a:pt x="1094556" y="1502222"/>
                  </a:moveTo>
                  <a:lnTo>
                    <a:pt x="1516184" y="1502222"/>
                  </a:lnTo>
                </a:path>
                <a:path w="2669540" h="7491730">
                  <a:moveTo>
                    <a:pt x="910268" y="1502222"/>
                  </a:moveTo>
                  <a:lnTo>
                    <a:pt x="1024750" y="1502222"/>
                  </a:lnTo>
                </a:path>
                <a:path w="2669540" h="7491730">
                  <a:moveTo>
                    <a:pt x="2342686" y="1532937"/>
                  </a:moveTo>
                  <a:lnTo>
                    <a:pt x="2669377" y="1532937"/>
                  </a:lnTo>
                </a:path>
                <a:path w="2669540" h="7491730">
                  <a:moveTo>
                    <a:pt x="1968526" y="1532937"/>
                  </a:moveTo>
                  <a:lnTo>
                    <a:pt x="2342686" y="1532937"/>
                  </a:lnTo>
                </a:path>
                <a:path w="2669540" h="7491730">
                  <a:moveTo>
                    <a:pt x="1094556" y="1532937"/>
                  </a:moveTo>
                  <a:lnTo>
                    <a:pt x="1516184" y="1532937"/>
                  </a:lnTo>
                </a:path>
                <a:path w="2669540" h="7491730">
                  <a:moveTo>
                    <a:pt x="910268" y="1532937"/>
                  </a:moveTo>
                  <a:lnTo>
                    <a:pt x="1024750" y="1532937"/>
                  </a:lnTo>
                </a:path>
                <a:path w="2669540" h="7491730">
                  <a:moveTo>
                    <a:pt x="2342686" y="1563652"/>
                  </a:moveTo>
                  <a:lnTo>
                    <a:pt x="2669377" y="1563652"/>
                  </a:lnTo>
                </a:path>
                <a:path w="2669540" h="7491730">
                  <a:moveTo>
                    <a:pt x="1968526" y="1563652"/>
                  </a:moveTo>
                  <a:lnTo>
                    <a:pt x="2342686" y="1563652"/>
                  </a:lnTo>
                </a:path>
                <a:path w="2669540" h="7491730">
                  <a:moveTo>
                    <a:pt x="1094556" y="1563652"/>
                  </a:moveTo>
                  <a:lnTo>
                    <a:pt x="1516184" y="1563652"/>
                  </a:lnTo>
                </a:path>
                <a:path w="2669540" h="7491730">
                  <a:moveTo>
                    <a:pt x="910268" y="1563652"/>
                  </a:moveTo>
                  <a:lnTo>
                    <a:pt x="1024750" y="1563652"/>
                  </a:lnTo>
                </a:path>
                <a:path w="2669540" h="7491730">
                  <a:moveTo>
                    <a:pt x="2342686" y="1594366"/>
                  </a:moveTo>
                  <a:lnTo>
                    <a:pt x="2669377" y="1594366"/>
                  </a:lnTo>
                </a:path>
                <a:path w="2669540" h="7491730">
                  <a:moveTo>
                    <a:pt x="1968526" y="1594366"/>
                  </a:moveTo>
                  <a:lnTo>
                    <a:pt x="2342686" y="1594366"/>
                  </a:lnTo>
                </a:path>
                <a:path w="2669540" h="7491730">
                  <a:moveTo>
                    <a:pt x="1094556" y="1594366"/>
                  </a:moveTo>
                  <a:lnTo>
                    <a:pt x="1516184" y="1594366"/>
                  </a:lnTo>
                </a:path>
                <a:path w="2669540" h="7491730">
                  <a:moveTo>
                    <a:pt x="910268" y="1594366"/>
                  </a:moveTo>
                  <a:lnTo>
                    <a:pt x="1024750" y="1594366"/>
                  </a:lnTo>
                </a:path>
                <a:path w="2669540" h="7491730">
                  <a:moveTo>
                    <a:pt x="2342686" y="1625081"/>
                  </a:moveTo>
                  <a:lnTo>
                    <a:pt x="2669377" y="1625081"/>
                  </a:lnTo>
                </a:path>
                <a:path w="2669540" h="7491730">
                  <a:moveTo>
                    <a:pt x="1968526" y="1625081"/>
                  </a:moveTo>
                  <a:lnTo>
                    <a:pt x="2342686" y="1625081"/>
                  </a:lnTo>
                </a:path>
                <a:path w="2669540" h="7491730">
                  <a:moveTo>
                    <a:pt x="1094556" y="1625081"/>
                  </a:moveTo>
                  <a:lnTo>
                    <a:pt x="1516184" y="1625081"/>
                  </a:lnTo>
                </a:path>
                <a:path w="2669540" h="7491730">
                  <a:moveTo>
                    <a:pt x="910268" y="1625081"/>
                  </a:moveTo>
                  <a:lnTo>
                    <a:pt x="1024750" y="1625081"/>
                  </a:lnTo>
                </a:path>
                <a:path w="2669540" h="7491730">
                  <a:moveTo>
                    <a:pt x="2342686" y="1655795"/>
                  </a:moveTo>
                  <a:lnTo>
                    <a:pt x="2669377" y="1655795"/>
                  </a:lnTo>
                </a:path>
                <a:path w="2669540" h="7491730">
                  <a:moveTo>
                    <a:pt x="1968526" y="1655795"/>
                  </a:moveTo>
                  <a:lnTo>
                    <a:pt x="2342686" y="1655795"/>
                  </a:lnTo>
                </a:path>
                <a:path w="2669540" h="7491730">
                  <a:moveTo>
                    <a:pt x="1094556" y="1655795"/>
                  </a:moveTo>
                  <a:lnTo>
                    <a:pt x="1516184" y="1655795"/>
                  </a:lnTo>
                </a:path>
                <a:path w="2669540" h="7491730">
                  <a:moveTo>
                    <a:pt x="910268" y="1655795"/>
                  </a:moveTo>
                  <a:lnTo>
                    <a:pt x="1024750" y="1655795"/>
                  </a:lnTo>
                </a:path>
                <a:path w="2669540" h="7491730">
                  <a:moveTo>
                    <a:pt x="2342686" y="1686510"/>
                  </a:moveTo>
                  <a:lnTo>
                    <a:pt x="2669377" y="1686510"/>
                  </a:lnTo>
                </a:path>
                <a:path w="2669540" h="7491730">
                  <a:moveTo>
                    <a:pt x="1968526" y="1686510"/>
                  </a:moveTo>
                  <a:lnTo>
                    <a:pt x="2342686" y="1686510"/>
                  </a:lnTo>
                </a:path>
                <a:path w="2669540" h="7491730">
                  <a:moveTo>
                    <a:pt x="1094556" y="1686510"/>
                  </a:moveTo>
                  <a:lnTo>
                    <a:pt x="1516184" y="1686510"/>
                  </a:lnTo>
                </a:path>
                <a:path w="2669540" h="7491730">
                  <a:moveTo>
                    <a:pt x="910268" y="1686510"/>
                  </a:moveTo>
                  <a:lnTo>
                    <a:pt x="1024750" y="1686510"/>
                  </a:lnTo>
                </a:path>
                <a:path w="2669540" h="7491730">
                  <a:moveTo>
                    <a:pt x="2342686" y="1720017"/>
                  </a:moveTo>
                  <a:lnTo>
                    <a:pt x="2669377" y="1720017"/>
                  </a:lnTo>
                </a:path>
                <a:path w="2669540" h="7491730">
                  <a:moveTo>
                    <a:pt x="1968526" y="1720017"/>
                  </a:moveTo>
                  <a:lnTo>
                    <a:pt x="2342686" y="1720017"/>
                  </a:lnTo>
                </a:path>
                <a:path w="2669540" h="7491730">
                  <a:moveTo>
                    <a:pt x="1094556" y="1720017"/>
                  </a:moveTo>
                  <a:lnTo>
                    <a:pt x="1516184" y="1720017"/>
                  </a:lnTo>
                </a:path>
                <a:path w="2669540" h="7491730">
                  <a:moveTo>
                    <a:pt x="910268" y="1720017"/>
                  </a:moveTo>
                  <a:lnTo>
                    <a:pt x="1024750" y="1720017"/>
                  </a:lnTo>
                </a:path>
                <a:path w="2669540" h="7491730">
                  <a:moveTo>
                    <a:pt x="2342686" y="1750731"/>
                  </a:moveTo>
                  <a:lnTo>
                    <a:pt x="2669377" y="1750731"/>
                  </a:lnTo>
                </a:path>
                <a:path w="2669540" h="7491730">
                  <a:moveTo>
                    <a:pt x="1968526" y="1750731"/>
                  </a:moveTo>
                  <a:lnTo>
                    <a:pt x="2342686" y="1750731"/>
                  </a:lnTo>
                </a:path>
                <a:path w="2669540" h="7491730">
                  <a:moveTo>
                    <a:pt x="1094556" y="1750731"/>
                  </a:moveTo>
                  <a:lnTo>
                    <a:pt x="1516184" y="1750731"/>
                  </a:lnTo>
                </a:path>
                <a:path w="2669540" h="7491730">
                  <a:moveTo>
                    <a:pt x="910268" y="1750731"/>
                  </a:moveTo>
                  <a:lnTo>
                    <a:pt x="1024750" y="1750731"/>
                  </a:lnTo>
                </a:path>
                <a:path w="2669540" h="7491730">
                  <a:moveTo>
                    <a:pt x="2342686" y="1781446"/>
                  </a:moveTo>
                  <a:lnTo>
                    <a:pt x="2669377" y="1781446"/>
                  </a:lnTo>
                </a:path>
                <a:path w="2669540" h="7491730">
                  <a:moveTo>
                    <a:pt x="1968526" y="1781446"/>
                  </a:moveTo>
                  <a:lnTo>
                    <a:pt x="2342686" y="1781446"/>
                  </a:lnTo>
                </a:path>
                <a:path w="2669540" h="7491730">
                  <a:moveTo>
                    <a:pt x="1094556" y="1781446"/>
                  </a:moveTo>
                  <a:lnTo>
                    <a:pt x="1516184" y="1781446"/>
                  </a:lnTo>
                </a:path>
                <a:path w="2669540" h="7491730">
                  <a:moveTo>
                    <a:pt x="910268" y="1781446"/>
                  </a:moveTo>
                  <a:lnTo>
                    <a:pt x="1024750" y="1781446"/>
                  </a:lnTo>
                </a:path>
                <a:path w="2669540" h="7491730">
                  <a:moveTo>
                    <a:pt x="2342686" y="1812161"/>
                  </a:moveTo>
                  <a:lnTo>
                    <a:pt x="2669377" y="1812161"/>
                  </a:lnTo>
                </a:path>
                <a:path w="2669540" h="7491730">
                  <a:moveTo>
                    <a:pt x="1968526" y="1812161"/>
                  </a:moveTo>
                  <a:lnTo>
                    <a:pt x="2342686" y="1812161"/>
                  </a:lnTo>
                </a:path>
                <a:path w="2669540" h="7491730">
                  <a:moveTo>
                    <a:pt x="1094556" y="1812161"/>
                  </a:moveTo>
                  <a:lnTo>
                    <a:pt x="1516184" y="1812161"/>
                  </a:lnTo>
                </a:path>
                <a:path w="2669540" h="7491730">
                  <a:moveTo>
                    <a:pt x="910268" y="1812161"/>
                  </a:moveTo>
                  <a:lnTo>
                    <a:pt x="1024750" y="1812161"/>
                  </a:lnTo>
                </a:path>
                <a:path w="2669540" h="7491730">
                  <a:moveTo>
                    <a:pt x="2342686" y="1842875"/>
                  </a:moveTo>
                  <a:lnTo>
                    <a:pt x="2669377" y="1842875"/>
                  </a:lnTo>
                </a:path>
                <a:path w="2669540" h="7491730">
                  <a:moveTo>
                    <a:pt x="1968526" y="1842875"/>
                  </a:moveTo>
                  <a:lnTo>
                    <a:pt x="2342686" y="1842875"/>
                  </a:lnTo>
                </a:path>
                <a:path w="2669540" h="7491730">
                  <a:moveTo>
                    <a:pt x="1094556" y="1842875"/>
                  </a:moveTo>
                  <a:lnTo>
                    <a:pt x="1516184" y="1842875"/>
                  </a:lnTo>
                </a:path>
                <a:path w="2669540" h="7491730">
                  <a:moveTo>
                    <a:pt x="910268" y="1842875"/>
                  </a:moveTo>
                  <a:lnTo>
                    <a:pt x="1024750" y="1842875"/>
                  </a:lnTo>
                </a:path>
                <a:path w="2669540" h="7491730">
                  <a:moveTo>
                    <a:pt x="2342686" y="1873590"/>
                  </a:moveTo>
                  <a:lnTo>
                    <a:pt x="2669377" y="1873590"/>
                  </a:lnTo>
                </a:path>
                <a:path w="2669540" h="7491730">
                  <a:moveTo>
                    <a:pt x="1968526" y="1873590"/>
                  </a:moveTo>
                  <a:lnTo>
                    <a:pt x="2342686" y="1873590"/>
                  </a:lnTo>
                </a:path>
                <a:path w="2669540" h="7491730">
                  <a:moveTo>
                    <a:pt x="1094556" y="1873590"/>
                  </a:moveTo>
                  <a:lnTo>
                    <a:pt x="1516184" y="1873590"/>
                  </a:lnTo>
                </a:path>
                <a:path w="2669540" h="7491730">
                  <a:moveTo>
                    <a:pt x="910268" y="1873590"/>
                  </a:moveTo>
                  <a:lnTo>
                    <a:pt x="1024750" y="1873590"/>
                  </a:lnTo>
                </a:path>
                <a:path w="2669540" h="7491730">
                  <a:moveTo>
                    <a:pt x="2342686" y="1904304"/>
                  </a:moveTo>
                  <a:lnTo>
                    <a:pt x="2669377" y="1904304"/>
                  </a:lnTo>
                </a:path>
                <a:path w="2669540" h="7491730">
                  <a:moveTo>
                    <a:pt x="1968526" y="1904304"/>
                  </a:moveTo>
                  <a:lnTo>
                    <a:pt x="2342686" y="1904304"/>
                  </a:lnTo>
                </a:path>
                <a:path w="2669540" h="7491730">
                  <a:moveTo>
                    <a:pt x="1094556" y="1904304"/>
                  </a:moveTo>
                  <a:lnTo>
                    <a:pt x="1516184" y="1904304"/>
                  </a:lnTo>
                </a:path>
                <a:path w="2669540" h="7491730">
                  <a:moveTo>
                    <a:pt x="910268" y="1904304"/>
                  </a:moveTo>
                  <a:lnTo>
                    <a:pt x="1024750" y="1904304"/>
                  </a:lnTo>
                </a:path>
                <a:path w="2669540" h="7491730">
                  <a:moveTo>
                    <a:pt x="2342686" y="1935019"/>
                  </a:moveTo>
                  <a:lnTo>
                    <a:pt x="2669377" y="1935019"/>
                  </a:lnTo>
                </a:path>
                <a:path w="2669540" h="7491730">
                  <a:moveTo>
                    <a:pt x="1968526" y="1935019"/>
                  </a:moveTo>
                  <a:lnTo>
                    <a:pt x="2342686" y="1935019"/>
                  </a:lnTo>
                </a:path>
                <a:path w="2669540" h="7491730">
                  <a:moveTo>
                    <a:pt x="1094556" y="1935019"/>
                  </a:moveTo>
                  <a:lnTo>
                    <a:pt x="1516184" y="1935019"/>
                  </a:lnTo>
                </a:path>
                <a:path w="2669540" h="7491730">
                  <a:moveTo>
                    <a:pt x="910268" y="1935019"/>
                  </a:moveTo>
                  <a:lnTo>
                    <a:pt x="1024750" y="1935019"/>
                  </a:lnTo>
                </a:path>
                <a:path w="2669540" h="7491730">
                  <a:moveTo>
                    <a:pt x="2342686" y="1965734"/>
                  </a:moveTo>
                  <a:lnTo>
                    <a:pt x="2669377" y="1965734"/>
                  </a:lnTo>
                </a:path>
                <a:path w="2669540" h="7491730">
                  <a:moveTo>
                    <a:pt x="1968526" y="1965734"/>
                  </a:moveTo>
                  <a:lnTo>
                    <a:pt x="2342686" y="1965734"/>
                  </a:lnTo>
                </a:path>
                <a:path w="2669540" h="7491730">
                  <a:moveTo>
                    <a:pt x="1094556" y="1965734"/>
                  </a:moveTo>
                  <a:lnTo>
                    <a:pt x="1516184" y="1965734"/>
                  </a:lnTo>
                </a:path>
                <a:path w="2669540" h="7491730">
                  <a:moveTo>
                    <a:pt x="910268" y="1965734"/>
                  </a:moveTo>
                  <a:lnTo>
                    <a:pt x="1024750" y="1965734"/>
                  </a:lnTo>
                </a:path>
                <a:path w="2669540" h="7491730">
                  <a:moveTo>
                    <a:pt x="2342686" y="1999241"/>
                  </a:moveTo>
                  <a:lnTo>
                    <a:pt x="2669377" y="1999241"/>
                  </a:lnTo>
                </a:path>
                <a:path w="2669540" h="7491730">
                  <a:moveTo>
                    <a:pt x="1968526" y="1999241"/>
                  </a:moveTo>
                  <a:lnTo>
                    <a:pt x="2342686" y="1999241"/>
                  </a:lnTo>
                </a:path>
                <a:path w="2669540" h="7491730">
                  <a:moveTo>
                    <a:pt x="1094556" y="1999241"/>
                  </a:moveTo>
                  <a:lnTo>
                    <a:pt x="1516184" y="1999241"/>
                  </a:lnTo>
                </a:path>
                <a:path w="2669540" h="7491730">
                  <a:moveTo>
                    <a:pt x="910268" y="1999241"/>
                  </a:moveTo>
                  <a:lnTo>
                    <a:pt x="1024750" y="1999241"/>
                  </a:lnTo>
                </a:path>
                <a:path w="2669540" h="7491730">
                  <a:moveTo>
                    <a:pt x="2342686" y="2029955"/>
                  </a:moveTo>
                  <a:lnTo>
                    <a:pt x="2669377" y="2029955"/>
                  </a:lnTo>
                </a:path>
                <a:path w="2669540" h="7491730">
                  <a:moveTo>
                    <a:pt x="1968526" y="2029955"/>
                  </a:moveTo>
                  <a:lnTo>
                    <a:pt x="2342686" y="2029955"/>
                  </a:lnTo>
                </a:path>
                <a:path w="2669540" h="7491730">
                  <a:moveTo>
                    <a:pt x="1094556" y="2029955"/>
                  </a:moveTo>
                  <a:lnTo>
                    <a:pt x="1516184" y="2029955"/>
                  </a:lnTo>
                </a:path>
                <a:path w="2669540" h="7491730">
                  <a:moveTo>
                    <a:pt x="910268" y="2029955"/>
                  </a:moveTo>
                  <a:lnTo>
                    <a:pt x="1024750" y="2029955"/>
                  </a:lnTo>
                </a:path>
                <a:path w="2669540" h="7491730">
                  <a:moveTo>
                    <a:pt x="2342686" y="2060670"/>
                  </a:moveTo>
                  <a:lnTo>
                    <a:pt x="2669377" y="2060670"/>
                  </a:lnTo>
                </a:path>
                <a:path w="2669540" h="7491730">
                  <a:moveTo>
                    <a:pt x="1968526" y="2060670"/>
                  </a:moveTo>
                  <a:lnTo>
                    <a:pt x="2342686" y="2060670"/>
                  </a:lnTo>
                </a:path>
                <a:path w="2669540" h="7491730">
                  <a:moveTo>
                    <a:pt x="1094556" y="2060670"/>
                  </a:moveTo>
                  <a:lnTo>
                    <a:pt x="1516184" y="2060670"/>
                  </a:lnTo>
                </a:path>
                <a:path w="2669540" h="7491730">
                  <a:moveTo>
                    <a:pt x="910268" y="2060670"/>
                  </a:moveTo>
                  <a:lnTo>
                    <a:pt x="1024750" y="2060670"/>
                  </a:lnTo>
                </a:path>
                <a:path w="2669540" h="7491730">
                  <a:moveTo>
                    <a:pt x="2342686" y="2091384"/>
                  </a:moveTo>
                  <a:lnTo>
                    <a:pt x="2669377" y="2091384"/>
                  </a:lnTo>
                </a:path>
                <a:path w="2669540" h="7491730">
                  <a:moveTo>
                    <a:pt x="1968526" y="2091384"/>
                  </a:moveTo>
                  <a:lnTo>
                    <a:pt x="2342686" y="2091384"/>
                  </a:lnTo>
                </a:path>
                <a:path w="2669540" h="7491730">
                  <a:moveTo>
                    <a:pt x="1094556" y="2091384"/>
                  </a:moveTo>
                  <a:lnTo>
                    <a:pt x="1516184" y="2091384"/>
                  </a:lnTo>
                </a:path>
                <a:path w="2669540" h="7491730">
                  <a:moveTo>
                    <a:pt x="910268" y="2091384"/>
                  </a:moveTo>
                  <a:lnTo>
                    <a:pt x="1024750" y="2091384"/>
                  </a:lnTo>
                </a:path>
                <a:path w="2669540" h="7491730">
                  <a:moveTo>
                    <a:pt x="2342686" y="2122099"/>
                  </a:moveTo>
                  <a:lnTo>
                    <a:pt x="2669377" y="2122099"/>
                  </a:lnTo>
                </a:path>
                <a:path w="2669540" h="7491730">
                  <a:moveTo>
                    <a:pt x="1968526" y="2122099"/>
                  </a:moveTo>
                  <a:lnTo>
                    <a:pt x="2342686" y="2122099"/>
                  </a:lnTo>
                </a:path>
                <a:path w="2669540" h="7491730">
                  <a:moveTo>
                    <a:pt x="1094556" y="2122099"/>
                  </a:moveTo>
                  <a:lnTo>
                    <a:pt x="1516184" y="2122099"/>
                  </a:lnTo>
                </a:path>
                <a:path w="2669540" h="7491730">
                  <a:moveTo>
                    <a:pt x="910268" y="2122099"/>
                  </a:moveTo>
                  <a:lnTo>
                    <a:pt x="1024750" y="2122099"/>
                  </a:lnTo>
                </a:path>
                <a:path w="2669540" h="7491730">
                  <a:moveTo>
                    <a:pt x="2342686" y="2152813"/>
                  </a:moveTo>
                  <a:lnTo>
                    <a:pt x="2669377" y="2152813"/>
                  </a:lnTo>
                </a:path>
                <a:path w="2669540" h="7491730">
                  <a:moveTo>
                    <a:pt x="2119307" y="2152813"/>
                  </a:moveTo>
                  <a:lnTo>
                    <a:pt x="2342686" y="2152813"/>
                  </a:lnTo>
                </a:path>
                <a:path w="2669540" h="7491730">
                  <a:moveTo>
                    <a:pt x="2342686" y="2183528"/>
                  </a:moveTo>
                  <a:lnTo>
                    <a:pt x="2669377" y="2183528"/>
                  </a:lnTo>
                </a:path>
                <a:path w="2669540" h="7491730">
                  <a:moveTo>
                    <a:pt x="2119307" y="2183528"/>
                  </a:moveTo>
                  <a:lnTo>
                    <a:pt x="2342686" y="2183528"/>
                  </a:lnTo>
                </a:path>
                <a:path w="2669540" h="7491730">
                  <a:moveTo>
                    <a:pt x="2342686" y="2214243"/>
                  </a:moveTo>
                  <a:lnTo>
                    <a:pt x="2669377" y="2214243"/>
                  </a:lnTo>
                </a:path>
                <a:path w="2669540" h="7491730">
                  <a:moveTo>
                    <a:pt x="2119307" y="2214243"/>
                  </a:moveTo>
                  <a:lnTo>
                    <a:pt x="2342686" y="2214243"/>
                  </a:lnTo>
                </a:path>
                <a:path w="2669540" h="7491730">
                  <a:moveTo>
                    <a:pt x="2342686" y="2247750"/>
                  </a:moveTo>
                  <a:lnTo>
                    <a:pt x="2669377" y="2247750"/>
                  </a:lnTo>
                </a:path>
                <a:path w="2669540" h="7491730">
                  <a:moveTo>
                    <a:pt x="2119307" y="2247750"/>
                  </a:moveTo>
                  <a:lnTo>
                    <a:pt x="2342686" y="2247750"/>
                  </a:lnTo>
                </a:path>
                <a:path w="2669540" h="7491730">
                  <a:moveTo>
                    <a:pt x="2342686" y="2278464"/>
                  </a:moveTo>
                  <a:lnTo>
                    <a:pt x="2669377" y="2278464"/>
                  </a:lnTo>
                </a:path>
                <a:path w="2669540" h="7491730">
                  <a:moveTo>
                    <a:pt x="2119307" y="2278464"/>
                  </a:moveTo>
                  <a:lnTo>
                    <a:pt x="2342686" y="2278464"/>
                  </a:lnTo>
                </a:path>
                <a:path w="2669540" h="7491730">
                  <a:moveTo>
                    <a:pt x="2669377" y="2309179"/>
                  </a:moveTo>
                  <a:lnTo>
                    <a:pt x="2342686" y="2309179"/>
                  </a:lnTo>
                  <a:lnTo>
                    <a:pt x="2119307" y="2309179"/>
                  </a:lnTo>
                </a:path>
                <a:path w="2669540" h="7491730">
                  <a:moveTo>
                    <a:pt x="2669377" y="2339893"/>
                  </a:moveTo>
                  <a:lnTo>
                    <a:pt x="2342686" y="2339893"/>
                  </a:lnTo>
                  <a:lnTo>
                    <a:pt x="2119307" y="2339893"/>
                  </a:lnTo>
                </a:path>
                <a:path w="2669540" h="7491730">
                  <a:moveTo>
                    <a:pt x="2669377" y="2370608"/>
                  </a:moveTo>
                  <a:lnTo>
                    <a:pt x="2342686" y="2370608"/>
                  </a:lnTo>
                  <a:lnTo>
                    <a:pt x="2119307" y="2370608"/>
                  </a:lnTo>
                </a:path>
                <a:path w="2669540" h="7491730">
                  <a:moveTo>
                    <a:pt x="2669377" y="2401322"/>
                  </a:moveTo>
                  <a:lnTo>
                    <a:pt x="2342686" y="2401322"/>
                  </a:lnTo>
                  <a:lnTo>
                    <a:pt x="2119307" y="2401322"/>
                  </a:lnTo>
                </a:path>
                <a:path w="2669540" h="7491730">
                  <a:moveTo>
                    <a:pt x="2669377" y="2432037"/>
                  </a:moveTo>
                  <a:lnTo>
                    <a:pt x="2342686" y="2432037"/>
                  </a:lnTo>
                  <a:lnTo>
                    <a:pt x="2119307" y="2432037"/>
                  </a:lnTo>
                </a:path>
                <a:path w="2669540" h="7491730">
                  <a:moveTo>
                    <a:pt x="2669377" y="2462752"/>
                  </a:moveTo>
                  <a:lnTo>
                    <a:pt x="2342686" y="2462752"/>
                  </a:lnTo>
                  <a:lnTo>
                    <a:pt x="2119307" y="2462752"/>
                  </a:lnTo>
                </a:path>
                <a:path w="2669540" h="7491730">
                  <a:moveTo>
                    <a:pt x="2669377" y="2493466"/>
                  </a:moveTo>
                  <a:lnTo>
                    <a:pt x="2342686" y="2493466"/>
                  </a:lnTo>
                  <a:lnTo>
                    <a:pt x="2119307" y="2493466"/>
                  </a:lnTo>
                </a:path>
                <a:path w="2669540" h="7491730">
                  <a:moveTo>
                    <a:pt x="2119307" y="2526973"/>
                  </a:moveTo>
                  <a:lnTo>
                    <a:pt x="2342686" y="2526973"/>
                  </a:lnTo>
                  <a:lnTo>
                    <a:pt x="2669377" y="2526973"/>
                  </a:lnTo>
                </a:path>
                <a:path w="2669540" h="7491730">
                  <a:moveTo>
                    <a:pt x="2119307" y="2557688"/>
                  </a:moveTo>
                  <a:lnTo>
                    <a:pt x="2342686" y="2557688"/>
                  </a:lnTo>
                  <a:lnTo>
                    <a:pt x="2669377" y="2557688"/>
                  </a:lnTo>
                </a:path>
                <a:path w="2669540" h="7491730">
                  <a:moveTo>
                    <a:pt x="2669377" y="2588402"/>
                  </a:moveTo>
                  <a:lnTo>
                    <a:pt x="2342686" y="2588402"/>
                  </a:lnTo>
                  <a:lnTo>
                    <a:pt x="2155606" y="2588402"/>
                  </a:lnTo>
                </a:path>
                <a:path w="2669540" h="7491730">
                  <a:moveTo>
                    <a:pt x="2669377" y="2619117"/>
                  </a:moveTo>
                  <a:lnTo>
                    <a:pt x="2342686" y="2619117"/>
                  </a:lnTo>
                  <a:lnTo>
                    <a:pt x="2155606" y="2619117"/>
                  </a:lnTo>
                </a:path>
                <a:path w="2669540" h="7491730">
                  <a:moveTo>
                    <a:pt x="2669377" y="2649831"/>
                  </a:moveTo>
                  <a:lnTo>
                    <a:pt x="2342686" y="2649831"/>
                  </a:lnTo>
                  <a:lnTo>
                    <a:pt x="2155606" y="2649831"/>
                  </a:lnTo>
                </a:path>
                <a:path w="2669540" h="7491730">
                  <a:moveTo>
                    <a:pt x="2669377" y="2680546"/>
                  </a:moveTo>
                  <a:lnTo>
                    <a:pt x="2342686" y="2680546"/>
                  </a:lnTo>
                  <a:lnTo>
                    <a:pt x="2155606" y="2680546"/>
                  </a:lnTo>
                </a:path>
                <a:path w="2669540" h="7491730">
                  <a:moveTo>
                    <a:pt x="2342686" y="2711261"/>
                  </a:moveTo>
                  <a:lnTo>
                    <a:pt x="2669377" y="2711261"/>
                  </a:lnTo>
                </a:path>
                <a:path w="2669540" h="7491730">
                  <a:moveTo>
                    <a:pt x="2119307" y="2711261"/>
                  </a:moveTo>
                  <a:lnTo>
                    <a:pt x="2342686" y="2711261"/>
                  </a:lnTo>
                </a:path>
                <a:path w="2669540" h="7491730">
                  <a:moveTo>
                    <a:pt x="326691" y="2711261"/>
                  </a:moveTo>
                  <a:lnTo>
                    <a:pt x="1024750" y="2711261"/>
                  </a:lnTo>
                </a:path>
                <a:path w="2669540" h="7491730">
                  <a:moveTo>
                    <a:pt x="1094556" y="2711261"/>
                  </a:moveTo>
                  <a:lnTo>
                    <a:pt x="2049501" y="2711261"/>
                  </a:lnTo>
                </a:path>
                <a:path w="2669540" h="7491730">
                  <a:moveTo>
                    <a:pt x="2342686" y="2741975"/>
                  </a:moveTo>
                  <a:lnTo>
                    <a:pt x="2669377" y="2741975"/>
                  </a:lnTo>
                </a:path>
                <a:path w="2669540" h="7491730">
                  <a:moveTo>
                    <a:pt x="2119307" y="2741975"/>
                  </a:moveTo>
                  <a:lnTo>
                    <a:pt x="2342686" y="2741975"/>
                  </a:lnTo>
                </a:path>
                <a:path w="2669540" h="7491730">
                  <a:moveTo>
                    <a:pt x="2015994" y="2741975"/>
                  </a:moveTo>
                  <a:lnTo>
                    <a:pt x="2049501" y="2741975"/>
                  </a:lnTo>
                </a:path>
                <a:path w="2669540" h="7491730">
                  <a:moveTo>
                    <a:pt x="326691" y="2741975"/>
                  </a:moveTo>
                  <a:lnTo>
                    <a:pt x="407666" y="2741975"/>
                  </a:lnTo>
                </a:path>
                <a:path w="2669540" h="7491730">
                  <a:moveTo>
                    <a:pt x="1094556" y="2741975"/>
                  </a:moveTo>
                  <a:lnTo>
                    <a:pt x="1468716" y="2741975"/>
                  </a:lnTo>
                </a:path>
                <a:path w="2669540" h="7491730">
                  <a:moveTo>
                    <a:pt x="954944" y="2741975"/>
                  </a:moveTo>
                  <a:lnTo>
                    <a:pt x="1024750" y="2741975"/>
                  </a:lnTo>
                </a:path>
                <a:path w="2669540" h="7491730">
                  <a:moveTo>
                    <a:pt x="2342686" y="2772690"/>
                  </a:moveTo>
                  <a:lnTo>
                    <a:pt x="2669377" y="2772690"/>
                  </a:lnTo>
                </a:path>
                <a:path w="2669540" h="7491730">
                  <a:moveTo>
                    <a:pt x="2119307" y="2772690"/>
                  </a:moveTo>
                  <a:lnTo>
                    <a:pt x="2342686" y="2772690"/>
                  </a:lnTo>
                </a:path>
                <a:path w="2669540" h="7491730">
                  <a:moveTo>
                    <a:pt x="2015994" y="2772690"/>
                  </a:moveTo>
                  <a:lnTo>
                    <a:pt x="2049501" y="2772690"/>
                  </a:lnTo>
                </a:path>
                <a:path w="2669540" h="7491730">
                  <a:moveTo>
                    <a:pt x="1094556" y="2772690"/>
                  </a:moveTo>
                  <a:lnTo>
                    <a:pt x="1468716" y="2772690"/>
                  </a:lnTo>
                </a:path>
                <a:path w="2669540" h="7491730">
                  <a:moveTo>
                    <a:pt x="326691" y="2772690"/>
                  </a:moveTo>
                  <a:lnTo>
                    <a:pt x="407666" y="2772690"/>
                  </a:lnTo>
                </a:path>
                <a:path w="2669540" h="7491730">
                  <a:moveTo>
                    <a:pt x="954944" y="2772690"/>
                  </a:moveTo>
                  <a:lnTo>
                    <a:pt x="1024750" y="2772690"/>
                  </a:lnTo>
                </a:path>
                <a:path w="2669540" h="7491730">
                  <a:moveTo>
                    <a:pt x="2342686" y="2806197"/>
                  </a:moveTo>
                  <a:lnTo>
                    <a:pt x="2669377" y="2806197"/>
                  </a:lnTo>
                </a:path>
                <a:path w="2669540" h="7491730">
                  <a:moveTo>
                    <a:pt x="2119307" y="2806197"/>
                  </a:moveTo>
                  <a:lnTo>
                    <a:pt x="2342686" y="2806197"/>
                  </a:lnTo>
                </a:path>
                <a:path w="2669540" h="7491730">
                  <a:moveTo>
                    <a:pt x="2015994" y="2806197"/>
                  </a:moveTo>
                  <a:lnTo>
                    <a:pt x="2049501" y="2806197"/>
                  </a:lnTo>
                </a:path>
                <a:path w="2669540" h="7491730">
                  <a:moveTo>
                    <a:pt x="1094556" y="2806197"/>
                  </a:moveTo>
                  <a:lnTo>
                    <a:pt x="1468716" y="2806197"/>
                  </a:lnTo>
                </a:path>
                <a:path w="2669540" h="7491730">
                  <a:moveTo>
                    <a:pt x="326691" y="2806197"/>
                  </a:moveTo>
                  <a:lnTo>
                    <a:pt x="407666" y="2806197"/>
                  </a:lnTo>
                </a:path>
                <a:path w="2669540" h="7491730">
                  <a:moveTo>
                    <a:pt x="954944" y="2806197"/>
                  </a:moveTo>
                  <a:lnTo>
                    <a:pt x="1024750" y="2806197"/>
                  </a:lnTo>
                </a:path>
                <a:path w="2669540" h="7491730">
                  <a:moveTo>
                    <a:pt x="2342686" y="2836911"/>
                  </a:moveTo>
                  <a:lnTo>
                    <a:pt x="2669377" y="2836911"/>
                  </a:lnTo>
                </a:path>
                <a:path w="2669540" h="7491730">
                  <a:moveTo>
                    <a:pt x="2119307" y="2836911"/>
                  </a:moveTo>
                  <a:lnTo>
                    <a:pt x="2342686" y="2836911"/>
                  </a:lnTo>
                </a:path>
                <a:path w="2669540" h="7491730">
                  <a:moveTo>
                    <a:pt x="2015994" y="2836911"/>
                  </a:moveTo>
                  <a:lnTo>
                    <a:pt x="2049501" y="2836911"/>
                  </a:lnTo>
                </a:path>
                <a:path w="2669540" h="7491730">
                  <a:moveTo>
                    <a:pt x="1094556" y="2836911"/>
                  </a:moveTo>
                  <a:lnTo>
                    <a:pt x="1468716" y="2836911"/>
                  </a:lnTo>
                </a:path>
                <a:path w="2669540" h="7491730">
                  <a:moveTo>
                    <a:pt x="326691" y="2836911"/>
                  </a:moveTo>
                  <a:lnTo>
                    <a:pt x="407666" y="2836911"/>
                  </a:lnTo>
                </a:path>
                <a:path w="2669540" h="7491730">
                  <a:moveTo>
                    <a:pt x="954944" y="2836911"/>
                  </a:moveTo>
                  <a:lnTo>
                    <a:pt x="1024750" y="2836911"/>
                  </a:lnTo>
                </a:path>
                <a:path w="2669540" h="7491730">
                  <a:moveTo>
                    <a:pt x="2342686" y="2867626"/>
                  </a:moveTo>
                  <a:lnTo>
                    <a:pt x="2669377" y="2867626"/>
                  </a:lnTo>
                </a:path>
                <a:path w="2669540" h="7491730">
                  <a:moveTo>
                    <a:pt x="2119307" y="2867626"/>
                  </a:moveTo>
                  <a:lnTo>
                    <a:pt x="2342686" y="2867626"/>
                  </a:lnTo>
                </a:path>
                <a:path w="2669540" h="7491730">
                  <a:moveTo>
                    <a:pt x="1968526" y="2867626"/>
                  </a:moveTo>
                  <a:lnTo>
                    <a:pt x="2049501" y="2867626"/>
                  </a:lnTo>
                </a:path>
                <a:path w="2669540" h="7491730">
                  <a:moveTo>
                    <a:pt x="1094556" y="2867626"/>
                  </a:moveTo>
                  <a:lnTo>
                    <a:pt x="1516184" y="2867626"/>
                  </a:lnTo>
                </a:path>
                <a:path w="2669540" h="7491730">
                  <a:moveTo>
                    <a:pt x="326691" y="2867626"/>
                  </a:moveTo>
                  <a:lnTo>
                    <a:pt x="455134" y="2867626"/>
                  </a:lnTo>
                </a:path>
                <a:path w="2669540" h="7491730">
                  <a:moveTo>
                    <a:pt x="910268" y="2867626"/>
                  </a:moveTo>
                  <a:lnTo>
                    <a:pt x="1024750" y="2867626"/>
                  </a:lnTo>
                </a:path>
                <a:path w="2669540" h="7491730">
                  <a:moveTo>
                    <a:pt x="2342686" y="2898341"/>
                  </a:moveTo>
                  <a:lnTo>
                    <a:pt x="2669377" y="2898341"/>
                  </a:lnTo>
                </a:path>
                <a:path w="2669540" h="7491730">
                  <a:moveTo>
                    <a:pt x="2119307" y="2898341"/>
                  </a:moveTo>
                  <a:lnTo>
                    <a:pt x="2342686" y="2898341"/>
                  </a:lnTo>
                </a:path>
                <a:path w="2669540" h="7491730">
                  <a:moveTo>
                    <a:pt x="1968526" y="2898341"/>
                  </a:moveTo>
                  <a:lnTo>
                    <a:pt x="2049501" y="2898341"/>
                  </a:lnTo>
                </a:path>
                <a:path w="2669540" h="7491730">
                  <a:moveTo>
                    <a:pt x="1932227" y="2898341"/>
                  </a:moveTo>
                  <a:lnTo>
                    <a:pt x="1946188" y="2898341"/>
                  </a:lnTo>
                </a:path>
                <a:path w="2669540" h="7491730">
                  <a:moveTo>
                    <a:pt x="326691" y="2898341"/>
                  </a:moveTo>
                  <a:lnTo>
                    <a:pt x="455134" y="2898341"/>
                  </a:lnTo>
                </a:path>
                <a:path w="2669540" h="7491730">
                  <a:moveTo>
                    <a:pt x="1538522" y="2898341"/>
                  </a:moveTo>
                  <a:lnTo>
                    <a:pt x="1549690" y="2898341"/>
                  </a:lnTo>
                </a:path>
                <a:path w="2669540" h="7491730">
                  <a:moveTo>
                    <a:pt x="910268" y="2898341"/>
                  </a:moveTo>
                  <a:lnTo>
                    <a:pt x="1024750" y="2898341"/>
                  </a:lnTo>
                </a:path>
                <a:path w="2669540" h="7491730">
                  <a:moveTo>
                    <a:pt x="1094556" y="2898341"/>
                  </a:moveTo>
                  <a:lnTo>
                    <a:pt x="1516184" y="2898341"/>
                  </a:lnTo>
                </a:path>
                <a:path w="2669540" h="7491730">
                  <a:moveTo>
                    <a:pt x="2342686" y="2929055"/>
                  </a:moveTo>
                  <a:lnTo>
                    <a:pt x="2669377" y="2929055"/>
                  </a:lnTo>
                </a:path>
                <a:path w="2669540" h="7491730">
                  <a:moveTo>
                    <a:pt x="2119307" y="2929055"/>
                  </a:moveTo>
                  <a:lnTo>
                    <a:pt x="2342686" y="2929055"/>
                  </a:lnTo>
                </a:path>
                <a:path w="2669540" h="7491730">
                  <a:moveTo>
                    <a:pt x="1968526" y="2929055"/>
                  </a:moveTo>
                  <a:lnTo>
                    <a:pt x="2049501" y="2929055"/>
                  </a:lnTo>
                </a:path>
                <a:path w="2669540" h="7491730">
                  <a:moveTo>
                    <a:pt x="1932227" y="2929055"/>
                  </a:moveTo>
                  <a:lnTo>
                    <a:pt x="1946188" y="2929055"/>
                  </a:lnTo>
                </a:path>
                <a:path w="2669540" h="7491730">
                  <a:moveTo>
                    <a:pt x="326691" y="2929055"/>
                  </a:moveTo>
                  <a:lnTo>
                    <a:pt x="455134" y="2929055"/>
                  </a:lnTo>
                </a:path>
                <a:path w="2669540" h="7491730">
                  <a:moveTo>
                    <a:pt x="1538522" y="2929055"/>
                  </a:moveTo>
                  <a:lnTo>
                    <a:pt x="1549690" y="2929055"/>
                  </a:lnTo>
                </a:path>
                <a:path w="2669540" h="7491730">
                  <a:moveTo>
                    <a:pt x="910268" y="2929055"/>
                  </a:moveTo>
                  <a:lnTo>
                    <a:pt x="1024750" y="2929055"/>
                  </a:lnTo>
                </a:path>
                <a:path w="2669540" h="7491730">
                  <a:moveTo>
                    <a:pt x="1094556" y="2929055"/>
                  </a:moveTo>
                  <a:lnTo>
                    <a:pt x="1516184" y="2929055"/>
                  </a:lnTo>
                </a:path>
                <a:path w="2669540" h="7491730">
                  <a:moveTo>
                    <a:pt x="2342686" y="2959770"/>
                  </a:moveTo>
                  <a:lnTo>
                    <a:pt x="2669377" y="2959770"/>
                  </a:lnTo>
                </a:path>
                <a:path w="2669540" h="7491730">
                  <a:moveTo>
                    <a:pt x="2119307" y="2959770"/>
                  </a:moveTo>
                  <a:lnTo>
                    <a:pt x="2342686" y="2959770"/>
                  </a:lnTo>
                </a:path>
                <a:path w="2669540" h="7491730">
                  <a:moveTo>
                    <a:pt x="1968526" y="2959770"/>
                  </a:moveTo>
                  <a:lnTo>
                    <a:pt x="2049501" y="2959770"/>
                  </a:lnTo>
                </a:path>
                <a:path w="2669540" h="7491730">
                  <a:moveTo>
                    <a:pt x="1932227" y="2959770"/>
                  </a:moveTo>
                  <a:lnTo>
                    <a:pt x="1946188" y="2959770"/>
                  </a:lnTo>
                </a:path>
                <a:path w="2669540" h="7491730">
                  <a:moveTo>
                    <a:pt x="326691" y="2959770"/>
                  </a:moveTo>
                  <a:lnTo>
                    <a:pt x="455134" y="2959770"/>
                  </a:lnTo>
                </a:path>
                <a:path w="2669540" h="7491730">
                  <a:moveTo>
                    <a:pt x="1538522" y="2959770"/>
                  </a:moveTo>
                  <a:lnTo>
                    <a:pt x="1549690" y="2959770"/>
                  </a:lnTo>
                </a:path>
                <a:path w="2669540" h="7491730">
                  <a:moveTo>
                    <a:pt x="910268" y="2959770"/>
                  </a:moveTo>
                  <a:lnTo>
                    <a:pt x="1024750" y="2959770"/>
                  </a:lnTo>
                </a:path>
                <a:path w="2669540" h="7491730">
                  <a:moveTo>
                    <a:pt x="1094556" y="2959770"/>
                  </a:moveTo>
                  <a:lnTo>
                    <a:pt x="1516184" y="2959770"/>
                  </a:lnTo>
                </a:path>
                <a:path w="2669540" h="7491730">
                  <a:moveTo>
                    <a:pt x="2342686" y="2990484"/>
                  </a:moveTo>
                  <a:lnTo>
                    <a:pt x="2669377" y="2990484"/>
                  </a:lnTo>
                </a:path>
                <a:path w="2669540" h="7491730">
                  <a:moveTo>
                    <a:pt x="2119307" y="2990484"/>
                  </a:moveTo>
                  <a:lnTo>
                    <a:pt x="2342686" y="2990484"/>
                  </a:lnTo>
                </a:path>
                <a:path w="2669540" h="7491730">
                  <a:moveTo>
                    <a:pt x="1968526" y="2990484"/>
                  </a:moveTo>
                  <a:lnTo>
                    <a:pt x="2049501" y="2990484"/>
                  </a:lnTo>
                </a:path>
                <a:path w="2669540" h="7491730">
                  <a:moveTo>
                    <a:pt x="1932227" y="2990484"/>
                  </a:moveTo>
                  <a:lnTo>
                    <a:pt x="1946188" y="2990484"/>
                  </a:lnTo>
                </a:path>
                <a:path w="2669540" h="7491730">
                  <a:moveTo>
                    <a:pt x="1538522" y="2990484"/>
                  </a:moveTo>
                  <a:lnTo>
                    <a:pt x="1549690" y="2990484"/>
                  </a:lnTo>
                </a:path>
                <a:path w="2669540" h="7491730">
                  <a:moveTo>
                    <a:pt x="326691" y="2990484"/>
                  </a:moveTo>
                  <a:lnTo>
                    <a:pt x="455134" y="2990484"/>
                  </a:lnTo>
                </a:path>
                <a:path w="2669540" h="7491730">
                  <a:moveTo>
                    <a:pt x="1094556" y="2990484"/>
                  </a:moveTo>
                  <a:lnTo>
                    <a:pt x="1516184" y="2990484"/>
                  </a:lnTo>
                </a:path>
                <a:path w="2669540" h="7491730">
                  <a:moveTo>
                    <a:pt x="910268" y="2990484"/>
                  </a:moveTo>
                  <a:lnTo>
                    <a:pt x="1024750" y="2990484"/>
                  </a:lnTo>
                </a:path>
                <a:path w="2669540" h="7491730">
                  <a:moveTo>
                    <a:pt x="2342686" y="3021199"/>
                  </a:moveTo>
                  <a:lnTo>
                    <a:pt x="2669377" y="3021199"/>
                  </a:lnTo>
                </a:path>
                <a:path w="2669540" h="7491730">
                  <a:moveTo>
                    <a:pt x="2119307" y="3021199"/>
                  </a:moveTo>
                  <a:lnTo>
                    <a:pt x="2342686" y="3021199"/>
                  </a:lnTo>
                </a:path>
                <a:path w="2669540" h="7491730">
                  <a:moveTo>
                    <a:pt x="1968526" y="3021199"/>
                  </a:moveTo>
                  <a:lnTo>
                    <a:pt x="2049501" y="3021199"/>
                  </a:lnTo>
                </a:path>
                <a:path w="2669540" h="7491730">
                  <a:moveTo>
                    <a:pt x="1932227" y="3021199"/>
                  </a:moveTo>
                  <a:lnTo>
                    <a:pt x="1946188" y="3021199"/>
                  </a:lnTo>
                </a:path>
                <a:path w="2669540" h="7491730">
                  <a:moveTo>
                    <a:pt x="1538522" y="3021199"/>
                  </a:moveTo>
                  <a:lnTo>
                    <a:pt x="1549690" y="3021199"/>
                  </a:lnTo>
                </a:path>
                <a:path w="2669540" h="7491730">
                  <a:moveTo>
                    <a:pt x="326691" y="3021199"/>
                  </a:moveTo>
                  <a:lnTo>
                    <a:pt x="455134" y="3021199"/>
                  </a:lnTo>
                </a:path>
                <a:path w="2669540" h="7491730">
                  <a:moveTo>
                    <a:pt x="1094556" y="3021199"/>
                  </a:moveTo>
                  <a:lnTo>
                    <a:pt x="1516184" y="3021199"/>
                  </a:lnTo>
                </a:path>
                <a:path w="2669540" h="7491730">
                  <a:moveTo>
                    <a:pt x="910268" y="3021199"/>
                  </a:moveTo>
                  <a:lnTo>
                    <a:pt x="1024750" y="3021199"/>
                  </a:lnTo>
                </a:path>
                <a:path w="2669540" h="7491730">
                  <a:moveTo>
                    <a:pt x="2342686" y="3051913"/>
                  </a:moveTo>
                  <a:lnTo>
                    <a:pt x="2669377" y="3051913"/>
                  </a:lnTo>
                </a:path>
                <a:path w="2669540" h="7491730">
                  <a:moveTo>
                    <a:pt x="2119307" y="3051913"/>
                  </a:moveTo>
                  <a:lnTo>
                    <a:pt x="2342686" y="3051913"/>
                  </a:lnTo>
                </a:path>
                <a:path w="2669540" h="7491730">
                  <a:moveTo>
                    <a:pt x="1968526" y="3051913"/>
                  </a:moveTo>
                  <a:lnTo>
                    <a:pt x="2049501" y="3051913"/>
                  </a:lnTo>
                </a:path>
                <a:path w="2669540" h="7491730">
                  <a:moveTo>
                    <a:pt x="1932227" y="3051913"/>
                  </a:moveTo>
                  <a:lnTo>
                    <a:pt x="1946188" y="3051913"/>
                  </a:lnTo>
                </a:path>
                <a:path w="2669540" h="7491730">
                  <a:moveTo>
                    <a:pt x="1538522" y="3051913"/>
                  </a:moveTo>
                  <a:lnTo>
                    <a:pt x="1549690" y="3051913"/>
                  </a:lnTo>
                </a:path>
                <a:path w="2669540" h="7491730">
                  <a:moveTo>
                    <a:pt x="326691" y="3051913"/>
                  </a:moveTo>
                  <a:lnTo>
                    <a:pt x="455134" y="3051913"/>
                  </a:lnTo>
                </a:path>
                <a:path w="2669540" h="7491730">
                  <a:moveTo>
                    <a:pt x="1094556" y="3051913"/>
                  </a:moveTo>
                  <a:lnTo>
                    <a:pt x="1516184" y="3051913"/>
                  </a:lnTo>
                </a:path>
                <a:path w="2669540" h="7491730">
                  <a:moveTo>
                    <a:pt x="910268" y="3051913"/>
                  </a:moveTo>
                  <a:lnTo>
                    <a:pt x="1024750" y="3051913"/>
                  </a:lnTo>
                </a:path>
                <a:path w="2669540" h="7491730">
                  <a:moveTo>
                    <a:pt x="2342686" y="3085420"/>
                  </a:moveTo>
                  <a:lnTo>
                    <a:pt x="2669377" y="3085420"/>
                  </a:lnTo>
                </a:path>
                <a:path w="2669540" h="7491730">
                  <a:moveTo>
                    <a:pt x="2119307" y="3085420"/>
                  </a:moveTo>
                  <a:lnTo>
                    <a:pt x="2342686" y="3085420"/>
                  </a:lnTo>
                </a:path>
                <a:path w="2669540" h="7491730">
                  <a:moveTo>
                    <a:pt x="1968526" y="3085420"/>
                  </a:moveTo>
                  <a:lnTo>
                    <a:pt x="2049501" y="3085420"/>
                  </a:lnTo>
                </a:path>
                <a:path w="2669540" h="7491730">
                  <a:moveTo>
                    <a:pt x="1932227" y="3085420"/>
                  </a:moveTo>
                  <a:lnTo>
                    <a:pt x="1946188" y="3085420"/>
                  </a:lnTo>
                </a:path>
                <a:path w="2669540" h="7491730">
                  <a:moveTo>
                    <a:pt x="1538522" y="3085420"/>
                  </a:moveTo>
                  <a:lnTo>
                    <a:pt x="1549690" y="3085420"/>
                  </a:lnTo>
                </a:path>
                <a:path w="2669540" h="7491730">
                  <a:moveTo>
                    <a:pt x="326691" y="3085420"/>
                  </a:moveTo>
                  <a:lnTo>
                    <a:pt x="455134" y="3085420"/>
                  </a:lnTo>
                </a:path>
                <a:path w="2669540" h="7491730">
                  <a:moveTo>
                    <a:pt x="1094556" y="3085420"/>
                  </a:moveTo>
                  <a:lnTo>
                    <a:pt x="1516184" y="3085420"/>
                  </a:lnTo>
                </a:path>
                <a:path w="2669540" h="7491730">
                  <a:moveTo>
                    <a:pt x="910268" y="3085420"/>
                  </a:moveTo>
                  <a:lnTo>
                    <a:pt x="1024750" y="3085420"/>
                  </a:lnTo>
                </a:path>
                <a:path w="2669540" h="7491730">
                  <a:moveTo>
                    <a:pt x="2342686" y="3116135"/>
                  </a:moveTo>
                  <a:lnTo>
                    <a:pt x="2669377" y="3116135"/>
                  </a:lnTo>
                </a:path>
                <a:path w="2669540" h="7491730">
                  <a:moveTo>
                    <a:pt x="2119307" y="3116135"/>
                  </a:moveTo>
                  <a:lnTo>
                    <a:pt x="2342686" y="3116135"/>
                  </a:lnTo>
                </a:path>
                <a:path w="2669540" h="7491730">
                  <a:moveTo>
                    <a:pt x="1968526" y="3116135"/>
                  </a:moveTo>
                  <a:lnTo>
                    <a:pt x="2049501" y="3116135"/>
                  </a:lnTo>
                </a:path>
                <a:path w="2669540" h="7491730">
                  <a:moveTo>
                    <a:pt x="1932227" y="3116135"/>
                  </a:moveTo>
                  <a:lnTo>
                    <a:pt x="1946188" y="3116135"/>
                  </a:lnTo>
                </a:path>
                <a:path w="2669540" h="7491730">
                  <a:moveTo>
                    <a:pt x="1538522" y="3116135"/>
                  </a:moveTo>
                  <a:lnTo>
                    <a:pt x="1549690" y="3116135"/>
                  </a:lnTo>
                </a:path>
                <a:path w="2669540" h="7491730">
                  <a:moveTo>
                    <a:pt x="326691" y="3116135"/>
                  </a:moveTo>
                  <a:lnTo>
                    <a:pt x="455134" y="3116135"/>
                  </a:lnTo>
                </a:path>
                <a:path w="2669540" h="7491730">
                  <a:moveTo>
                    <a:pt x="1094556" y="3116135"/>
                  </a:moveTo>
                  <a:lnTo>
                    <a:pt x="1516184" y="3116135"/>
                  </a:lnTo>
                </a:path>
                <a:path w="2669540" h="7491730">
                  <a:moveTo>
                    <a:pt x="910268" y="3116135"/>
                  </a:moveTo>
                  <a:lnTo>
                    <a:pt x="1024750" y="3116135"/>
                  </a:lnTo>
                </a:path>
                <a:path w="2669540" h="7491730">
                  <a:moveTo>
                    <a:pt x="2342686" y="3146850"/>
                  </a:moveTo>
                  <a:lnTo>
                    <a:pt x="2669377" y="3146850"/>
                  </a:lnTo>
                </a:path>
                <a:path w="2669540" h="7491730">
                  <a:moveTo>
                    <a:pt x="2119307" y="3146850"/>
                  </a:moveTo>
                  <a:lnTo>
                    <a:pt x="2342686" y="3146850"/>
                  </a:lnTo>
                </a:path>
                <a:path w="2669540" h="7491730">
                  <a:moveTo>
                    <a:pt x="1968526" y="3146850"/>
                  </a:moveTo>
                  <a:lnTo>
                    <a:pt x="2049501" y="3146850"/>
                  </a:lnTo>
                </a:path>
                <a:path w="2669540" h="7491730">
                  <a:moveTo>
                    <a:pt x="1932227" y="3146850"/>
                  </a:moveTo>
                  <a:lnTo>
                    <a:pt x="1946188" y="3146850"/>
                  </a:lnTo>
                </a:path>
                <a:path w="2669540" h="7491730">
                  <a:moveTo>
                    <a:pt x="1538522" y="3146850"/>
                  </a:moveTo>
                  <a:lnTo>
                    <a:pt x="1549690" y="3146850"/>
                  </a:lnTo>
                </a:path>
                <a:path w="2669540" h="7491730">
                  <a:moveTo>
                    <a:pt x="326691" y="3146850"/>
                  </a:moveTo>
                  <a:lnTo>
                    <a:pt x="455134" y="3146850"/>
                  </a:lnTo>
                </a:path>
                <a:path w="2669540" h="7491730">
                  <a:moveTo>
                    <a:pt x="1094556" y="3146850"/>
                  </a:moveTo>
                  <a:lnTo>
                    <a:pt x="1516184" y="3146850"/>
                  </a:lnTo>
                </a:path>
                <a:path w="2669540" h="7491730">
                  <a:moveTo>
                    <a:pt x="910268" y="3146850"/>
                  </a:moveTo>
                  <a:lnTo>
                    <a:pt x="1024750" y="3146850"/>
                  </a:lnTo>
                </a:path>
                <a:path w="2669540" h="7491730">
                  <a:moveTo>
                    <a:pt x="2342686" y="3177564"/>
                  </a:moveTo>
                  <a:lnTo>
                    <a:pt x="2669377" y="3177564"/>
                  </a:lnTo>
                </a:path>
                <a:path w="2669540" h="7491730">
                  <a:moveTo>
                    <a:pt x="2119307" y="3177564"/>
                  </a:moveTo>
                  <a:lnTo>
                    <a:pt x="2342686" y="3177564"/>
                  </a:lnTo>
                </a:path>
                <a:path w="2669540" h="7491730">
                  <a:moveTo>
                    <a:pt x="1968526" y="3177564"/>
                  </a:moveTo>
                  <a:lnTo>
                    <a:pt x="2049501" y="3177564"/>
                  </a:lnTo>
                </a:path>
                <a:path w="2669540" h="7491730">
                  <a:moveTo>
                    <a:pt x="1932227" y="3177564"/>
                  </a:moveTo>
                  <a:lnTo>
                    <a:pt x="1946188" y="3177564"/>
                  </a:lnTo>
                </a:path>
                <a:path w="2669540" h="7491730">
                  <a:moveTo>
                    <a:pt x="1538522" y="3177564"/>
                  </a:moveTo>
                  <a:lnTo>
                    <a:pt x="1549690" y="3177564"/>
                  </a:lnTo>
                </a:path>
                <a:path w="2669540" h="7491730">
                  <a:moveTo>
                    <a:pt x="326691" y="3177564"/>
                  </a:moveTo>
                  <a:lnTo>
                    <a:pt x="455134" y="3177564"/>
                  </a:lnTo>
                </a:path>
                <a:path w="2669540" h="7491730">
                  <a:moveTo>
                    <a:pt x="1094556" y="3177564"/>
                  </a:moveTo>
                  <a:lnTo>
                    <a:pt x="1516184" y="3177564"/>
                  </a:lnTo>
                </a:path>
                <a:path w="2669540" h="7491730">
                  <a:moveTo>
                    <a:pt x="910268" y="3177564"/>
                  </a:moveTo>
                  <a:lnTo>
                    <a:pt x="1024750" y="3177564"/>
                  </a:lnTo>
                </a:path>
                <a:path w="2669540" h="7491730">
                  <a:moveTo>
                    <a:pt x="2342686" y="3208279"/>
                  </a:moveTo>
                  <a:lnTo>
                    <a:pt x="2669377" y="3208279"/>
                  </a:lnTo>
                </a:path>
                <a:path w="2669540" h="7491730">
                  <a:moveTo>
                    <a:pt x="2119307" y="3208279"/>
                  </a:moveTo>
                  <a:lnTo>
                    <a:pt x="2342686" y="3208279"/>
                  </a:lnTo>
                </a:path>
                <a:path w="2669540" h="7491730">
                  <a:moveTo>
                    <a:pt x="1968526" y="3208279"/>
                  </a:moveTo>
                  <a:lnTo>
                    <a:pt x="2049501" y="3208279"/>
                  </a:lnTo>
                </a:path>
                <a:path w="2669540" h="7491730">
                  <a:moveTo>
                    <a:pt x="1932227" y="3208279"/>
                  </a:moveTo>
                  <a:lnTo>
                    <a:pt x="1946188" y="3208279"/>
                  </a:lnTo>
                </a:path>
                <a:path w="2669540" h="7491730">
                  <a:moveTo>
                    <a:pt x="1538522" y="3208279"/>
                  </a:moveTo>
                  <a:lnTo>
                    <a:pt x="1549690" y="3208279"/>
                  </a:lnTo>
                </a:path>
                <a:path w="2669540" h="7491730">
                  <a:moveTo>
                    <a:pt x="326691" y="3208279"/>
                  </a:moveTo>
                  <a:lnTo>
                    <a:pt x="455134" y="3208279"/>
                  </a:lnTo>
                </a:path>
                <a:path w="2669540" h="7491730">
                  <a:moveTo>
                    <a:pt x="1094556" y="3208279"/>
                  </a:moveTo>
                  <a:lnTo>
                    <a:pt x="1516184" y="3208279"/>
                  </a:lnTo>
                </a:path>
                <a:path w="2669540" h="7491730">
                  <a:moveTo>
                    <a:pt x="910268" y="3208279"/>
                  </a:moveTo>
                  <a:lnTo>
                    <a:pt x="1024750" y="3208279"/>
                  </a:lnTo>
                </a:path>
                <a:path w="2669540" h="7491730">
                  <a:moveTo>
                    <a:pt x="2342686" y="3238993"/>
                  </a:moveTo>
                  <a:lnTo>
                    <a:pt x="2669377" y="3238993"/>
                  </a:lnTo>
                </a:path>
                <a:path w="2669540" h="7491730">
                  <a:moveTo>
                    <a:pt x="2119307" y="3238993"/>
                  </a:moveTo>
                  <a:lnTo>
                    <a:pt x="2342686" y="3238993"/>
                  </a:lnTo>
                </a:path>
                <a:path w="2669540" h="7491730">
                  <a:moveTo>
                    <a:pt x="1968526" y="3238993"/>
                  </a:moveTo>
                  <a:lnTo>
                    <a:pt x="2049501" y="3238993"/>
                  </a:lnTo>
                </a:path>
                <a:path w="2669540" h="7491730">
                  <a:moveTo>
                    <a:pt x="1932227" y="3238993"/>
                  </a:moveTo>
                  <a:lnTo>
                    <a:pt x="1946188" y="3238993"/>
                  </a:lnTo>
                </a:path>
                <a:path w="2669540" h="7491730">
                  <a:moveTo>
                    <a:pt x="1538522" y="3238993"/>
                  </a:moveTo>
                  <a:lnTo>
                    <a:pt x="1549690" y="3238993"/>
                  </a:lnTo>
                </a:path>
                <a:path w="2669540" h="7491730">
                  <a:moveTo>
                    <a:pt x="326691" y="3238993"/>
                  </a:moveTo>
                  <a:lnTo>
                    <a:pt x="455134" y="3238993"/>
                  </a:lnTo>
                </a:path>
                <a:path w="2669540" h="7491730">
                  <a:moveTo>
                    <a:pt x="1094556" y="3238993"/>
                  </a:moveTo>
                  <a:lnTo>
                    <a:pt x="1516184" y="3238993"/>
                  </a:lnTo>
                </a:path>
                <a:path w="2669540" h="7491730">
                  <a:moveTo>
                    <a:pt x="910268" y="3238993"/>
                  </a:moveTo>
                  <a:lnTo>
                    <a:pt x="1024750" y="3238993"/>
                  </a:lnTo>
                </a:path>
                <a:path w="2669540" h="7491730">
                  <a:moveTo>
                    <a:pt x="2342686" y="3269708"/>
                  </a:moveTo>
                  <a:lnTo>
                    <a:pt x="2669377" y="3269708"/>
                  </a:lnTo>
                </a:path>
                <a:path w="2669540" h="7491730">
                  <a:moveTo>
                    <a:pt x="2119307" y="3269708"/>
                  </a:moveTo>
                  <a:lnTo>
                    <a:pt x="2342686" y="3269708"/>
                  </a:lnTo>
                </a:path>
                <a:path w="2669540" h="7491730">
                  <a:moveTo>
                    <a:pt x="1968526" y="3269708"/>
                  </a:moveTo>
                  <a:lnTo>
                    <a:pt x="2049501" y="3269708"/>
                  </a:lnTo>
                </a:path>
                <a:path w="2669540" h="7491730">
                  <a:moveTo>
                    <a:pt x="1932227" y="3269708"/>
                  </a:moveTo>
                  <a:lnTo>
                    <a:pt x="1946188" y="3269708"/>
                  </a:lnTo>
                </a:path>
                <a:path w="2669540" h="7491730">
                  <a:moveTo>
                    <a:pt x="1538522" y="3269708"/>
                  </a:moveTo>
                  <a:lnTo>
                    <a:pt x="1549690" y="3269708"/>
                  </a:lnTo>
                </a:path>
                <a:path w="2669540" h="7491730">
                  <a:moveTo>
                    <a:pt x="326691" y="3269708"/>
                  </a:moveTo>
                  <a:lnTo>
                    <a:pt x="455134" y="3269708"/>
                  </a:lnTo>
                </a:path>
                <a:path w="2669540" h="7491730">
                  <a:moveTo>
                    <a:pt x="1094556" y="3269708"/>
                  </a:moveTo>
                  <a:lnTo>
                    <a:pt x="1516184" y="3269708"/>
                  </a:lnTo>
                </a:path>
                <a:path w="2669540" h="7491730">
                  <a:moveTo>
                    <a:pt x="910268" y="3269708"/>
                  </a:moveTo>
                  <a:lnTo>
                    <a:pt x="1024750" y="3269708"/>
                  </a:lnTo>
                </a:path>
                <a:path w="2669540" h="7491730">
                  <a:moveTo>
                    <a:pt x="2342686" y="3300422"/>
                  </a:moveTo>
                  <a:lnTo>
                    <a:pt x="2669377" y="3300422"/>
                  </a:lnTo>
                </a:path>
                <a:path w="2669540" h="7491730">
                  <a:moveTo>
                    <a:pt x="2119307" y="3300422"/>
                  </a:moveTo>
                  <a:lnTo>
                    <a:pt x="2342686" y="3300422"/>
                  </a:lnTo>
                </a:path>
                <a:path w="2669540" h="7491730">
                  <a:moveTo>
                    <a:pt x="1968526" y="3300422"/>
                  </a:moveTo>
                  <a:lnTo>
                    <a:pt x="2049501" y="3300422"/>
                  </a:lnTo>
                </a:path>
                <a:path w="2669540" h="7491730">
                  <a:moveTo>
                    <a:pt x="1094556" y="3300422"/>
                  </a:moveTo>
                  <a:lnTo>
                    <a:pt x="1516184" y="3300422"/>
                  </a:lnTo>
                </a:path>
                <a:path w="2669540" h="7491730">
                  <a:moveTo>
                    <a:pt x="910268" y="3300422"/>
                  </a:moveTo>
                  <a:lnTo>
                    <a:pt x="1024750" y="3300422"/>
                  </a:lnTo>
                </a:path>
                <a:path w="2669540" h="7491730">
                  <a:moveTo>
                    <a:pt x="326691" y="3300422"/>
                  </a:moveTo>
                  <a:lnTo>
                    <a:pt x="455134" y="3300422"/>
                  </a:lnTo>
                </a:path>
                <a:path w="2669540" h="7491730">
                  <a:moveTo>
                    <a:pt x="2342686" y="3333929"/>
                  </a:moveTo>
                  <a:lnTo>
                    <a:pt x="2669377" y="3333929"/>
                  </a:lnTo>
                </a:path>
                <a:path w="2669540" h="7491730">
                  <a:moveTo>
                    <a:pt x="2119307" y="3333929"/>
                  </a:moveTo>
                  <a:lnTo>
                    <a:pt x="2342686" y="3333929"/>
                  </a:lnTo>
                </a:path>
                <a:path w="2669540" h="7491730">
                  <a:moveTo>
                    <a:pt x="1968526" y="3333929"/>
                  </a:moveTo>
                  <a:lnTo>
                    <a:pt x="2049501" y="3333929"/>
                  </a:lnTo>
                </a:path>
                <a:path w="2669540" h="7491730">
                  <a:moveTo>
                    <a:pt x="1932227" y="3333929"/>
                  </a:moveTo>
                  <a:lnTo>
                    <a:pt x="1946188" y="3333929"/>
                  </a:lnTo>
                </a:path>
                <a:path w="2669540" h="7491730">
                  <a:moveTo>
                    <a:pt x="326691" y="3333929"/>
                  </a:moveTo>
                  <a:lnTo>
                    <a:pt x="455134" y="3333929"/>
                  </a:lnTo>
                </a:path>
                <a:path w="2669540" h="7491730">
                  <a:moveTo>
                    <a:pt x="1538522" y="3333929"/>
                  </a:moveTo>
                  <a:lnTo>
                    <a:pt x="1549690" y="3333929"/>
                  </a:lnTo>
                </a:path>
                <a:path w="2669540" h="7491730">
                  <a:moveTo>
                    <a:pt x="910268" y="3333929"/>
                  </a:moveTo>
                  <a:lnTo>
                    <a:pt x="1024750" y="3333929"/>
                  </a:lnTo>
                </a:path>
                <a:path w="2669540" h="7491730">
                  <a:moveTo>
                    <a:pt x="1094556" y="3333929"/>
                  </a:moveTo>
                  <a:lnTo>
                    <a:pt x="1516184" y="3333929"/>
                  </a:lnTo>
                </a:path>
                <a:path w="2669540" h="7491730">
                  <a:moveTo>
                    <a:pt x="2342686" y="3364644"/>
                  </a:moveTo>
                  <a:lnTo>
                    <a:pt x="2669377" y="3364644"/>
                  </a:lnTo>
                </a:path>
                <a:path w="2669540" h="7491730">
                  <a:moveTo>
                    <a:pt x="2119307" y="3364644"/>
                  </a:moveTo>
                  <a:lnTo>
                    <a:pt x="2342686" y="3364644"/>
                  </a:lnTo>
                </a:path>
                <a:path w="2669540" h="7491730">
                  <a:moveTo>
                    <a:pt x="1968526" y="3364644"/>
                  </a:moveTo>
                  <a:lnTo>
                    <a:pt x="2049501" y="3364644"/>
                  </a:lnTo>
                </a:path>
                <a:path w="2669540" h="7491730">
                  <a:moveTo>
                    <a:pt x="1932227" y="3364644"/>
                  </a:moveTo>
                  <a:lnTo>
                    <a:pt x="1946188" y="3364644"/>
                  </a:lnTo>
                </a:path>
                <a:path w="2669540" h="7491730">
                  <a:moveTo>
                    <a:pt x="326691" y="3364644"/>
                  </a:moveTo>
                  <a:lnTo>
                    <a:pt x="455134" y="3364644"/>
                  </a:lnTo>
                </a:path>
                <a:path w="2669540" h="7491730">
                  <a:moveTo>
                    <a:pt x="1538522" y="3364644"/>
                  </a:moveTo>
                  <a:lnTo>
                    <a:pt x="1549690" y="3364644"/>
                  </a:lnTo>
                </a:path>
                <a:path w="2669540" h="7491730">
                  <a:moveTo>
                    <a:pt x="910268" y="3364644"/>
                  </a:moveTo>
                  <a:lnTo>
                    <a:pt x="1024750" y="3364644"/>
                  </a:lnTo>
                </a:path>
                <a:path w="2669540" h="7491730">
                  <a:moveTo>
                    <a:pt x="1094556" y="3364644"/>
                  </a:moveTo>
                  <a:lnTo>
                    <a:pt x="1516184" y="3364644"/>
                  </a:lnTo>
                </a:path>
                <a:path w="2669540" h="7491730">
                  <a:moveTo>
                    <a:pt x="2342686" y="3395359"/>
                  </a:moveTo>
                  <a:lnTo>
                    <a:pt x="2669377" y="3395359"/>
                  </a:lnTo>
                </a:path>
                <a:path w="2669540" h="7491730">
                  <a:moveTo>
                    <a:pt x="2119307" y="3395359"/>
                  </a:moveTo>
                  <a:lnTo>
                    <a:pt x="2342686" y="3395359"/>
                  </a:lnTo>
                </a:path>
                <a:path w="2669540" h="7491730">
                  <a:moveTo>
                    <a:pt x="1968526" y="3395359"/>
                  </a:moveTo>
                  <a:lnTo>
                    <a:pt x="2049501" y="3395359"/>
                  </a:lnTo>
                </a:path>
                <a:path w="2669540" h="7491730">
                  <a:moveTo>
                    <a:pt x="1932227" y="3395359"/>
                  </a:moveTo>
                  <a:lnTo>
                    <a:pt x="1946188" y="3395359"/>
                  </a:lnTo>
                </a:path>
                <a:path w="2669540" h="7491730">
                  <a:moveTo>
                    <a:pt x="326691" y="3395359"/>
                  </a:moveTo>
                  <a:lnTo>
                    <a:pt x="455134" y="3395359"/>
                  </a:lnTo>
                </a:path>
                <a:path w="2669540" h="7491730">
                  <a:moveTo>
                    <a:pt x="1538522" y="3395359"/>
                  </a:moveTo>
                  <a:lnTo>
                    <a:pt x="1549690" y="3395359"/>
                  </a:lnTo>
                </a:path>
                <a:path w="2669540" h="7491730">
                  <a:moveTo>
                    <a:pt x="910268" y="3395359"/>
                  </a:moveTo>
                  <a:lnTo>
                    <a:pt x="1024750" y="3395359"/>
                  </a:lnTo>
                </a:path>
                <a:path w="2669540" h="7491730">
                  <a:moveTo>
                    <a:pt x="1094556" y="3395359"/>
                  </a:moveTo>
                  <a:lnTo>
                    <a:pt x="1516184" y="3395359"/>
                  </a:lnTo>
                </a:path>
                <a:path w="2669540" h="7491730">
                  <a:moveTo>
                    <a:pt x="2342686" y="3426073"/>
                  </a:moveTo>
                  <a:lnTo>
                    <a:pt x="2669377" y="3426073"/>
                  </a:lnTo>
                </a:path>
                <a:path w="2669540" h="7491730">
                  <a:moveTo>
                    <a:pt x="2119307" y="3426073"/>
                  </a:moveTo>
                  <a:lnTo>
                    <a:pt x="2342686" y="3426073"/>
                  </a:lnTo>
                </a:path>
                <a:path w="2669540" h="7491730">
                  <a:moveTo>
                    <a:pt x="1968526" y="3426073"/>
                  </a:moveTo>
                  <a:lnTo>
                    <a:pt x="2049501" y="3426073"/>
                  </a:lnTo>
                </a:path>
                <a:path w="2669540" h="7491730">
                  <a:moveTo>
                    <a:pt x="1932227" y="3426073"/>
                  </a:moveTo>
                  <a:lnTo>
                    <a:pt x="1946188" y="3426073"/>
                  </a:lnTo>
                </a:path>
                <a:path w="2669540" h="7491730">
                  <a:moveTo>
                    <a:pt x="326691" y="3426073"/>
                  </a:moveTo>
                  <a:lnTo>
                    <a:pt x="455134" y="3426073"/>
                  </a:lnTo>
                </a:path>
                <a:path w="2669540" h="7491730">
                  <a:moveTo>
                    <a:pt x="1538522" y="3426073"/>
                  </a:moveTo>
                  <a:lnTo>
                    <a:pt x="1549690" y="3426073"/>
                  </a:lnTo>
                </a:path>
                <a:path w="2669540" h="7491730">
                  <a:moveTo>
                    <a:pt x="910268" y="3426073"/>
                  </a:moveTo>
                  <a:lnTo>
                    <a:pt x="1024750" y="3426073"/>
                  </a:lnTo>
                </a:path>
                <a:path w="2669540" h="7491730">
                  <a:moveTo>
                    <a:pt x="1094556" y="3426073"/>
                  </a:moveTo>
                  <a:lnTo>
                    <a:pt x="1516184" y="3426073"/>
                  </a:lnTo>
                </a:path>
                <a:path w="2669540" h="7491730">
                  <a:moveTo>
                    <a:pt x="2342686" y="3456788"/>
                  </a:moveTo>
                  <a:lnTo>
                    <a:pt x="2669377" y="3456788"/>
                  </a:lnTo>
                </a:path>
                <a:path w="2669540" h="7491730">
                  <a:moveTo>
                    <a:pt x="2119307" y="3456788"/>
                  </a:moveTo>
                  <a:lnTo>
                    <a:pt x="2342686" y="3456788"/>
                  </a:lnTo>
                </a:path>
                <a:path w="2669540" h="7491730">
                  <a:moveTo>
                    <a:pt x="1968526" y="3456788"/>
                  </a:moveTo>
                  <a:lnTo>
                    <a:pt x="2049501" y="3456788"/>
                  </a:lnTo>
                </a:path>
                <a:path w="2669540" h="7491730">
                  <a:moveTo>
                    <a:pt x="1932227" y="3456788"/>
                  </a:moveTo>
                  <a:lnTo>
                    <a:pt x="1946188" y="3456788"/>
                  </a:lnTo>
                </a:path>
                <a:path w="2669540" h="7491730">
                  <a:moveTo>
                    <a:pt x="326691" y="3456788"/>
                  </a:moveTo>
                  <a:lnTo>
                    <a:pt x="455134" y="3456788"/>
                  </a:lnTo>
                </a:path>
                <a:path w="2669540" h="7491730">
                  <a:moveTo>
                    <a:pt x="1538522" y="3456788"/>
                  </a:moveTo>
                  <a:lnTo>
                    <a:pt x="1549690" y="3456788"/>
                  </a:lnTo>
                </a:path>
                <a:path w="2669540" h="7491730">
                  <a:moveTo>
                    <a:pt x="910268" y="3456788"/>
                  </a:moveTo>
                  <a:lnTo>
                    <a:pt x="1024750" y="3456788"/>
                  </a:lnTo>
                </a:path>
                <a:path w="2669540" h="7491730">
                  <a:moveTo>
                    <a:pt x="1094556" y="3456788"/>
                  </a:moveTo>
                  <a:lnTo>
                    <a:pt x="1516184" y="3456788"/>
                  </a:lnTo>
                </a:path>
                <a:path w="2669540" h="7491730">
                  <a:moveTo>
                    <a:pt x="2342686" y="3487502"/>
                  </a:moveTo>
                  <a:lnTo>
                    <a:pt x="2669377" y="3487502"/>
                  </a:lnTo>
                </a:path>
                <a:path w="2669540" h="7491730">
                  <a:moveTo>
                    <a:pt x="2119307" y="3487502"/>
                  </a:moveTo>
                  <a:lnTo>
                    <a:pt x="2342686" y="3487502"/>
                  </a:lnTo>
                </a:path>
                <a:path w="2669540" h="7491730">
                  <a:moveTo>
                    <a:pt x="1968526" y="3487502"/>
                  </a:moveTo>
                  <a:lnTo>
                    <a:pt x="2049501" y="3487502"/>
                  </a:lnTo>
                </a:path>
                <a:path w="2669540" h="7491730">
                  <a:moveTo>
                    <a:pt x="1932227" y="3487502"/>
                  </a:moveTo>
                  <a:lnTo>
                    <a:pt x="1946188" y="3487502"/>
                  </a:lnTo>
                </a:path>
                <a:path w="2669540" h="7491730">
                  <a:moveTo>
                    <a:pt x="326691" y="3487502"/>
                  </a:moveTo>
                  <a:lnTo>
                    <a:pt x="455134" y="3487502"/>
                  </a:lnTo>
                </a:path>
                <a:path w="2669540" h="7491730">
                  <a:moveTo>
                    <a:pt x="1538522" y="3487502"/>
                  </a:moveTo>
                  <a:lnTo>
                    <a:pt x="1549690" y="3487502"/>
                  </a:lnTo>
                </a:path>
                <a:path w="2669540" h="7491730">
                  <a:moveTo>
                    <a:pt x="910268" y="3487502"/>
                  </a:moveTo>
                  <a:lnTo>
                    <a:pt x="1024750" y="3487502"/>
                  </a:lnTo>
                </a:path>
                <a:path w="2669540" h="7491730">
                  <a:moveTo>
                    <a:pt x="1094556" y="3487502"/>
                  </a:moveTo>
                  <a:lnTo>
                    <a:pt x="1516184" y="3487502"/>
                  </a:lnTo>
                </a:path>
                <a:path w="2669540" h="7491730">
                  <a:moveTo>
                    <a:pt x="2342686" y="3518217"/>
                  </a:moveTo>
                  <a:lnTo>
                    <a:pt x="2669377" y="3518217"/>
                  </a:lnTo>
                </a:path>
                <a:path w="2669540" h="7491730">
                  <a:moveTo>
                    <a:pt x="2119307" y="3518217"/>
                  </a:moveTo>
                  <a:lnTo>
                    <a:pt x="2342686" y="3518217"/>
                  </a:lnTo>
                </a:path>
                <a:path w="2669540" h="7491730">
                  <a:moveTo>
                    <a:pt x="1968526" y="3518217"/>
                  </a:moveTo>
                  <a:lnTo>
                    <a:pt x="2049501" y="3518217"/>
                  </a:lnTo>
                </a:path>
                <a:path w="2669540" h="7491730">
                  <a:moveTo>
                    <a:pt x="1932227" y="3518217"/>
                  </a:moveTo>
                  <a:lnTo>
                    <a:pt x="1946188" y="3518217"/>
                  </a:lnTo>
                </a:path>
                <a:path w="2669540" h="7491730">
                  <a:moveTo>
                    <a:pt x="326691" y="3518217"/>
                  </a:moveTo>
                  <a:lnTo>
                    <a:pt x="455134" y="3518217"/>
                  </a:lnTo>
                </a:path>
                <a:path w="2669540" h="7491730">
                  <a:moveTo>
                    <a:pt x="1538522" y="3518217"/>
                  </a:moveTo>
                  <a:lnTo>
                    <a:pt x="1549690" y="3518217"/>
                  </a:lnTo>
                </a:path>
                <a:path w="2669540" h="7491730">
                  <a:moveTo>
                    <a:pt x="910268" y="3518217"/>
                  </a:moveTo>
                  <a:lnTo>
                    <a:pt x="1024750" y="3518217"/>
                  </a:lnTo>
                </a:path>
                <a:path w="2669540" h="7491730">
                  <a:moveTo>
                    <a:pt x="1094556" y="3518217"/>
                  </a:moveTo>
                  <a:lnTo>
                    <a:pt x="1516184" y="3518217"/>
                  </a:lnTo>
                </a:path>
                <a:path w="2669540" h="7491730">
                  <a:moveTo>
                    <a:pt x="2342686" y="3548931"/>
                  </a:moveTo>
                  <a:lnTo>
                    <a:pt x="2669377" y="3548931"/>
                  </a:lnTo>
                </a:path>
                <a:path w="2669540" h="7491730">
                  <a:moveTo>
                    <a:pt x="2119307" y="3548931"/>
                  </a:moveTo>
                  <a:lnTo>
                    <a:pt x="2342686" y="3548931"/>
                  </a:lnTo>
                </a:path>
                <a:path w="2669540" h="7491730">
                  <a:moveTo>
                    <a:pt x="1968526" y="3548931"/>
                  </a:moveTo>
                  <a:lnTo>
                    <a:pt x="2049501" y="3548931"/>
                  </a:lnTo>
                </a:path>
                <a:path w="2669540" h="7491730">
                  <a:moveTo>
                    <a:pt x="1932227" y="3548931"/>
                  </a:moveTo>
                  <a:lnTo>
                    <a:pt x="1946188" y="3548931"/>
                  </a:lnTo>
                </a:path>
                <a:path w="2669540" h="7491730">
                  <a:moveTo>
                    <a:pt x="326691" y="3548931"/>
                  </a:moveTo>
                  <a:lnTo>
                    <a:pt x="455134" y="3548931"/>
                  </a:lnTo>
                </a:path>
                <a:path w="2669540" h="7491730">
                  <a:moveTo>
                    <a:pt x="1538522" y="3548931"/>
                  </a:moveTo>
                  <a:lnTo>
                    <a:pt x="1549690" y="3548931"/>
                  </a:lnTo>
                </a:path>
                <a:path w="2669540" h="7491730">
                  <a:moveTo>
                    <a:pt x="910268" y="3548931"/>
                  </a:moveTo>
                  <a:lnTo>
                    <a:pt x="1024750" y="3548931"/>
                  </a:lnTo>
                </a:path>
                <a:path w="2669540" h="7491730">
                  <a:moveTo>
                    <a:pt x="1094556" y="3548931"/>
                  </a:moveTo>
                  <a:lnTo>
                    <a:pt x="1516184" y="3548931"/>
                  </a:lnTo>
                </a:path>
                <a:path w="2669540" h="7491730">
                  <a:moveTo>
                    <a:pt x="2342686" y="3579646"/>
                  </a:moveTo>
                  <a:lnTo>
                    <a:pt x="2669377" y="3579646"/>
                  </a:lnTo>
                </a:path>
                <a:path w="2669540" h="7491730">
                  <a:moveTo>
                    <a:pt x="2119307" y="3579646"/>
                  </a:moveTo>
                  <a:lnTo>
                    <a:pt x="2342686" y="3579646"/>
                  </a:lnTo>
                </a:path>
                <a:path w="2669540" h="7491730">
                  <a:moveTo>
                    <a:pt x="1968526" y="3579646"/>
                  </a:moveTo>
                  <a:lnTo>
                    <a:pt x="2049501" y="3579646"/>
                  </a:lnTo>
                </a:path>
                <a:path w="2669540" h="7491730">
                  <a:moveTo>
                    <a:pt x="1932227" y="3579646"/>
                  </a:moveTo>
                  <a:lnTo>
                    <a:pt x="1946188" y="3579646"/>
                  </a:lnTo>
                </a:path>
                <a:path w="2669540" h="7491730">
                  <a:moveTo>
                    <a:pt x="326691" y="3579646"/>
                  </a:moveTo>
                  <a:lnTo>
                    <a:pt x="455134" y="3579646"/>
                  </a:lnTo>
                </a:path>
                <a:path w="2669540" h="7491730">
                  <a:moveTo>
                    <a:pt x="1538522" y="3579646"/>
                  </a:moveTo>
                  <a:lnTo>
                    <a:pt x="1549690" y="3579646"/>
                  </a:lnTo>
                </a:path>
                <a:path w="2669540" h="7491730">
                  <a:moveTo>
                    <a:pt x="910268" y="3579646"/>
                  </a:moveTo>
                  <a:lnTo>
                    <a:pt x="1024750" y="3579646"/>
                  </a:lnTo>
                </a:path>
                <a:path w="2669540" h="7491730">
                  <a:moveTo>
                    <a:pt x="1094556" y="3579646"/>
                  </a:moveTo>
                  <a:lnTo>
                    <a:pt x="1516184" y="3579646"/>
                  </a:lnTo>
                </a:path>
                <a:path w="2669540" h="7491730">
                  <a:moveTo>
                    <a:pt x="2342686" y="3613153"/>
                  </a:moveTo>
                  <a:lnTo>
                    <a:pt x="2669377" y="3613153"/>
                  </a:lnTo>
                </a:path>
                <a:path w="2669540" h="7491730">
                  <a:moveTo>
                    <a:pt x="2119307" y="3613153"/>
                  </a:moveTo>
                  <a:lnTo>
                    <a:pt x="2342686" y="3613153"/>
                  </a:lnTo>
                </a:path>
                <a:path w="2669540" h="7491730">
                  <a:moveTo>
                    <a:pt x="1968526" y="3613153"/>
                  </a:moveTo>
                  <a:lnTo>
                    <a:pt x="2049501" y="3613153"/>
                  </a:lnTo>
                </a:path>
                <a:path w="2669540" h="7491730">
                  <a:moveTo>
                    <a:pt x="1932227" y="3613153"/>
                  </a:moveTo>
                  <a:lnTo>
                    <a:pt x="1946188" y="3613153"/>
                  </a:lnTo>
                </a:path>
                <a:path w="2669540" h="7491730">
                  <a:moveTo>
                    <a:pt x="326691" y="3613153"/>
                  </a:moveTo>
                  <a:lnTo>
                    <a:pt x="455134" y="3613153"/>
                  </a:lnTo>
                </a:path>
                <a:path w="2669540" h="7491730">
                  <a:moveTo>
                    <a:pt x="1538522" y="3613153"/>
                  </a:moveTo>
                  <a:lnTo>
                    <a:pt x="1549690" y="3613153"/>
                  </a:lnTo>
                </a:path>
                <a:path w="2669540" h="7491730">
                  <a:moveTo>
                    <a:pt x="910268" y="3613153"/>
                  </a:moveTo>
                  <a:lnTo>
                    <a:pt x="1024750" y="3613153"/>
                  </a:lnTo>
                </a:path>
                <a:path w="2669540" h="7491730">
                  <a:moveTo>
                    <a:pt x="1094556" y="3613153"/>
                  </a:moveTo>
                  <a:lnTo>
                    <a:pt x="1516184" y="3613153"/>
                  </a:lnTo>
                </a:path>
                <a:path w="2669540" h="7491730">
                  <a:moveTo>
                    <a:pt x="2342686" y="3643868"/>
                  </a:moveTo>
                  <a:lnTo>
                    <a:pt x="2669377" y="3643868"/>
                  </a:lnTo>
                </a:path>
                <a:path w="2669540" h="7491730">
                  <a:moveTo>
                    <a:pt x="2119307" y="3643868"/>
                  </a:moveTo>
                  <a:lnTo>
                    <a:pt x="2342686" y="3643868"/>
                  </a:lnTo>
                </a:path>
                <a:path w="2669540" h="7491730">
                  <a:moveTo>
                    <a:pt x="1968526" y="3643868"/>
                  </a:moveTo>
                  <a:lnTo>
                    <a:pt x="2049501" y="3643868"/>
                  </a:lnTo>
                </a:path>
                <a:path w="2669540" h="7491730">
                  <a:moveTo>
                    <a:pt x="1932227" y="3643868"/>
                  </a:moveTo>
                  <a:lnTo>
                    <a:pt x="1946188" y="3643868"/>
                  </a:lnTo>
                </a:path>
                <a:path w="2669540" h="7491730">
                  <a:moveTo>
                    <a:pt x="326691" y="3643868"/>
                  </a:moveTo>
                  <a:lnTo>
                    <a:pt x="455134" y="3643868"/>
                  </a:lnTo>
                </a:path>
                <a:path w="2669540" h="7491730">
                  <a:moveTo>
                    <a:pt x="1538522" y="3643868"/>
                  </a:moveTo>
                  <a:lnTo>
                    <a:pt x="1549690" y="3643868"/>
                  </a:lnTo>
                </a:path>
                <a:path w="2669540" h="7491730">
                  <a:moveTo>
                    <a:pt x="910268" y="3643868"/>
                  </a:moveTo>
                  <a:lnTo>
                    <a:pt x="1024750" y="3643868"/>
                  </a:lnTo>
                </a:path>
                <a:path w="2669540" h="7491730">
                  <a:moveTo>
                    <a:pt x="1094556" y="3643868"/>
                  </a:moveTo>
                  <a:lnTo>
                    <a:pt x="1516184" y="3643868"/>
                  </a:lnTo>
                </a:path>
                <a:path w="2669540" h="7491730">
                  <a:moveTo>
                    <a:pt x="2342686" y="3674582"/>
                  </a:moveTo>
                  <a:lnTo>
                    <a:pt x="2669377" y="3674582"/>
                  </a:lnTo>
                </a:path>
                <a:path w="2669540" h="7491730">
                  <a:moveTo>
                    <a:pt x="2119307" y="3674582"/>
                  </a:moveTo>
                  <a:lnTo>
                    <a:pt x="2342686" y="3674582"/>
                  </a:lnTo>
                </a:path>
                <a:path w="2669540" h="7491730">
                  <a:moveTo>
                    <a:pt x="1094556" y="3674582"/>
                  </a:moveTo>
                  <a:lnTo>
                    <a:pt x="1516184" y="3674582"/>
                  </a:lnTo>
                </a:path>
                <a:path w="2669540" h="7491730">
                  <a:moveTo>
                    <a:pt x="1968526" y="3674582"/>
                  </a:moveTo>
                  <a:lnTo>
                    <a:pt x="2049501" y="3674582"/>
                  </a:lnTo>
                </a:path>
                <a:path w="2669540" h="7491730">
                  <a:moveTo>
                    <a:pt x="1538522" y="3674582"/>
                  </a:moveTo>
                  <a:lnTo>
                    <a:pt x="1549690" y="3674582"/>
                  </a:lnTo>
                </a:path>
                <a:path w="2669540" h="7491730">
                  <a:moveTo>
                    <a:pt x="1932227" y="3674582"/>
                  </a:moveTo>
                  <a:lnTo>
                    <a:pt x="1946188" y="3674582"/>
                  </a:lnTo>
                </a:path>
                <a:path w="2669540" h="7491730">
                  <a:moveTo>
                    <a:pt x="2342686" y="3705297"/>
                  </a:moveTo>
                  <a:lnTo>
                    <a:pt x="2669377" y="3705297"/>
                  </a:lnTo>
                </a:path>
                <a:path w="2669540" h="7491730">
                  <a:moveTo>
                    <a:pt x="2119307" y="3705297"/>
                  </a:moveTo>
                  <a:lnTo>
                    <a:pt x="2342686" y="3705297"/>
                  </a:lnTo>
                </a:path>
                <a:path w="2669540" h="7491730">
                  <a:moveTo>
                    <a:pt x="1094556" y="3705297"/>
                  </a:moveTo>
                  <a:lnTo>
                    <a:pt x="1516184" y="3705297"/>
                  </a:lnTo>
                </a:path>
                <a:path w="2669540" h="7491730">
                  <a:moveTo>
                    <a:pt x="1968526" y="3705297"/>
                  </a:moveTo>
                  <a:lnTo>
                    <a:pt x="2049501" y="3705297"/>
                  </a:lnTo>
                </a:path>
                <a:path w="2669540" h="7491730">
                  <a:moveTo>
                    <a:pt x="1538522" y="3705297"/>
                  </a:moveTo>
                  <a:lnTo>
                    <a:pt x="1549690" y="3705297"/>
                  </a:lnTo>
                </a:path>
                <a:path w="2669540" h="7491730">
                  <a:moveTo>
                    <a:pt x="1932227" y="3705297"/>
                  </a:moveTo>
                  <a:lnTo>
                    <a:pt x="1946188" y="3705297"/>
                  </a:lnTo>
                </a:path>
                <a:path w="2669540" h="7491730">
                  <a:moveTo>
                    <a:pt x="2342686" y="3736011"/>
                  </a:moveTo>
                  <a:lnTo>
                    <a:pt x="2669377" y="3736011"/>
                  </a:lnTo>
                </a:path>
                <a:path w="2669540" h="7491730">
                  <a:moveTo>
                    <a:pt x="2119307" y="3736011"/>
                  </a:moveTo>
                  <a:lnTo>
                    <a:pt x="2342686" y="3736011"/>
                  </a:lnTo>
                </a:path>
                <a:path w="2669540" h="7491730">
                  <a:moveTo>
                    <a:pt x="1094556" y="3736011"/>
                  </a:moveTo>
                  <a:lnTo>
                    <a:pt x="1516184" y="3736011"/>
                  </a:lnTo>
                </a:path>
                <a:path w="2669540" h="7491730">
                  <a:moveTo>
                    <a:pt x="1968526" y="3736011"/>
                  </a:moveTo>
                  <a:lnTo>
                    <a:pt x="2049501" y="3736011"/>
                  </a:lnTo>
                </a:path>
                <a:path w="2669540" h="7491730">
                  <a:moveTo>
                    <a:pt x="1538522" y="3736011"/>
                  </a:moveTo>
                  <a:lnTo>
                    <a:pt x="1549690" y="3736011"/>
                  </a:lnTo>
                </a:path>
                <a:path w="2669540" h="7491730">
                  <a:moveTo>
                    <a:pt x="1932227" y="3736011"/>
                  </a:moveTo>
                  <a:lnTo>
                    <a:pt x="1946188" y="3736011"/>
                  </a:lnTo>
                </a:path>
                <a:path w="2669540" h="7491730">
                  <a:moveTo>
                    <a:pt x="2342686" y="3766726"/>
                  </a:moveTo>
                  <a:lnTo>
                    <a:pt x="2669377" y="3766726"/>
                  </a:lnTo>
                </a:path>
                <a:path w="2669540" h="7491730">
                  <a:moveTo>
                    <a:pt x="2119307" y="3766726"/>
                  </a:moveTo>
                  <a:lnTo>
                    <a:pt x="2342686" y="3766726"/>
                  </a:lnTo>
                </a:path>
                <a:path w="2669540" h="7491730">
                  <a:moveTo>
                    <a:pt x="1094556" y="3766726"/>
                  </a:moveTo>
                  <a:lnTo>
                    <a:pt x="1516184" y="3766726"/>
                  </a:lnTo>
                </a:path>
                <a:path w="2669540" h="7491730">
                  <a:moveTo>
                    <a:pt x="1968526" y="3766726"/>
                  </a:moveTo>
                  <a:lnTo>
                    <a:pt x="2049501" y="3766726"/>
                  </a:lnTo>
                </a:path>
                <a:path w="2669540" h="7491730">
                  <a:moveTo>
                    <a:pt x="2342686" y="3797441"/>
                  </a:moveTo>
                  <a:lnTo>
                    <a:pt x="2669377" y="3797441"/>
                  </a:lnTo>
                </a:path>
                <a:path w="2669540" h="7491730">
                  <a:moveTo>
                    <a:pt x="2119307" y="3797441"/>
                  </a:moveTo>
                  <a:lnTo>
                    <a:pt x="2342686" y="3797441"/>
                  </a:lnTo>
                </a:path>
                <a:path w="2669540" h="7491730">
                  <a:moveTo>
                    <a:pt x="1094556" y="3797441"/>
                  </a:moveTo>
                  <a:lnTo>
                    <a:pt x="1496638" y="3797441"/>
                  </a:lnTo>
                </a:path>
                <a:path w="2669540" h="7491730">
                  <a:moveTo>
                    <a:pt x="1985279" y="3797441"/>
                  </a:moveTo>
                  <a:lnTo>
                    <a:pt x="2049501" y="3797441"/>
                  </a:lnTo>
                </a:path>
                <a:path w="2669540" h="7491730">
                  <a:moveTo>
                    <a:pt x="2342686" y="3828155"/>
                  </a:moveTo>
                  <a:lnTo>
                    <a:pt x="2669377" y="3828155"/>
                  </a:lnTo>
                </a:path>
                <a:path w="2669540" h="7491730">
                  <a:moveTo>
                    <a:pt x="2119307" y="3828155"/>
                  </a:moveTo>
                  <a:lnTo>
                    <a:pt x="2342686" y="3828155"/>
                  </a:lnTo>
                </a:path>
                <a:path w="2669540" h="7491730">
                  <a:moveTo>
                    <a:pt x="1094556" y="3828155"/>
                  </a:moveTo>
                  <a:lnTo>
                    <a:pt x="1496638" y="3828155"/>
                  </a:lnTo>
                </a:path>
                <a:path w="2669540" h="7491730">
                  <a:moveTo>
                    <a:pt x="1985279" y="3828155"/>
                  </a:moveTo>
                  <a:lnTo>
                    <a:pt x="2049501" y="3828155"/>
                  </a:lnTo>
                </a:path>
                <a:path w="2669540" h="7491730">
                  <a:moveTo>
                    <a:pt x="2342686" y="3858870"/>
                  </a:moveTo>
                  <a:lnTo>
                    <a:pt x="2669377" y="3858870"/>
                  </a:lnTo>
                </a:path>
                <a:path w="2669540" h="7491730">
                  <a:moveTo>
                    <a:pt x="2119307" y="3858870"/>
                  </a:moveTo>
                  <a:lnTo>
                    <a:pt x="2342686" y="3858870"/>
                  </a:lnTo>
                </a:path>
                <a:path w="2669540" h="7491730">
                  <a:moveTo>
                    <a:pt x="1094556" y="3858870"/>
                  </a:moveTo>
                  <a:lnTo>
                    <a:pt x="2049501" y="3858870"/>
                  </a:lnTo>
                </a:path>
                <a:path w="2669540" h="7491730">
                  <a:moveTo>
                    <a:pt x="2342686" y="3892377"/>
                  </a:moveTo>
                  <a:lnTo>
                    <a:pt x="2669377" y="3892377"/>
                  </a:lnTo>
                </a:path>
                <a:path w="2669540" h="7491730">
                  <a:moveTo>
                    <a:pt x="2119307" y="3892377"/>
                  </a:moveTo>
                  <a:lnTo>
                    <a:pt x="2342686" y="3892377"/>
                  </a:lnTo>
                </a:path>
                <a:path w="2669540" h="7491730">
                  <a:moveTo>
                    <a:pt x="1094556" y="3892377"/>
                  </a:moveTo>
                  <a:lnTo>
                    <a:pt x="2049501" y="3892377"/>
                  </a:lnTo>
                </a:path>
                <a:path w="2669540" h="7491730">
                  <a:moveTo>
                    <a:pt x="2342686" y="3923091"/>
                  </a:moveTo>
                  <a:lnTo>
                    <a:pt x="2669377" y="3923091"/>
                  </a:lnTo>
                </a:path>
                <a:path w="2669540" h="7491730">
                  <a:moveTo>
                    <a:pt x="2119307" y="3923091"/>
                  </a:moveTo>
                  <a:lnTo>
                    <a:pt x="2342686" y="3923091"/>
                  </a:lnTo>
                </a:path>
                <a:path w="2669540" h="7491730">
                  <a:moveTo>
                    <a:pt x="1094556" y="3923091"/>
                  </a:moveTo>
                  <a:lnTo>
                    <a:pt x="2049501" y="3923091"/>
                  </a:lnTo>
                </a:path>
                <a:path w="2669540" h="7491730">
                  <a:moveTo>
                    <a:pt x="2342686" y="3953806"/>
                  </a:moveTo>
                  <a:lnTo>
                    <a:pt x="2669377" y="3953806"/>
                  </a:lnTo>
                </a:path>
                <a:path w="2669540" h="7491730">
                  <a:moveTo>
                    <a:pt x="2119307" y="3953806"/>
                  </a:moveTo>
                  <a:lnTo>
                    <a:pt x="2342686" y="3953806"/>
                  </a:lnTo>
                </a:path>
                <a:path w="2669540" h="7491730">
                  <a:moveTo>
                    <a:pt x="1094556" y="3953806"/>
                  </a:moveTo>
                  <a:lnTo>
                    <a:pt x="2049501" y="3953806"/>
                  </a:lnTo>
                </a:path>
                <a:path w="2669540" h="7491730">
                  <a:moveTo>
                    <a:pt x="2342686" y="3984520"/>
                  </a:moveTo>
                  <a:lnTo>
                    <a:pt x="2669377" y="3984520"/>
                  </a:lnTo>
                </a:path>
                <a:path w="2669540" h="7491730">
                  <a:moveTo>
                    <a:pt x="2119307" y="3984520"/>
                  </a:moveTo>
                  <a:lnTo>
                    <a:pt x="2342686" y="3984520"/>
                  </a:lnTo>
                </a:path>
                <a:path w="2669540" h="7491730">
                  <a:moveTo>
                    <a:pt x="1094556" y="3984520"/>
                  </a:moveTo>
                  <a:lnTo>
                    <a:pt x="2049501" y="3984520"/>
                  </a:lnTo>
                </a:path>
                <a:path w="2669540" h="7491730">
                  <a:moveTo>
                    <a:pt x="2342686" y="4015235"/>
                  </a:moveTo>
                  <a:lnTo>
                    <a:pt x="2669377" y="4015235"/>
                  </a:lnTo>
                </a:path>
                <a:path w="2669540" h="7491730">
                  <a:moveTo>
                    <a:pt x="2119307" y="4015235"/>
                  </a:moveTo>
                  <a:lnTo>
                    <a:pt x="2342686" y="4015235"/>
                  </a:lnTo>
                </a:path>
                <a:path w="2669540" h="7491730">
                  <a:moveTo>
                    <a:pt x="1094556" y="4015235"/>
                  </a:moveTo>
                  <a:lnTo>
                    <a:pt x="2049501" y="4015235"/>
                  </a:lnTo>
                </a:path>
                <a:path w="2669540" h="7491730">
                  <a:moveTo>
                    <a:pt x="2342686" y="4045950"/>
                  </a:moveTo>
                  <a:lnTo>
                    <a:pt x="2669377" y="4045950"/>
                  </a:lnTo>
                </a:path>
                <a:path w="2669540" h="7491730">
                  <a:moveTo>
                    <a:pt x="1094556" y="4045950"/>
                  </a:moveTo>
                  <a:lnTo>
                    <a:pt x="2049501" y="4045950"/>
                  </a:lnTo>
                </a:path>
                <a:path w="2669540" h="7491730">
                  <a:moveTo>
                    <a:pt x="2119307" y="4045950"/>
                  </a:moveTo>
                  <a:lnTo>
                    <a:pt x="2342686" y="4045950"/>
                  </a:lnTo>
                </a:path>
                <a:path w="2669540" h="7491730">
                  <a:moveTo>
                    <a:pt x="2669377" y="4076664"/>
                  </a:moveTo>
                  <a:lnTo>
                    <a:pt x="2342686" y="4076664"/>
                  </a:lnTo>
                  <a:lnTo>
                    <a:pt x="2155606" y="4076664"/>
                  </a:lnTo>
                </a:path>
                <a:path w="2669540" h="7491730">
                  <a:moveTo>
                    <a:pt x="2669377" y="4107379"/>
                  </a:moveTo>
                  <a:lnTo>
                    <a:pt x="2342686" y="4107379"/>
                  </a:lnTo>
                  <a:lnTo>
                    <a:pt x="2155606" y="4107379"/>
                  </a:lnTo>
                </a:path>
                <a:path w="2669540" h="7491730">
                  <a:moveTo>
                    <a:pt x="2669377" y="4140886"/>
                  </a:moveTo>
                  <a:lnTo>
                    <a:pt x="2342686" y="4140886"/>
                  </a:lnTo>
                  <a:lnTo>
                    <a:pt x="2155606" y="4140886"/>
                  </a:lnTo>
                </a:path>
                <a:path w="2669540" h="7491730">
                  <a:moveTo>
                    <a:pt x="2669377" y="4171600"/>
                  </a:moveTo>
                  <a:lnTo>
                    <a:pt x="2342686" y="4171600"/>
                  </a:lnTo>
                  <a:lnTo>
                    <a:pt x="2155606" y="4171600"/>
                  </a:lnTo>
                </a:path>
                <a:path w="2669540" h="7491730">
                  <a:moveTo>
                    <a:pt x="2342686" y="4202315"/>
                  </a:moveTo>
                  <a:lnTo>
                    <a:pt x="2669377" y="4202315"/>
                  </a:lnTo>
                </a:path>
                <a:path w="2669540" h="7491730">
                  <a:moveTo>
                    <a:pt x="2119307" y="4202315"/>
                  </a:moveTo>
                  <a:lnTo>
                    <a:pt x="2342686" y="4202315"/>
                  </a:lnTo>
                </a:path>
                <a:path w="2669540" h="7491730">
                  <a:moveTo>
                    <a:pt x="1094556" y="4202315"/>
                  </a:moveTo>
                  <a:lnTo>
                    <a:pt x="2049501" y="4202315"/>
                  </a:lnTo>
                </a:path>
                <a:path w="2669540" h="7491730">
                  <a:moveTo>
                    <a:pt x="2342686" y="4233029"/>
                  </a:moveTo>
                  <a:lnTo>
                    <a:pt x="2669377" y="4233029"/>
                  </a:lnTo>
                </a:path>
                <a:path w="2669540" h="7491730">
                  <a:moveTo>
                    <a:pt x="2119307" y="4233029"/>
                  </a:moveTo>
                  <a:lnTo>
                    <a:pt x="2342686" y="4233029"/>
                  </a:lnTo>
                </a:path>
                <a:path w="2669540" h="7491730">
                  <a:moveTo>
                    <a:pt x="1373780" y="4233029"/>
                  </a:moveTo>
                  <a:lnTo>
                    <a:pt x="2049501" y="4233029"/>
                  </a:lnTo>
                </a:path>
                <a:path w="2669540" h="7491730">
                  <a:moveTo>
                    <a:pt x="2342686" y="4263744"/>
                  </a:moveTo>
                  <a:lnTo>
                    <a:pt x="2669377" y="4263744"/>
                  </a:lnTo>
                </a:path>
                <a:path w="2669540" h="7491730">
                  <a:moveTo>
                    <a:pt x="2119307" y="4263744"/>
                  </a:moveTo>
                  <a:lnTo>
                    <a:pt x="2342686" y="4263744"/>
                  </a:lnTo>
                </a:path>
                <a:path w="2669540" h="7491730">
                  <a:moveTo>
                    <a:pt x="1373780" y="4263744"/>
                  </a:moveTo>
                  <a:lnTo>
                    <a:pt x="2049501" y="4263744"/>
                  </a:lnTo>
                </a:path>
                <a:path w="2669540" h="7491730">
                  <a:moveTo>
                    <a:pt x="2342686" y="4294459"/>
                  </a:moveTo>
                  <a:lnTo>
                    <a:pt x="2669377" y="4294459"/>
                  </a:lnTo>
                </a:path>
                <a:path w="2669540" h="7491730">
                  <a:moveTo>
                    <a:pt x="2119307" y="4294459"/>
                  </a:moveTo>
                  <a:lnTo>
                    <a:pt x="2342686" y="4294459"/>
                  </a:lnTo>
                </a:path>
                <a:path w="2669540" h="7491730">
                  <a:moveTo>
                    <a:pt x="1373780" y="4294459"/>
                  </a:moveTo>
                  <a:lnTo>
                    <a:pt x="2049501" y="4294459"/>
                  </a:lnTo>
                </a:path>
                <a:path w="2669540" h="7491730">
                  <a:moveTo>
                    <a:pt x="2342686" y="4325173"/>
                  </a:moveTo>
                  <a:lnTo>
                    <a:pt x="2669377" y="4325173"/>
                  </a:lnTo>
                </a:path>
                <a:path w="2669540" h="7491730">
                  <a:moveTo>
                    <a:pt x="2119307" y="4325173"/>
                  </a:moveTo>
                  <a:lnTo>
                    <a:pt x="2342686" y="4325173"/>
                  </a:lnTo>
                </a:path>
                <a:path w="2669540" h="7491730">
                  <a:moveTo>
                    <a:pt x="1373780" y="4325173"/>
                  </a:moveTo>
                  <a:lnTo>
                    <a:pt x="2049501" y="4325173"/>
                  </a:lnTo>
                </a:path>
                <a:path w="2669540" h="7491730">
                  <a:moveTo>
                    <a:pt x="2342686" y="4355888"/>
                  </a:moveTo>
                  <a:lnTo>
                    <a:pt x="2669377" y="4355888"/>
                  </a:lnTo>
                </a:path>
                <a:path w="2669540" h="7491730">
                  <a:moveTo>
                    <a:pt x="2119307" y="4355888"/>
                  </a:moveTo>
                  <a:lnTo>
                    <a:pt x="2342686" y="4355888"/>
                  </a:lnTo>
                </a:path>
                <a:path w="2669540" h="7491730">
                  <a:moveTo>
                    <a:pt x="1340273" y="4355888"/>
                  </a:moveTo>
                  <a:lnTo>
                    <a:pt x="2049501" y="4355888"/>
                  </a:lnTo>
                </a:path>
                <a:path w="2669540" h="7491730">
                  <a:moveTo>
                    <a:pt x="2342686" y="4386602"/>
                  </a:moveTo>
                  <a:lnTo>
                    <a:pt x="2669377" y="4386602"/>
                  </a:lnTo>
                </a:path>
                <a:path w="2669540" h="7491730">
                  <a:moveTo>
                    <a:pt x="2119307" y="4386602"/>
                  </a:moveTo>
                  <a:lnTo>
                    <a:pt x="2342686" y="4386602"/>
                  </a:lnTo>
                </a:path>
                <a:path w="2669540" h="7491730">
                  <a:moveTo>
                    <a:pt x="1340273" y="4386602"/>
                  </a:moveTo>
                  <a:lnTo>
                    <a:pt x="2049501" y="4386602"/>
                  </a:lnTo>
                </a:path>
                <a:path w="2669540" h="7491730">
                  <a:moveTo>
                    <a:pt x="2342686" y="4420109"/>
                  </a:moveTo>
                  <a:lnTo>
                    <a:pt x="2669377" y="4420109"/>
                  </a:lnTo>
                </a:path>
                <a:path w="2669540" h="7491730">
                  <a:moveTo>
                    <a:pt x="2119307" y="4420109"/>
                  </a:moveTo>
                  <a:lnTo>
                    <a:pt x="2342686" y="4420109"/>
                  </a:lnTo>
                </a:path>
                <a:path w="2669540" h="7491730">
                  <a:moveTo>
                    <a:pt x="1267675" y="4420109"/>
                  </a:moveTo>
                  <a:lnTo>
                    <a:pt x="2049501" y="4420109"/>
                  </a:lnTo>
                </a:path>
                <a:path w="2669540" h="7491730">
                  <a:moveTo>
                    <a:pt x="2342686" y="4450824"/>
                  </a:moveTo>
                  <a:lnTo>
                    <a:pt x="2669377" y="4450824"/>
                  </a:lnTo>
                </a:path>
                <a:path w="2669540" h="7491730">
                  <a:moveTo>
                    <a:pt x="2119307" y="4450824"/>
                  </a:moveTo>
                  <a:lnTo>
                    <a:pt x="2342686" y="4450824"/>
                  </a:lnTo>
                </a:path>
                <a:path w="2669540" h="7491730">
                  <a:moveTo>
                    <a:pt x="1245337" y="4450824"/>
                  </a:moveTo>
                  <a:lnTo>
                    <a:pt x="2049501" y="4450824"/>
                  </a:lnTo>
                </a:path>
                <a:path w="2669540" h="7491730">
                  <a:moveTo>
                    <a:pt x="2342686" y="4481538"/>
                  </a:moveTo>
                  <a:lnTo>
                    <a:pt x="2669377" y="4481538"/>
                  </a:lnTo>
                </a:path>
                <a:path w="2669540" h="7491730">
                  <a:moveTo>
                    <a:pt x="2119307" y="4481538"/>
                  </a:moveTo>
                  <a:lnTo>
                    <a:pt x="2342686" y="4481538"/>
                  </a:lnTo>
                </a:path>
                <a:path w="2669540" h="7491730">
                  <a:moveTo>
                    <a:pt x="1222999" y="4481538"/>
                  </a:moveTo>
                  <a:lnTo>
                    <a:pt x="2049501" y="4481538"/>
                  </a:lnTo>
                </a:path>
                <a:path w="2669540" h="7491730">
                  <a:moveTo>
                    <a:pt x="2342686" y="4512253"/>
                  </a:moveTo>
                  <a:lnTo>
                    <a:pt x="2669377" y="4512253"/>
                  </a:lnTo>
                </a:path>
                <a:path w="2669540" h="7491730">
                  <a:moveTo>
                    <a:pt x="2119307" y="4512253"/>
                  </a:moveTo>
                  <a:lnTo>
                    <a:pt x="2342686" y="4512253"/>
                  </a:lnTo>
                </a:path>
                <a:path w="2669540" h="7491730">
                  <a:moveTo>
                    <a:pt x="1211830" y="4512253"/>
                  </a:moveTo>
                  <a:lnTo>
                    <a:pt x="2049501" y="4512253"/>
                  </a:lnTo>
                </a:path>
                <a:path w="2669540" h="7491730">
                  <a:moveTo>
                    <a:pt x="2342686" y="4542968"/>
                  </a:moveTo>
                  <a:lnTo>
                    <a:pt x="2669377" y="4542968"/>
                  </a:lnTo>
                </a:path>
                <a:path w="2669540" h="7491730">
                  <a:moveTo>
                    <a:pt x="2119307" y="4542968"/>
                  </a:moveTo>
                  <a:lnTo>
                    <a:pt x="2342686" y="4542968"/>
                  </a:lnTo>
                </a:path>
                <a:path w="2669540" h="7491730">
                  <a:moveTo>
                    <a:pt x="1200661" y="4542968"/>
                  </a:moveTo>
                  <a:lnTo>
                    <a:pt x="2049501" y="4542968"/>
                  </a:lnTo>
                </a:path>
                <a:path w="2669540" h="7491730">
                  <a:moveTo>
                    <a:pt x="2342686" y="4573682"/>
                  </a:moveTo>
                  <a:lnTo>
                    <a:pt x="2669377" y="4573682"/>
                  </a:lnTo>
                </a:path>
                <a:path w="2669540" h="7491730">
                  <a:moveTo>
                    <a:pt x="2119307" y="4573682"/>
                  </a:moveTo>
                  <a:lnTo>
                    <a:pt x="2342686" y="4573682"/>
                  </a:lnTo>
                </a:path>
                <a:path w="2669540" h="7491730">
                  <a:moveTo>
                    <a:pt x="1189492" y="4573682"/>
                  </a:moveTo>
                  <a:lnTo>
                    <a:pt x="2049501" y="4573682"/>
                  </a:lnTo>
                </a:path>
                <a:path w="2669540" h="7491730">
                  <a:moveTo>
                    <a:pt x="2342686" y="4604397"/>
                  </a:moveTo>
                  <a:lnTo>
                    <a:pt x="2669377" y="4604397"/>
                  </a:lnTo>
                </a:path>
                <a:path w="2669540" h="7491730">
                  <a:moveTo>
                    <a:pt x="2119307" y="4604397"/>
                  </a:moveTo>
                  <a:lnTo>
                    <a:pt x="2342686" y="4604397"/>
                  </a:lnTo>
                </a:path>
                <a:path w="2669540" h="7491730">
                  <a:moveTo>
                    <a:pt x="1189492" y="4604397"/>
                  </a:moveTo>
                  <a:lnTo>
                    <a:pt x="2049501" y="4604397"/>
                  </a:lnTo>
                </a:path>
                <a:path w="2669540" h="7491730">
                  <a:moveTo>
                    <a:pt x="2342686" y="4635111"/>
                  </a:moveTo>
                  <a:lnTo>
                    <a:pt x="2669377" y="4635111"/>
                  </a:lnTo>
                </a:path>
                <a:path w="2669540" h="7491730">
                  <a:moveTo>
                    <a:pt x="2119307" y="4635111"/>
                  </a:moveTo>
                  <a:lnTo>
                    <a:pt x="2342686" y="4635111"/>
                  </a:lnTo>
                </a:path>
                <a:path w="2669540" h="7491730">
                  <a:moveTo>
                    <a:pt x="1189492" y="4635111"/>
                  </a:moveTo>
                  <a:lnTo>
                    <a:pt x="2049501" y="4635111"/>
                  </a:lnTo>
                </a:path>
                <a:path w="2669540" h="7491730">
                  <a:moveTo>
                    <a:pt x="2342686" y="4665826"/>
                  </a:moveTo>
                  <a:lnTo>
                    <a:pt x="2669377" y="4665826"/>
                  </a:lnTo>
                </a:path>
                <a:path w="2669540" h="7491730">
                  <a:moveTo>
                    <a:pt x="2119307" y="4665826"/>
                  </a:moveTo>
                  <a:lnTo>
                    <a:pt x="2342686" y="4665826"/>
                  </a:lnTo>
                </a:path>
                <a:path w="2669540" h="7491730">
                  <a:moveTo>
                    <a:pt x="1189492" y="4665826"/>
                  </a:moveTo>
                  <a:lnTo>
                    <a:pt x="2049501" y="4665826"/>
                  </a:lnTo>
                </a:path>
                <a:path w="2669540" h="7491730">
                  <a:moveTo>
                    <a:pt x="2342686" y="4699333"/>
                  </a:moveTo>
                  <a:lnTo>
                    <a:pt x="2669377" y="4699333"/>
                  </a:lnTo>
                </a:path>
                <a:path w="2669540" h="7491730">
                  <a:moveTo>
                    <a:pt x="2119307" y="4699333"/>
                  </a:moveTo>
                  <a:lnTo>
                    <a:pt x="2342686" y="4699333"/>
                  </a:lnTo>
                </a:path>
                <a:path w="2669540" h="7491730">
                  <a:moveTo>
                    <a:pt x="1189492" y="4699333"/>
                  </a:moveTo>
                  <a:lnTo>
                    <a:pt x="2049501" y="4699333"/>
                  </a:lnTo>
                </a:path>
                <a:path w="2669540" h="7491730">
                  <a:moveTo>
                    <a:pt x="2342686" y="4730047"/>
                  </a:moveTo>
                  <a:lnTo>
                    <a:pt x="2669377" y="4730047"/>
                  </a:lnTo>
                </a:path>
                <a:path w="2669540" h="7491730">
                  <a:moveTo>
                    <a:pt x="2119307" y="4730047"/>
                  </a:moveTo>
                  <a:lnTo>
                    <a:pt x="2342686" y="4730047"/>
                  </a:lnTo>
                </a:path>
                <a:path w="2669540" h="7491730">
                  <a:moveTo>
                    <a:pt x="1189492" y="4730047"/>
                  </a:moveTo>
                  <a:lnTo>
                    <a:pt x="2049501" y="4730047"/>
                  </a:lnTo>
                </a:path>
                <a:path w="2669540" h="7491730">
                  <a:moveTo>
                    <a:pt x="2342686" y="4760762"/>
                  </a:moveTo>
                  <a:lnTo>
                    <a:pt x="2669377" y="4760762"/>
                  </a:lnTo>
                </a:path>
                <a:path w="2669540" h="7491730">
                  <a:moveTo>
                    <a:pt x="2119307" y="4760762"/>
                  </a:moveTo>
                  <a:lnTo>
                    <a:pt x="2342686" y="4760762"/>
                  </a:lnTo>
                </a:path>
                <a:path w="2669540" h="7491730">
                  <a:moveTo>
                    <a:pt x="1189492" y="4760762"/>
                  </a:moveTo>
                  <a:lnTo>
                    <a:pt x="2049501" y="4760762"/>
                  </a:lnTo>
                </a:path>
                <a:path w="2669540" h="7491730">
                  <a:moveTo>
                    <a:pt x="2342686" y="4791477"/>
                  </a:moveTo>
                  <a:lnTo>
                    <a:pt x="2669377" y="4791477"/>
                  </a:lnTo>
                </a:path>
                <a:path w="2669540" h="7491730">
                  <a:moveTo>
                    <a:pt x="2119307" y="4791477"/>
                  </a:moveTo>
                  <a:lnTo>
                    <a:pt x="2342686" y="4791477"/>
                  </a:lnTo>
                </a:path>
                <a:path w="2669540" h="7491730">
                  <a:moveTo>
                    <a:pt x="1189492" y="4791477"/>
                  </a:moveTo>
                  <a:lnTo>
                    <a:pt x="2049501" y="4791477"/>
                  </a:lnTo>
                </a:path>
                <a:path w="2669540" h="7491730">
                  <a:moveTo>
                    <a:pt x="2342686" y="4822191"/>
                  </a:moveTo>
                  <a:lnTo>
                    <a:pt x="2669377" y="4822191"/>
                  </a:lnTo>
                </a:path>
                <a:path w="2669540" h="7491730">
                  <a:moveTo>
                    <a:pt x="2119307" y="4822191"/>
                  </a:moveTo>
                  <a:lnTo>
                    <a:pt x="2342686" y="4822191"/>
                  </a:lnTo>
                </a:path>
                <a:path w="2669540" h="7491730">
                  <a:moveTo>
                    <a:pt x="1189492" y="4822191"/>
                  </a:moveTo>
                  <a:lnTo>
                    <a:pt x="2049501" y="4822191"/>
                  </a:lnTo>
                </a:path>
                <a:path w="2669540" h="7491730">
                  <a:moveTo>
                    <a:pt x="2342686" y="4852906"/>
                  </a:moveTo>
                  <a:lnTo>
                    <a:pt x="2669377" y="4852906"/>
                  </a:lnTo>
                </a:path>
                <a:path w="2669540" h="7491730">
                  <a:moveTo>
                    <a:pt x="2119307" y="4852906"/>
                  </a:moveTo>
                  <a:lnTo>
                    <a:pt x="2342686" y="4852906"/>
                  </a:lnTo>
                </a:path>
                <a:path w="2669540" h="7491730">
                  <a:moveTo>
                    <a:pt x="1189492" y="4852906"/>
                  </a:moveTo>
                  <a:lnTo>
                    <a:pt x="2049501" y="4852906"/>
                  </a:lnTo>
                </a:path>
                <a:path w="2669540" h="7491730">
                  <a:moveTo>
                    <a:pt x="2342686" y="4883620"/>
                  </a:moveTo>
                  <a:lnTo>
                    <a:pt x="2669377" y="4883620"/>
                  </a:lnTo>
                </a:path>
                <a:path w="2669540" h="7491730">
                  <a:moveTo>
                    <a:pt x="2119307" y="4883620"/>
                  </a:moveTo>
                  <a:lnTo>
                    <a:pt x="2342686" y="4883620"/>
                  </a:lnTo>
                </a:path>
                <a:path w="2669540" h="7491730">
                  <a:moveTo>
                    <a:pt x="1189492" y="4883620"/>
                  </a:moveTo>
                  <a:lnTo>
                    <a:pt x="2049501" y="4883620"/>
                  </a:lnTo>
                </a:path>
                <a:path w="2669540" h="7491730">
                  <a:moveTo>
                    <a:pt x="2342686" y="4914335"/>
                  </a:moveTo>
                  <a:lnTo>
                    <a:pt x="2669377" y="4914335"/>
                  </a:lnTo>
                </a:path>
                <a:path w="2669540" h="7491730">
                  <a:moveTo>
                    <a:pt x="2119307" y="4914335"/>
                  </a:moveTo>
                  <a:lnTo>
                    <a:pt x="2342686" y="4914335"/>
                  </a:lnTo>
                </a:path>
                <a:path w="2669540" h="7491730">
                  <a:moveTo>
                    <a:pt x="1189492" y="4914335"/>
                  </a:moveTo>
                  <a:lnTo>
                    <a:pt x="2049501" y="4914335"/>
                  </a:lnTo>
                </a:path>
                <a:path w="2669540" h="7491730">
                  <a:moveTo>
                    <a:pt x="2342686" y="4945050"/>
                  </a:moveTo>
                  <a:lnTo>
                    <a:pt x="2669377" y="4945050"/>
                  </a:lnTo>
                </a:path>
                <a:path w="2669540" h="7491730">
                  <a:moveTo>
                    <a:pt x="2119307" y="4945050"/>
                  </a:moveTo>
                  <a:lnTo>
                    <a:pt x="2342686" y="4945050"/>
                  </a:lnTo>
                </a:path>
                <a:path w="2669540" h="7491730">
                  <a:moveTo>
                    <a:pt x="1189492" y="4945050"/>
                  </a:moveTo>
                  <a:lnTo>
                    <a:pt x="2049501" y="4945050"/>
                  </a:lnTo>
                </a:path>
                <a:path w="2669540" h="7491730">
                  <a:moveTo>
                    <a:pt x="2342686" y="4978556"/>
                  </a:moveTo>
                  <a:lnTo>
                    <a:pt x="2669377" y="4978556"/>
                  </a:lnTo>
                </a:path>
                <a:path w="2669540" h="7491730">
                  <a:moveTo>
                    <a:pt x="2119307" y="4978556"/>
                  </a:moveTo>
                  <a:lnTo>
                    <a:pt x="2342686" y="4978556"/>
                  </a:lnTo>
                </a:path>
                <a:path w="2669540" h="7491730">
                  <a:moveTo>
                    <a:pt x="1189492" y="4978556"/>
                  </a:moveTo>
                  <a:lnTo>
                    <a:pt x="2049501" y="4978556"/>
                  </a:lnTo>
                </a:path>
                <a:path w="2669540" h="7491730">
                  <a:moveTo>
                    <a:pt x="2342686" y="5009271"/>
                  </a:moveTo>
                  <a:lnTo>
                    <a:pt x="2669377" y="5009271"/>
                  </a:lnTo>
                </a:path>
                <a:path w="2669540" h="7491730">
                  <a:moveTo>
                    <a:pt x="2119307" y="5009271"/>
                  </a:moveTo>
                  <a:lnTo>
                    <a:pt x="2342686" y="5009271"/>
                  </a:lnTo>
                </a:path>
                <a:path w="2669540" h="7491730">
                  <a:moveTo>
                    <a:pt x="1189492" y="5009271"/>
                  </a:moveTo>
                  <a:lnTo>
                    <a:pt x="2049501" y="5009271"/>
                  </a:lnTo>
                </a:path>
                <a:path w="2669540" h="7491730">
                  <a:moveTo>
                    <a:pt x="2342686" y="5039986"/>
                  </a:moveTo>
                  <a:lnTo>
                    <a:pt x="2669377" y="5039986"/>
                  </a:lnTo>
                </a:path>
                <a:path w="2669540" h="7491730">
                  <a:moveTo>
                    <a:pt x="2119307" y="5039986"/>
                  </a:moveTo>
                  <a:lnTo>
                    <a:pt x="2342686" y="5039986"/>
                  </a:lnTo>
                </a:path>
                <a:path w="2669540" h="7491730">
                  <a:moveTo>
                    <a:pt x="1189492" y="5039986"/>
                  </a:moveTo>
                  <a:lnTo>
                    <a:pt x="2049501" y="5039986"/>
                  </a:lnTo>
                </a:path>
                <a:path w="2669540" h="7491730">
                  <a:moveTo>
                    <a:pt x="2342686" y="5070700"/>
                  </a:moveTo>
                  <a:lnTo>
                    <a:pt x="2669377" y="5070700"/>
                  </a:lnTo>
                </a:path>
                <a:path w="2669540" h="7491730">
                  <a:moveTo>
                    <a:pt x="2119307" y="5070700"/>
                  </a:moveTo>
                  <a:lnTo>
                    <a:pt x="2342686" y="5070700"/>
                  </a:lnTo>
                </a:path>
                <a:path w="2669540" h="7491730">
                  <a:moveTo>
                    <a:pt x="1189492" y="5070700"/>
                  </a:moveTo>
                  <a:lnTo>
                    <a:pt x="2049501" y="5070700"/>
                  </a:lnTo>
                </a:path>
                <a:path w="2669540" h="7491730">
                  <a:moveTo>
                    <a:pt x="2342686" y="5101415"/>
                  </a:moveTo>
                  <a:lnTo>
                    <a:pt x="2669377" y="5101415"/>
                  </a:lnTo>
                </a:path>
                <a:path w="2669540" h="7491730">
                  <a:moveTo>
                    <a:pt x="2119307" y="5101415"/>
                  </a:moveTo>
                  <a:lnTo>
                    <a:pt x="2342686" y="5101415"/>
                  </a:lnTo>
                </a:path>
                <a:path w="2669540" h="7491730">
                  <a:moveTo>
                    <a:pt x="1189492" y="5101415"/>
                  </a:moveTo>
                  <a:lnTo>
                    <a:pt x="2049501" y="5101415"/>
                  </a:lnTo>
                </a:path>
                <a:path w="2669540" h="7491730">
                  <a:moveTo>
                    <a:pt x="2342686" y="5132129"/>
                  </a:moveTo>
                  <a:lnTo>
                    <a:pt x="2669377" y="5132129"/>
                  </a:lnTo>
                </a:path>
                <a:path w="2669540" h="7491730">
                  <a:moveTo>
                    <a:pt x="2119307" y="5132129"/>
                  </a:moveTo>
                  <a:lnTo>
                    <a:pt x="2342686" y="5132129"/>
                  </a:lnTo>
                </a:path>
                <a:path w="2669540" h="7491730">
                  <a:moveTo>
                    <a:pt x="1189492" y="5132129"/>
                  </a:moveTo>
                  <a:lnTo>
                    <a:pt x="2049501" y="5132129"/>
                  </a:lnTo>
                </a:path>
                <a:path w="2669540" h="7491730">
                  <a:moveTo>
                    <a:pt x="2342686" y="5162844"/>
                  </a:moveTo>
                  <a:lnTo>
                    <a:pt x="2669377" y="5162844"/>
                  </a:lnTo>
                </a:path>
                <a:path w="2669540" h="7491730">
                  <a:moveTo>
                    <a:pt x="2119307" y="5162844"/>
                  </a:moveTo>
                  <a:lnTo>
                    <a:pt x="2342686" y="5162844"/>
                  </a:lnTo>
                </a:path>
                <a:path w="2669540" h="7491730">
                  <a:moveTo>
                    <a:pt x="1189492" y="5162844"/>
                  </a:moveTo>
                  <a:lnTo>
                    <a:pt x="2049501" y="5162844"/>
                  </a:lnTo>
                </a:path>
                <a:path w="2669540" h="7491730">
                  <a:moveTo>
                    <a:pt x="2342686" y="5193559"/>
                  </a:moveTo>
                  <a:lnTo>
                    <a:pt x="2669377" y="5193559"/>
                  </a:lnTo>
                </a:path>
                <a:path w="2669540" h="7491730">
                  <a:moveTo>
                    <a:pt x="2119307" y="5193559"/>
                  </a:moveTo>
                  <a:lnTo>
                    <a:pt x="2342686" y="5193559"/>
                  </a:lnTo>
                </a:path>
                <a:path w="2669540" h="7491730">
                  <a:moveTo>
                    <a:pt x="1189492" y="5193559"/>
                  </a:moveTo>
                  <a:lnTo>
                    <a:pt x="2049501" y="5193559"/>
                  </a:lnTo>
                </a:path>
                <a:path w="2669540" h="7491730">
                  <a:moveTo>
                    <a:pt x="2342686" y="5227065"/>
                  </a:moveTo>
                  <a:lnTo>
                    <a:pt x="2669377" y="5227065"/>
                  </a:lnTo>
                </a:path>
                <a:path w="2669540" h="7491730">
                  <a:moveTo>
                    <a:pt x="2119307" y="5227065"/>
                  </a:moveTo>
                  <a:lnTo>
                    <a:pt x="2342686" y="5227065"/>
                  </a:lnTo>
                </a:path>
                <a:path w="2669540" h="7491730">
                  <a:moveTo>
                    <a:pt x="1189492" y="5227065"/>
                  </a:moveTo>
                  <a:lnTo>
                    <a:pt x="2049501" y="5227065"/>
                  </a:lnTo>
                </a:path>
                <a:path w="2669540" h="7491730">
                  <a:moveTo>
                    <a:pt x="2342686" y="5257780"/>
                  </a:moveTo>
                  <a:lnTo>
                    <a:pt x="2669377" y="5257780"/>
                  </a:lnTo>
                </a:path>
                <a:path w="2669540" h="7491730">
                  <a:moveTo>
                    <a:pt x="2119307" y="5257780"/>
                  </a:moveTo>
                  <a:lnTo>
                    <a:pt x="2342686" y="5257780"/>
                  </a:lnTo>
                </a:path>
                <a:path w="2669540" h="7491730">
                  <a:moveTo>
                    <a:pt x="1189492" y="5257780"/>
                  </a:moveTo>
                  <a:lnTo>
                    <a:pt x="2049501" y="5257780"/>
                  </a:lnTo>
                </a:path>
                <a:path w="2669540" h="7491730">
                  <a:moveTo>
                    <a:pt x="2342686" y="5288495"/>
                  </a:moveTo>
                  <a:lnTo>
                    <a:pt x="2669377" y="5288495"/>
                  </a:lnTo>
                </a:path>
                <a:path w="2669540" h="7491730">
                  <a:moveTo>
                    <a:pt x="2119307" y="5288495"/>
                  </a:moveTo>
                  <a:lnTo>
                    <a:pt x="2342686" y="5288495"/>
                  </a:lnTo>
                </a:path>
                <a:path w="2669540" h="7491730">
                  <a:moveTo>
                    <a:pt x="1189492" y="5288495"/>
                  </a:moveTo>
                  <a:lnTo>
                    <a:pt x="2049501" y="5288495"/>
                  </a:lnTo>
                </a:path>
                <a:path w="2669540" h="7491730">
                  <a:moveTo>
                    <a:pt x="2342686" y="5319209"/>
                  </a:moveTo>
                  <a:lnTo>
                    <a:pt x="2669377" y="5319209"/>
                  </a:lnTo>
                </a:path>
                <a:path w="2669540" h="7491730">
                  <a:moveTo>
                    <a:pt x="2119307" y="5319209"/>
                  </a:moveTo>
                  <a:lnTo>
                    <a:pt x="2342686" y="5319209"/>
                  </a:lnTo>
                </a:path>
                <a:path w="2669540" h="7491730">
                  <a:moveTo>
                    <a:pt x="1189492" y="5319209"/>
                  </a:moveTo>
                  <a:lnTo>
                    <a:pt x="2049501" y="5319209"/>
                  </a:lnTo>
                </a:path>
                <a:path w="2669540" h="7491730">
                  <a:moveTo>
                    <a:pt x="2342686" y="5349924"/>
                  </a:moveTo>
                  <a:lnTo>
                    <a:pt x="2669377" y="5349924"/>
                  </a:lnTo>
                </a:path>
                <a:path w="2669540" h="7491730">
                  <a:moveTo>
                    <a:pt x="2119307" y="5349924"/>
                  </a:moveTo>
                  <a:lnTo>
                    <a:pt x="2342686" y="5349924"/>
                  </a:lnTo>
                </a:path>
                <a:path w="2669540" h="7491730">
                  <a:moveTo>
                    <a:pt x="1189492" y="5349924"/>
                  </a:moveTo>
                  <a:lnTo>
                    <a:pt x="2049501" y="5349924"/>
                  </a:lnTo>
                </a:path>
                <a:path w="2669540" h="7491730">
                  <a:moveTo>
                    <a:pt x="2342686" y="5380638"/>
                  </a:moveTo>
                  <a:lnTo>
                    <a:pt x="2669377" y="5380638"/>
                  </a:lnTo>
                </a:path>
                <a:path w="2669540" h="7491730">
                  <a:moveTo>
                    <a:pt x="2119307" y="5380638"/>
                  </a:moveTo>
                  <a:lnTo>
                    <a:pt x="2342686" y="5380638"/>
                  </a:lnTo>
                </a:path>
                <a:path w="2669540" h="7491730">
                  <a:moveTo>
                    <a:pt x="2342686" y="5411353"/>
                  </a:moveTo>
                  <a:lnTo>
                    <a:pt x="2669377" y="5411353"/>
                  </a:lnTo>
                </a:path>
                <a:path w="2669540" h="7491730">
                  <a:moveTo>
                    <a:pt x="2119307" y="5411353"/>
                  </a:moveTo>
                  <a:lnTo>
                    <a:pt x="2342686" y="5411353"/>
                  </a:lnTo>
                </a:path>
                <a:path w="2669540" h="7491730">
                  <a:moveTo>
                    <a:pt x="2342686" y="5442068"/>
                  </a:moveTo>
                  <a:lnTo>
                    <a:pt x="2669377" y="5442068"/>
                  </a:lnTo>
                </a:path>
                <a:path w="2669540" h="7491730">
                  <a:moveTo>
                    <a:pt x="2119307" y="5442068"/>
                  </a:moveTo>
                  <a:lnTo>
                    <a:pt x="2342686" y="5442068"/>
                  </a:lnTo>
                </a:path>
                <a:path w="2669540" h="7491730">
                  <a:moveTo>
                    <a:pt x="2342686" y="5472782"/>
                  </a:moveTo>
                  <a:lnTo>
                    <a:pt x="2669377" y="5472782"/>
                  </a:lnTo>
                </a:path>
                <a:path w="2669540" h="7491730">
                  <a:moveTo>
                    <a:pt x="2119307" y="5472782"/>
                  </a:moveTo>
                  <a:lnTo>
                    <a:pt x="2342686" y="5472782"/>
                  </a:lnTo>
                </a:path>
                <a:path w="2669540" h="7491730">
                  <a:moveTo>
                    <a:pt x="2342686" y="5506289"/>
                  </a:moveTo>
                  <a:lnTo>
                    <a:pt x="2669377" y="5506289"/>
                  </a:lnTo>
                </a:path>
                <a:path w="2669540" h="7491730">
                  <a:moveTo>
                    <a:pt x="2119307" y="5506289"/>
                  </a:moveTo>
                  <a:lnTo>
                    <a:pt x="2342686" y="5506289"/>
                  </a:lnTo>
                </a:path>
                <a:path w="2669540" h="7491730">
                  <a:moveTo>
                    <a:pt x="2342686" y="5537004"/>
                  </a:moveTo>
                  <a:lnTo>
                    <a:pt x="2669377" y="5537004"/>
                  </a:lnTo>
                </a:path>
                <a:path w="2669540" h="7491730">
                  <a:moveTo>
                    <a:pt x="2119307" y="5537004"/>
                  </a:moveTo>
                  <a:lnTo>
                    <a:pt x="2342686" y="5537004"/>
                  </a:lnTo>
                </a:path>
                <a:path w="2669540" h="7491730">
                  <a:moveTo>
                    <a:pt x="2342686" y="5567718"/>
                  </a:moveTo>
                  <a:lnTo>
                    <a:pt x="2669377" y="5567718"/>
                  </a:lnTo>
                </a:path>
                <a:path w="2669540" h="7491730">
                  <a:moveTo>
                    <a:pt x="2119307" y="5567718"/>
                  </a:moveTo>
                  <a:lnTo>
                    <a:pt x="2342686" y="5567718"/>
                  </a:lnTo>
                </a:path>
                <a:path w="2669540" h="7491730">
                  <a:moveTo>
                    <a:pt x="2342686" y="5598433"/>
                  </a:moveTo>
                  <a:lnTo>
                    <a:pt x="2669377" y="5598433"/>
                  </a:lnTo>
                </a:path>
                <a:path w="2669540" h="7491730">
                  <a:moveTo>
                    <a:pt x="2119307" y="5598433"/>
                  </a:moveTo>
                  <a:lnTo>
                    <a:pt x="2342686" y="5598433"/>
                  </a:lnTo>
                </a:path>
                <a:path w="2669540" h="7491730">
                  <a:moveTo>
                    <a:pt x="2342686" y="5629147"/>
                  </a:moveTo>
                  <a:lnTo>
                    <a:pt x="2669377" y="5629147"/>
                  </a:lnTo>
                </a:path>
                <a:path w="2669540" h="7491730">
                  <a:moveTo>
                    <a:pt x="2119307" y="5629147"/>
                  </a:moveTo>
                  <a:lnTo>
                    <a:pt x="2342686" y="5629147"/>
                  </a:lnTo>
                </a:path>
                <a:path w="2669540" h="7491730">
                  <a:moveTo>
                    <a:pt x="2342686" y="5659862"/>
                  </a:moveTo>
                  <a:lnTo>
                    <a:pt x="2669377" y="5659862"/>
                  </a:lnTo>
                </a:path>
                <a:path w="2669540" h="7491730">
                  <a:moveTo>
                    <a:pt x="2119307" y="5659862"/>
                  </a:moveTo>
                  <a:lnTo>
                    <a:pt x="2342686" y="5659862"/>
                  </a:lnTo>
                </a:path>
                <a:path w="2669540" h="7491730">
                  <a:moveTo>
                    <a:pt x="2342686" y="5690577"/>
                  </a:moveTo>
                  <a:lnTo>
                    <a:pt x="2669377" y="5690577"/>
                  </a:lnTo>
                </a:path>
                <a:path w="2669540" h="7491730">
                  <a:moveTo>
                    <a:pt x="2119307" y="5690577"/>
                  </a:moveTo>
                  <a:lnTo>
                    <a:pt x="2342686" y="5690577"/>
                  </a:lnTo>
                </a:path>
                <a:path w="2669540" h="7491730">
                  <a:moveTo>
                    <a:pt x="2342686" y="5721291"/>
                  </a:moveTo>
                  <a:lnTo>
                    <a:pt x="2669377" y="5721291"/>
                  </a:lnTo>
                </a:path>
                <a:path w="2669540" h="7491730">
                  <a:moveTo>
                    <a:pt x="2119307" y="5721291"/>
                  </a:moveTo>
                  <a:lnTo>
                    <a:pt x="2342686" y="5721291"/>
                  </a:lnTo>
                </a:path>
                <a:path w="2669540" h="7491730">
                  <a:moveTo>
                    <a:pt x="2342686" y="5752006"/>
                  </a:moveTo>
                  <a:lnTo>
                    <a:pt x="2669377" y="5752006"/>
                  </a:lnTo>
                </a:path>
                <a:path w="2669540" h="7491730">
                  <a:moveTo>
                    <a:pt x="2119307" y="5752006"/>
                  </a:moveTo>
                  <a:lnTo>
                    <a:pt x="2342686" y="5752006"/>
                  </a:lnTo>
                </a:path>
                <a:path w="2669540" h="7491730">
                  <a:moveTo>
                    <a:pt x="2342686" y="5785513"/>
                  </a:moveTo>
                  <a:lnTo>
                    <a:pt x="2669377" y="5785513"/>
                  </a:lnTo>
                </a:path>
                <a:path w="2669540" h="7491730">
                  <a:moveTo>
                    <a:pt x="2119307" y="5785513"/>
                  </a:moveTo>
                  <a:lnTo>
                    <a:pt x="2342686" y="5785513"/>
                  </a:lnTo>
                </a:path>
                <a:path w="2669540" h="7491730">
                  <a:moveTo>
                    <a:pt x="2342686" y="5816227"/>
                  </a:moveTo>
                  <a:lnTo>
                    <a:pt x="2669377" y="5816227"/>
                  </a:lnTo>
                </a:path>
                <a:path w="2669540" h="7491730">
                  <a:moveTo>
                    <a:pt x="2155606" y="5816227"/>
                  </a:moveTo>
                  <a:lnTo>
                    <a:pt x="2342686" y="5816227"/>
                  </a:lnTo>
                </a:path>
                <a:path w="2669540" h="7491730">
                  <a:moveTo>
                    <a:pt x="2342686" y="5846942"/>
                  </a:moveTo>
                  <a:lnTo>
                    <a:pt x="2669377" y="5846942"/>
                  </a:lnTo>
                </a:path>
                <a:path w="2669540" h="7491730">
                  <a:moveTo>
                    <a:pt x="2155606" y="5846942"/>
                  </a:moveTo>
                  <a:lnTo>
                    <a:pt x="2342686" y="5846942"/>
                  </a:lnTo>
                </a:path>
                <a:path w="2669540" h="7491730">
                  <a:moveTo>
                    <a:pt x="2342686" y="5877656"/>
                  </a:moveTo>
                  <a:lnTo>
                    <a:pt x="2669377" y="5877656"/>
                  </a:lnTo>
                </a:path>
                <a:path w="2669540" h="7491730">
                  <a:moveTo>
                    <a:pt x="2155606" y="5877656"/>
                  </a:moveTo>
                  <a:lnTo>
                    <a:pt x="2342686" y="5877656"/>
                  </a:lnTo>
                </a:path>
                <a:path w="2669540" h="7491730">
                  <a:moveTo>
                    <a:pt x="2342686" y="5908371"/>
                  </a:moveTo>
                  <a:lnTo>
                    <a:pt x="2669377" y="5908371"/>
                  </a:lnTo>
                </a:path>
                <a:path w="2669540" h="7491730">
                  <a:moveTo>
                    <a:pt x="2155606" y="5908371"/>
                  </a:moveTo>
                  <a:lnTo>
                    <a:pt x="2342686" y="5908371"/>
                  </a:lnTo>
                </a:path>
                <a:path w="2669540" h="7491730">
                  <a:moveTo>
                    <a:pt x="2342686" y="5939086"/>
                  </a:moveTo>
                  <a:lnTo>
                    <a:pt x="2669377" y="5939086"/>
                  </a:lnTo>
                </a:path>
                <a:path w="2669540" h="7491730">
                  <a:moveTo>
                    <a:pt x="2119307" y="5939086"/>
                  </a:moveTo>
                  <a:lnTo>
                    <a:pt x="2342686" y="5939086"/>
                  </a:lnTo>
                </a:path>
                <a:path w="2669540" h="7491730">
                  <a:moveTo>
                    <a:pt x="2015994" y="5939086"/>
                  </a:moveTo>
                  <a:lnTo>
                    <a:pt x="2049501" y="5939086"/>
                  </a:lnTo>
                </a:path>
                <a:path w="2669540" h="7491730">
                  <a:moveTo>
                    <a:pt x="1094556" y="5939086"/>
                  </a:moveTo>
                  <a:lnTo>
                    <a:pt x="1468716" y="5939086"/>
                  </a:lnTo>
                </a:path>
                <a:path w="2669540" h="7491730">
                  <a:moveTo>
                    <a:pt x="326691" y="5939086"/>
                  </a:moveTo>
                  <a:lnTo>
                    <a:pt x="407666" y="5939086"/>
                  </a:lnTo>
                </a:path>
                <a:path w="2669540" h="7491730">
                  <a:moveTo>
                    <a:pt x="954944" y="5939086"/>
                  </a:moveTo>
                  <a:lnTo>
                    <a:pt x="1024750" y="5939086"/>
                  </a:lnTo>
                </a:path>
                <a:path w="2669540" h="7491730">
                  <a:moveTo>
                    <a:pt x="2342686" y="5969800"/>
                  </a:moveTo>
                  <a:lnTo>
                    <a:pt x="2669377" y="5969800"/>
                  </a:lnTo>
                </a:path>
                <a:path w="2669540" h="7491730">
                  <a:moveTo>
                    <a:pt x="2119307" y="5969800"/>
                  </a:moveTo>
                  <a:lnTo>
                    <a:pt x="2342686" y="5969800"/>
                  </a:lnTo>
                </a:path>
                <a:path w="2669540" h="7491730">
                  <a:moveTo>
                    <a:pt x="2015994" y="5969800"/>
                  </a:moveTo>
                  <a:lnTo>
                    <a:pt x="2049501" y="5969800"/>
                  </a:lnTo>
                </a:path>
                <a:path w="2669540" h="7491730">
                  <a:moveTo>
                    <a:pt x="1094556" y="5969800"/>
                  </a:moveTo>
                  <a:lnTo>
                    <a:pt x="1468716" y="5969800"/>
                  </a:lnTo>
                </a:path>
                <a:path w="2669540" h="7491730">
                  <a:moveTo>
                    <a:pt x="326691" y="5969800"/>
                  </a:moveTo>
                  <a:lnTo>
                    <a:pt x="407666" y="5969800"/>
                  </a:lnTo>
                </a:path>
                <a:path w="2669540" h="7491730">
                  <a:moveTo>
                    <a:pt x="954944" y="5969800"/>
                  </a:moveTo>
                  <a:lnTo>
                    <a:pt x="1024750" y="5969800"/>
                  </a:lnTo>
                </a:path>
                <a:path w="2669540" h="7491730">
                  <a:moveTo>
                    <a:pt x="2342686" y="6000515"/>
                  </a:moveTo>
                  <a:lnTo>
                    <a:pt x="2669377" y="6000515"/>
                  </a:lnTo>
                </a:path>
                <a:path w="2669540" h="7491730">
                  <a:moveTo>
                    <a:pt x="2119307" y="6000515"/>
                  </a:moveTo>
                  <a:lnTo>
                    <a:pt x="2342686" y="6000515"/>
                  </a:lnTo>
                </a:path>
                <a:path w="2669540" h="7491730">
                  <a:moveTo>
                    <a:pt x="1968526" y="6000515"/>
                  </a:moveTo>
                  <a:lnTo>
                    <a:pt x="2049501" y="6000515"/>
                  </a:lnTo>
                </a:path>
                <a:path w="2669540" h="7491730">
                  <a:moveTo>
                    <a:pt x="1094556" y="6000515"/>
                  </a:moveTo>
                  <a:lnTo>
                    <a:pt x="1516184" y="6000515"/>
                  </a:lnTo>
                </a:path>
                <a:path w="2669540" h="7491730">
                  <a:moveTo>
                    <a:pt x="326691" y="6000515"/>
                  </a:moveTo>
                  <a:lnTo>
                    <a:pt x="455134" y="6000515"/>
                  </a:lnTo>
                </a:path>
                <a:path w="2669540" h="7491730">
                  <a:moveTo>
                    <a:pt x="910268" y="6000515"/>
                  </a:moveTo>
                  <a:lnTo>
                    <a:pt x="1024750" y="6000515"/>
                  </a:lnTo>
                </a:path>
                <a:path w="2669540" h="7491730">
                  <a:moveTo>
                    <a:pt x="2342686" y="6031229"/>
                  </a:moveTo>
                  <a:lnTo>
                    <a:pt x="2669377" y="6031229"/>
                  </a:lnTo>
                </a:path>
                <a:path w="2669540" h="7491730">
                  <a:moveTo>
                    <a:pt x="2119307" y="6031229"/>
                  </a:moveTo>
                  <a:lnTo>
                    <a:pt x="2342686" y="6031229"/>
                  </a:lnTo>
                </a:path>
                <a:path w="2669540" h="7491730">
                  <a:moveTo>
                    <a:pt x="1968526" y="6031229"/>
                  </a:moveTo>
                  <a:lnTo>
                    <a:pt x="2049501" y="6031229"/>
                  </a:lnTo>
                </a:path>
                <a:path w="2669540" h="7491730">
                  <a:moveTo>
                    <a:pt x="326691" y="6031229"/>
                  </a:moveTo>
                  <a:lnTo>
                    <a:pt x="455134" y="6031229"/>
                  </a:lnTo>
                </a:path>
                <a:path w="2669540" h="7491730">
                  <a:moveTo>
                    <a:pt x="1094556" y="6031229"/>
                  </a:moveTo>
                  <a:lnTo>
                    <a:pt x="1516184" y="6031229"/>
                  </a:lnTo>
                </a:path>
                <a:path w="2669540" h="7491730">
                  <a:moveTo>
                    <a:pt x="910268" y="6031229"/>
                  </a:moveTo>
                  <a:lnTo>
                    <a:pt x="1024750" y="6031229"/>
                  </a:lnTo>
                </a:path>
                <a:path w="2669540" h="7491730">
                  <a:moveTo>
                    <a:pt x="2342686" y="6064736"/>
                  </a:moveTo>
                  <a:lnTo>
                    <a:pt x="2669377" y="6064736"/>
                  </a:lnTo>
                </a:path>
                <a:path w="2669540" h="7491730">
                  <a:moveTo>
                    <a:pt x="2119307" y="6064736"/>
                  </a:moveTo>
                  <a:lnTo>
                    <a:pt x="2342686" y="6064736"/>
                  </a:lnTo>
                </a:path>
                <a:path w="2669540" h="7491730">
                  <a:moveTo>
                    <a:pt x="1968526" y="6064736"/>
                  </a:moveTo>
                  <a:lnTo>
                    <a:pt x="2049501" y="6064736"/>
                  </a:lnTo>
                </a:path>
                <a:path w="2669540" h="7491730">
                  <a:moveTo>
                    <a:pt x="326691" y="6064736"/>
                  </a:moveTo>
                  <a:lnTo>
                    <a:pt x="455134" y="6064736"/>
                  </a:lnTo>
                </a:path>
                <a:path w="2669540" h="7491730">
                  <a:moveTo>
                    <a:pt x="1094556" y="6064736"/>
                  </a:moveTo>
                  <a:lnTo>
                    <a:pt x="1516184" y="6064736"/>
                  </a:lnTo>
                </a:path>
                <a:path w="2669540" h="7491730">
                  <a:moveTo>
                    <a:pt x="910268" y="6064736"/>
                  </a:moveTo>
                  <a:lnTo>
                    <a:pt x="1024750" y="6064736"/>
                  </a:lnTo>
                </a:path>
                <a:path w="2669540" h="7491730">
                  <a:moveTo>
                    <a:pt x="2342686" y="6095451"/>
                  </a:moveTo>
                  <a:lnTo>
                    <a:pt x="2669377" y="6095451"/>
                  </a:lnTo>
                </a:path>
                <a:path w="2669540" h="7491730">
                  <a:moveTo>
                    <a:pt x="2119307" y="6095451"/>
                  </a:moveTo>
                  <a:lnTo>
                    <a:pt x="2342686" y="6095451"/>
                  </a:lnTo>
                </a:path>
                <a:path w="2669540" h="7491730">
                  <a:moveTo>
                    <a:pt x="1968526" y="6095451"/>
                  </a:moveTo>
                  <a:lnTo>
                    <a:pt x="2049501" y="6095451"/>
                  </a:lnTo>
                </a:path>
                <a:path w="2669540" h="7491730">
                  <a:moveTo>
                    <a:pt x="1094556" y="6095451"/>
                  </a:moveTo>
                  <a:lnTo>
                    <a:pt x="1516184" y="6095451"/>
                  </a:lnTo>
                </a:path>
                <a:path w="2669540" h="7491730">
                  <a:moveTo>
                    <a:pt x="326691" y="6095451"/>
                  </a:moveTo>
                  <a:lnTo>
                    <a:pt x="455134" y="6095451"/>
                  </a:lnTo>
                </a:path>
                <a:path w="2669540" h="7491730">
                  <a:moveTo>
                    <a:pt x="910268" y="6095451"/>
                  </a:moveTo>
                  <a:lnTo>
                    <a:pt x="1024750" y="6095451"/>
                  </a:lnTo>
                </a:path>
                <a:path w="2669540" h="7491730">
                  <a:moveTo>
                    <a:pt x="2342686" y="6126165"/>
                  </a:moveTo>
                  <a:lnTo>
                    <a:pt x="2669377" y="6126165"/>
                  </a:lnTo>
                </a:path>
                <a:path w="2669540" h="7491730">
                  <a:moveTo>
                    <a:pt x="2119307" y="6126165"/>
                  </a:moveTo>
                  <a:lnTo>
                    <a:pt x="2342686" y="6126165"/>
                  </a:lnTo>
                </a:path>
                <a:path w="2669540" h="7491730">
                  <a:moveTo>
                    <a:pt x="1968526" y="6126165"/>
                  </a:moveTo>
                  <a:lnTo>
                    <a:pt x="2049501" y="6126165"/>
                  </a:lnTo>
                </a:path>
                <a:path w="2669540" h="7491730">
                  <a:moveTo>
                    <a:pt x="1094556" y="6126165"/>
                  </a:moveTo>
                  <a:lnTo>
                    <a:pt x="1516184" y="6126165"/>
                  </a:lnTo>
                </a:path>
                <a:path w="2669540" h="7491730">
                  <a:moveTo>
                    <a:pt x="326691" y="6126165"/>
                  </a:moveTo>
                  <a:lnTo>
                    <a:pt x="455134" y="6126165"/>
                  </a:lnTo>
                </a:path>
                <a:path w="2669540" h="7491730">
                  <a:moveTo>
                    <a:pt x="910268" y="6126165"/>
                  </a:moveTo>
                  <a:lnTo>
                    <a:pt x="1024750" y="6126165"/>
                  </a:lnTo>
                </a:path>
                <a:path w="2669540" h="7491730">
                  <a:moveTo>
                    <a:pt x="2342686" y="6156880"/>
                  </a:moveTo>
                  <a:lnTo>
                    <a:pt x="2669377" y="6156880"/>
                  </a:lnTo>
                </a:path>
                <a:path w="2669540" h="7491730">
                  <a:moveTo>
                    <a:pt x="2119307" y="6156880"/>
                  </a:moveTo>
                  <a:lnTo>
                    <a:pt x="2342686" y="6156880"/>
                  </a:lnTo>
                </a:path>
                <a:path w="2669540" h="7491730">
                  <a:moveTo>
                    <a:pt x="1968526" y="6156880"/>
                  </a:moveTo>
                  <a:lnTo>
                    <a:pt x="2049501" y="6156880"/>
                  </a:lnTo>
                </a:path>
                <a:path w="2669540" h="7491730">
                  <a:moveTo>
                    <a:pt x="1094556" y="6156880"/>
                  </a:moveTo>
                  <a:lnTo>
                    <a:pt x="1516184" y="6156880"/>
                  </a:lnTo>
                </a:path>
                <a:path w="2669540" h="7491730">
                  <a:moveTo>
                    <a:pt x="326691" y="6156880"/>
                  </a:moveTo>
                  <a:lnTo>
                    <a:pt x="455134" y="6156880"/>
                  </a:lnTo>
                </a:path>
                <a:path w="2669540" h="7491730">
                  <a:moveTo>
                    <a:pt x="910268" y="6156880"/>
                  </a:moveTo>
                  <a:lnTo>
                    <a:pt x="1024750" y="6156880"/>
                  </a:lnTo>
                </a:path>
                <a:path w="2669540" h="7491730">
                  <a:moveTo>
                    <a:pt x="2342686" y="6187595"/>
                  </a:moveTo>
                  <a:lnTo>
                    <a:pt x="2669377" y="6187595"/>
                  </a:lnTo>
                </a:path>
                <a:path w="2669540" h="7491730">
                  <a:moveTo>
                    <a:pt x="2119307" y="6187595"/>
                  </a:moveTo>
                  <a:lnTo>
                    <a:pt x="2342686" y="6187595"/>
                  </a:lnTo>
                </a:path>
                <a:path w="2669540" h="7491730">
                  <a:moveTo>
                    <a:pt x="1968526" y="6187595"/>
                  </a:moveTo>
                  <a:lnTo>
                    <a:pt x="2049501" y="6187595"/>
                  </a:lnTo>
                </a:path>
                <a:path w="2669540" h="7491730">
                  <a:moveTo>
                    <a:pt x="1094556" y="6187595"/>
                  </a:moveTo>
                  <a:lnTo>
                    <a:pt x="1516184" y="6187595"/>
                  </a:lnTo>
                </a:path>
                <a:path w="2669540" h="7491730">
                  <a:moveTo>
                    <a:pt x="326691" y="6187595"/>
                  </a:moveTo>
                  <a:lnTo>
                    <a:pt x="455134" y="6187595"/>
                  </a:lnTo>
                </a:path>
                <a:path w="2669540" h="7491730">
                  <a:moveTo>
                    <a:pt x="910268" y="6187595"/>
                  </a:moveTo>
                  <a:lnTo>
                    <a:pt x="1024750" y="6187595"/>
                  </a:lnTo>
                </a:path>
                <a:path w="2669540" h="7491730">
                  <a:moveTo>
                    <a:pt x="2342686" y="6218309"/>
                  </a:moveTo>
                  <a:lnTo>
                    <a:pt x="2669377" y="6218309"/>
                  </a:lnTo>
                </a:path>
                <a:path w="2669540" h="7491730">
                  <a:moveTo>
                    <a:pt x="2119307" y="6218309"/>
                  </a:moveTo>
                  <a:lnTo>
                    <a:pt x="2342686" y="6218309"/>
                  </a:lnTo>
                </a:path>
                <a:path w="2669540" h="7491730">
                  <a:moveTo>
                    <a:pt x="1968526" y="6218309"/>
                  </a:moveTo>
                  <a:lnTo>
                    <a:pt x="2049501" y="6218309"/>
                  </a:lnTo>
                </a:path>
                <a:path w="2669540" h="7491730">
                  <a:moveTo>
                    <a:pt x="1094556" y="6218309"/>
                  </a:moveTo>
                  <a:lnTo>
                    <a:pt x="1516184" y="6218309"/>
                  </a:lnTo>
                </a:path>
                <a:path w="2669540" h="7491730">
                  <a:moveTo>
                    <a:pt x="326691" y="6218309"/>
                  </a:moveTo>
                  <a:lnTo>
                    <a:pt x="455134" y="6218309"/>
                  </a:lnTo>
                </a:path>
                <a:path w="2669540" h="7491730">
                  <a:moveTo>
                    <a:pt x="910268" y="6218309"/>
                  </a:moveTo>
                  <a:lnTo>
                    <a:pt x="1024750" y="6218309"/>
                  </a:lnTo>
                </a:path>
                <a:path w="2669540" h="7491730">
                  <a:moveTo>
                    <a:pt x="2342686" y="6249024"/>
                  </a:moveTo>
                  <a:lnTo>
                    <a:pt x="2669377" y="6249024"/>
                  </a:lnTo>
                </a:path>
                <a:path w="2669540" h="7491730">
                  <a:moveTo>
                    <a:pt x="2119307" y="6249024"/>
                  </a:moveTo>
                  <a:lnTo>
                    <a:pt x="2342686" y="6249024"/>
                  </a:lnTo>
                </a:path>
                <a:path w="2669540" h="7491730">
                  <a:moveTo>
                    <a:pt x="1968526" y="6249024"/>
                  </a:moveTo>
                  <a:lnTo>
                    <a:pt x="2049501" y="6249024"/>
                  </a:lnTo>
                </a:path>
                <a:path w="2669540" h="7491730">
                  <a:moveTo>
                    <a:pt x="1094556" y="6249024"/>
                  </a:moveTo>
                  <a:lnTo>
                    <a:pt x="1516184" y="6249024"/>
                  </a:lnTo>
                </a:path>
                <a:path w="2669540" h="7491730">
                  <a:moveTo>
                    <a:pt x="910268" y="6249024"/>
                  </a:moveTo>
                  <a:lnTo>
                    <a:pt x="1024750" y="6249024"/>
                  </a:lnTo>
                </a:path>
                <a:path w="2669540" h="7491730">
                  <a:moveTo>
                    <a:pt x="326691" y="6249024"/>
                  </a:moveTo>
                  <a:lnTo>
                    <a:pt x="455134" y="6249024"/>
                  </a:lnTo>
                </a:path>
                <a:path w="2669540" h="7491730">
                  <a:moveTo>
                    <a:pt x="2342686" y="6279738"/>
                  </a:moveTo>
                  <a:lnTo>
                    <a:pt x="2669377" y="6279738"/>
                  </a:lnTo>
                </a:path>
                <a:path w="2669540" h="7491730">
                  <a:moveTo>
                    <a:pt x="2119307" y="6279738"/>
                  </a:moveTo>
                  <a:lnTo>
                    <a:pt x="2342686" y="6279738"/>
                  </a:lnTo>
                </a:path>
                <a:path w="2669540" h="7491730">
                  <a:moveTo>
                    <a:pt x="1968526" y="6279738"/>
                  </a:moveTo>
                  <a:lnTo>
                    <a:pt x="2049501" y="6279738"/>
                  </a:lnTo>
                </a:path>
                <a:path w="2669540" h="7491730">
                  <a:moveTo>
                    <a:pt x="1094556" y="6279738"/>
                  </a:moveTo>
                  <a:lnTo>
                    <a:pt x="1516184" y="6279738"/>
                  </a:lnTo>
                </a:path>
                <a:path w="2669540" h="7491730">
                  <a:moveTo>
                    <a:pt x="910268" y="6279738"/>
                  </a:moveTo>
                  <a:lnTo>
                    <a:pt x="1024750" y="6279738"/>
                  </a:lnTo>
                </a:path>
                <a:path w="2669540" h="7491730">
                  <a:moveTo>
                    <a:pt x="326691" y="6279738"/>
                  </a:moveTo>
                  <a:lnTo>
                    <a:pt x="455134" y="6279738"/>
                  </a:lnTo>
                </a:path>
                <a:path w="2669540" h="7491730">
                  <a:moveTo>
                    <a:pt x="2342686" y="6313245"/>
                  </a:moveTo>
                  <a:lnTo>
                    <a:pt x="2669377" y="6313245"/>
                  </a:lnTo>
                </a:path>
                <a:path w="2669540" h="7491730">
                  <a:moveTo>
                    <a:pt x="2119307" y="6313245"/>
                  </a:moveTo>
                  <a:lnTo>
                    <a:pt x="2342686" y="6313245"/>
                  </a:lnTo>
                </a:path>
                <a:path w="2669540" h="7491730">
                  <a:moveTo>
                    <a:pt x="1968526" y="6313245"/>
                  </a:moveTo>
                  <a:lnTo>
                    <a:pt x="2049501" y="6313245"/>
                  </a:lnTo>
                </a:path>
                <a:path w="2669540" h="7491730">
                  <a:moveTo>
                    <a:pt x="1094556" y="6313245"/>
                  </a:moveTo>
                  <a:lnTo>
                    <a:pt x="1516184" y="6313245"/>
                  </a:lnTo>
                </a:path>
                <a:path w="2669540" h="7491730">
                  <a:moveTo>
                    <a:pt x="910268" y="6313245"/>
                  </a:moveTo>
                  <a:lnTo>
                    <a:pt x="1024750" y="6313245"/>
                  </a:lnTo>
                </a:path>
                <a:path w="2669540" h="7491730">
                  <a:moveTo>
                    <a:pt x="326691" y="6313245"/>
                  </a:moveTo>
                  <a:lnTo>
                    <a:pt x="455134" y="6313245"/>
                  </a:lnTo>
                </a:path>
                <a:path w="2669540" h="7491730">
                  <a:moveTo>
                    <a:pt x="2342686" y="6343960"/>
                  </a:moveTo>
                  <a:lnTo>
                    <a:pt x="2669377" y="6343960"/>
                  </a:lnTo>
                </a:path>
                <a:path w="2669540" h="7491730">
                  <a:moveTo>
                    <a:pt x="2119307" y="6343960"/>
                  </a:moveTo>
                  <a:lnTo>
                    <a:pt x="2342686" y="6343960"/>
                  </a:lnTo>
                </a:path>
                <a:path w="2669540" h="7491730">
                  <a:moveTo>
                    <a:pt x="1968526" y="6343960"/>
                  </a:moveTo>
                  <a:lnTo>
                    <a:pt x="2049501" y="6343960"/>
                  </a:lnTo>
                </a:path>
                <a:path w="2669540" h="7491730">
                  <a:moveTo>
                    <a:pt x="1094556" y="6343960"/>
                  </a:moveTo>
                  <a:lnTo>
                    <a:pt x="1516184" y="6343960"/>
                  </a:lnTo>
                </a:path>
                <a:path w="2669540" h="7491730">
                  <a:moveTo>
                    <a:pt x="910268" y="6343960"/>
                  </a:moveTo>
                  <a:lnTo>
                    <a:pt x="1024750" y="6343960"/>
                  </a:lnTo>
                </a:path>
                <a:path w="2669540" h="7491730">
                  <a:moveTo>
                    <a:pt x="326691" y="6343960"/>
                  </a:moveTo>
                  <a:lnTo>
                    <a:pt x="455134" y="6343960"/>
                  </a:lnTo>
                </a:path>
                <a:path w="2669540" h="7491730">
                  <a:moveTo>
                    <a:pt x="2342686" y="6374674"/>
                  </a:moveTo>
                  <a:lnTo>
                    <a:pt x="2669377" y="6374674"/>
                  </a:lnTo>
                </a:path>
                <a:path w="2669540" h="7491730">
                  <a:moveTo>
                    <a:pt x="2119307" y="6374674"/>
                  </a:moveTo>
                  <a:lnTo>
                    <a:pt x="2342686" y="6374674"/>
                  </a:lnTo>
                </a:path>
                <a:path w="2669540" h="7491730">
                  <a:moveTo>
                    <a:pt x="1968526" y="6374674"/>
                  </a:moveTo>
                  <a:lnTo>
                    <a:pt x="2049501" y="6374674"/>
                  </a:lnTo>
                </a:path>
                <a:path w="2669540" h="7491730">
                  <a:moveTo>
                    <a:pt x="1094556" y="6374674"/>
                  </a:moveTo>
                  <a:lnTo>
                    <a:pt x="1516184" y="6374674"/>
                  </a:lnTo>
                </a:path>
                <a:path w="2669540" h="7491730">
                  <a:moveTo>
                    <a:pt x="910268" y="6374674"/>
                  </a:moveTo>
                  <a:lnTo>
                    <a:pt x="1024750" y="6374674"/>
                  </a:lnTo>
                </a:path>
                <a:path w="2669540" h="7491730">
                  <a:moveTo>
                    <a:pt x="326691" y="6374674"/>
                  </a:moveTo>
                  <a:lnTo>
                    <a:pt x="455134" y="6374674"/>
                  </a:lnTo>
                </a:path>
                <a:path w="2669540" h="7491730">
                  <a:moveTo>
                    <a:pt x="2342686" y="6405389"/>
                  </a:moveTo>
                  <a:lnTo>
                    <a:pt x="2669377" y="6405389"/>
                  </a:lnTo>
                </a:path>
                <a:path w="2669540" h="7491730">
                  <a:moveTo>
                    <a:pt x="2119307" y="6405389"/>
                  </a:moveTo>
                  <a:lnTo>
                    <a:pt x="2342686" y="6405389"/>
                  </a:lnTo>
                </a:path>
                <a:path w="2669540" h="7491730">
                  <a:moveTo>
                    <a:pt x="1968526" y="6405389"/>
                  </a:moveTo>
                  <a:lnTo>
                    <a:pt x="2049501" y="6405389"/>
                  </a:lnTo>
                </a:path>
                <a:path w="2669540" h="7491730">
                  <a:moveTo>
                    <a:pt x="1094556" y="6405389"/>
                  </a:moveTo>
                  <a:lnTo>
                    <a:pt x="1516184" y="6405389"/>
                  </a:lnTo>
                </a:path>
                <a:path w="2669540" h="7491730">
                  <a:moveTo>
                    <a:pt x="910268" y="6405389"/>
                  </a:moveTo>
                  <a:lnTo>
                    <a:pt x="1024750" y="6405389"/>
                  </a:lnTo>
                </a:path>
                <a:path w="2669540" h="7491730">
                  <a:moveTo>
                    <a:pt x="326691" y="6405389"/>
                  </a:moveTo>
                  <a:lnTo>
                    <a:pt x="455134" y="6405389"/>
                  </a:lnTo>
                </a:path>
                <a:path w="2669540" h="7491730">
                  <a:moveTo>
                    <a:pt x="2342686" y="6436104"/>
                  </a:moveTo>
                  <a:lnTo>
                    <a:pt x="2669377" y="6436104"/>
                  </a:lnTo>
                </a:path>
                <a:path w="2669540" h="7491730">
                  <a:moveTo>
                    <a:pt x="2119307" y="6436104"/>
                  </a:moveTo>
                  <a:lnTo>
                    <a:pt x="2342686" y="6436104"/>
                  </a:lnTo>
                </a:path>
                <a:path w="2669540" h="7491730">
                  <a:moveTo>
                    <a:pt x="1968526" y="6436104"/>
                  </a:moveTo>
                  <a:lnTo>
                    <a:pt x="2049501" y="6436104"/>
                  </a:lnTo>
                </a:path>
                <a:path w="2669540" h="7491730">
                  <a:moveTo>
                    <a:pt x="1094556" y="6436104"/>
                  </a:moveTo>
                  <a:lnTo>
                    <a:pt x="1516184" y="6436104"/>
                  </a:lnTo>
                </a:path>
                <a:path w="2669540" h="7491730">
                  <a:moveTo>
                    <a:pt x="910268" y="6436104"/>
                  </a:moveTo>
                  <a:lnTo>
                    <a:pt x="1024750" y="6436104"/>
                  </a:lnTo>
                </a:path>
                <a:path w="2669540" h="7491730">
                  <a:moveTo>
                    <a:pt x="326691" y="6436104"/>
                  </a:moveTo>
                  <a:lnTo>
                    <a:pt x="455134" y="6436104"/>
                  </a:lnTo>
                </a:path>
                <a:path w="2669540" h="7491730">
                  <a:moveTo>
                    <a:pt x="2342686" y="6466818"/>
                  </a:moveTo>
                  <a:lnTo>
                    <a:pt x="2669377" y="6466818"/>
                  </a:lnTo>
                </a:path>
                <a:path w="2669540" h="7491730">
                  <a:moveTo>
                    <a:pt x="2119307" y="6466818"/>
                  </a:moveTo>
                  <a:lnTo>
                    <a:pt x="2342686" y="6466818"/>
                  </a:lnTo>
                </a:path>
                <a:path w="2669540" h="7491730">
                  <a:moveTo>
                    <a:pt x="1968526" y="6466818"/>
                  </a:moveTo>
                  <a:lnTo>
                    <a:pt x="2049501" y="6466818"/>
                  </a:lnTo>
                </a:path>
                <a:path w="2669540" h="7491730">
                  <a:moveTo>
                    <a:pt x="1094556" y="6466818"/>
                  </a:moveTo>
                  <a:lnTo>
                    <a:pt x="1516184" y="6466818"/>
                  </a:lnTo>
                </a:path>
                <a:path w="2669540" h="7491730">
                  <a:moveTo>
                    <a:pt x="910268" y="6466818"/>
                  </a:moveTo>
                  <a:lnTo>
                    <a:pt x="1024750" y="6466818"/>
                  </a:lnTo>
                </a:path>
                <a:path w="2669540" h="7491730">
                  <a:moveTo>
                    <a:pt x="326691" y="6466818"/>
                  </a:moveTo>
                  <a:lnTo>
                    <a:pt x="455134" y="6466818"/>
                  </a:lnTo>
                </a:path>
                <a:path w="2669540" h="7491730">
                  <a:moveTo>
                    <a:pt x="2342686" y="6497533"/>
                  </a:moveTo>
                  <a:lnTo>
                    <a:pt x="2669377" y="6497533"/>
                  </a:lnTo>
                </a:path>
                <a:path w="2669540" h="7491730">
                  <a:moveTo>
                    <a:pt x="2119307" y="6497533"/>
                  </a:moveTo>
                  <a:lnTo>
                    <a:pt x="2342686" y="6497533"/>
                  </a:lnTo>
                </a:path>
                <a:path w="2669540" h="7491730">
                  <a:moveTo>
                    <a:pt x="1968526" y="6497533"/>
                  </a:moveTo>
                  <a:lnTo>
                    <a:pt x="2049501" y="6497533"/>
                  </a:lnTo>
                </a:path>
                <a:path w="2669540" h="7491730">
                  <a:moveTo>
                    <a:pt x="1094556" y="6497533"/>
                  </a:moveTo>
                  <a:lnTo>
                    <a:pt x="1516184" y="6497533"/>
                  </a:lnTo>
                </a:path>
                <a:path w="2669540" h="7491730">
                  <a:moveTo>
                    <a:pt x="910268" y="6497533"/>
                  </a:moveTo>
                  <a:lnTo>
                    <a:pt x="1024750" y="6497533"/>
                  </a:lnTo>
                </a:path>
                <a:path w="2669540" h="7491730">
                  <a:moveTo>
                    <a:pt x="326691" y="6497533"/>
                  </a:moveTo>
                  <a:lnTo>
                    <a:pt x="455134" y="6497533"/>
                  </a:lnTo>
                </a:path>
                <a:path w="2669540" h="7491730">
                  <a:moveTo>
                    <a:pt x="2342686" y="6528247"/>
                  </a:moveTo>
                  <a:lnTo>
                    <a:pt x="2669377" y="6528247"/>
                  </a:lnTo>
                </a:path>
                <a:path w="2669540" h="7491730">
                  <a:moveTo>
                    <a:pt x="2119307" y="6528247"/>
                  </a:moveTo>
                  <a:lnTo>
                    <a:pt x="2342686" y="6528247"/>
                  </a:lnTo>
                </a:path>
                <a:path w="2669540" h="7491730">
                  <a:moveTo>
                    <a:pt x="1968526" y="6528247"/>
                  </a:moveTo>
                  <a:lnTo>
                    <a:pt x="2049501" y="6528247"/>
                  </a:lnTo>
                </a:path>
                <a:path w="2669540" h="7491730">
                  <a:moveTo>
                    <a:pt x="1094556" y="6528247"/>
                  </a:moveTo>
                  <a:lnTo>
                    <a:pt x="1516184" y="6528247"/>
                  </a:lnTo>
                </a:path>
                <a:path w="2669540" h="7491730">
                  <a:moveTo>
                    <a:pt x="910268" y="6528247"/>
                  </a:moveTo>
                  <a:lnTo>
                    <a:pt x="1024750" y="6528247"/>
                  </a:lnTo>
                </a:path>
                <a:path w="2669540" h="7491730">
                  <a:moveTo>
                    <a:pt x="326691" y="6528247"/>
                  </a:moveTo>
                  <a:lnTo>
                    <a:pt x="455134" y="6528247"/>
                  </a:lnTo>
                </a:path>
                <a:path w="2669540" h="7491730">
                  <a:moveTo>
                    <a:pt x="2342686" y="6558962"/>
                  </a:moveTo>
                  <a:lnTo>
                    <a:pt x="2669377" y="6558962"/>
                  </a:lnTo>
                </a:path>
                <a:path w="2669540" h="7491730">
                  <a:moveTo>
                    <a:pt x="2119307" y="6558962"/>
                  </a:moveTo>
                  <a:lnTo>
                    <a:pt x="2342686" y="6558962"/>
                  </a:lnTo>
                </a:path>
                <a:path w="2669540" h="7491730">
                  <a:moveTo>
                    <a:pt x="1968526" y="6558962"/>
                  </a:moveTo>
                  <a:lnTo>
                    <a:pt x="2049501" y="6558962"/>
                  </a:lnTo>
                </a:path>
                <a:path w="2669540" h="7491730">
                  <a:moveTo>
                    <a:pt x="1094556" y="6558962"/>
                  </a:moveTo>
                  <a:lnTo>
                    <a:pt x="1516184" y="6558962"/>
                  </a:lnTo>
                </a:path>
                <a:path w="2669540" h="7491730">
                  <a:moveTo>
                    <a:pt x="910268" y="6558962"/>
                  </a:moveTo>
                  <a:lnTo>
                    <a:pt x="1024750" y="6558962"/>
                  </a:lnTo>
                </a:path>
                <a:path w="2669540" h="7491730">
                  <a:moveTo>
                    <a:pt x="326691" y="6558962"/>
                  </a:moveTo>
                  <a:lnTo>
                    <a:pt x="455134" y="6558962"/>
                  </a:lnTo>
                </a:path>
                <a:path w="2669540" h="7491730">
                  <a:moveTo>
                    <a:pt x="2342686" y="6592469"/>
                  </a:moveTo>
                  <a:lnTo>
                    <a:pt x="2669377" y="6592469"/>
                  </a:lnTo>
                </a:path>
                <a:path w="2669540" h="7491730">
                  <a:moveTo>
                    <a:pt x="2342686" y="6623183"/>
                  </a:moveTo>
                  <a:lnTo>
                    <a:pt x="2669377" y="6623183"/>
                  </a:lnTo>
                </a:path>
                <a:path w="2669540" h="7491730">
                  <a:moveTo>
                    <a:pt x="2342686" y="6653898"/>
                  </a:moveTo>
                  <a:lnTo>
                    <a:pt x="2669377" y="6653898"/>
                  </a:lnTo>
                </a:path>
                <a:path w="2669540" h="7491730">
                  <a:moveTo>
                    <a:pt x="2342686" y="6684613"/>
                  </a:moveTo>
                  <a:lnTo>
                    <a:pt x="2669377" y="6684613"/>
                  </a:lnTo>
                </a:path>
                <a:path w="2669540" h="7491730">
                  <a:moveTo>
                    <a:pt x="2342686" y="6715327"/>
                  </a:moveTo>
                  <a:lnTo>
                    <a:pt x="2669377" y="6715327"/>
                  </a:lnTo>
                </a:path>
                <a:path w="2669540" h="7491730">
                  <a:moveTo>
                    <a:pt x="2342686" y="6746042"/>
                  </a:moveTo>
                  <a:lnTo>
                    <a:pt x="2669377" y="6746042"/>
                  </a:lnTo>
                </a:path>
                <a:path w="2669540" h="7491730">
                  <a:moveTo>
                    <a:pt x="2342686" y="6776756"/>
                  </a:moveTo>
                  <a:lnTo>
                    <a:pt x="2669377" y="6776756"/>
                  </a:lnTo>
                </a:path>
                <a:path w="2669540" h="7491730">
                  <a:moveTo>
                    <a:pt x="2342686" y="6807471"/>
                  </a:moveTo>
                  <a:lnTo>
                    <a:pt x="2669377" y="6807471"/>
                  </a:lnTo>
                </a:path>
                <a:path w="2669540" h="7491730">
                  <a:moveTo>
                    <a:pt x="2342686" y="6838186"/>
                  </a:moveTo>
                  <a:lnTo>
                    <a:pt x="2669377" y="6838186"/>
                  </a:lnTo>
                </a:path>
                <a:path w="2669540" h="7491730">
                  <a:moveTo>
                    <a:pt x="2342686" y="6871692"/>
                  </a:moveTo>
                  <a:lnTo>
                    <a:pt x="2669377" y="6871692"/>
                  </a:lnTo>
                </a:path>
                <a:path w="2669540" h="7491730">
                  <a:moveTo>
                    <a:pt x="2342686" y="6902407"/>
                  </a:moveTo>
                  <a:lnTo>
                    <a:pt x="2669377" y="6902407"/>
                  </a:lnTo>
                </a:path>
                <a:path w="2669540" h="7491730">
                  <a:moveTo>
                    <a:pt x="2342686" y="6933122"/>
                  </a:moveTo>
                  <a:lnTo>
                    <a:pt x="2669377" y="6933122"/>
                  </a:lnTo>
                </a:path>
                <a:path w="2669540" h="7491730">
                  <a:moveTo>
                    <a:pt x="2342686" y="6963836"/>
                  </a:moveTo>
                  <a:lnTo>
                    <a:pt x="2669377" y="6963836"/>
                  </a:lnTo>
                </a:path>
                <a:path w="2669540" h="7491730">
                  <a:moveTo>
                    <a:pt x="2342686" y="6994551"/>
                  </a:moveTo>
                  <a:lnTo>
                    <a:pt x="2669377" y="6994551"/>
                  </a:lnTo>
                </a:path>
                <a:path w="2669540" h="7491730">
                  <a:moveTo>
                    <a:pt x="2342686" y="7025265"/>
                  </a:moveTo>
                  <a:lnTo>
                    <a:pt x="2669377" y="7025265"/>
                  </a:lnTo>
                </a:path>
                <a:path w="2669540" h="7491730">
                  <a:moveTo>
                    <a:pt x="2342686" y="7055980"/>
                  </a:moveTo>
                  <a:lnTo>
                    <a:pt x="2669377" y="7055980"/>
                  </a:lnTo>
                </a:path>
                <a:path w="2669540" h="7491730">
                  <a:moveTo>
                    <a:pt x="2342686" y="7086695"/>
                  </a:moveTo>
                  <a:lnTo>
                    <a:pt x="2669377" y="7086695"/>
                  </a:lnTo>
                </a:path>
                <a:path w="2669540" h="7491730">
                  <a:moveTo>
                    <a:pt x="2342686" y="7120201"/>
                  </a:moveTo>
                  <a:lnTo>
                    <a:pt x="2669377" y="7120201"/>
                  </a:lnTo>
                </a:path>
                <a:path w="2669540" h="7491730">
                  <a:moveTo>
                    <a:pt x="2342686" y="7150916"/>
                  </a:moveTo>
                  <a:lnTo>
                    <a:pt x="2669377" y="7150916"/>
                  </a:lnTo>
                </a:path>
                <a:path w="2669540" h="7491730">
                  <a:moveTo>
                    <a:pt x="2342686" y="7181631"/>
                  </a:moveTo>
                  <a:lnTo>
                    <a:pt x="2669377" y="7181631"/>
                  </a:lnTo>
                </a:path>
                <a:path w="2669540" h="7491730">
                  <a:moveTo>
                    <a:pt x="2342686" y="7212345"/>
                  </a:moveTo>
                  <a:lnTo>
                    <a:pt x="2669377" y="7212345"/>
                  </a:lnTo>
                </a:path>
                <a:path w="2669540" h="7491730">
                  <a:moveTo>
                    <a:pt x="2342686" y="7243060"/>
                  </a:moveTo>
                  <a:lnTo>
                    <a:pt x="2669377" y="7243060"/>
                  </a:lnTo>
                </a:path>
                <a:path w="2669540" h="7491730">
                  <a:moveTo>
                    <a:pt x="2342686" y="7273774"/>
                  </a:moveTo>
                  <a:lnTo>
                    <a:pt x="2669377" y="7273774"/>
                  </a:lnTo>
                </a:path>
                <a:path w="2669540" h="7491730">
                  <a:moveTo>
                    <a:pt x="2342686" y="7304489"/>
                  </a:moveTo>
                  <a:lnTo>
                    <a:pt x="2669377" y="7304489"/>
                  </a:lnTo>
                </a:path>
                <a:path w="2669540" h="7491730">
                  <a:moveTo>
                    <a:pt x="2342686" y="7335204"/>
                  </a:moveTo>
                  <a:lnTo>
                    <a:pt x="2669377" y="7335204"/>
                  </a:lnTo>
                </a:path>
                <a:path w="2669540" h="7491730">
                  <a:moveTo>
                    <a:pt x="2342686" y="7365918"/>
                  </a:moveTo>
                  <a:lnTo>
                    <a:pt x="2669377" y="7365918"/>
                  </a:lnTo>
                </a:path>
                <a:path w="2669540" h="7491730">
                  <a:moveTo>
                    <a:pt x="2342686" y="7399425"/>
                  </a:moveTo>
                  <a:lnTo>
                    <a:pt x="2669377" y="7399425"/>
                  </a:lnTo>
                </a:path>
                <a:path w="2669540" h="7491730">
                  <a:moveTo>
                    <a:pt x="2342686" y="7430140"/>
                  </a:moveTo>
                  <a:lnTo>
                    <a:pt x="2669377" y="7430140"/>
                  </a:lnTo>
                </a:path>
                <a:path w="2669540" h="7491730">
                  <a:moveTo>
                    <a:pt x="2342686" y="7460854"/>
                  </a:moveTo>
                  <a:lnTo>
                    <a:pt x="2669377" y="7460854"/>
                  </a:lnTo>
                </a:path>
                <a:path w="2669540" h="7491730">
                  <a:moveTo>
                    <a:pt x="2342686" y="7491569"/>
                  </a:moveTo>
                  <a:lnTo>
                    <a:pt x="2669377" y="7491569"/>
                  </a:lnTo>
                </a:path>
                <a:path w="2669540" h="7491730">
                  <a:moveTo>
                    <a:pt x="47468" y="11168"/>
                  </a:moveTo>
                  <a:lnTo>
                    <a:pt x="407666" y="11168"/>
                  </a:lnTo>
                </a:path>
                <a:path w="2669540" h="7491730">
                  <a:moveTo>
                    <a:pt x="47468" y="41883"/>
                  </a:moveTo>
                  <a:lnTo>
                    <a:pt x="407666" y="41883"/>
                  </a:lnTo>
                </a:path>
                <a:path w="2669540" h="7491730">
                  <a:moveTo>
                    <a:pt x="47468" y="72598"/>
                  </a:moveTo>
                  <a:lnTo>
                    <a:pt x="407666" y="72598"/>
                  </a:lnTo>
                </a:path>
                <a:path w="2669540" h="7491730">
                  <a:moveTo>
                    <a:pt x="47468" y="106104"/>
                  </a:moveTo>
                  <a:lnTo>
                    <a:pt x="407666" y="106104"/>
                  </a:lnTo>
                </a:path>
                <a:path w="2669540" h="7491730">
                  <a:moveTo>
                    <a:pt x="0" y="136819"/>
                  </a:moveTo>
                  <a:lnTo>
                    <a:pt x="455134" y="136819"/>
                  </a:lnTo>
                </a:path>
                <a:path w="2669540" h="7491730">
                  <a:moveTo>
                    <a:pt x="0" y="167534"/>
                  </a:moveTo>
                  <a:lnTo>
                    <a:pt x="455134" y="167534"/>
                  </a:lnTo>
                </a:path>
                <a:path w="2669540" h="7491730">
                  <a:moveTo>
                    <a:pt x="0" y="198248"/>
                  </a:moveTo>
                  <a:lnTo>
                    <a:pt x="455134" y="198248"/>
                  </a:lnTo>
                </a:path>
                <a:path w="2669540" h="7491730">
                  <a:moveTo>
                    <a:pt x="0" y="228963"/>
                  </a:moveTo>
                  <a:lnTo>
                    <a:pt x="455134" y="228963"/>
                  </a:lnTo>
                </a:path>
                <a:path w="2669540" h="7491730">
                  <a:moveTo>
                    <a:pt x="0" y="259677"/>
                  </a:moveTo>
                  <a:lnTo>
                    <a:pt x="455134" y="259677"/>
                  </a:lnTo>
                </a:path>
                <a:path w="2669540" h="7491730">
                  <a:moveTo>
                    <a:pt x="0" y="290392"/>
                  </a:moveTo>
                  <a:lnTo>
                    <a:pt x="455134" y="290392"/>
                  </a:lnTo>
                </a:path>
                <a:path w="2669540" h="7491730">
                  <a:moveTo>
                    <a:pt x="0" y="321107"/>
                  </a:moveTo>
                  <a:lnTo>
                    <a:pt x="455134" y="321107"/>
                  </a:lnTo>
                </a:path>
                <a:path w="2669540" h="7491730">
                  <a:moveTo>
                    <a:pt x="0" y="354613"/>
                  </a:moveTo>
                  <a:lnTo>
                    <a:pt x="455134" y="354613"/>
                  </a:lnTo>
                </a:path>
                <a:path w="2669540" h="7491730">
                  <a:moveTo>
                    <a:pt x="0" y="385328"/>
                  </a:moveTo>
                  <a:lnTo>
                    <a:pt x="455134" y="385328"/>
                  </a:lnTo>
                </a:path>
                <a:path w="2669540" h="7491730">
                  <a:moveTo>
                    <a:pt x="0" y="416043"/>
                  </a:moveTo>
                  <a:lnTo>
                    <a:pt x="455134" y="416043"/>
                  </a:lnTo>
                </a:path>
                <a:path w="2669540" h="7491730">
                  <a:moveTo>
                    <a:pt x="0" y="446757"/>
                  </a:moveTo>
                  <a:lnTo>
                    <a:pt x="455134" y="446757"/>
                  </a:lnTo>
                </a:path>
                <a:path w="2669540" h="7491730">
                  <a:moveTo>
                    <a:pt x="0" y="477472"/>
                  </a:moveTo>
                  <a:lnTo>
                    <a:pt x="455134" y="477472"/>
                  </a:lnTo>
                </a:path>
                <a:path w="2669540" h="7491730">
                  <a:moveTo>
                    <a:pt x="0" y="508186"/>
                  </a:moveTo>
                  <a:lnTo>
                    <a:pt x="455134" y="508186"/>
                  </a:lnTo>
                </a:path>
                <a:path w="2669540" h="7491730">
                  <a:moveTo>
                    <a:pt x="0" y="538901"/>
                  </a:moveTo>
                  <a:lnTo>
                    <a:pt x="455134" y="538901"/>
                  </a:lnTo>
                </a:path>
                <a:path w="2669540" h="7491730">
                  <a:moveTo>
                    <a:pt x="0" y="569616"/>
                  </a:moveTo>
                  <a:lnTo>
                    <a:pt x="455134" y="569616"/>
                  </a:lnTo>
                </a:path>
                <a:path w="2669540" h="7491730">
                  <a:moveTo>
                    <a:pt x="0" y="600330"/>
                  </a:moveTo>
                  <a:lnTo>
                    <a:pt x="455134" y="600330"/>
                  </a:lnTo>
                </a:path>
                <a:path w="2669540" h="7491730">
                  <a:moveTo>
                    <a:pt x="0" y="633837"/>
                  </a:moveTo>
                  <a:lnTo>
                    <a:pt x="455134" y="633837"/>
                  </a:lnTo>
                </a:path>
                <a:path w="2669540" h="7491730">
                  <a:moveTo>
                    <a:pt x="0" y="664552"/>
                  </a:moveTo>
                  <a:lnTo>
                    <a:pt x="455134" y="664552"/>
                  </a:lnTo>
                </a:path>
                <a:path w="2669540" h="7491730">
                  <a:moveTo>
                    <a:pt x="0" y="695266"/>
                  </a:moveTo>
                  <a:lnTo>
                    <a:pt x="455134" y="695266"/>
                  </a:lnTo>
                </a:path>
                <a:path w="2669540" h="7491730">
                  <a:moveTo>
                    <a:pt x="0" y="725981"/>
                  </a:moveTo>
                  <a:lnTo>
                    <a:pt x="455134" y="725981"/>
                  </a:lnTo>
                </a:path>
                <a:path w="2669540" h="7491730">
                  <a:moveTo>
                    <a:pt x="33506" y="725981"/>
                  </a:moveTo>
                  <a:lnTo>
                    <a:pt x="33506" y="695266"/>
                  </a:lnTo>
                </a:path>
                <a:path w="2669540" h="7491730">
                  <a:moveTo>
                    <a:pt x="33506" y="664552"/>
                  </a:moveTo>
                  <a:lnTo>
                    <a:pt x="33506" y="633837"/>
                  </a:lnTo>
                </a:path>
                <a:path w="2669540" h="7491730">
                  <a:moveTo>
                    <a:pt x="33506" y="600330"/>
                  </a:moveTo>
                  <a:lnTo>
                    <a:pt x="33506" y="569616"/>
                  </a:lnTo>
                </a:path>
                <a:path w="2669540" h="7491730">
                  <a:moveTo>
                    <a:pt x="33506" y="538901"/>
                  </a:moveTo>
                  <a:lnTo>
                    <a:pt x="33506" y="508186"/>
                  </a:lnTo>
                </a:path>
                <a:path w="2669540" h="7491730">
                  <a:moveTo>
                    <a:pt x="33506" y="477472"/>
                  </a:moveTo>
                  <a:lnTo>
                    <a:pt x="33506" y="446757"/>
                  </a:lnTo>
                </a:path>
                <a:path w="2669540" h="7491730">
                  <a:moveTo>
                    <a:pt x="33506" y="416043"/>
                  </a:moveTo>
                  <a:lnTo>
                    <a:pt x="33506" y="385328"/>
                  </a:lnTo>
                </a:path>
                <a:path w="2669540" h="7491730">
                  <a:moveTo>
                    <a:pt x="33506" y="354613"/>
                  </a:moveTo>
                  <a:lnTo>
                    <a:pt x="33506" y="321107"/>
                  </a:lnTo>
                </a:path>
                <a:path w="2669540" h="7491730">
                  <a:moveTo>
                    <a:pt x="33506" y="290392"/>
                  </a:moveTo>
                  <a:lnTo>
                    <a:pt x="33506" y="259677"/>
                  </a:lnTo>
                </a:path>
                <a:path w="2669540" h="7491730">
                  <a:moveTo>
                    <a:pt x="33506" y="228963"/>
                  </a:moveTo>
                  <a:lnTo>
                    <a:pt x="33506" y="198248"/>
                  </a:lnTo>
                </a:path>
                <a:path w="2669540" h="7491730">
                  <a:moveTo>
                    <a:pt x="33506" y="167534"/>
                  </a:moveTo>
                  <a:lnTo>
                    <a:pt x="33506" y="136819"/>
                  </a:lnTo>
                </a:path>
                <a:path w="2669540" h="7491730">
                  <a:moveTo>
                    <a:pt x="80974" y="748319"/>
                  </a:moveTo>
                  <a:lnTo>
                    <a:pt x="80974" y="725981"/>
                  </a:lnTo>
                </a:path>
                <a:path w="2669540" h="7491730">
                  <a:moveTo>
                    <a:pt x="80974" y="695266"/>
                  </a:moveTo>
                  <a:lnTo>
                    <a:pt x="80974" y="664552"/>
                  </a:lnTo>
                </a:path>
                <a:path w="2669540" h="7491730">
                  <a:moveTo>
                    <a:pt x="80974" y="633837"/>
                  </a:moveTo>
                  <a:lnTo>
                    <a:pt x="80974" y="600330"/>
                  </a:lnTo>
                </a:path>
                <a:path w="2669540" h="7491730">
                  <a:moveTo>
                    <a:pt x="80974" y="569616"/>
                  </a:moveTo>
                  <a:lnTo>
                    <a:pt x="80974" y="538901"/>
                  </a:lnTo>
                </a:path>
                <a:path w="2669540" h="7491730">
                  <a:moveTo>
                    <a:pt x="80974" y="508186"/>
                  </a:moveTo>
                  <a:lnTo>
                    <a:pt x="80974" y="477472"/>
                  </a:lnTo>
                </a:path>
                <a:path w="2669540" h="7491730">
                  <a:moveTo>
                    <a:pt x="80974" y="446757"/>
                  </a:moveTo>
                  <a:lnTo>
                    <a:pt x="80974" y="416043"/>
                  </a:lnTo>
                </a:path>
                <a:path w="2669540" h="7491730">
                  <a:moveTo>
                    <a:pt x="80974" y="385328"/>
                  </a:moveTo>
                  <a:lnTo>
                    <a:pt x="80974" y="354613"/>
                  </a:lnTo>
                </a:path>
                <a:path w="2669540" h="7491730">
                  <a:moveTo>
                    <a:pt x="80974" y="321107"/>
                  </a:moveTo>
                  <a:lnTo>
                    <a:pt x="80974" y="290392"/>
                  </a:lnTo>
                </a:path>
                <a:path w="2669540" h="7491730">
                  <a:moveTo>
                    <a:pt x="80974" y="259677"/>
                  </a:moveTo>
                  <a:lnTo>
                    <a:pt x="80974" y="228963"/>
                  </a:lnTo>
                </a:path>
                <a:path w="2669540" h="7491730">
                  <a:moveTo>
                    <a:pt x="80974" y="198248"/>
                  </a:moveTo>
                  <a:lnTo>
                    <a:pt x="80974" y="167534"/>
                  </a:lnTo>
                </a:path>
                <a:path w="2669540" h="7491730">
                  <a:moveTo>
                    <a:pt x="80974" y="136819"/>
                  </a:moveTo>
                  <a:lnTo>
                    <a:pt x="80974" y="106104"/>
                  </a:lnTo>
                </a:path>
                <a:path w="2669540" h="7491730">
                  <a:moveTo>
                    <a:pt x="80974" y="72598"/>
                  </a:moveTo>
                  <a:lnTo>
                    <a:pt x="80974" y="41883"/>
                  </a:lnTo>
                </a:path>
                <a:path w="2669540" h="7491730">
                  <a:moveTo>
                    <a:pt x="80974" y="11168"/>
                  </a:moveTo>
                  <a:lnTo>
                    <a:pt x="80974" y="0"/>
                  </a:lnTo>
                </a:path>
                <a:path w="2669540" h="7491730">
                  <a:moveTo>
                    <a:pt x="128442" y="725981"/>
                  </a:moveTo>
                  <a:lnTo>
                    <a:pt x="128442" y="695266"/>
                  </a:lnTo>
                </a:path>
                <a:path w="2669540" h="7491730">
                  <a:moveTo>
                    <a:pt x="128442" y="664552"/>
                  </a:moveTo>
                  <a:lnTo>
                    <a:pt x="128442" y="633837"/>
                  </a:lnTo>
                </a:path>
                <a:path w="2669540" h="7491730">
                  <a:moveTo>
                    <a:pt x="128442" y="600330"/>
                  </a:moveTo>
                  <a:lnTo>
                    <a:pt x="128442" y="569616"/>
                  </a:lnTo>
                </a:path>
                <a:path w="2669540" h="7491730">
                  <a:moveTo>
                    <a:pt x="128442" y="538901"/>
                  </a:moveTo>
                  <a:lnTo>
                    <a:pt x="128442" y="508186"/>
                  </a:lnTo>
                </a:path>
                <a:path w="2669540" h="7491730">
                  <a:moveTo>
                    <a:pt x="128442" y="477472"/>
                  </a:moveTo>
                  <a:lnTo>
                    <a:pt x="128442" y="446757"/>
                  </a:lnTo>
                </a:path>
                <a:path w="2669540" h="7491730">
                  <a:moveTo>
                    <a:pt x="128442" y="416043"/>
                  </a:moveTo>
                  <a:lnTo>
                    <a:pt x="128442" y="385328"/>
                  </a:lnTo>
                </a:path>
                <a:path w="2669540" h="7491730">
                  <a:moveTo>
                    <a:pt x="128442" y="354613"/>
                  </a:moveTo>
                  <a:lnTo>
                    <a:pt x="128442" y="321107"/>
                  </a:lnTo>
                </a:path>
                <a:path w="2669540" h="7491730">
                  <a:moveTo>
                    <a:pt x="128442" y="290392"/>
                  </a:moveTo>
                  <a:lnTo>
                    <a:pt x="128442" y="259677"/>
                  </a:lnTo>
                </a:path>
                <a:path w="2669540" h="7491730">
                  <a:moveTo>
                    <a:pt x="128442" y="228963"/>
                  </a:moveTo>
                  <a:lnTo>
                    <a:pt x="128442" y="198248"/>
                  </a:lnTo>
                </a:path>
                <a:path w="2669540" h="7491730">
                  <a:moveTo>
                    <a:pt x="128442" y="167534"/>
                  </a:moveTo>
                  <a:lnTo>
                    <a:pt x="128442" y="136819"/>
                  </a:lnTo>
                </a:path>
                <a:path w="2669540" h="7491730">
                  <a:moveTo>
                    <a:pt x="128442" y="106104"/>
                  </a:moveTo>
                  <a:lnTo>
                    <a:pt x="128442" y="72598"/>
                  </a:lnTo>
                </a:path>
                <a:path w="2669540" h="7491730">
                  <a:moveTo>
                    <a:pt x="128442" y="41883"/>
                  </a:moveTo>
                  <a:lnTo>
                    <a:pt x="128442" y="11168"/>
                  </a:lnTo>
                </a:path>
                <a:path w="2669540" h="7491730">
                  <a:moveTo>
                    <a:pt x="173118" y="748319"/>
                  </a:moveTo>
                  <a:lnTo>
                    <a:pt x="173118" y="725981"/>
                  </a:lnTo>
                </a:path>
                <a:path w="2669540" h="7491730">
                  <a:moveTo>
                    <a:pt x="173118" y="695266"/>
                  </a:moveTo>
                  <a:lnTo>
                    <a:pt x="173118" y="664552"/>
                  </a:lnTo>
                </a:path>
                <a:path w="2669540" h="7491730">
                  <a:moveTo>
                    <a:pt x="173118" y="633837"/>
                  </a:moveTo>
                  <a:lnTo>
                    <a:pt x="173118" y="600330"/>
                  </a:lnTo>
                </a:path>
                <a:path w="2669540" h="7491730">
                  <a:moveTo>
                    <a:pt x="173118" y="569616"/>
                  </a:moveTo>
                  <a:lnTo>
                    <a:pt x="173118" y="538901"/>
                  </a:lnTo>
                </a:path>
                <a:path w="2669540" h="7491730">
                  <a:moveTo>
                    <a:pt x="173118" y="508186"/>
                  </a:moveTo>
                  <a:lnTo>
                    <a:pt x="173118" y="477472"/>
                  </a:lnTo>
                </a:path>
                <a:path w="2669540" h="7491730">
                  <a:moveTo>
                    <a:pt x="173118" y="446757"/>
                  </a:moveTo>
                  <a:lnTo>
                    <a:pt x="173118" y="416043"/>
                  </a:lnTo>
                </a:path>
                <a:path w="2669540" h="7491730">
                  <a:moveTo>
                    <a:pt x="173118" y="385328"/>
                  </a:moveTo>
                  <a:lnTo>
                    <a:pt x="173118" y="354613"/>
                  </a:lnTo>
                </a:path>
                <a:path w="2669540" h="7491730">
                  <a:moveTo>
                    <a:pt x="173118" y="321107"/>
                  </a:moveTo>
                  <a:lnTo>
                    <a:pt x="173118" y="290392"/>
                  </a:lnTo>
                </a:path>
                <a:path w="2669540" h="7491730">
                  <a:moveTo>
                    <a:pt x="173118" y="259677"/>
                  </a:moveTo>
                  <a:lnTo>
                    <a:pt x="173118" y="228963"/>
                  </a:lnTo>
                </a:path>
                <a:path w="2669540" h="7491730">
                  <a:moveTo>
                    <a:pt x="173118" y="198248"/>
                  </a:moveTo>
                  <a:lnTo>
                    <a:pt x="173118" y="167534"/>
                  </a:lnTo>
                </a:path>
                <a:path w="2669540" h="7491730">
                  <a:moveTo>
                    <a:pt x="173118" y="136819"/>
                  </a:moveTo>
                  <a:lnTo>
                    <a:pt x="173118" y="106104"/>
                  </a:lnTo>
                </a:path>
                <a:path w="2669540" h="7491730">
                  <a:moveTo>
                    <a:pt x="173118" y="72598"/>
                  </a:moveTo>
                  <a:lnTo>
                    <a:pt x="173118" y="41883"/>
                  </a:lnTo>
                </a:path>
                <a:path w="2669540" h="7491730">
                  <a:moveTo>
                    <a:pt x="173118" y="11168"/>
                  </a:moveTo>
                  <a:lnTo>
                    <a:pt x="173118" y="0"/>
                  </a:lnTo>
                </a:path>
                <a:path w="2669540" h="7491730">
                  <a:moveTo>
                    <a:pt x="220586" y="725981"/>
                  </a:moveTo>
                  <a:lnTo>
                    <a:pt x="220586" y="695266"/>
                  </a:lnTo>
                </a:path>
                <a:path w="2669540" h="7491730">
                  <a:moveTo>
                    <a:pt x="220586" y="664552"/>
                  </a:moveTo>
                  <a:lnTo>
                    <a:pt x="220586" y="633837"/>
                  </a:lnTo>
                </a:path>
                <a:path w="2669540" h="7491730">
                  <a:moveTo>
                    <a:pt x="220586" y="600330"/>
                  </a:moveTo>
                  <a:lnTo>
                    <a:pt x="220586" y="569616"/>
                  </a:lnTo>
                </a:path>
                <a:path w="2669540" h="7491730">
                  <a:moveTo>
                    <a:pt x="220586" y="538901"/>
                  </a:moveTo>
                  <a:lnTo>
                    <a:pt x="220586" y="508186"/>
                  </a:lnTo>
                </a:path>
                <a:path w="2669540" h="7491730">
                  <a:moveTo>
                    <a:pt x="220586" y="477472"/>
                  </a:moveTo>
                  <a:lnTo>
                    <a:pt x="220586" y="446757"/>
                  </a:lnTo>
                </a:path>
                <a:path w="2669540" h="7491730">
                  <a:moveTo>
                    <a:pt x="220586" y="416043"/>
                  </a:moveTo>
                  <a:lnTo>
                    <a:pt x="220586" y="385328"/>
                  </a:lnTo>
                </a:path>
                <a:path w="2669540" h="7491730">
                  <a:moveTo>
                    <a:pt x="220586" y="354613"/>
                  </a:moveTo>
                  <a:lnTo>
                    <a:pt x="220586" y="321107"/>
                  </a:lnTo>
                </a:path>
                <a:path w="2669540" h="7491730">
                  <a:moveTo>
                    <a:pt x="220586" y="290392"/>
                  </a:moveTo>
                  <a:lnTo>
                    <a:pt x="220586" y="259677"/>
                  </a:lnTo>
                </a:path>
                <a:path w="2669540" h="7491730">
                  <a:moveTo>
                    <a:pt x="220586" y="228963"/>
                  </a:moveTo>
                  <a:lnTo>
                    <a:pt x="220586" y="198248"/>
                  </a:lnTo>
                </a:path>
                <a:path w="2669540" h="7491730">
                  <a:moveTo>
                    <a:pt x="220586" y="167534"/>
                  </a:moveTo>
                  <a:lnTo>
                    <a:pt x="220586" y="136819"/>
                  </a:lnTo>
                </a:path>
                <a:path w="2669540" h="7491730">
                  <a:moveTo>
                    <a:pt x="220586" y="106104"/>
                  </a:moveTo>
                  <a:lnTo>
                    <a:pt x="220586" y="72598"/>
                  </a:lnTo>
                </a:path>
                <a:path w="2669540" h="7491730">
                  <a:moveTo>
                    <a:pt x="220586" y="41883"/>
                  </a:moveTo>
                  <a:lnTo>
                    <a:pt x="220586" y="11168"/>
                  </a:lnTo>
                </a:path>
                <a:path w="2669540" h="7491730">
                  <a:moveTo>
                    <a:pt x="268054" y="748319"/>
                  </a:moveTo>
                  <a:lnTo>
                    <a:pt x="268054" y="725981"/>
                  </a:lnTo>
                </a:path>
                <a:path w="2669540" h="7491730">
                  <a:moveTo>
                    <a:pt x="268054" y="695266"/>
                  </a:moveTo>
                  <a:lnTo>
                    <a:pt x="268054" y="664552"/>
                  </a:lnTo>
                </a:path>
                <a:path w="2669540" h="7491730">
                  <a:moveTo>
                    <a:pt x="268054" y="633837"/>
                  </a:moveTo>
                  <a:lnTo>
                    <a:pt x="268054" y="600330"/>
                  </a:lnTo>
                </a:path>
                <a:path w="2669540" h="7491730">
                  <a:moveTo>
                    <a:pt x="268054" y="569616"/>
                  </a:moveTo>
                  <a:lnTo>
                    <a:pt x="268054" y="538901"/>
                  </a:lnTo>
                </a:path>
                <a:path w="2669540" h="7491730">
                  <a:moveTo>
                    <a:pt x="268054" y="508186"/>
                  </a:moveTo>
                  <a:lnTo>
                    <a:pt x="268054" y="477472"/>
                  </a:lnTo>
                </a:path>
                <a:path w="2669540" h="7491730">
                  <a:moveTo>
                    <a:pt x="268054" y="446757"/>
                  </a:moveTo>
                  <a:lnTo>
                    <a:pt x="268054" y="416043"/>
                  </a:lnTo>
                </a:path>
                <a:path w="2669540" h="7491730">
                  <a:moveTo>
                    <a:pt x="268054" y="385328"/>
                  </a:moveTo>
                  <a:lnTo>
                    <a:pt x="268054" y="354613"/>
                  </a:lnTo>
                </a:path>
                <a:path w="2669540" h="7491730">
                  <a:moveTo>
                    <a:pt x="268054" y="321107"/>
                  </a:moveTo>
                  <a:lnTo>
                    <a:pt x="268054" y="290392"/>
                  </a:lnTo>
                </a:path>
                <a:path w="2669540" h="7491730">
                  <a:moveTo>
                    <a:pt x="268054" y="259677"/>
                  </a:moveTo>
                  <a:lnTo>
                    <a:pt x="268054" y="228963"/>
                  </a:lnTo>
                </a:path>
                <a:path w="2669540" h="7491730">
                  <a:moveTo>
                    <a:pt x="268054" y="198248"/>
                  </a:moveTo>
                  <a:lnTo>
                    <a:pt x="268054" y="167534"/>
                  </a:lnTo>
                </a:path>
                <a:path w="2669540" h="7491730">
                  <a:moveTo>
                    <a:pt x="268054" y="136819"/>
                  </a:moveTo>
                  <a:lnTo>
                    <a:pt x="268054" y="106104"/>
                  </a:lnTo>
                </a:path>
                <a:path w="2669540" h="7491730">
                  <a:moveTo>
                    <a:pt x="268054" y="72598"/>
                  </a:moveTo>
                  <a:lnTo>
                    <a:pt x="268054" y="41883"/>
                  </a:lnTo>
                </a:path>
                <a:path w="2669540" h="7491730">
                  <a:moveTo>
                    <a:pt x="268054" y="11168"/>
                  </a:moveTo>
                  <a:lnTo>
                    <a:pt x="268054" y="0"/>
                  </a:lnTo>
                </a:path>
                <a:path w="2669540" h="7491730">
                  <a:moveTo>
                    <a:pt x="312730" y="725981"/>
                  </a:moveTo>
                  <a:lnTo>
                    <a:pt x="312730" y="695266"/>
                  </a:lnTo>
                </a:path>
                <a:path w="2669540" h="7491730">
                  <a:moveTo>
                    <a:pt x="312730" y="664552"/>
                  </a:moveTo>
                  <a:lnTo>
                    <a:pt x="312730" y="633837"/>
                  </a:lnTo>
                </a:path>
                <a:path w="2669540" h="7491730">
                  <a:moveTo>
                    <a:pt x="312730" y="600330"/>
                  </a:moveTo>
                  <a:lnTo>
                    <a:pt x="312730" y="569616"/>
                  </a:lnTo>
                </a:path>
                <a:path w="2669540" h="7491730">
                  <a:moveTo>
                    <a:pt x="312730" y="538901"/>
                  </a:moveTo>
                  <a:lnTo>
                    <a:pt x="312730" y="508186"/>
                  </a:lnTo>
                </a:path>
                <a:path w="2669540" h="7491730">
                  <a:moveTo>
                    <a:pt x="312730" y="477472"/>
                  </a:moveTo>
                  <a:lnTo>
                    <a:pt x="312730" y="446757"/>
                  </a:lnTo>
                </a:path>
                <a:path w="2669540" h="7491730">
                  <a:moveTo>
                    <a:pt x="312730" y="416043"/>
                  </a:moveTo>
                  <a:lnTo>
                    <a:pt x="312730" y="385328"/>
                  </a:lnTo>
                </a:path>
                <a:path w="2669540" h="7491730">
                  <a:moveTo>
                    <a:pt x="312730" y="354613"/>
                  </a:moveTo>
                  <a:lnTo>
                    <a:pt x="312730" y="321107"/>
                  </a:lnTo>
                </a:path>
                <a:path w="2669540" h="7491730">
                  <a:moveTo>
                    <a:pt x="312730" y="290392"/>
                  </a:moveTo>
                  <a:lnTo>
                    <a:pt x="312730" y="259677"/>
                  </a:lnTo>
                </a:path>
                <a:path w="2669540" h="7491730">
                  <a:moveTo>
                    <a:pt x="312730" y="228963"/>
                  </a:moveTo>
                  <a:lnTo>
                    <a:pt x="312730" y="198248"/>
                  </a:lnTo>
                </a:path>
                <a:path w="2669540" h="7491730">
                  <a:moveTo>
                    <a:pt x="312730" y="167534"/>
                  </a:moveTo>
                  <a:lnTo>
                    <a:pt x="312730" y="136819"/>
                  </a:lnTo>
                </a:path>
                <a:path w="2669540" h="7491730">
                  <a:moveTo>
                    <a:pt x="312730" y="106104"/>
                  </a:moveTo>
                  <a:lnTo>
                    <a:pt x="312730" y="72598"/>
                  </a:lnTo>
                </a:path>
                <a:path w="2669540" h="7491730">
                  <a:moveTo>
                    <a:pt x="312730" y="41883"/>
                  </a:moveTo>
                  <a:lnTo>
                    <a:pt x="312730" y="11168"/>
                  </a:lnTo>
                </a:path>
                <a:path w="2669540" h="7491730">
                  <a:moveTo>
                    <a:pt x="360198" y="6589677"/>
                  </a:moveTo>
                  <a:lnTo>
                    <a:pt x="360198" y="6558962"/>
                  </a:lnTo>
                </a:path>
                <a:path w="2669540" h="7491730">
                  <a:moveTo>
                    <a:pt x="360198" y="6528247"/>
                  </a:moveTo>
                  <a:lnTo>
                    <a:pt x="360198" y="6497533"/>
                  </a:lnTo>
                </a:path>
                <a:path w="2669540" h="7491730">
                  <a:moveTo>
                    <a:pt x="360198" y="6466818"/>
                  </a:moveTo>
                  <a:lnTo>
                    <a:pt x="360198" y="6436104"/>
                  </a:lnTo>
                </a:path>
                <a:path w="2669540" h="7491730">
                  <a:moveTo>
                    <a:pt x="360198" y="6405389"/>
                  </a:moveTo>
                  <a:lnTo>
                    <a:pt x="360198" y="6374674"/>
                  </a:lnTo>
                </a:path>
                <a:path w="2669540" h="7491730">
                  <a:moveTo>
                    <a:pt x="360198" y="6343960"/>
                  </a:moveTo>
                  <a:lnTo>
                    <a:pt x="360198" y="6313245"/>
                  </a:lnTo>
                </a:path>
                <a:path w="2669540" h="7491730">
                  <a:moveTo>
                    <a:pt x="360198" y="6279738"/>
                  </a:moveTo>
                  <a:lnTo>
                    <a:pt x="360198" y="6249024"/>
                  </a:lnTo>
                </a:path>
                <a:path w="2669540" h="7491730">
                  <a:moveTo>
                    <a:pt x="360198" y="6218309"/>
                  </a:moveTo>
                  <a:lnTo>
                    <a:pt x="360198" y="6187595"/>
                  </a:lnTo>
                </a:path>
                <a:path w="2669540" h="7491730">
                  <a:moveTo>
                    <a:pt x="360198" y="6156880"/>
                  </a:moveTo>
                  <a:lnTo>
                    <a:pt x="360198" y="6126165"/>
                  </a:lnTo>
                </a:path>
                <a:path w="2669540" h="7491730">
                  <a:moveTo>
                    <a:pt x="360198" y="6095451"/>
                  </a:moveTo>
                  <a:lnTo>
                    <a:pt x="360198" y="6064736"/>
                  </a:lnTo>
                </a:path>
                <a:path w="2669540" h="7491730">
                  <a:moveTo>
                    <a:pt x="360198" y="6031229"/>
                  </a:moveTo>
                  <a:lnTo>
                    <a:pt x="360198" y="6000515"/>
                  </a:lnTo>
                </a:path>
                <a:path w="2669540" h="7491730">
                  <a:moveTo>
                    <a:pt x="360198" y="5969800"/>
                  </a:moveTo>
                  <a:lnTo>
                    <a:pt x="360198" y="5939086"/>
                  </a:lnTo>
                </a:path>
                <a:path w="2669540" h="7491730">
                  <a:moveTo>
                    <a:pt x="360198" y="3646660"/>
                  </a:moveTo>
                  <a:lnTo>
                    <a:pt x="360198" y="3643868"/>
                  </a:lnTo>
                </a:path>
                <a:path w="2669540" h="7491730">
                  <a:moveTo>
                    <a:pt x="360198" y="3613153"/>
                  </a:moveTo>
                  <a:lnTo>
                    <a:pt x="360198" y="3579646"/>
                  </a:lnTo>
                </a:path>
                <a:path w="2669540" h="7491730">
                  <a:moveTo>
                    <a:pt x="360198" y="3548931"/>
                  </a:moveTo>
                  <a:lnTo>
                    <a:pt x="360198" y="3518217"/>
                  </a:lnTo>
                </a:path>
                <a:path w="2669540" h="7491730">
                  <a:moveTo>
                    <a:pt x="360198" y="3487502"/>
                  </a:moveTo>
                  <a:lnTo>
                    <a:pt x="360198" y="3456788"/>
                  </a:lnTo>
                </a:path>
                <a:path w="2669540" h="7491730">
                  <a:moveTo>
                    <a:pt x="360198" y="3426073"/>
                  </a:moveTo>
                  <a:lnTo>
                    <a:pt x="360198" y="3395359"/>
                  </a:lnTo>
                </a:path>
                <a:path w="2669540" h="7491730">
                  <a:moveTo>
                    <a:pt x="360198" y="3364644"/>
                  </a:moveTo>
                  <a:lnTo>
                    <a:pt x="360198" y="3333929"/>
                  </a:lnTo>
                </a:path>
                <a:path w="2669540" h="7491730">
                  <a:moveTo>
                    <a:pt x="360198" y="3300422"/>
                  </a:moveTo>
                  <a:lnTo>
                    <a:pt x="360198" y="3269708"/>
                  </a:lnTo>
                </a:path>
                <a:path w="2669540" h="7491730">
                  <a:moveTo>
                    <a:pt x="360198" y="3238993"/>
                  </a:moveTo>
                  <a:lnTo>
                    <a:pt x="360198" y="3208279"/>
                  </a:lnTo>
                </a:path>
                <a:path w="2669540" h="7491730">
                  <a:moveTo>
                    <a:pt x="360198" y="3177564"/>
                  </a:moveTo>
                  <a:lnTo>
                    <a:pt x="360198" y="3146850"/>
                  </a:lnTo>
                </a:path>
                <a:path w="2669540" h="7491730">
                  <a:moveTo>
                    <a:pt x="360198" y="3116135"/>
                  </a:moveTo>
                  <a:lnTo>
                    <a:pt x="360198" y="3085420"/>
                  </a:lnTo>
                </a:path>
                <a:path w="2669540" h="7491730">
                  <a:moveTo>
                    <a:pt x="360198" y="3051913"/>
                  </a:moveTo>
                  <a:lnTo>
                    <a:pt x="360198" y="3021199"/>
                  </a:lnTo>
                </a:path>
                <a:path w="2669540" h="7491730">
                  <a:moveTo>
                    <a:pt x="360198" y="2990484"/>
                  </a:moveTo>
                  <a:lnTo>
                    <a:pt x="360198" y="2959770"/>
                  </a:lnTo>
                </a:path>
                <a:path w="2669540" h="7491730">
                  <a:moveTo>
                    <a:pt x="360198" y="2929055"/>
                  </a:moveTo>
                  <a:lnTo>
                    <a:pt x="360198" y="2898341"/>
                  </a:lnTo>
                </a:path>
                <a:path w="2669540" h="7491730">
                  <a:moveTo>
                    <a:pt x="360198" y="2867626"/>
                  </a:moveTo>
                  <a:lnTo>
                    <a:pt x="360198" y="2836911"/>
                  </a:lnTo>
                </a:path>
                <a:path w="2669540" h="7491730">
                  <a:moveTo>
                    <a:pt x="360198" y="2806197"/>
                  </a:moveTo>
                  <a:lnTo>
                    <a:pt x="360198" y="2772690"/>
                  </a:lnTo>
                </a:path>
                <a:path w="2669540" h="7491730">
                  <a:moveTo>
                    <a:pt x="360198" y="2741975"/>
                  </a:moveTo>
                  <a:lnTo>
                    <a:pt x="360198" y="2711261"/>
                  </a:lnTo>
                </a:path>
                <a:path w="2669540" h="7491730">
                  <a:moveTo>
                    <a:pt x="360198" y="748319"/>
                  </a:moveTo>
                  <a:lnTo>
                    <a:pt x="360198" y="725981"/>
                  </a:lnTo>
                </a:path>
                <a:path w="2669540" h="7491730">
                  <a:moveTo>
                    <a:pt x="360198" y="695266"/>
                  </a:moveTo>
                  <a:lnTo>
                    <a:pt x="360198" y="664552"/>
                  </a:lnTo>
                </a:path>
                <a:path w="2669540" h="7491730">
                  <a:moveTo>
                    <a:pt x="360198" y="633837"/>
                  </a:moveTo>
                  <a:lnTo>
                    <a:pt x="360198" y="600330"/>
                  </a:lnTo>
                </a:path>
                <a:path w="2669540" h="7491730">
                  <a:moveTo>
                    <a:pt x="360198" y="569616"/>
                  </a:moveTo>
                  <a:lnTo>
                    <a:pt x="360198" y="538901"/>
                  </a:lnTo>
                </a:path>
                <a:path w="2669540" h="7491730">
                  <a:moveTo>
                    <a:pt x="360198" y="508186"/>
                  </a:moveTo>
                  <a:lnTo>
                    <a:pt x="360198" y="477472"/>
                  </a:lnTo>
                </a:path>
                <a:path w="2669540" h="7491730">
                  <a:moveTo>
                    <a:pt x="360198" y="446757"/>
                  </a:moveTo>
                  <a:lnTo>
                    <a:pt x="360198" y="416043"/>
                  </a:lnTo>
                </a:path>
                <a:path w="2669540" h="7491730">
                  <a:moveTo>
                    <a:pt x="360198" y="385328"/>
                  </a:moveTo>
                  <a:lnTo>
                    <a:pt x="360198" y="354613"/>
                  </a:lnTo>
                </a:path>
                <a:path w="2669540" h="7491730">
                  <a:moveTo>
                    <a:pt x="360198" y="321107"/>
                  </a:moveTo>
                  <a:lnTo>
                    <a:pt x="360198" y="290392"/>
                  </a:lnTo>
                </a:path>
                <a:path w="2669540" h="7491730">
                  <a:moveTo>
                    <a:pt x="360198" y="259677"/>
                  </a:moveTo>
                  <a:lnTo>
                    <a:pt x="360198" y="228963"/>
                  </a:lnTo>
                </a:path>
                <a:path w="2669540" h="7491730">
                  <a:moveTo>
                    <a:pt x="360198" y="198248"/>
                  </a:moveTo>
                  <a:lnTo>
                    <a:pt x="360198" y="167534"/>
                  </a:lnTo>
                </a:path>
                <a:path w="2669540" h="7491730">
                  <a:moveTo>
                    <a:pt x="360198" y="136819"/>
                  </a:moveTo>
                  <a:lnTo>
                    <a:pt x="360198" y="106104"/>
                  </a:lnTo>
                </a:path>
                <a:path w="2669540" h="7491730">
                  <a:moveTo>
                    <a:pt x="360198" y="72598"/>
                  </a:moveTo>
                  <a:lnTo>
                    <a:pt x="360198" y="41883"/>
                  </a:lnTo>
                </a:path>
                <a:path w="2669540" h="7491730">
                  <a:moveTo>
                    <a:pt x="360198" y="11168"/>
                  </a:moveTo>
                  <a:lnTo>
                    <a:pt x="360198" y="0"/>
                  </a:lnTo>
                </a:path>
                <a:path w="2669540" h="7491730">
                  <a:moveTo>
                    <a:pt x="326691" y="1315143"/>
                  </a:moveTo>
                  <a:lnTo>
                    <a:pt x="407666" y="1315143"/>
                  </a:lnTo>
                </a:path>
                <a:path w="2669540" h="7491730">
                  <a:moveTo>
                    <a:pt x="326691" y="1345857"/>
                  </a:moveTo>
                  <a:lnTo>
                    <a:pt x="407666" y="1345857"/>
                  </a:lnTo>
                </a:path>
                <a:path w="2669540" h="7491730">
                  <a:moveTo>
                    <a:pt x="326691" y="1376572"/>
                  </a:moveTo>
                  <a:lnTo>
                    <a:pt x="407666" y="1376572"/>
                  </a:lnTo>
                </a:path>
                <a:path w="2669540" h="7491730">
                  <a:moveTo>
                    <a:pt x="326691" y="1407286"/>
                  </a:moveTo>
                  <a:lnTo>
                    <a:pt x="455134" y="1407286"/>
                  </a:lnTo>
                </a:path>
                <a:path w="2669540" h="7491730">
                  <a:moveTo>
                    <a:pt x="326691" y="1440793"/>
                  </a:moveTo>
                  <a:lnTo>
                    <a:pt x="455134" y="1440793"/>
                  </a:lnTo>
                </a:path>
                <a:path w="2669540" h="7491730">
                  <a:moveTo>
                    <a:pt x="326691" y="1471508"/>
                  </a:moveTo>
                  <a:lnTo>
                    <a:pt x="455134" y="1471508"/>
                  </a:lnTo>
                </a:path>
                <a:path w="2669540" h="7491730">
                  <a:moveTo>
                    <a:pt x="326691" y="1502222"/>
                  </a:moveTo>
                  <a:lnTo>
                    <a:pt x="455134" y="1502222"/>
                  </a:lnTo>
                </a:path>
                <a:path w="2669540" h="7491730">
                  <a:moveTo>
                    <a:pt x="326691" y="1532937"/>
                  </a:moveTo>
                  <a:lnTo>
                    <a:pt x="455134" y="1532937"/>
                  </a:lnTo>
                </a:path>
                <a:path w="2669540" h="7491730">
                  <a:moveTo>
                    <a:pt x="326691" y="1563652"/>
                  </a:moveTo>
                  <a:lnTo>
                    <a:pt x="455134" y="1563652"/>
                  </a:lnTo>
                </a:path>
                <a:path w="2669540" h="7491730">
                  <a:moveTo>
                    <a:pt x="326691" y="1594366"/>
                  </a:moveTo>
                  <a:lnTo>
                    <a:pt x="455134" y="1594366"/>
                  </a:lnTo>
                </a:path>
                <a:path w="2669540" h="7491730">
                  <a:moveTo>
                    <a:pt x="326691" y="1625081"/>
                  </a:moveTo>
                  <a:lnTo>
                    <a:pt x="455134" y="1625081"/>
                  </a:lnTo>
                </a:path>
                <a:path w="2669540" h="7491730">
                  <a:moveTo>
                    <a:pt x="326691" y="1655795"/>
                  </a:moveTo>
                  <a:lnTo>
                    <a:pt x="455134" y="1655795"/>
                  </a:lnTo>
                </a:path>
                <a:path w="2669540" h="7491730">
                  <a:moveTo>
                    <a:pt x="326691" y="1686510"/>
                  </a:moveTo>
                  <a:lnTo>
                    <a:pt x="455134" y="1686510"/>
                  </a:lnTo>
                </a:path>
                <a:path w="2669540" h="7491730">
                  <a:moveTo>
                    <a:pt x="326691" y="1720017"/>
                  </a:moveTo>
                  <a:lnTo>
                    <a:pt x="455134" y="1720017"/>
                  </a:lnTo>
                </a:path>
                <a:path w="2669540" h="7491730">
                  <a:moveTo>
                    <a:pt x="326691" y="1750731"/>
                  </a:moveTo>
                  <a:lnTo>
                    <a:pt x="455134" y="1750731"/>
                  </a:lnTo>
                </a:path>
                <a:path w="2669540" h="7491730">
                  <a:moveTo>
                    <a:pt x="326691" y="1781446"/>
                  </a:moveTo>
                  <a:lnTo>
                    <a:pt x="455134" y="1781446"/>
                  </a:lnTo>
                </a:path>
                <a:path w="2669540" h="7491730">
                  <a:moveTo>
                    <a:pt x="326691" y="1812161"/>
                  </a:moveTo>
                  <a:lnTo>
                    <a:pt x="455134" y="1812161"/>
                  </a:lnTo>
                </a:path>
                <a:path w="2669540" h="7491730">
                  <a:moveTo>
                    <a:pt x="326691" y="1842875"/>
                  </a:moveTo>
                  <a:lnTo>
                    <a:pt x="455134" y="1842875"/>
                  </a:lnTo>
                </a:path>
                <a:path w="2669540" h="7491730">
                  <a:moveTo>
                    <a:pt x="326691" y="1873590"/>
                  </a:moveTo>
                  <a:lnTo>
                    <a:pt x="455134" y="1873590"/>
                  </a:lnTo>
                </a:path>
                <a:path w="2669540" h="7491730">
                  <a:moveTo>
                    <a:pt x="326691" y="1904304"/>
                  </a:moveTo>
                  <a:lnTo>
                    <a:pt x="455134" y="1904304"/>
                  </a:lnTo>
                </a:path>
                <a:path w="2669540" h="7491730">
                  <a:moveTo>
                    <a:pt x="326691" y="1935019"/>
                  </a:moveTo>
                  <a:lnTo>
                    <a:pt x="455134" y="1935019"/>
                  </a:lnTo>
                </a:path>
                <a:path w="2669540" h="7491730">
                  <a:moveTo>
                    <a:pt x="326691" y="1965734"/>
                  </a:moveTo>
                  <a:lnTo>
                    <a:pt x="455134" y="1965734"/>
                  </a:lnTo>
                </a:path>
                <a:path w="2669540" h="7491730">
                  <a:moveTo>
                    <a:pt x="326691" y="1999241"/>
                  </a:moveTo>
                  <a:lnTo>
                    <a:pt x="455134" y="1999241"/>
                  </a:lnTo>
                </a:path>
                <a:path w="2669540" h="7491730">
                  <a:moveTo>
                    <a:pt x="326691" y="2029955"/>
                  </a:moveTo>
                  <a:lnTo>
                    <a:pt x="455134" y="2029955"/>
                  </a:lnTo>
                </a:path>
                <a:path w="2669540" h="7491730">
                  <a:moveTo>
                    <a:pt x="326691" y="2060670"/>
                  </a:moveTo>
                  <a:lnTo>
                    <a:pt x="455134" y="2060670"/>
                  </a:lnTo>
                </a:path>
                <a:path w="2669540" h="7491730">
                  <a:moveTo>
                    <a:pt x="326691" y="2091384"/>
                  </a:moveTo>
                  <a:lnTo>
                    <a:pt x="455134" y="2091384"/>
                  </a:lnTo>
                </a:path>
                <a:path w="2669540" h="7491730">
                  <a:moveTo>
                    <a:pt x="326691" y="2122099"/>
                  </a:moveTo>
                  <a:lnTo>
                    <a:pt x="455134" y="2122099"/>
                  </a:lnTo>
                </a:path>
                <a:path w="2669540" h="7491730">
                  <a:moveTo>
                    <a:pt x="360198" y="2122099"/>
                  </a:moveTo>
                  <a:lnTo>
                    <a:pt x="360198" y="2091384"/>
                  </a:lnTo>
                </a:path>
                <a:path w="2669540" h="7491730">
                  <a:moveTo>
                    <a:pt x="360198" y="2060670"/>
                  </a:moveTo>
                  <a:lnTo>
                    <a:pt x="360198" y="2029955"/>
                  </a:lnTo>
                </a:path>
                <a:path w="2669540" h="7491730">
                  <a:moveTo>
                    <a:pt x="360198" y="1999241"/>
                  </a:moveTo>
                  <a:lnTo>
                    <a:pt x="360198" y="1965734"/>
                  </a:lnTo>
                </a:path>
                <a:path w="2669540" h="7491730">
                  <a:moveTo>
                    <a:pt x="360198" y="1935019"/>
                  </a:moveTo>
                  <a:lnTo>
                    <a:pt x="360198" y="1904304"/>
                  </a:lnTo>
                </a:path>
                <a:path w="2669540" h="7491730">
                  <a:moveTo>
                    <a:pt x="360198" y="1873590"/>
                  </a:moveTo>
                  <a:lnTo>
                    <a:pt x="360198" y="1842875"/>
                  </a:lnTo>
                </a:path>
                <a:path w="2669540" h="7491730">
                  <a:moveTo>
                    <a:pt x="360198" y="1812161"/>
                  </a:moveTo>
                  <a:lnTo>
                    <a:pt x="360198" y="1781446"/>
                  </a:lnTo>
                </a:path>
                <a:path w="2669540" h="7491730">
                  <a:moveTo>
                    <a:pt x="360198" y="1750731"/>
                  </a:moveTo>
                  <a:lnTo>
                    <a:pt x="360198" y="1720017"/>
                  </a:lnTo>
                </a:path>
                <a:path w="2669540" h="7491730">
                  <a:moveTo>
                    <a:pt x="360198" y="1686510"/>
                  </a:moveTo>
                  <a:lnTo>
                    <a:pt x="360198" y="1655795"/>
                  </a:lnTo>
                </a:path>
                <a:path w="2669540" h="7491730">
                  <a:moveTo>
                    <a:pt x="360198" y="1625081"/>
                  </a:moveTo>
                  <a:lnTo>
                    <a:pt x="360198" y="1594366"/>
                  </a:lnTo>
                </a:path>
                <a:path w="2669540" h="7491730">
                  <a:moveTo>
                    <a:pt x="360198" y="1563652"/>
                  </a:moveTo>
                  <a:lnTo>
                    <a:pt x="360198" y="1532937"/>
                  </a:lnTo>
                </a:path>
                <a:path w="2669540" h="7491730">
                  <a:moveTo>
                    <a:pt x="360198" y="1502222"/>
                  </a:moveTo>
                  <a:lnTo>
                    <a:pt x="360198" y="1471508"/>
                  </a:lnTo>
                </a:path>
                <a:path w="2669540" h="7491730">
                  <a:moveTo>
                    <a:pt x="360198" y="1440793"/>
                  </a:moveTo>
                  <a:lnTo>
                    <a:pt x="360198" y="1407286"/>
                  </a:lnTo>
                </a:path>
                <a:path w="2669540" h="7491730">
                  <a:moveTo>
                    <a:pt x="360198" y="1376572"/>
                  </a:moveTo>
                  <a:lnTo>
                    <a:pt x="360198" y="1345857"/>
                  </a:lnTo>
                </a:path>
                <a:path w="2669540" h="7491730">
                  <a:moveTo>
                    <a:pt x="360198" y="1315143"/>
                  </a:moveTo>
                  <a:lnTo>
                    <a:pt x="360198" y="1295597"/>
                  </a:lnTo>
                </a:path>
                <a:path w="2669540" h="7491730">
                  <a:moveTo>
                    <a:pt x="407666" y="6558962"/>
                  </a:moveTo>
                  <a:lnTo>
                    <a:pt x="407666" y="6528247"/>
                  </a:lnTo>
                </a:path>
                <a:path w="2669540" h="7491730">
                  <a:moveTo>
                    <a:pt x="407666" y="6497533"/>
                  </a:moveTo>
                  <a:lnTo>
                    <a:pt x="407666" y="6466818"/>
                  </a:lnTo>
                </a:path>
                <a:path w="2669540" h="7491730">
                  <a:moveTo>
                    <a:pt x="407666" y="6436104"/>
                  </a:moveTo>
                  <a:lnTo>
                    <a:pt x="407666" y="6405389"/>
                  </a:lnTo>
                </a:path>
                <a:path w="2669540" h="7491730">
                  <a:moveTo>
                    <a:pt x="407666" y="6374674"/>
                  </a:moveTo>
                  <a:lnTo>
                    <a:pt x="407666" y="6343960"/>
                  </a:lnTo>
                </a:path>
                <a:path w="2669540" h="7491730">
                  <a:moveTo>
                    <a:pt x="407666" y="6313245"/>
                  </a:moveTo>
                  <a:lnTo>
                    <a:pt x="407666" y="6279738"/>
                  </a:lnTo>
                </a:path>
                <a:path w="2669540" h="7491730">
                  <a:moveTo>
                    <a:pt x="407666" y="6249024"/>
                  </a:moveTo>
                  <a:lnTo>
                    <a:pt x="407666" y="6218309"/>
                  </a:lnTo>
                </a:path>
                <a:path w="2669540" h="7491730">
                  <a:moveTo>
                    <a:pt x="407666" y="6187595"/>
                  </a:moveTo>
                  <a:lnTo>
                    <a:pt x="407666" y="6156880"/>
                  </a:lnTo>
                </a:path>
                <a:path w="2669540" h="7491730">
                  <a:moveTo>
                    <a:pt x="407666" y="6126165"/>
                  </a:moveTo>
                  <a:lnTo>
                    <a:pt x="407666" y="6095451"/>
                  </a:lnTo>
                </a:path>
                <a:path w="2669540" h="7491730">
                  <a:moveTo>
                    <a:pt x="407666" y="6064736"/>
                  </a:moveTo>
                  <a:lnTo>
                    <a:pt x="407666" y="6031229"/>
                  </a:lnTo>
                </a:path>
                <a:path w="2669540" h="7491730">
                  <a:moveTo>
                    <a:pt x="407666" y="6000515"/>
                  </a:moveTo>
                  <a:lnTo>
                    <a:pt x="407666" y="5969800"/>
                  </a:lnTo>
                </a:path>
                <a:path w="2669540" h="7491730">
                  <a:moveTo>
                    <a:pt x="407666" y="5939086"/>
                  </a:moveTo>
                  <a:lnTo>
                    <a:pt x="407666" y="5913955"/>
                  </a:lnTo>
                </a:path>
                <a:path w="2669540" h="7491730">
                  <a:moveTo>
                    <a:pt x="407666" y="3643868"/>
                  </a:moveTo>
                  <a:lnTo>
                    <a:pt x="407666" y="3613153"/>
                  </a:lnTo>
                </a:path>
                <a:path w="2669540" h="7491730">
                  <a:moveTo>
                    <a:pt x="407666" y="3579646"/>
                  </a:moveTo>
                  <a:lnTo>
                    <a:pt x="407666" y="3548931"/>
                  </a:lnTo>
                </a:path>
                <a:path w="2669540" h="7491730">
                  <a:moveTo>
                    <a:pt x="407666" y="3518217"/>
                  </a:moveTo>
                  <a:lnTo>
                    <a:pt x="407666" y="3487502"/>
                  </a:lnTo>
                </a:path>
                <a:path w="2669540" h="7491730">
                  <a:moveTo>
                    <a:pt x="407666" y="3456788"/>
                  </a:moveTo>
                  <a:lnTo>
                    <a:pt x="407666" y="3426073"/>
                  </a:lnTo>
                </a:path>
                <a:path w="2669540" h="7491730">
                  <a:moveTo>
                    <a:pt x="407666" y="3395359"/>
                  </a:moveTo>
                  <a:lnTo>
                    <a:pt x="407666" y="3364644"/>
                  </a:lnTo>
                </a:path>
                <a:path w="2669540" h="7491730">
                  <a:moveTo>
                    <a:pt x="407666" y="3333929"/>
                  </a:moveTo>
                  <a:lnTo>
                    <a:pt x="407666" y="3300422"/>
                  </a:lnTo>
                </a:path>
                <a:path w="2669540" h="7491730">
                  <a:moveTo>
                    <a:pt x="407666" y="3269708"/>
                  </a:moveTo>
                  <a:lnTo>
                    <a:pt x="407666" y="3238993"/>
                  </a:lnTo>
                </a:path>
                <a:path w="2669540" h="7491730">
                  <a:moveTo>
                    <a:pt x="407666" y="3208279"/>
                  </a:moveTo>
                  <a:lnTo>
                    <a:pt x="407666" y="3177564"/>
                  </a:lnTo>
                </a:path>
                <a:path w="2669540" h="7491730">
                  <a:moveTo>
                    <a:pt x="407666" y="3146850"/>
                  </a:moveTo>
                  <a:lnTo>
                    <a:pt x="407666" y="3116135"/>
                  </a:lnTo>
                </a:path>
                <a:path w="2669540" h="7491730">
                  <a:moveTo>
                    <a:pt x="407666" y="3085420"/>
                  </a:moveTo>
                  <a:lnTo>
                    <a:pt x="407666" y="3051913"/>
                  </a:lnTo>
                </a:path>
                <a:path w="2669540" h="7491730">
                  <a:moveTo>
                    <a:pt x="407666" y="3021199"/>
                  </a:moveTo>
                  <a:lnTo>
                    <a:pt x="407666" y="2990484"/>
                  </a:lnTo>
                </a:path>
                <a:path w="2669540" h="7491730">
                  <a:moveTo>
                    <a:pt x="407666" y="2959770"/>
                  </a:moveTo>
                  <a:lnTo>
                    <a:pt x="407666" y="2929055"/>
                  </a:lnTo>
                </a:path>
                <a:path w="2669540" h="7491730">
                  <a:moveTo>
                    <a:pt x="407666" y="2898341"/>
                  </a:moveTo>
                  <a:lnTo>
                    <a:pt x="407666" y="2867626"/>
                  </a:lnTo>
                </a:path>
                <a:path w="2669540" h="7491730">
                  <a:moveTo>
                    <a:pt x="407666" y="2836911"/>
                  </a:moveTo>
                  <a:lnTo>
                    <a:pt x="407666" y="2806197"/>
                  </a:lnTo>
                </a:path>
                <a:path w="2669540" h="7491730">
                  <a:moveTo>
                    <a:pt x="407666" y="2772690"/>
                  </a:moveTo>
                  <a:lnTo>
                    <a:pt x="407666" y="2741975"/>
                  </a:lnTo>
                </a:path>
                <a:path w="2669540" h="7491730">
                  <a:moveTo>
                    <a:pt x="407666" y="2711261"/>
                  </a:moveTo>
                  <a:lnTo>
                    <a:pt x="407666" y="2691715"/>
                  </a:lnTo>
                </a:path>
                <a:path w="2669540" h="7491730">
                  <a:moveTo>
                    <a:pt x="407666" y="725981"/>
                  </a:moveTo>
                  <a:lnTo>
                    <a:pt x="407666" y="695266"/>
                  </a:lnTo>
                </a:path>
                <a:path w="2669540" h="7491730">
                  <a:moveTo>
                    <a:pt x="407666" y="664552"/>
                  </a:moveTo>
                  <a:lnTo>
                    <a:pt x="407666" y="633837"/>
                  </a:lnTo>
                </a:path>
                <a:path w="2669540" h="7491730">
                  <a:moveTo>
                    <a:pt x="407666" y="600330"/>
                  </a:moveTo>
                  <a:lnTo>
                    <a:pt x="407666" y="569616"/>
                  </a:lnTo>
                </a:path>
                <a:path w="2669540" h="7491730">
                  <a:moveTo>
                    <a:pt x="407666" y="538901"/>
                  </a:moveTo>
                  <a:lnTo>
                    <a:pt x="407666" y="508186"/>
                  </a:lnTo>
                </a:path>
                <a:path w="2669540" h="7491730">
                  <a:moveTo>
                    <a:pt x="407666" y="477472"/>
                  </a:moveTo>
                  <a:lnTo>
                    <a:pt x="407666" y="446757"/>
                  </a:lnTo>
                </a:path>
                <a:path w="2669540" h="7491730">
                  <a:moveTo>
                    <a:pt x="407666" y="416043"/>
                  </a:moveTo>
                  <a:lnTo>
                    <a:pt x="407666" y="385328"/>
                  </a:lnTo>
                </a:path>
                <a:path w="2669540" h="7491730">
                  <a:moveTo>
                    <a:pt x="407666" y="354613"/>
                  </a:moveTo>
                  <a:lnTo>
                    <a:pt x="407666" y="321107"/>
                  </a:lnTo>
                </a:path>
                <a:path w="2669540" h="7491730">
                  <a:moveTo>
                    <a:pt x="407666" y="290392"/>
                  </a:moveTo>
                  <a:lnTo>
                    <a:pt x="407666" y="259677"/>
                  </a:lnTo>
                </a:path>
                <a:path w="2669540" h="7491730">
                  <a:moveTo>
                    <a:pt x="407666" y="228963"/>
                  </a:moveTo>
                  <a:lnTo>
                    <a:pt x="407666" y="198248"/>
                  </a:lnTo>
                </a:path>
                <a:path w="2669540" h="7491730">
                  <a:moveTo>
                    <a:pt x="407666" y="167534"/>
                  </a:moveTo>
                  <a:lnTo>
                    <a:pt x="407666" y="136819"/>
                  </a:lnTo>
                </a:path>
                <a:path w="2669540" h="7491730">
                  <a:moveTo>
                    <a:pt x="407666" y="106104"/>
                  </a:moveTo>
                  <a:lnTo>
                    <a:pt x="407666" y="72598"/>
                  </a:lnTo>
                </a:path>
                <a:path w="2669540" h="7491730">
                  <a:moveTo>
                    <a:pt x="407666" y="41883"/>
                  </a:moveTo>
                  <a:lnTo>
                    <a:pt x="407666" y="11168"/>
                  </a:lnTo>
                </a:path>
                <a:path w="2669540" h="7491730">
                  <a:moveTo>
                    <a:pt x="407666" y="2144437"/>
                  </a:moveTo>
                  <a:lnTo>
                    <a:pt x="407666" y="2122099"/>
                  </a:lnTo>
                </a:path>
                <a:path w="2669540" h="7491730">
                  <a:moveTo>
                    <a:pt x="407666" y="2091384"/>
                  </a:moveTo>
                  <a:lnTo>
                    <a:pt x="407666" y="2060670"/>
                  </a:lnTo>
                </a:path>
                <a:path w="2669540" h="7491730">
                  <a:moveTo>
                    <a:pt x="407666" y="2029955"/>
                  </a:moveTo>
                  <a:lnTo>
                    <a:pt x="407666" y="1999241"/>
                  </a:lnTo>
                </a:path>
                <a:path w="2669540" h="7491730">
                  <a:moveTo>
                    <a:pt x="407666" y="1965734"/>
                  </a:moveTo>
                  <a:lnTo>
                    <a:pt x="407666" y="1935019"/>
                  </a:lnTo>
                </a:path>
                <a:path w="2669540" h="7491730">
                  <a:moveTo>
                    <a:pt x="407666" y="1904304"/>
                  </a:moveTo>
                  <a:lnTo>
                    <a:pt x="407666" y="1873590"/>
                  </a:lnTo>
                </a:path>
                <a:path w="2669540" h="7491730">
                  <a:moveTo>
                    <a:pt x="407666" y="1842875"/>
                  </a:moveTo>
                  <a:lnTo>
                    <a:pt x="407666" y="1812161"/>
                  </a:lnTo>
                </a:path>
                <a:path w="2669540" h="7491730">
                  <a:moveTo>
                    <a:pt x="407666" y="1781446"/>
                  </a:moveTo>
                  <a:lnTo>
                    <a:pt x="407666" y="1750731"/>
                  </a:lnTo>
                </a:path>
                <a:path w="2669540" h="7491730">
                  <a:moveTo>
                    <a:pt x="407666" y="1720017"/>
                  </a:moveTo>
                  <a:lnTo>
                    <a:pt x="407666" y="1686510"/>
                  </a:lnTo>
                </a:path>
                <a:path w="2669540" h="7491730">
                  <a:moveTo>
                    <a:pt x="407666" y="1655795"/>
                  </a:moveTo>
                  <a:lnTo>
                    <a:pt x="407666" y="1625081"/>
                  </a:lnTo>
                </a:path>
                <a:path w="2669540" h="7491730">
                  <a:moveTo>
                    <a:pt x="407666" y="1594366"/>
                  </a:moveTo>
                  <a:lnTo>
                    <a:pt x="407666" y="1563652"/>
                  </a:lnTo>
                </a:path>
                <a:path w="2669540" h="7491730">
                  <a:moveTo>
                    <a:pt x="407666" y="1532937"/>
                  </a:moveTo>
                  <a:lnTo>
                    <a:pt x="407666" y="1502222"/>
                  </a:lnTo>
                </a:path>
                <a:path w="2669540" h="7491730">
                  <a:moveTo>
                    <a:pt x="407666" y="1471508"/>
                  </a:moveTo>
                  <a:lnTo>
                    <a:pt x="407666" y="1440793"/>
                  </a:lnTo>
                </a:path>
                <a:path w="2669540" h="7491730">
                  <a:moveTo>
                    <a:pt x="407666" y="1407286"/>
                  </a:moveTo>
                  <a:lnTo>
                    <a:pt x="407666" y="1376572"/>
                  </a:lnTo>
                </a:path>
                <a:path w="2669540" h="7491730">
                  <a:moveTo>
                    <a:pt x="407666" y="1345857"/>
                  </a:moveTo>
                  <a:lnTo>
                    <a:pt x="407666" y="1315143"/>
                  </a:lnTo>
                </a:path>
                <a:path w="2669540" h="7491730">
                  <a:moveTo>
                    <a:pt x="452342" y="6589677"/>
                  </a:moveTo>
                  <a:lnTo>
                    <a:pt x="452342" y="6558962"/>
                  </a:lnTo>
                </a:path>
                <a:path w="2669540" h="7491730">
                  <a:moveTo>
                    <a:pt x="452342" y="6528247"/>
                  </a:moveTo>
                  <a:lnTo>
                    <a:pt x="452342" y="6497533"/>
                  </a:lnTo>
                </a:path>
                <a:path w="2669540" h="7491730">
                  <a:moveTo>
                    <a:pt x="452342" y="6466818"/>
                  </a:moveTo>
                  <a:lnTo>
                    <a:pt x="452342" y="6436104"/>
                  </a:lnTo>
                </a:path>
                <a:path w="2669540" h="7491730">
                  <a:moveTo>
                    <a:pt x="452342" y="6405389"/>
                  </a:moveTo>
                  <a:lnTo>
                    <a:pt x="452342" y="6374674"/>
                  </a:lnTo>
                </a:path>
                <a:path w="2669540" h="7491730">
                  <a:moveTo>
                    <a:pt x="452342" y="6343960"/>
                  </a:moveTo>
                  <a:lnTo>
                    <a:pt x="452342" y="6313245"/>
                  </a:lnTo>
                </a:path>
                <a:path w="2669540" h="7491730">
                  <a:moveTo>
                    <a:pt x="452342" y="6279738"/>
                  </a:moveTo>
                  <a:lnTo>
                    <a:pt x="452342" y="6249024"/>
                  </a:lnTo>
                </a:path>
                <a:path w="2669540" h="7491730">
                  <a:moveTo>
                    <a:pt x="452342" y="6218309"/>
                  </a:moveTo>
                  <a:lnTo>
                    <a:pt x="452342" y="6187595"/>
                  </a:lnTo>
                </a:path>
                <a:path w="2669540" h="7491730">
                  <a:moveTo>
                    <a:pt x="452342" y="6156880"/>
                  </a:moveTo>
                  <a:lnTo>
                    <a:pt x="452342" y="6126165"/>
                  </a:lnTo>
                </a:path>
                <a:path w="2669540" h="7491730">
                  <a:moveTo>
                    <a:pt x="452342" y="6095451"/>
                  </a:moveTo>
                  <a:lnTo>
                    <a:pt x="452342" y="6064736"/>
                  </a:lnTo>
                </a:path>
                <a:path w="2669540" h="7491730">
                  <a:moveTo>
                    <a:pt x="452342" y="6031229"/>
                  </a:moveTo>
                  <a:lnTo>
                    <a:pt x="452342" y="6000515"/>
                  </a:lnTo>
                </a:path>
                <a:path w="2669540" h="7491730">
                  <a:moveTo>
                    <a:pt x="452342" y="3646660"/>
                  </a:moveTo>
                  <a:lnTo>
                    <a:pt x="452342" y="3643868"/>
                  </a:lnTo>
                </a:path>
                <a:path w="2669540" h="7491730">
                  <a:moveTo>
                    <a:pt x="452342" y="3613153"/>
                  </a:moveTo>
                  <a:lnTo>
                    <a:pt x="452342" y="3579646"/>
                  </a:lnTo>
                </a:path>
                <a:path w="2669540" h="7491730">
                  <a:moveTo>
                    <a:pt x="452342" y="3548931"/>
                  </a:moveTo>
                  <a:lnTo>
                    <a:pt x="452342" y="3518217"/>
                  </a:lnTo>
                </a:path>
                <a:path w="2669540" h="7491730">
                  <a:moveTo>
                    <a:pt x="452342" y="3487502"/>
                  </a:moveTo>
                  <a:lnTo>
                    <a:pt x="452342" y="3456788"/>
                  </a:lnTo>
                </a:path>
                <a:path w="2669540" h="7491730">
                  <a:moveTo>
                    <a:pt x="452342" y="3426073"/>
                  </a:moveTo>
                  <a:lnTo>
                    <a:pt x="452342" y="3395359"/>
                  </a:lnTo>
                </a:path>
                <a:path w="2669540" h="7491730">
                  <a:moveTo>
                    <a:pt x="452342" y="3364644"/>
                  </a:moveTo>
                  <a:lnTo>
                    <a:pt x="452342" y="3333929"/>
                  </a:lnTo>
                </a:path>
                <a:path w="2669540" h="7491730">
                  <a:moveTo>
                    <a:pt x="452342" y="3300422"/>
                  </a:moveTo>
                  <a:lnTo>
                    <a:pt x="452342" y="3269708"/>
                  </a:lnTo>
                </a:path>
                <a:path w="2669540" h="7491730">
                  <a:moveTo>
                    <a:pt x="452342" y="3238993"/>
                  </a:moveTo>
                  <a:lnTo>
                    <a:pt x="452342" y="3208279"/>
                  </a:lnTo>
                </a:path>
                <a:path w="2669540" h="7491730">
                  <a:moveTo>
                    <a:pt x="452342" y="3177564"/>
                  </a:moveTo>
                  <a:lnTo>
                    <a:pt x="452342" y="3146850"/>
                  </a:lnTo>
                </a:path>
                <a:path w="2669540" h="7491730">
                  <a:moveTo>
                    <a:pt x="452342" y="3116135"/>
                  </a:moveTo>
                  <a:lnTo>
                    <a:pt x="452342" y="3085420"/>
                  </a:lnTo>
                </a:path>
                <a:path w="2669540" h="7491730">
                  <a:moveTo>
                    <a:pt x="452342" y="3051913"/>
                  </a:moveTo>
                  <a:lnTo>
                    <a:pt x="452342" y="3021199"/>
                  </a:lnTo>
                </a:path>
                <a:path w="2669540" h="7491730">
                  <a:moveTo>
                    <a:pt x="452342" y="2990484"/>
                  </a:moveTo>
                  <a:lnTo>
                    <a:pt x="452342" y="2959770"/>
                  </a:lnTo>
                </a:path>
                <a:path w="2669540" h="7491730">
                  <a:moveTo>
                    <a:pt x="452342" y="2929055"/>
                  </a:moveTo>
                  <a:lnTo>
                    <a:pt x="452342" y="2898341"/>
                  </a:lnTo>
                </a:path>
                <a:path w="2669540" h="7491730">
                  <a:moveTo>
                    <a:pt x="452342" y="2867626"/>
                  </a:moveTo>
                  <a:lnTo>
                    <a:pt x="452342" y="2853665"/>
                  </a:lnTo>
                </a:path>
                <a:path w="2669540" h="7491730">
                  <a:moveTo>
                    <a:pt x="452342" y="748319"/>
                  </a:moveTo>
                  <a:lnTo>
                    <a:pt x="452342" y="725981"/>
                  </a:lnTo>
                </a:path>
                <a:path w="2669540" h="7491730">
                  <a:moveTo>
                    <a:pt x="452342" y="695266"/>
                  </a:moveTo>
                  <a:lnTo>
                    <a:pt x="452342" y="664552"/>
                  </a:lnTo>
                </a:path>
                <a:path w="2669540" h="7491730">
                  <a:moveTo>
                    <a:pt x="452342" y="633837"/>
                  </a:moveTo>
                  <a:lnTo>
                    <a:pt x="452342" y="600330"/>
                  </a:lnTo>
                </a:path>
                <a:path w="2669540" h="7491730">
                  <a:moveTo>
                    <a:pt x="452342" y="569616"/>
                  </a:moveTo>
                  <a:lnTo>
                    <a:pt x="452342" y="538901"/>
                  </a:lnTo>
                </a:path>
                <a:path w="2669540" h="7491730">
                  <a:moveTo>
                    <a:pt x="452342" y="508186"/>
                  </a:moveTo>
                  <a:lnTo>
                    <a:pt x="452342" y="477472"/>
                  </a:lnTo>
                </a:path>
                <a:path w="2669540" h="7491730">
                  <a:moveTo>
                    <a:pt x="452342" y="446757"/>
                  </a:moveTo>
                  <a:lnTo>
                    <a:pt x="452342" y="416043"/>
                  </a:lnTo>
                </a:path>
                <a:path w="2669540" h="7491730">
                  <a:moveTo>
                    <a:pt x="452342" y="385328"/>
                  </a:moveTo>
                  <a:lnTo>
                    <a:pt x="452342" y="354613"/>
                  </a:lnTo>
                </a:path>
                <a:path w="2669540" h="7491730">
                  <a:moveTo>
                    <a:pt x="452342" y="321107"/>
                  </a:moveTo>
                  <a:lnTo>
                    <a:pt x="452342" y="290392"/>
                  </a:lnTo>
                </a:path>
                <a:path w="2669540" h="7491730">
                  <a:moveTo>
                    <a:pt x="452342" y="259677"/>
                  </a:moveTo>
                  <a:lnTo>
                    <a:pt x="452342" y="228963"/>
                  </a:lnTo>
                </a:path>
                <a:path w="2669540" h="7491730">
                  <a:moveTo>
                    <a:pt x="452342" y="198248"/>
                  </a:moveTo>
                  <a:lnTo>
                    <a:pt x="452342" y="167534"/>
                  </a:lnTo>
                </a:path>
                <a:path w="2669540" h="7491730">
                  <a:moveTo>
                    <a:pt x="452342" y="136819"/>
                  </a:moveTo>
                  <a:lnTo>
                    <a:pt x="452342" y="117273"/>
                  </a:lnTo>
                </a:path>
                <a:path w="2669540" h="7491730">
                  <a:moveTo>
                    <a:pt x="452342" y="2739183"/>
                  </a:moveTo>
                  <a:lnTo>
                    <a:pt x="452342" y="2711261"/>
                  </a:lnTo>
                </a:path>
                <a:path w="2669540" h="7491730">
                  <a:moveTo>
                    <a:pt x="452342" y="2122099"/>
                  </a:moveTo>
                  <a:lnTo>
                    <a:pt x="452342" y="2091384"/>
                  </a:lnTo>
                </a:path>
                <a:path w="2669540" h="7491730">
                  <a:moveTo>
                    <a:pt x="452342" y="2060670"/>
                  </a:moveTo>
                  <a:lnTo>
                    <a:pt x="452342" y="2029955"/>
                  </a:lnTo>
                </a:path>
                <a:path w="2669540" h="7491730">
                  <a:moveTo>
                    <a:pt x="452342" y="1999241"/>
                  </a:moveTo>
                  <a:lnTo>
                    <a:pt x="452342" y="1965734"/>
                  </a:lnTo>
                </a:path>
                <a:path w="2669540" h="7491730">
                  <a:moveTo>
                    <a:pt x="452342" y="1935019"/>
                  </a:moveTo>
                  <a:lnTo>
                    <a:pt x="452342" y="1904304"/>
                  </a:lnTo>
                </a:path>
                <a:path w="2669540" h="7491730">
                  <a:moveTo>
                    <a:pt x="452342" y="1873590"/>
                  </a:moveTo>
                  <a:lnTo>
                    <a:pt x="452342" y="1842875"/>
                  </a:lnTo>
                </a:path>
                <a:path w="2669540" h="7491730">
                  <a:moveTo>
                    <a:pt x="452342" y="1812161"/>
                  </a:moveTo>
                  <a:lnTo>
                    <a:pt x="452342" y="1781446"/>
                  </a:lnTo>
                </a:path>
                <a:path w="2669540" h="7491730">
                  <a:moveTo>
                    <a:pt x="452342" y="1750731"/>
                  </a:moveTo>
                  <a:lnTo>
                    <a:pt x="452342" y="1720017"/>
                  </a:lnTo>
                </a:path>
                <a:path w="2669540" h="7491730">
                  <a:moveTo>
                    <a:pt x="452342" y="1686510"/>
                  </a:moveTo>
                  <a:lnTo>
                    <a:pt x="452342" y="1655795"/>
                  </a:lnTo>
                </a:path>
                <a:path w="2669540" h="7491730">
                  <a:moveTo>
                    <a:pt x="452342" y="1625081"/>
                  </a:moveTo>
                  <a:lnTo>
                    <a:pt x="452342" y="1594366"/>
                  </a:lnTo>
                </a:path>
                <a:path w="2669540" h="7491730">
                  <a:moveTo>
                    <a:pt x="452342" y="1563652"/>
                  </a:moveTo>
                  <a:lnTo>
                    <a:pt x="452342" y="1532937"/>
                  </a:lnTo>
                </a:path>
                <a:path w="2669540" h="7491730">
                  <a:moveTo>
                    <a:pt x="452342" y="1502222"/>
                  </a:moveTo>
                  <a:lnTo>
                    <a:pt x="452342" y="1471508"/>
                  </a:lnTo>
                </a:path>
                <a:path w="2669540" h="7491730">
                  <a:moveTo>
                    <a:pt x="452342" y="1440793"/>
                  </a:moveTo>
                  <a:lnTo>
                    <a:pt x="452342" y="1407286"/>
                  </a:lnTo>
                </a:path>
                <a:path w="2669540" h="7491730">
                  <a:moveTo>
                    <a:pt x="499810" y="2711261"/>
                  </a:moveTo>
                  <a:lnTo>
                    <a:pt x="499810" y="2691715"/>
                  </a:lnTo>
                </a:path>
                <a:path w="2669540" h="7491730">
                  <a:moveTo>
                    <a:pt x="547278" y="2739183"/>
                  </a:moveTo>
                  <a:lnTo>
                    <a:pt x="547278" y="2711261"/>
                  </a:lnTo>
                </a:path>
                <a:path w="2669540" h="7491730">
                  <a:moveTo>
                    <a:pt x="591954" y="2711261"/>
                  </a:moveTo>
                  <a:lnTo>
                    <a:pt x="591954" y="2691715"/>
                  </a:lnTo>
                </a:path>
                <a:path w="2669540" h="7491730">
                  <a:moveTo>
                    <a:pt x="639422" y="2739183"/>
                  </a:moveTo>
                  <a:lnTo>
                    <a:pt x="639422" y="2711261"/>
                  </a:lnTo>
                </a:path>
                <a:path w="2669540" h="7491730">
                  <a:moveTo>
                    <a:pt x="686890" y="2711261"/>
                  </a:moveTo>
                  <a:lnTo>
                    <a:pt x="686890" y="2691715"/>
                  </a:lnTo>
                </a:path>
                <a:path w="2669540" h="7491730">
                  <a:moveTo>
                    <a:pt x="734358" y="2739183"/>
                  </a:moveTo>
                  <a:lnTo>
                    <a:pt x="734358" y="2711261"/>
                  </a:lnTo>
                </a:path>
                <a:path w="2669540" h="7491730">
                  <a:moveTo>
                    <a:pt x="779033" y="2711261"/>
                  </a:moveTo>
                  <a:lnTo>
                    <a:pt x="779033" y="2691715"/>
                  </a:lnTo>
                </a:path>
                <a:path w="2669540" h="7491730">
                  <a:moveTo>
                    <a:pt x="826501" y="2739183"/>
                  </a:moveTo>
                  <a:lnTo>
                    <a:pt x="826501" y="2711261"/>
                  </a:lnTo>
                </a:path>
                <a:path w="2669540" h="7491730">
                  <a:moveTo>
                    <a:pt x="873969" y="2711261"/>
                  </a:moveTo>
                  <a:lnTo>
                    <a:pt x="873969" y="2691715"/>
                  </a:lnTo>
                </a:path>
                <a:path w="2669540" h="7491730">
                  <a:moveTo>
                    <a:pt x="918645" y="6589677"/>
                  </a:moveTo>
                  <a:lnTo>
                    <a:pt x="918645" y="6558962"/>
                  </a:lnTo>
                </a:path>
                <a:path w="2669540" h="7491730">
                  <a:moveTo>
                    <a:pt x="918645" y="6528247"/>
                  </a:moveTo>
                  <a:lnTo>
                    <a:pt x="918645" y="6497533"/>
                  </a:lnTo>
                </a:path>
                <a:path w="2669540" h="7491730">
                  <a:moveTo>
                    <a:pt x="918645" y="6466818"/>
                  </a:moveTo>
                  <a:lnTo>
                    <a:pt x="918645" y="6436104"/>
                  </a:lnTo>
                </a:path>
                <a:path w="2669540" h="7491730">
                  <a:moveTo>
                    <a:pt x="918645" y="6405389"/>
                  </a:moveTo>
                  <a:lnTo>
                    <a:pt x="918645" y="6374674"/>
                  </a:lnTo>
                </a:path>
                <a:path w="2669540" h="7491730">
                  <a:moveTo>
                    <a:pt x="918645" y="6343960"/>
                  </a:moveTo>
                  <a:lnTo>
                    <a:pt x="918645" y="6313245"/>
                  </a:lnTo>
                </a:path>
                <a:path w="2669540" h="7491730">
                  <a:moveTo>
                    <a:pt x="918645" y="6279738"/>
                  </a:moveTo>
                  <a:lnTo>
                    <a:pt x="918645" y="6249024"/>
                  </a:lnTo>
                </a:path>
                <a:path w="2669540" h="7491730">
                  <a:moveTo>
                    <a:pt x="918645" y="6218309"/>
                  </a:moveTo>
                  <a:lnTo>
                    <a:pt x="918645" y="6187595"/>
                  </a:lnTo>
                </a:path>
                <a:path w="2669540" h="7491730">
                  <a:moveTo>
                    <a:pt x="918645" y="6156880"/>
                  </a:moveTo>
                  <a:lnTo>
                    <a:pt x="918645" y="6126165"/>
                  </a:lnTo>
                </a:path>
                <a:path w="2669540" h="7491730">
                  <a:moveTo>
                    <a:pt x="918645" y="6095451"/>
                  </a:moveTo>
                  <a:lnTo>
                    <a:pt x="918645" y="6064736"/>
                  </a:lnTo>
                </a:path>
                <a:path w="2669540" h="7491730">
                  <a:moveTo>
                    <a:pt x="918645" y="6031229"/>
                  </a:moveTo>
                  <a:lnTo>
                    <a:pt x="918645" y="6000515"/>
                  </a:lnTo>
                </a:path>
                <a:path w="2669540" h="7491730">
                  <a:moveTo>
                    <a:pt x="918645" y="3646660"/>
                  </a:moveTo>
                  <a:lnTo>
                    <a:pt x="918645" y="3643868"/>
                  </a:lnTo>
                </a:path>
                <a:path w="2669540" h="7491730">
                  <a:moveTo>
                    <a:pt x="918645" y="3613153"/>
                  </a:moveTo>
                  <a:lnTo>
                    <a:pt x="918645" y="3579646"/>
                  </a:lnTo>
                </a:path>
                <a:path w="2669540" h="7491730">
                  <a:moveTo>
                    <a:pt x="918645" y="3548931"/>
                  </a:moveTo>
                  <a:lnTo>
                    <a:pt x="918645" y="3518217"/>
                  </a:lnTo>
                </a:path>
                <a:path w="2669540" h="7491730">
                  <a:moveTo>
                    <a:pt x="918645" y="3487502"/>
                  </a:moveTo>
                  <a:lnTo>
                    <a:pt x="918645" y="3456788"/>
                  </a:lnTo>
                </a:path>
                <a:path w="2669540" h="7491730">
                  <a:moveTo>
                    <a:pt x="918645" y="3426073"/>
                  </a:moveTo>
                  <a:lnTo>
                    <a:pt x="918645" y="3395359"/>
                  </a:lnTo>
                </a:path>
                <a:path w="2669540" h="7491730">
                  <a:moveTo>
                    <a:pt x="918645" y="3364644"/>
                  </a:moveTo>
                  <a:lnTo>
                    <a:pt x="918645" y="3333929"/>
                  </a:lnTo>
                </a:path>
                <a:path w="2669540" h="7491730">
                  <a:moveTo>
                    <a:pt x="918645" y="3300422"/>
                  </a:moveTo>
                  <a:lnTo>
                    <a:pt x="918645" y="3269708"/>
                  </a:lnTo>
                </a:path>
                <a:path w="2669540" h="7491730">
                  <a:moveTo>
                    <a:pt x="918645" y="3238993"/>
                  </a:moveTo>
                  <a:lnTo>
                    <a:pt x="918645" y="3208279"/>
                  </a:lnTo>
                </a:path>
                <a:path w="2669540" h="7491730">
                  <a:moveTo>
                    <a:pt x="918645" y="3177564"/>
                  </a:moveTo>
                  <a:lnTo>
                    <a:pt x="918645" y="3146850"/>
                  </a:lnTo>
                </a:path>
                <a:path w="2669540" h="7491730">
                  <a:moveTo>
                    <a:pt x="918645" y="3116135"/>
                  </a:moveTo>
                  <a:lnTo>
                    <a:pt x="918645" y="3085420"/>
                  </a:lnTo>
                </a:path>
                <a:path w="2669540" h="7491730">
                  <a:moveTo>
                    <a:pt x="918645" y="3051913"/>
                  </a:moveTo>
                  <a:lnTo>
                    <a:pt x="918645" y="3021199"/>
                  </a:lnTo>
                </a:path>
                <a:path w="2669540" h="7491730">
                  <a:moveTo>
                    <a:pt x="918645" y="2990484"/>
                  </a:moveTo>
                  <a:lnTo>
                    <a:pt x="918645" y="2959770"/>
                  </a:lnTo>
                </a:path>
                <a:path w="2669540" h="7491730">
                  <a:moveTo>
                    <a:pt x="918645" y="2929055"/>
                  </a:moveTo>
                  <a:lnTo>
                    <a:pt x="918645" y="2898341"/>
                  </a:lnTo>
                </a:path>
                <a:path w="2669540" h="7491730">
                  <a:moveTo>
                    <a:pt x="918645" y="2867626"/>
                  </a:moveTo>
                  <a:lnTo>
                    <a:pt x="918645" y="2853665"/>
                  </a:lnTo>
                </a:path>
                <a:path w="2669540" h="7491730">
                  <a:moveTo>
                    <a:pt x="918645" y="748319"/>
                  </a:moveTo>
                  <a:lnTo>
                    <a:pt x="918645" y="725981"/>
                  </a:lnTo>
                </a:path>
                <a:path w="2669540" h="7491730">
                  <a:moveTo>
                    <a:pt x="918645" y="695266"/>
                  </a:moveTo>
                  <a:lnTo>
                    <a:pt x="918645" y="664552"/>
                  </a:lnTo>
                </a:path>
                <a:path w="2669540" h="7491730">
                  <a:moveTo>
                    <a:pt x="918645" y="633837"/>
                  </a:moveTo>
                  <a:lnTo>
                    <a:pt x="918645" y="600330"/>
                  </a:lnTo>
                </a:path>
                <a:path w="2669540" h="7491730">
                  <a:moveTo>
                    <a:pt x="918645" y="569616"/>
                  </a:moveTo>
                  <a:lnTo>
                    <a:pt x="918645" y="538901"/>
                  </a:lnTo>
                </a:path>
                <a:path w="2669540" h="7491730">
                  <a:moveTo>
                    <a:pt x="918645" y="508186"/>
                  </a:moveTo>
                  <a:lnTo>
                    <a:pt x="918645" y="477472"/>
                  </a:lnTo>
                </a:path>
                <a:path w="2669540" h="7491730">
                  <a:moveTo>
                    <a:pt x="918645" y="446757"/>
                  </a:moveTo>
                  <a:lnTo>
                    <a:pt x="918645" y="416043"/>
                  </a:lnTo>
                </a:path>
                <a:path w="2669540" h="7491730">
                  <a:moveTo>
                    <a:pt x="918645" y="385328"/>
                  </a:moveTo>
                  <a:lnTo>
                    <a:pt x="918645" y="354613"/>
                  </a:lnTo>
                </a:path>
                <a:path w="2669540" h="7491730">
                  <a:moveTo>
                    <a:pt x="918645" y="321107"/>
                  </a:moveTo>
                  <a:lnTo>
                    <a:pt x="918645" y="290392"/>
                  </a:lnTo>
                </a:path>
                <a:path w="2669540" h="7491730">
                  <a:moveTo>
                    <a:pt x="918645" y="259677"/>
                  </a:moveTo>
                  <a:lnTo>
                    <a:pt x="918645" y="228963"/>
                  </a:lnTo>
                </a:path>
                <a:path w="2669540" h="7491730">
                  <a:moveTo>
                    <a:pt x="918645" y="198248"/>
                  </a:moveTo>
                  <a:lnTo>
                    <a:pt x="918645" y="167534"/>
                  </a:lnTo>
                </a:path>
                <a:path w="2669540" h="7491730">
                  <a:moveTo>
                    <a:pt x="918645" y="136819"/>
                  </a:moveTo>
                  <a:lnTo>
                    <a:pt x="918645" y="117273"/>
                  </a:lnTo>
                </a:path>
                <a:path w="2669540" h="7491730">
                  <a:moveTo>
                    <a:pt x="918645" y="2739183"/>
                  </a:moveTo>
                  <a:lnTo>
                    <a:pt x="918645" y="2711261"/>
                  </a:lnTo>
                </a:path>
                <a:path w="2669540" h="7491730">
                  <a:moveTo>
                    <a:pt x="918645" y="2122099"/>
                  </a:moveTo>
                  <a:lnTo>
                    <a:pt x="918645" y="2091384"/>
                  </a:lnTo>
                </a:path>
                <a:path w="2669540" h="7491730">
                  <a:moveTo>
                    <a:pt x="918645" y="2060670"/>
                  </a:moveTo>
                  <a:lnTo>
                    <a:pt x="918645" y="2029955"/>
                  </a:lnTo>
                </a:path>
                <a:path w="2669540" h="7491730">
                  <a:moveTo>
                    <a:pt x="918645" y="1999241"/>
                  </a:moveTo>
                  <a:lnTo>
                    <a:pt x="918645" y="1965734"/>
                  </a:lnTo>
                </a:path>
                <a:path w="2669540" h="7491730">
                  <a:moveTo>
                    <a:pt x="918645" y="1935019"/>
                  </a:moveTo>
                  <a:lnTo>
                    <a:pt x="918645" y="1904304"/>
                  </a:lnTo>
                </a:path>
                <a:path w="2669540" h="7491730">
                  <a:moveTo>
                    <a:pt x="918645" y="1873590"/>
                  </a:moveTo>
                  <a:lnTo>
                    <a:pt x="918645" y="1842875"/>
                  </a:lnTo>
                </a:path>
                <a:path w="2669540" h="7491730">
                  <a:moveTo>
                    <a:pt x="918645" y="1812161"/>
                  </a:moveTo>
                  <a:lnTo>
                    <a:pt x="918645" y="1781446"/>
                  </a:lnTo>
                </a:path>
                <a:path w="2669540" h="7491730">
                  <a:moveTo>
                    <a:pt x="918645" y="1750731"/>
                  </a:moveTo>
                  <a:lnTo>
                    <a:pt x="918645" y="1720017"/>
                  </a:lnTo>
                </a:path>
                <a:path w="2669540" h="7491730">
                  <a:moveTo>
                    <a:pt x="918645" y="1686510"/>
                  </a:moveTo>
                  <a:lnTo>
                    <a:pt x="918645" y="1655795"/>
                  </a:lnTo>
                </a:path>
                <a:path w="2669540" h="7491730">
                  <a:moveTo>
                    <a:pt x="918645" y="1625081"/>
                  </a:moveTo>
                  <a:lnTo>
                    <a:pt x="918645" y="1594366"/>
                  </a:lnTo>
                </a:path>
                <a:path w="2669540" h="7491730">
                  <a:moveTo>
                    <a:pt x="918645" y="1563652"/>
                  </a:moveTo>
                  <a:lnTo>
                    <a:pt x="918645" y="1532937"/>
                  </a:lnTo>
                </a:path>
                <a:path w="2669540" h="7491730">
                  <a:moveTo>
                    <a:pt x="918645" y="1502222"/>
                  </a:moveTo>
                  <a:lnTo>
                    <a:pt x="918645" y="1471508"/>
                  </a:lnTo>
                </a:path>
                <a:path w="2669540" h="7491730">
                  <a:moveTo>
                    <a:pt x="918645" y="1440793"/>
                  </a:moveTo>
                  <a:lnTo>
                    <a:pt x="918645" y="1407286"/>
                  </a:lnTo>
                </a:path>
                <a:path w="2669540" h="7491730">
                  <a:moveTo>
                    <a:pt x="966113" y="6558962"/>
                  </a:moveTo>
                  <a:lnTo>
                    <a:pt x="966113" y="6528247"/>
                  </a:lnTo>
                </a:path>
                <a:path w="2669540" h="7491730">
                  <a:moveTo>
                    <a:pt x="966113" y="6497533"/>
                  </a:moveTo>
                  <a:lnTo>
                    <a:pt x="966113" y="6466818"/>
                  </a:lnTo>
                </a:path>
                <a:path w="2669540" h="7491730">
                  <a:moveTo>
                    <a:pt x="966113" y="6436104"/>
                  </a:moveTo>
                  <a:lnTo>
                    <a:pt x="966113" y="6405389"/>
                  </a:lnTo>
                </a:path>
                <a:path w="2669540" h="7491730">
                  <a:moveTo>
                    <a:pt x="966113" y="6374674"/>
                  </a:moveTo>
                  <a:lnTo>
                    <a:pt x="966113" y="6343960"/>
                  </a:lnTo>
                </a:path>
                <a:path w="2669540" h="7491730">
                  <a:moveTo>
                    <a:pt x="966113" y="6313245"/>
                  </a:moveTo>
                  <a:lnTo>
                    <a:pt x="966113" y="6279738"/>
                  </a:lnTo>
                </a:path>
                <a:path w="2669540" h="7491730">
                  <a:moveTo>
                    <a:pt x="966113" y="6249024"/>
                  </a:moveTo>
                  <a:lnTo>
                    <a:pt x="966113" y="6218309"/>
                  </a:lnTo>
                </a:path>
                <a:path w="2669540" h="7491730">
                  <a:moveTo>
                    <a:pt x="966113" y="6187595"/>
                  </a:moveTo>
                  <a:lnTo>
                    <a:pt x="966113" y="6156880"/>
                  </a:lnTo>
                </a:path>
                <a:path w="2669540" h="7491730">
                  <a:moveTo>
                    <a:pt x="966113" y="6126165"/>
                  </a:moveTo>
                  <a:lnTo>
                    <a:pt x="966113" y="6095451"/>
                  </a:lnTo>
                </a:path>
                <a:path w="2669540" h="7491730">
                  <a:moveTo>
                    <a:pt x="966113" y="6064736"/>
                  </a:moveTo>
                  <a:lnTo>
                    <a:pt x="966113" y="6031229"/>
                  </a:lnTo>
                </a:path>
                <a:path w="2669540" h="7491730">
                  <a:moveTo>
                    <a:pt x="966113" y="6000515"/>
                  </a:moveTo>
                  <a:lnTo>
                    <a:pt x="966113" y="5969800"/>
                  </a:lnTo>
                </a:path>
                <a:path w="2669540" h="7491730">
                  <a:moveTo>
                    <a:pt x="966113" y="5939086"/>
                  </a:moveTo>
                  <a:lnTo>
                    <a:pt x="966113" y="5913955"/>
                  </a:lnTo>
                </a:path>
                <a:path w="2669540" h="7491730">
                  <a:moveTo>
                    <a:pt x="966113" y="3643868"/>
                  </a:moveTo>
                  <a:lnTo>
                    <a:pt x="966113" y="3613153"/>
                  </a:lnTo>
                </a:path>
                <a:path w="2669540" h="7491730">
                  <a:moveTo>
                    <a:pt x="966113" y="3579646"/>
                  </a:moveTo>
                  <a:lnTo>
                    <a:pt x="966113" y="3548931"/>
                  </a:lnTo>
                </a:path>
                <a:path w="2669540" h="7491730">
                  <a:moveTo>
                    <a:pt x="966113" y="3518217"/>
                  </a:moveTo>
                  <a:lnTo>
                    <a:pt x="966113" y="3487502"/>
                  </a:lnTo>
                </a:path>
                <a:path w="2669540" h="7491730">
                  <a:moveTo>
                    <a:pt x="966113" y="3456788"/>
                  </a:moveTo>
                  <a:lnTo>
                    <a:pt x="966113" y="3426073"/>
                  </a:lnTo>
                </a:path>
                <a:path w="2669540" h="7491730">
                  <a:moveTo>
                    <a:pt x="966113" y="3395359"/>
                  </a:moveTo>
                  <a:lnTo>
                    <a:pt x="966113" y="3364644"/>
                  </a:lnTo>
                </a:path>
                <a:path w="2669540" h="7491730">
                  <a:moveTo>
                    <a:pt x="966113" y="3333929"/>
                  </a:moveTo>
                  <a:lnTo>
                    <a:pt x="966113" y="3300422"/>
                  </a:lnTo>
                </a:path>
                <a:path w="2669540" h="7491730">
                  <a:moveTo>
                    <a:pt x="966113" y="3269708"/>
                  </a:moveTo>
                  <a:lnTo>
                    <a:pt x="966113" y="3238993"/>
                  </a:lnTo>
                </a:path>
                <a:path w="2669540" h="7491730">
                  <a:moveTo>
                    <a:pt x="966113" y="3208279"/>
                  </a:moveTo>
                  <a:lnTo>
                    <a:pt x="966113" y="3177564"/>
                  </a:lnTo>
                </a:path>
                <a:path w="2669540" h="7491730">
                  <a:moveTo>
                    <a:pt x="966113" y="3146850"/>
                  </a:moveTo>
                  <a:lnTo>
                    <a:pt x="966113" y="3116135"/>
                  </a:lnTo>
                </a:path>
                <a:path w="2669540" h="7491730">
                  <a:moveTo>
                    <a:pt x="966113" y="3085420"/>
                  </a:moveTo>
                  <a:lnTo>
                    <a:pt x="966113" y="3051913"/>
                  </a:lnTo>
                </a:path>
                <a:path w="2669540" h="7491730">
                  <a:moveTo>
                    <a:pt x="966113" y="3021199"/>
                  </a:moveTo>
                  <a:lnTo>
                    <a:pt x="966113" y="2990484"/>
                  </a:lnTo>
                </a:path>
                <a:path w="2669540" h="7491730">
                  <a:moveTo>
                    <a:pt x="966113" y="2959770"/>
                  </a:moveTo>
                  <a:lnTo>
                    <a:pt x="966113" y="2929055"/>
                  </a:lnTo>
                </a:path>
                <a:path w="2669540" h="7491730">
                  <a:moveTo>
                    <a:pt x="966113" y="2898341"/>
                  </a:moveTo>
                  <a:lnTo>
                    <a:pt x="966113" y="2867626"/>
                  </a:lnTo>
                </a:path>
                <a:path w="2669540" h="7491730">
                  <a:moveTo>
                    <a:pt x="966113" y="2836911"/>
                  </a:moveTo>
                  <a:lnTo>
                    <a:pt x="966113" y="2806197"/>
                  </a:lnTo>
                </a:path>
                <a:path w="2669540" h="7491730">
                  <a:moveTo>
                    <a:pt x="966113" y="2772690"/>
                  </a:moveTo>
                  <a:lnTo>
                    <a:pt x="966113" y="2741975"/>
                  </a:lnTo>
                </a:path>
                <a:path w="2669540" h="7491730">
                  <a:moveTo>
                    <a:pt x="966113" y="2711261"/>
                  </a:moveTo>
                  <a:lnTo>
                    <a:pt x="966113" y="2691715"/>
                  </a:lnTo>
                </a:path>
                <a:path w="2669540" h="7491730">
                  <a:moveTo>
                    <a:pt x="966113" y="725981"/>
                  </a:moveTo>
                  <a:lnTo>
                    <a:pt x="966113" y="695266"/>
                  </a:lnTo>
                </a:path>
                <a:path w="2669540" h="7491730">
                  <a:moveTo>
                    <a:pt x="966113" y="664552"/>
                  </a:moveTo>
                  <a:lnTo>
                    <a:pt x="966113" y="633837"/>
                  </a:lnTo>
                </a:path>
                <a:path w="2669540" h="7491730">
                  <a:moveTo>
                    <a:pt x="966113" y="600330"/>
                  </a:moveTo>
                  <a:lnTo>
                    <a:pt x="966113" y="569616"/>
                  </a:lnTo>
                </a:path>
                <a:path w="2669540" h="7491730">
                  <a:moveTo>
                    <a:pt x="966113" y="538901"/>
                  </a:moveTo>
                  <a:lnTo>
                    <a:pt x="966113" y="508186"/>
                  </a:lnTo>
                </a:path>
                <a:path w="2669540" h="7491730">
                  <a:moveTo>
                    <a:pt x="966113" y="477472"/>
                  </a:moveTo>
                  <a:lnTo>
                    <a:pt x="966113" y="446757"/>
                  </a:lnTo>
                </a:path>
                <a:path w="2669540" h="7491730">
                  <a:moveTo>
                    <a:pt x="966113" y="416043"/>
                  </a:moveTo>
                  <a:lnTo>
                    <a:pt x="966113" y="385328"/>
                  </a:lnTo>
                </a:path>
                <a:path w="2669540" h="7491730">
                  <a:moveTo>
                    <a:pt x="966113" y="354613"/>
                  </a:moveTo>
                  <a:lnTo>
                    <a:pt x="966113" y="321107"/>
                  </a:lnTo>
                </a:path>
                <a:path w="2669540" h="7491730">
                  <a:moveTo>
                    <a:pt x="966113" y="290392"/>
                  </a:moveTo>
                  <a:lnTo>
                    <a:pt x="966113" y="259677"/>
                  </a:lnTo>
                </a:path>
                <a:path w="2669540" h="7491730">
                  <a:moveTo>
                    <a:pt x="966113" y="228963"/>
                  </a:moveTo>
                  <a:lnTo>
                    <a:pt x="966113" y="198248"/>
                  </a:lnTo>
                </a:path>
                <a:path w="2669540" h="7491730">
                  <a:moveTo>
                    <a:pt x="966113" y="167534"/>
                  </a:moveTo>
                  <a:lnTo>
                    <a:pt x="966113" y="136819"/>
                  </a:lnTo>
                </a:path>
                <a:path w="2669540" h="7491730">
                  <a:moveTo>
                    <a:pt x="966113" y="106104"/>
                  </a:moveTo>
                  <a:lnTo>
                    <a:pt x="966113" y="72598"/>
                  </a:lnTo>
                </a:path>
                <a:path w="2669540" h="7491730">
                  <a:moveTo>
                    <a:pt x="966113" y="41883"/>
                  </a:moveTo>
                  <a:lnTo>
                    <a:pt x="966113" y="11168"/>
                  </a:lnTo>
                </a:path>
                <a:path w="2669540" h="7491730">
                  <a:moveTo>
                    <a:pt x="966113" y="2144437"/>
                  </a:moveTo>
                  <a:lnTo>
                    <a:pt x="966113" y="2122099"/>
                  </a:lnTo>
                </a:path>
                <a:path w="2669540" h="7491730">
                  <a:moveTo>
                    <a:pt x="966113" y="2091384"/>
                  </a:moveTo>
                  <a:lnTo>
                    <a:pt x="966113" y="2060670"/>
                  </a:lnTo>
                </a:path>
                <a:path w="2669540" h="7491730">
                  <a:moveTo>
                    <a:pt x="966113" y="2029955"/>
                  </a:moveTo>
                  <a:lnTo>
                    <a:pt x="966113" y="1999241"/>
                  </a:lnTo>
                </a:path>
                <a:path w="2669540" h="7491730">
                  <a:moveTo>
                    <a:pt x="966113" y="1965734"/>
                  </a:moveTo>
                  <a:lnTo>
                    <a:pt x="966113" y="1935019"/>
                  </a:lnTo>
                </a:path>
                <a:path w="2669540" h="7491730">
                  <a:moveTo>
                    <a:pt x="966113" y="1904304"/>
                  </a:moveTo>
                  <a:lnTo>
                    <a:pt x="966113" y="1873590"/>
                  </a:lnTo>
                </a:path>
                <a:path w="2669540" h="7491730">
                  <a:moveTo>
                    <a:pt x="966113" y="1842875"/>
                  </a:moveTo>
                  <a:lnTo>
                    <a:pt x="966113" y="1812161"/>
                  </a:lnTo>
                </a:path>
                <a:path w="2669540" h="7491730">
                  <a:moveTo>
                    <a:pt x="966113" y="1781446"/>
                  </a:moveTo>
                  <a:lnTo>
                    <a:pt x="966113" y="1750731"/>
                  </a:lnTo>
                </a:path>
                <a:path w="2669540" h="7491730">
                  <a:moveTo>
                    <a:pt x="966113" y="1720017"/>
                  </a:moveTo>
                  <a:lnTo>
                    <a:pt x="966113" y="1686510"/>
                  </a:lnTo>
                </a:path>
                <a:path w="2669540" h="7491730">
                  <a:moveTo>
                    <a:pt x="966113" y="1655795"/>
                  </a:moveTo>
                  <a:lnTo>
                    <a:pt x="966113" y="1625081"/>
                  </a:lnTo>
                </a:path>
                <a:path w="2669540" h="7491730">
                  <a:moveTo>
                    <a:pt x="966113" y="1594366"/>
                  </a:moveTo>
                  <a:lnTo>
                    <a:pt x="966113" y="1563652"/>
                  </a:lnTo>
                </a:path>
                <a:path w="2669540" h="7491730">
                  <a:moveTo>
                    <a:pt x="966113" y="1532937"/>
                  </a:moveTo>
                  <a:lnTo>
                    <a:pt x="966113" y="1502222"/>
                  </a:lnTo>
                </a:path>
                <a:path w="2669540" h="7491730">
                  <a:moveTo>
                    <a:pt x="966113" y="1471508"/>
                  </a:moveTo>
                  <a:lnTo>
                    <a:pt x="966113" y="1440793"/>
                  </a:lnTo>
                </a:path>
                <a:path w="2669540" h="7491730">
                  <a:moveTo>
                    <a:pt x="966113" y="1407286"/>
                  </a:moveTo>
                  <a:lnTo>
                    <a:pt x="966113" y="1376572"/>
                  </a:lnTo>
                </a:path>
                <a:path w="2669540" h="7491730">
                  <a:moveTo>
                    <a:pt x="966113" y="1345857"/>
                  </a:moveTo>
                  <a:lnTo>
                    <a:pt x="966113" y="1315143"/>
                  </a:lnTo>
                </a:path>
                <a:path w="2669540" h="7491730">
                  <a:moveTo>
                    <a:pt x="1013581" y="6589677"/>
                  </a:moveTo>
                  <a:lnTo>
                    <a:pt x="1013581" y="6558962"/>
                  </a:lnTo>
                </a:path>
                <a:path w="2669540" h="7491730">
                  <a:moveTo>
                    <a:pt x="1013581" y="6528247"/>
                  </a:moveTo>
                  <a:lnTo>
                    <a:pt x="1013581" y="6497533"/>
                  </a:lnTo>
                </a:path>
                <a:path w="2669540" h="7491730">
                  <a:moveTo>
                    <a:pt x="1013581" y="6466818"/>
                  </a:moveTo>
                  <a:lnTo>
                    <a:pt x="1013581" y="6436104"/>
                  </a:lnTo>
                </a:path>
                <a:path w="2669540" h="7491730">
                  <a:moveTo>
                    <a:pt x="1013581" y="6405389"/>
                  </a:moveTo>
                  <a:lnTo>
                    <a:pt x="1013581" y="6374674"/>
                  </a:lnTo>
                </a:path>
                <a:path w="2669540" h="7491730">
                  <a:moveTo>
                    <a:pt x="1013581" y="6343960"/>
                  </a:moveTo>
                  <a:lnTo>
                    <a:pt x="1013581" y="6313245"/>
                  </a:lnTo>
                </a:path>
                <a:path w="2669540" h="7491730">
                  <a:moveTo>
                    <a:pt x="1013581" y="6279738"/>
                  </a:moveTo>
                  <a:lnTo>
                    <a:pt x="1013581" y="6249024"/>
                  </a:lnTo>
                </a:path>
                <a:path w="2669540" h="7491730">
                  <a:moveTo>
                    <a:pt x="1013581" y="6218309"/>
                  </a:moveTo>
                  <a:lnTo>
                    <a:pt x="1013581" y="6187595"/>
                  </a:lnTo>
                </a:path>
                <a:path w="2669540" h="7491730">
                  <a:moveTo>
                    <a:pt x="1013581" y="6156880"/>
                  </a:moveTo>
                  <a:lnTo>
                    <a:pt x="1013581" y="6126165"/>
                  </a:lnTo>
                </a:path>
                <a:path w="2669540" h="7491730">
                  <a:moveTo>
                    <a:pt x="1013581" y="6095451"/>
                  </a:moveTo>
                  <a:lnTo>
                    <a:pt x="1013581" y="6064736"/>
                  </a:lnTo>
                </a:path>
                <a:path w="2669540" h="7491730">
                  <a:moveTo>
                    <a:pt x="1013581" y="6031229"/>
                  </a:moveTo>
                  <a:lnTo>
                    <a:pt x="1013581" y="6000515"/>
                  </a:lnTo>
                </a:path>
                <a:path w="2669540" h="7491730">
                  <a:moveTo>
                    <a:pt x="1013581" y="5969800"/>
                  </a:moveTo>
                  <a:lnTo>
                    <a:pt x="1013581" y="5939086"/>
                  </a:lnTo>
                </a:path>
                <a:path w="2669540" h="7491730">
                  <a:moveTo>
                    <a:pt x="1013581" y="3646660"/>
                  </a:moveTo>
                  <a:lnTo>
                    <a:pt x="1013581" y="3643868"/>
                  </a:lnTo>
                </a:path>
                <a:path w="2669540" h="7491730">
                  <a:moveTo>
                    <a:pt x="1013581" y="3613153"/>
                  </a:moveTo>
                  <a:lnTo>
                    <a:pt x="1013581" y="3579646"/>
                  </a:lnTo>
                </a:path>
                <a:path w="2669540" h="7491730">
                  <a:moveTo>
                    <a:pt x="1013581" y="3548931"/>
                  </a:moveTo>
                  <a:lnTo>
                    <a:pt x="1013581" y="3518217"/>
                  </a:lnTo>
                </a:path>
                <a:path w="2669540" h="7491730">
                  <a:moveTo>
                    <a:pt x="1013581" y="3487502"/>
                  </a:moveTo>
                  <a:lnTo>
                    <a:pt x="1013581" y="3456788"/>
                  </a:lnTo>
                </a:path>
                <a:path w="2669540" h="7491730">
                  <a:moveTo>
                    <a:pt x="1013581" y="3426073"/>
                  </a:moveTo>
                  <a:lnTo>
                    <a:pt x="1013581" y="3395359"/>
                  </a:lnTo>
                </a:path>
                <a:path w="2669540" h="7491730">
                  <a:moveTo>
                    <a:pt x="1013581" y="3364644"/>
                  </a:moveTo>
                  <a:lnTo>
                    <a:pt x="1013581" y="3333929"/>
                  </a:lnTo>
                </a:path>
                <a:path w="2669540" h="7491730">
                  <a:moveTo>
                    <a:pt x="1013581" y="3300422"/>
                  </a:moveTo>
                  <a:lnTo>
                    <a:pt x="1013581" y="3269708"/>
                  </a:lnTo>
                </a:path>
                <a:path w="2669540" h="7491730">
                  <a:moveTo>
                    <a:pt x="1013581" y="3238993"/>
                  </a:moveTo>
                  <a:lnTo>
                    <a:pt x="1013581" y="3208279"/>
                  </a:lnTo>
                </a:path>
                <a:path w="2669540" h="7491730">
                  <a:moveTo>
                    <a:pt x="1013581" y="3177564"/>
                  </a:moveTo>
                  <a:lnTo>
                    <a:pt x="1013581" y="3146850"/>
                  </a:lnTo>
                </a:path>
                <a:path w="2669540" h="7491730">
                  <a:moveTo>
                    <a:pt x="1013581" y="3116135"/>
                  </a:moveTo>
                  <a:lnTo>
                    <a:pt x="1013581" y="3085420"/>
                  </a:lnTo>
                </a:path>
                <a:path w="2669540" h="7491730">
                  <a:moveTo>
                    <a:pt x="1013581" y="3051913"/>
                  </a:moveTo>
                  <a:lnTo>
                    <a:pt x="1013581" y="3021199"/>
                  </a:lnTo>
                </a:path>
                <a:path w="2669540" h="7491730">
                  <a:moveTo>
                    <a:pt x="1013581" y="2990484"/>
                  </a:moveTo>
                  <a:lnTo>
                    <a:pt x="1013581" y="2959770"/>
                  </a:lnTo>
                </a:path>
                <a:path w="2669540" h="7491730">
                  <a:moveTo>
                    <a:pt x="1013581" y="2929055"/>
                  </a:moveTo>
                  <a:lnTo>
                    <a:pt x="1013581" y="2898341"/>
                  </a:lnTo>
                </a:path>
                <a:path w="2669540" h="7491730">
                  <a:moveTo>
                    <a:pt x="1013581" y="2867626"/>
                  </a:moveTo>
                  <a:lnTo>
                    <a:pt x="1013581" y="2836911"/>
                  </a:lnTo>
                </a:path>
                <a:path w="2669540" h="7491730">
                  <a:moveTo>
                    <a:pt x="1013581" y="2806197"/>
                  </a:moveTo>
                  <a:lnTo>
                    <a:pt x="1013581" y="2772690"/>
                  </a:lnTo>
                </a:path>
                <a:path w="2669540" h="7491730">
                  <a:moveTo>
                    <a:pt x="1013581" y="2741975"/>
                  </a:moveTo>
                  <a:lnTo>
                    <a:pt x="1013581" y="2711261"/>
                  </a:lnTo>
                </a:path>
                <a:path w="2669540" h="7491730">
                  <a:moveTo>
                    <a:pt x="1013581" y="748319"/>
                  </a:moveTo>
                  <a:lnTo>
                    <a:pt x="1013581" y="725981"/>
                  </a:lnTo>
                </a:path>
                <a:path w="2669540" h="7491730">
                  <a:moveTo>
                    <a:pt x="1013581" y="695266"/>
                  </a:moveTo>
                  <a:lnTo>
                    <a:pt x="1013581" y="664552"/>
                  </a:lnTo>
                </a:path>
                <a:path w="2669540" h="7491730">
                  <a:moveTo>
                    <a:pt x="1013581" y="633837"/>
                  </a:moveTo>
                  <a:lnTo>
                    <a:pt x="1013581" y="600330"/>
                  </a:lnTo>
                </a:path>
                <a:path w="2669540" h="7491730">
                  <a:moveTo>
                    <a:pt x="1013581" y="569616"/>
                  </a:moveTo>
                  <a:lnTo>
                    <a:pt x="1013581" y="538901"/>
                  </a:lnTo>
                </a:path>
                <a:path w="2669540" h="7491730">
                  <a:moveTo>
                    <a:pt x="1013581" y="508186"/>
                  </a:moveTo>
                  <a:lnTo>
                    <a:pt x="1013581" y="477472"/>
                  </a:lnTo>
                </a:path>
                <a:path w="2669540" h="7491730">
                  <a:moveTo>
                    <a:pt x="1013581" y="446757"/>
                  </a:moveTo>
                  <a:lnTo>
                    <a:pt x="1013581" y="416043"/>
                  </a:lnTo>
                </a:path>
                <a:path w="2669540" h="7491730">
                  <a:moveTo>
                    <a:pt x="1013581" y="385328"/>
                  </a:moveTo>
                  <a:lnTo>
                    <a:pt x="1013581" y="354613"/>
                  </a:lnTo>
                </a:path>
                <a:path w="2669540" h="7491730">
                  <a:moveTo>
                    <a:pt x="1013581" y="321107"/>
                  </a:moveTo>
                  <a:lnTo>
                    <a:pt x="1013581" y="290392"/>
                  </a:lnTo>
                </a:path>
                <a:path w="2669540" h="7491730">
                  <a:moveTo>
                    <a:pt x="1013581" y="259677"/>
                  </a:moveTo>
                  <a:lnTo>
                    <a:pt x="1013581" y="228963"/>
                  </a:lnTo>
                </a:path>
                <a:path w="2669540" h="7491730">
                  <a:moveTo>
                    <a:pt x="1013581" y="198248"/>
                  </a:moveTo>
                  <a:lnTo>
                    <a:pt x="1013581" y="167534"/>
                  </a:lnTo>
                </a:path>
                <a:path w="2669540" h="7491730">
                  <a:moveTo>
                    <a:pt x="1013581" y="136819"/>
                  </a:moveTo>
                  <a:lnTo>
                    <a:pt x="1013581" y="106104"/>
                  </a:lnTo>
                </a:path>
                <a:path w="2669540" h="7491730">
                  <a:moveTo>
                    <a:pt x="1013581" y="72598"/>
                  </a:moveTo>
                  <a:lnTo>
                    <a:pt x="1013581" y="41883"/>
                  </a:lnTo>
                </a:path>
                <a:path w="2669540" h="7491730">
                  <a:moveTo>
                    <a:pt x="1013581" y="11168"/>
                  </a:moveTo>
                  <a:lnTo>
                    <a:pt x="1013581" y="0"/>
                  </a:lnTo>
                </a:path>
                <a:path w="2669540" h="7491730">
                  <a:moveTo>
                    <a:pt x="1013581" y="2122099"/>
                  </a:moveTo>
                  <a:lnTo>
                    <a:pt x="1013581" y="2091384"/>
                  </a:lnTo>
                </a:path>
                <a:path w="2669540" h="7491730">
                  <a:moveTo>
                    <a:pt x="1013581" y="2060670"/>
                  </a:moveTo>
                  <a:lnTo>
                    <a:pt x="1013581" y="2029955"/>
                  </a:lnTo>
                </a:path>
                <a:path w="2669540" h="7491730">
                  <a:moveTo>
                    <a:pt x="1013581" y="1999241"/>
                  </a:moveTo>
                  <a:lnTo>
                    <a:pt x="1013581" y="1965734"/>
                  </a:lnTo>
                </a:path>
                <a:path w="2669540" h="7491730">
                  <a:moveTo>
                    <a:pt x="1013581" y="1935019"/>
                  </a:moveTo>
                  <a:lnTo>
                    <a:pt x="1013581" y="1904304"/>
                  </a:lnTo>
                </a:path>
                <a:path w="2669540" h="7491730">
                  <a:moveTo>
                    <a:pt x="1013581" y="1873590"/>
                  </a:moveTo>
                  <a:lnTo>
                    <a:pt x="1013581" y="1842875"/>
                  </a:lnTo>
                </a:path>
                <a:path w="2669540" h="7491730">
                  <a:moveTo>
                    <a:pt x="1013581" y="1812161"/>
                  </a:moveTo>
                  <a:lnTo>
                    <a:pt x="1013581" y="1781446"/>
                  </a:lnTo>
                </a:path>
                <a:path w="2669540" h="7491730">
                  <a:moveTo>
                    <a:pt x="1013581" y="1750731"/>
                  </a:moveTo>
                  <a:lnTo>
                    <a:pt x="1013581" y="1720017"/>
                  </a:lnTo>
                </a:path>
                <a:path w="2669540" h="7491730">
                  <a:moveTo>
                    <a:pt x="1013581" y="1686510"/>
                  </a:moveTo>
                  <a:lnTo>
                    <a:pt x="1013581" y="1655795"/>
                  </a:lnTo>
                </a:path>
                <a:path w="2669540" h="7491730">
                  <a:moveTo>
                    <a:pt x="1013581" y="1625081"/>
                  </a:moveTo>
                  <a:lnTo>
                    <a:pt x="1013581" y="1594366"/>
                  </a:lnTo>
                </a:path>
                <a:path w="2669540" h="7491730">
                  <a:moveTo>
                    <a:pt x="1013581" y="1563652"/>
                  </a:moveTo>
                  <a:lnTo>
                    <a:pt x="1013581" y="1532937"/>
                  </a:lnTo>
                </a:path>
                <a:path w="2669540" h="7491730">
                  <a:moveTo>
                    <a:pt x="1013581" y="1502222"/>
                  </a:moveTo>
                  <a:lnTo>
                    <a:pt x="1013581" y="1471508"/>
                  </a:lnTo>
                </a:path>
                <a:path w="2669540" h="7491730">
                  <a:moveTo>
                    <a:pt x="1013581" y="1440793"/>
                  </a:moveTo>
                  <a:lnTo>
                    <a:pt x="1013581" y="1407286"/>
                  </a:lnTo>
                </a:path>
                <a:path w="2669540" h="7491730">
                  <a:moveTo>
                    <a:pt x="1013581" y="1376572"/>
                  </a:moveTo>
                  <a:lnTo>
                    <a:pt x="1013581" y="1345857"/>
                  </a:lnTo>
                </a:path>
                <a:path w="2669540" h="7491730">
                  <a:moveTo>
                    <a:pt x="1013581" y="1315143"/>
                  </a:moveTo>
                  <a:lnTo>
                    <a:pt x="1013581" y="1295597"/>
                  </a:lnTo>
                </a:path>
                <a:path w="2669540" h="7491730">
                  <a:moveTo>
                    <a:pt x="1058257" y="725981"/>
                  </a:moveTo>
                  <a:lnTo>
                    <a:pt x="1058257" y="695266"/>
                  </a:lnTo>
                </a:path>
                <a:path w="2669540" h="7491730">
                  <a:moveTo>
                    <a:pt x="1058257" y="664552"/>
                  </a:moveTo>
                  <a:lnTo>
                    <a:pt x="1058257" y="633837"/>
                  </a:lnTo>
                </a:path>
                <a:path w="2669540" h="7491730">
                  <a:moveTo>
                    <a:pt x="1058257" y="600330"/>
                  </a:moveTo>
                  <a:lnTo>
                    <a:pt x="1058257" y="569616"/>
                  </a:lnTo>
                </a:path>
                <a:path w="2669540" h="7491730">
                  <a:moveTo>
                    <a:pt x="1058257" y="538901"/>
                  </a:moveTo>
                  <a:lnTo>
                    <a:pt x="1058257" y="508186"/>
                  </a:lnTo>
                </a:path>
                <a:path w="2669540" h="7491730">
                  <a:moveTo>
                    <a:pt x="1058257" y="477472"/>
                  </a:moveTo>
                  <a:lnTo>
                    <a:pt x="1058257" y="446757"/>
                  </a:lnTo>
                </a:path>
                <a:path w="2669540" h="7491730">
                  <a:moveTo>
                    <a:pt x="1058257" y="416043"/>
                  </a:moveTo>
                  <a:lnTo>
                    <a:pt x="1058257" y="385328"/>
                  </a:lnTo>
                </a:path>
                <a:path w="2669540" h="7491730">
                  <a:moveTo>
                    <a:pt x="1058257" y="354613"/>
                  </a:moveTo>
                  <a:lnTo>
                    <a:pt x="1058257" y="321107"/>
                  </a:lnTo>
                </a:path>
                <a:path w="2669540" h="7491730">
                  <a:moveTo>
                    <a:pt x="1058257" y="290392"/>
                  </a:moveTo>
                  <a:lnTo>
                    <a:pt x="1058257" y="259677"/>
                  </a:lnTo>
                </a:path>
                <a:path w="2669540" h="7491730">
                  <a:moveTo>
                    <a:pt x="1058257" y="228963"/>
                  </a:moveTo>
                  <a:lnTo>
                    <a:pt x="1058257" y="198248"/>
                  </a:lnTo>
                </a:path>
                <a:path w="2669540" h="7491730">
                  <a:moveTo>
                    <a:pt x="1058257" y="167534"/>
                  </a:moveTo>
                  <a:lnTo>
                    <a:pt x="1058257" y="136819"/>
                  </a:lnTo>
                </a:path>
                <a:path w="2669540" h="7491730">
                  <a:moveTo>
                    <a:pt x="1058257" y="106104"/>
                  </a:moveTo>
                  <a:lnTo>
                    <a:pt x="1058257" y="72598"/>
                  </a:lnTo>
                </a:path>
                <a:path w="2669540" h="7491730">
                  <a:moveTo>
                    <a:pt x="1058257" y="41883"/>
                  </a:moveTo>
                  <a:lnTo>
                    <a:pt x="1058257" y="11168"/>
                  </a:lnTo>
                </a:path>
                <a:path w="2669540" h="7491730">
                  <a:moveTo>
                    <a:pt x="1105725" y="6589677"/>
                  </a:moveTo>
                  <a:lnTo>
                    <a:pt x="1105725" y="6558962"/>
                  </a:lnTo>
                </a:path>
                <a:path w="2669540" h="7491730">
                  <a:moveTo>
                    <a:pt x="1105725" y="6528247"/>
                  </a:moveTo>
                  <a:lnTo>
                    <a:pt x="1105725" y="6497533"/>
                  </a:lnTo>
                </a:path>
                <a:path w="2669540" h="7491730">
                  <a:moveTo>
                    <a:pt x="1105725" y="6466818"/>
                  </a:moveTo>
                  <a:lnTo>
                    <a:pt x="1105725" y="6436104"/>
                  </a:lnTo>
                </a:path>
                <a:path w="2669540" h="7491730">
                  <a:moveTo>
                    <a:pt x="1105725" y="6405389"/>
                  </a:moveTo>
                  <a:lnTo>
                    <a:pt x="1105725" y="6374674"/>
                  </a:lnTo>
                </a:path>
                <a:path w="2669540" h="7491730">
                  <a:moveTo>
                    <a:pt x="1105725" y="6343960"/>
                  </a:moveTo>
                  <a:lnTo>
                    <a:pt x="1105725" y="6313245"/>
                  </a:lnTo>
                </a:path>
                <a:path w="2669540" h="7491730">
                  <a:moveTo>
                    <a:pt x="1105725" y="6279738"/>
                  </a:moveTo>
                  <a:lnTo>
                    <a:pt x="1105725" y="6249024"/>
                  </a:lnTo>
                </a:path>
                <a:path w="2669540" h="7491730">
                  <a:moveTo>
                    <a:pt x="1105725" y="6218309"/>
                  </a:moveTo>
                  <a:lnTo>
                    <a:pt x="1105725" y="6187595"/>
                  </a:lnTo>
                </a:path>
                <a:path w="2669540" h="7491730">
                  <a:moveTo>
                    <a:pt x="1105725" y="6156880"/>
                  </a:moveTo>
                  <a:lnTo>
                    <a:pt x="1105725" y="6126165"/>
                  </a:lnTo>
                </a:path>
                <a:path w="2669540" h="7491730">
                  <a:moveTo>
                    <a:pt x="1105725" y="6095451"/>
                  </a:moveTo>
                  <a:lnTo>
                    <a:pt x="1105725" y="6064736"/>
                  </a:lnTo>
                </a:path>
                <a:path w="2669540" h="7491730">
                  <a:moveTo>
                    <a:pt x="1105725" y="6031229"/>
                  </a:moveTo>
                  <a:lnTo>
                    <a:pt x="1105725" y="6000515"/>
                  </a:lnTo>
                </a:path>
                <a:path w="2669540" h="7491730">
                  <a:moveTo>
                    <a:pt x="1105725" y="5969800"/>
                  </a:moveTo>
                  <a:lnTo>
                    <a:pt x="1105725" y="5939086"/>
                  </a:lnTo>
                </a:path>
                <a:path w="2669540" h="7491730">
                  <a:moveTo>
                    <a:pt x="1105725" y="4227445"/>
                  </a:moveTo>
                  <a:lnTo>
                    <a:pt x="1105725" y="4202315"/>
                  </a:lnTo>
                </a:path>
                <a:path w="2669540" h="7491730">
                  <a:moveTo>
                    <a:pt x="1105725" y="1128063"/>
                  </a:moveTo>
                  <a:lnTo>
                    <a:pt x="1105725" y="1097348"/>
                  </a:lnTo>
                </a:path>
                <a:path w="2669540" h="7491730">
                  <a:moveTo>
                    <a:pt x="1105725" y="1066634"/>
                  </a:moveTo>
                  <a:lnTo>
                    <a:pt x="1105725" y="1035919"/>
                  </a:lnTo>
                </a:path>
                <a:path w="2669540" h="7491730">
                  <a:moveTo>
                    <a:pt x="1105725" y="1005204"/>
                  </a:moveTo>
                  <a:lnTo>
                    <a:pt x="1105725" y="974490"/>
                  </a:lnTo>
                </a:path>
                <a:path w="2669540" h="7491730">
                  <a:moveTo>
                    <a:pt x="1105725" y="943775"/>
                  </a:moveTo>
                  <a:lnTo>
                    <a:pt x="1105725" y="913061"/>
                  </a:lnTo>
                </a:path>
                <a:path w="2669540" h="7491730">
                  <a:moveTo>
                    <a:pt x="1105725" y="879554"/>
                  </a:moveTo>
                  <a:lnTo>
                    <a:pt x="1105725" y="848839"/>
                  </a:lnTo>
                </a:path>
                <a:path w="2669540" h="7491730">
                  <a:moveTo>
                    <a:pt x="1105725" y="818125"/>
                  </a:moveTo>
                  <a:lnTo>
                    <a:pt x="1105725" y="787410"/>
                  </a:lnTo>
                </a:path>
                <a:path w="2669540" h="7491730">
                  <a:moveTo>
                    <a:pt x="1105725" y="756695"/>
                  </a:moveTo>
                  <a:lnTo>
                    <a:pt x="1105725" y="725981"/>
                  </a:lnTo>
                </a:path>
                <a:path w="2669540" h="7491730">
                  <a:moveTo>
                    <a:pt x="1105725" y="695266"/>
                  </a:moveTo>
                  <a:lnTo>
                    <a:pt x="1105725" y="664552"/>
                  </a:lnTo>
                </a:path>
                <a:path w="2669540" h="7491730">
                  <a:moveTo>
                    <a:pt x="1105725" y="633837"/>
                  </a:moveTo>
                  <a:lnTo>
                    <a:pt x="1105725" y="600330"/>
                  </a:lnTo>
                </a:path>
                <a:path w="2669540" h="7491730">
                  <a:moveTo>
                    <a:pt x="1105725" y="569616"/>
                  </a:moveTo>
                  <a:lnTo>
                    <a:pt x="1105725" y="538901"/>
                  </a:lnTo>
                </a:path>
                <a:path w="2669540" h="7491730">
                  <a:moveTo>
                    <a:pt x="1105725" y="508186"/>
                  </a:moveTo>
                  <a:lnTo>
                    <a:pt x="1105725" y="477472"/>
                  </a:lnTo>
                </a:path>
                <a:path w="2669540" h="7491730">
                  <a:moveTo>
                    <a:pt x="1105725" y="446757"/>
                  </a:moveTo>
                  <a:lnTo>
                    <a:pt x="1105725" y="416043"/>
                  </a:lnTo>
                </a:path>
                <a:path w="2669540" h="7491730">
                  <a:moveTo>
                    <a:pt x="1105725" y="385328"/>
                  </a:moveTo>
                  <a:lnTo>
                    <a:pt x="1105725" y="354613"/>
                  </a:lnTo>
                </a:path>
                <a:path w="2669540" h="7491730">
                  <a:moveTo>
                    <a:pt x="1105725" y="321107"/>
                  </a:moveTo>
                  <a:lnTo>
                    <a:pt x="1105725" y="290392"/>
                  </a:lnTo>
                </a:path>
                <a:path w="2669540" h="7491730">
                  <a:moveTo>
                    <a:pt x="1105725" y="259677"/>
                  </a:moveTo>
                  <a:lnTo>
                    <a:pt x="1105725" y="228963"/>
                  </a:lnTo>
                </a:path>
                <a:path w="2669540" h="7491730">
                  <a:moveTo>
                    <a:pt x="1105725" y="198248"/>
                  </a:moveTo>
                  <a:lnTo>
                    <a:pt x="1105725" y="167534"/>
                  </a:lnTo>
                </a:path>
                <a:path w="2669540" h="7491730">
                  <a:moveTo>
                    <a:pt x="1105725" y="136819"/>
                  </a:moveTo>
                  <a:lnTo>
                    <a:pt x="1105725" y="106104"/>
                  </a:lnTo>
                </a:path>
                <a:path w="2669540" h="7491730">
                  <a:moveTo>
                    <a:pt x="1105725" y="72598"/>
                  </a:moveTo>
                  <a:lnTo>
                    <a:pt x="1105725" y="41883"/>
                  </a:lnTo>
                </a:path>
                <a:path w="2669540" h="7491730">
                  <a:moveTo>
                    <a:pt x="1105725" y="11168"/>
                  </a:moveTo>
                  <a:lnTo>
                    <a:pt x="1105725" y="0"/>
                  </a:lnTo>
                </a:path>
                <a:path w="2669540" h="7491730">
                  <a:moveTo>
                    <a:pt x="1105725" y="4045950"/>
                  </a:moveTo>
                  <a:lnTo>
                    <a:pt x="1105725" y="4029196"/>
                  </a:lnTo>
                </a:path>
                <a:path w="2669540" h="7491730">
                  <a:moveTo>
                    <a:pt x="1105725" y="1167154"/>
                  </a:moveTo>
                  <a:lnTo>
                    <a:pt x="1105725" y="1161570"/>
                  </a:lnTo>
                </a:path>
                <a:path w="2669540" h="7491730">
                  <a:moveTo>
                    <a:pt x="1105725" y="4029196"/>
                  </a:moveTo>
                  <a:lnTo>
                    <a:pt x="1105725" y="4015235"/>
                  </a:lnTo>
                </a:path>
                <a:path w="2669540" h="7491730">
                  <a:moveTo>
                    <a:pt x="1105725" y="3984520"/>
                  </a:moveTo>
                  <a:lnTo>
                    <a:pt x="1105725" y="3953806"/>
                  </a:lnTo>
                </a:path>
                <a:path w="2669540" h="7491730">
                  <a:moveTo>
                    <a:pt x="1105725" y="3923091"/>
                  </a:moveTo>
                  <a:lnTo>
                    <a:pt x="1105725" y="3892377"/>
                  </a:lnTo>
                </a:path>
                <a:path w="2669540" h="7491730">
                  <a:moveTo>
                    <a:pt x="1105725" y="3858870"/>
                  </a:moveTo>
                  <a:lnTo>
                    <a:pt x="1105725" y="3828155"/>
                  </a:lnTo>
                </a:path>
                <a:path w="2669540" h="7491730">
                  <a:moveTo>
                    <a:pt x="1105725" y="3797441"/>
                  </a:moveTo>
                  <a:lnTo>
                    <a:pt x="1105725" y="3766726"/>
                  </a:lnTo>
                </a:path>
                <a:path w="2669540" h="7491730">
                  <a:moveTo>
                    <a:pt x="1105725" y="3736011"/>
                  </a:moveTo>
                  <a:lnTo>
                    <a:pt x="1105725" y="3705297"/>
                  </a:lnTo>
                </a:path>
                <a:path w="2669540" h="7491730">
                  <a:moveTo>
                    <a:pt x="1105725" y="3674582"/>
                  </a:moveTo>
                  <a:lnTo>
                    <a:pt x="1105725" y="3643868"/>
                  </a:lnTo>
                </a:path>
                <a:path w="2669540" h="7491730">
                  <a:moveTo>
                    <a:pt x="1105725" y="3613153"/>
                  </a:moveTo>
                  <a:lnTo>
                    <a:pt x="1105725" y="3579646"/>
                  </a:lnTo>
                </a:path>
                <a:path w="2669540" h="7491730">
                  <a:moveTo>
                    <a:pt x="1105725" y="3548931"/>
                  </a:moveTo>
                  <a:lnTo>
                    <a:pt x="1105725" y="3518217"/>
                  </a:lnTo>
                </a:path>
                <a:path w="2669540" h="7491730">
                  <a:moveTo>
                    <a:pt x="1105725" y="3487502"/>
                  </a:moveTo>
                  <a:lnTo>
                    <a:pt x="1105725" y="3456788"/>
                  </a:lnTo>
                </a:path>
                <a:path w="2669540" h="7491730">
                  <a:moveTo>
                    <a:pt x="1105725" y="3426073"/>
                  </a:moveTo>
                  <a:lnTo>
                    <a:pt x="1105725" y="3395359"/>
                  </a:lnTo>
                </a:path>
                <a:path w="2669540" h="7491730">
                  <a:moveTo>
                    <a:pt x="1105725" y="3364644"/>
                  </a:moveTo>
                  <a:lnTo>
                    <a:pt x="1105725" y="3333929"/>
                  </a:lnTo>
                </a:path>
                <a:path w="2669540" h="7491730">
                  <a:moveTo>
                    <a:pt x="1105725" y="3300422"/>
                  </a:moveTo>
                  <a:lnTo>
                    <a:pt x="1105725" y="3269708"/>
                  </a:lnTo>
                </a:path>
                <a:path w="2669540" h="7491730">
                  <a:moveTo>
                    <a:pt x="1105725" y="3238993"/>
                  </a:moveTo>
                  <a:lnTo>
                    <a:pt x="1105725" y="3208279"/>
                  </a:lnTo>
                </a:path>
                <a:path w="2669540" h="7491730">
                  <a:moveTo>
                    <a:pt x="1105725" y="3177564"/>
                  </a:moveTo>
                  <a:lnTo>
                    <a:pt x="1105725" y="3146850"/>
                  </a:lnTo>
                </a:path>
                <a:path w="2669540" h="7491730">
                  <a:moveTo>
                    <a:pt x="1105725" y="3116135"/>
                  </a:moveTo>
                  <a:lnTo>
                    <a:pt x="1105725" y="3085420"/>
                  </a:lnTo>
                </a:path>
                <a:path w="2669540" h="7491730">
                  <a:moveTo>
                    <a:pt x="1105725" y="3051913"/>
                  </a:moveTo>
                  <a:lnTo>
                    <a:pt x="1105725" y="3021199"/>
                  </a:lnTo>
                </a:path>
                <a:path w="2669540" h="7491730">
                  <a:moveTo>
                    <a:pt x="1105725" y="2990484"/>
                  </a:moveTo>
                  <a:lnTo>
                    <a:pt x="1105725" y="2959770"/>
                  </a:lnTo>
                </a:path>
                <a:path w="2669540" h="7491730">
                  <a:moveTo>
                    <a:pt x="1105725" y="2929055"/>
                  </a:moveTo>
                  <a:lnTo>
                    <a:pt x="1105725" y="2898341"/>
                  </a:lnTo>
                </a:path>
                <a:path w="2669540" h="7491730">
                  <a:moveTo>
                    <a:pt x="1105725" y="2867626"/>
                  </a:moveTo>
                  <a:lnTo>
                    <a:pt x="1105725" y="2836911"/>
                  </a:lnTo>
                </a:path>
                <a:path w="2669540" h="7491730">
                  <a:moveTo>
                    <a:pt x="1105725" y="2806197"/>
                  </a:moveTo>
                  <a:lnTo>
                    <a:pt x="1105725" y="2772690"/>
                  </a:lnTo>
                </a:path>
                <a:path w="2669540" h="7491730">
                  <a:moveTo>
                    <a:pt x="1105725" y="2741975"/>
                  </a:moveTo>
                  <a:lnTo>
                    <a:pt x="1105725" y="2711261"/>
                  </a:lnTo>
                </a:path>
                <a:path w="2669540" h="7491730">
                  <a:moveTo>
                    <a:pt x="1105725" y="2122099"/>
                  </a:moveTo>
                  <a:lnTo>
                    <a:pt x="1105725" y="2091384"/>
                  </a:lnTo>
                </a:path>
                <a:path w="2669540" h="7491730">
                  <a:moveTo>
                    <a:pt x="1105725" y="2060670"/>
                  </a:moveTo>
                  <a:lnTo>
                    <a:pt x="1105725" y="2029955"/>
                  </a:lnTo>
                </a:path>
                <a:path w="2669540" h="7491730">
                  <a:moveTo>
                    <a:pt x="1105725" y="1999241"/>
                  </a:moveTo>
                  <a:lnTo>
                    <a:pt x="1105725" y="1965734"/>
                  </a:lnTo>
                </a:path>
                <a:path w="2669540" h="7491730">
                  <a:moveTo>
                    <a:pt x="1105725" y="1935019"/>
                  </a:moveTo>
                  <a:lnTo>
                    <a:pt x="1105725" y="1904304"/>
                  </a:lnTo>
                </a:path>
                <a:path w="2669540" h="7491730">
                  <a:moveTo>
                    <a:pt x="1105725" y="1873590"/>
                  </a:moveTo>
                  <a:lnTo>
                    <a:pt x="1105725" y="1842875"/>
                  </a:lnTo>
                </a:path>
                <a:path w="2669540" h="7491730">
                  <a:moveTo>
                    <a:pt x="1105725" y="1812161"/>
                  </a:moveTo>
                  <a:lnTo>
                    <a:pt x="1105725" y="1781446"/>
                  </a:lnTo>
                </a:path>
                <a:path w="2669540" h="7491730">
                  <a:moveTo>
                    <a:pt x="1105725" y="1750731"/>
                  </a:moveTo>
                  <a:lnTo>
                    <a:pt x="1105725" y="1720017"/>
                  </a:lnTo>
                </a:path>
                <a:path w="2669540" h="7491730">
                  <a:moveTo>
                    <a:pt x="1105725" y="1686510"/>
                  </a:moveTo>
                  <a:lnTo>
                    <a:pt x="1105725" y="1655795"/>
                  </a:lnTo>
                </a:path>
                <a:path w="2669540" h="7491730">
                  <a:moveTo>
                    <a:pt x="1105725" y="1625081"/>
                  </a:moveTo>
                  <a:lnTo>
                    <a:pt x="1105725" y="1594366"/>
                  </a:lnTo>
                </a:path>
                <a:path w="2669540" h="7491730">
                  <a:moveTo>
                    <a:pt x="1105725" y="1563652"/>
                  </a:moveTo>
                  <a:lnTo>
                    <a:pt x="1105725" y="1532937"/>
                  </a:lnTo>
                </a:path>
                <a:path w="2669540" h="7491730">
                  <a:moveTo>
                    <a:pt x="1105725" y="1502222"/>
                  </a:moveTo>
                  <a:lnTo>
                    <a:pt x="1105725" y="1471508"/>
                  </a:lnTo>
                </a:path>
                <a:path w="2669540" h="7491730">
                  <a:moveTo>
                    <a:pt x="1105725" y="1440793"/>
                  </a:moveTo>
                  <a:lnTo>
                    <a:pt x="1105725" y="1407286"/>
                  </a:lnTo>
                </a:path>
                <a:path w="2669540" h="7491730">
                  <a:moveTo>
                    <a:pt x="1105725" y="1376572"/>
                  </a:moveTo>
                  <a:lnTo>
                    <a:pt x="1105725" y="1345857"/>
                  </a:lnTo>
                </a:path>
                <a:path w="2669540" h="7491730">
                  <a:moveTo>
                    <a:pt x="1105725" y="1315143"/>
                  </a:moveTo>
                  <a:lnTo>
                    <a:pt x="1105725" y="1295597"/>
                  </a:lnTo>
                </a:path>
                <a:path w="2669540" h="7491730">
                  <a:moveTo>
                    <a:pt x="1153193" y="6558962"/>
                  </a:moveTo>
                  <a:lnTo>
                    <a:pt x="1153193" y="6528247"/>
                  </a:lnTo>
                </a:path>
                <a:path w="2669540" h="7491730">
                  <a:moveTo>
                    <a:pt x="1153193" y="6497533"/>
                  </a:moveTo>
                  <a:lnTo>
                    <a:pt x="1153193" y="6466818"/>
                  </a:lnTo>
                </a:path>
                <a:path w="2669540" h="7491730">
                  <a:moveTo>
                    <a:pt x="1153193" y="6436104"/>
                  </a:moveTo>
                  <a:lnTo>
                    <a:pt x="1153193" y="6405389"/>
                  </a:lnTo>
                </a:path>
                <a:path w="2669540" h="7491730">
                  <a:moveTo>
                    <a:pt x="1153193" y="6374674"/>
                  </a:moveTo>
                  <a:lnTo>
                    <a:pt x="1153193" y="6343960"/>
                  </a:lnTo>
                </a:path>
                <a:path w="2669540" h="7491730">
                  <a:moveTo>
                    <a:pt x="1153193" y="6313245"/>
                  </a:moveTo>
                  <a:lnTo>
                    <a:pt x="1153193" y="6279738"/>
                  </a:lnTo>
                </a:path>
                <a:path w="2669540" h="7491730">
                  <a:moveTo>
                    <a:pt x="1153193" y="6249024"/>
                  </a:moveTo>
                  <a:lnTo>
                    <a:pt x="1153193" y="6218309"/>
                  </a:lnTo>
                </a:path>
                <a:path w="2669540" h="7491730">
                  <a:moveTo>
                    <a:pt x="1153193" y="6187595"/>
                  </a:moveTo>
                  <a:lnTo>
                    <a:pt x="1153193" y="6156880"/>
                  </a:lnTo>
                </a:path>
                <a:path w="2669540" h="7491730">
                  <a:moveTo>
                    <a:pt x="1153193" y="6126165"/>
                  </a:moveTo>
                  <a:lnTo>
                    <a:pt x="1153193" y="6095451"/>
                  </a:lnTo>
                </a:path>
                <a:path w="2669540" h="7491730">
                  <a:moveTo>
                    <a:pt x="1153193" y="6064736"/>
                  </a:moveTo>
                  <a:lnTo>
                    <a:pt x="1153193" y="6031229"/>
                  </a:lnTo>
                </a:path>
                <a:path w="2669540" h="7491730">
                  <a:moveTo>
                    <a:pt x="1153193" y="6000515"/>
                  </a:moveTo>
                  <a:lnTo>
                    <a:pt x="1153193" y="5969800"/>
                  </a:lnTo>
                </a:path>
                <a:path w="2669540" h="7491730">
                  <a:moveTo>
                    <a:pt x="1153193" y="5939086"/>
                  </a:moveTo>
                  <a:lnTo>
                    <a:pt x="1153193" y="5913955"/>
                  </a:lnTo>
                </a:path>
                <a:path w="2669540" h="7491730">
                  <a:moveTo>
                    <a:pt x="1153193" y="4202315"/>
                  </a:moveTo>
                  <a:lnTo>
                    <a:pt x="1153193" y="4193938"/>
                  </a:lnTo>
                </a:path>
                <a:path w="2669540" h="7491730">
                  <a:moveTo>
                    <a:pt x="1153193" y="1130855"/>
                  </a:moveTo>
                  <a:lnTo>
                    <a:pt x="1153193" y="1128063"/>
                  </a:lnTo>
                </a:path>
                <a:path w="2669540" h="7491730">
                  <a:moveTo>
                    <a:pt x="1153193" y="1097348"/>
                  </a:moveTo>
                  <a:lnTo>
                    <a:pt x="1153193" y="1066634"/>
                  </a:lnTo>
                </a:path>
                <a:path w="2669540" h="7491730">
                  <a:moveTo>
                    <a:pt x="1153193" y="1035919"/>
                  </a:moveTo>
                  <a:lnTo>
                    <a:pt x="1153193" y="1005204"/>
                  </a:lnTo>
                </a:path>
                <a:path w="2669540" h="7491730">
                  <a:moveTo>
                    <a:pt x="1153193" y="974490"/>
                  </a:moveTo>
                  <a:lnTo>
                    <a:pt x="1153193" y="943775"/>
                  </a:lnTo>
                </a:path>
                <a:path w="2669540" h="7491730">
                  <a:moveTo>
                    <a:pt x="1153193" y="913061"/>
                  </a:moveTo>
                  <a:lnTo>
                    <a:pt x="1153193" y="879554"/>
                  </a:lnTo>
                </a:path>
                <a:path w="2669540" h="7491730">
                  <a:moveTo>
                    <a:pt x="1153193" y="848839"/>
                  </a:moveTo>
                  <a:lnTo>
                    <a:pt x="1153193" y="818125"/>
                  </a:lnTo>
                </a:path>
                <a:path w="2669540" h="7491730">
                  <a:moveTo>
                    <a:pt x="1153193" y="787410"/>
                  </a:moveTo>
                  <a:lnTo>
                    <a:pt x="1153193" y="756695"/>
                  </a:lnTo>
                </a:path>
                <a:path w="2669540" h="7491730">
                  <a:moveTo>
                    <a:pt x="1153193" y="725981"/>
                  </a:moveTo>
                  <a:lnTo>
                    <a:pt x="1153193" y="695266"/>
                  </a:lnTo>
                </a:path>
                <a:path w="2669540" h="7491730">
                  <a:moveTo>
                    <a:pt x="1153193" y="664552"/>
                  </a:moveTo>
                  <a:lnTo>
                    <a:pt x="1153193" y="633837"/>
                  </a:lnTo>
                </a:path>
                <a:path w="2669540" h="7491730">
                  <a:moveTo>
                    <a:pt x="1153193" y="600330"/>
                  </a:moveTo>
                  <a:lnTo>
                    <a:pt x="1153193" y="569616"/>
                  </a:lnTo>
                </a:path>
                <a:path w="2669540" h="7491730">
                  <a:moveTo>
                    <a:pt x="1153193" y="538901"/>
                  </a:moveTo>
                  <a:lnTo>
                    <a:pt x="1153193" y="508186"/>
                  </a:lnTo>
                </a:path>
                <a:path w="2669540" h="7491730">
                  <a:moveTo>
                    <a:pt x="1153193" y="477472"/>
                  </a:moveTo>
                  <a:lnTo>
                    <a:pt x="1153193" y="446757"/>
                  </a:lnTo>
                </a:path>
                <a:path w="2669540" h="7491730">
                  <a:moveTo>
                    <a:pt x="1153193" y="416043"/>
                  </a:moveTo>
                  <a:lnTo>
                    <a:pt x="1153193" y="385328"/>
                  </a:lnTo>
                </a:path>
                <a:path w="2669540" h="7491730">
                  <a:moveTo>
                    <a:pt x="1153193" y="354613"/>
                  </a:moveTo>
                  <a:lnTo>
                    <a:pt x="1153193" y="321107"/>
                  </a:lnTo>
                </a:path>
                <a:path w="2669540" h="7491730">
                  <a:moveTo>
                    <a:pt x="1153193" y="290392"/>
                  </a:moveTo>
                  <a:lnTo>
                    <a:pt x="1153193" y="259677"/>
                  </a:lnTo>
                </a:path>
                <a:path w="2669540" h="7491730">
                  <a:moveTo>
                    <a:pt x="1153193" y="228963"/>
                  </a:moveTo>
                  <a:lnTo>
                    <a:pt x="1153193" y="198248"/>
                  </a:lnTo>
                </a:path>
                <a:path w="2669540" h="7491730">
                  <a:moveTo>
                    <a:pt x="1153193" y="167534"/>
                  </a:moveTo>
                  <a:lnTo>
                    <a:pt x="1153193" y="136819"/>
                  </a:lnTo>
                </a:path>
                <a:path w="2669540" h="7491730">
                  <a:moveTo>
                    <a:pt x="1153193" y="106104"/>
                  </a:moveTo>
                  <a:lnTo>
                    <a:pt x="1153193" y="72598"/>
                  </a:lnTo>
                </a:path>
                <a:path w="2669540" h="7491730">
                  <a:moveTo>
                    <a:pt x="1153193" y="41883"/>
                  </a:moveTo>
                  <a:lnTo>
                    <a:pt x="1153193" y="11168"/>
                  </a:lnTo>
                </a:path>
                <a:path w="2669540" h="7491730">
                  <a:moveTo>
                    <a:pt x="1153193" y="4065495"/>
                  </a:moveTo>
                  <a:lnTo>
                    <a:pt x="1153193" y="4045950"/>
                  </a:lnTo>
                </a:path>
                <a:path w="2669540" h="7491730">
                  <a:moveTo>
                    <a:pt x="1153193" y="2144437"/>
                  </a:moveTo>
                  <a:lnTo>
                    <a:pt x="1153193" y="2122099"/>
                  </a:lnTo>
                </a:path>
                <a:path w="2669540" h="7491730">
                  <a:moveTo>
                    <a:pt x="1153193" y="2091384"/>
                  </a:moveTo>
                  <a:lnTo>
                    <a:pt x="1153193" y="2060670"/>
                  </a:lnTo>
                </a:path>
                <a:path w="2669540" h="7491730">
                  <a:moveTo>
                    <a:pt x="1153193" y="2029955"/>
                  </a:moveTo>
                  <a:lnTo>
                    <a:pt x="1153193" y="1999241"/>
                  </a:lnTo>
                </a:path>
                <a:path w="2669540" h="7491730">
                  <a:moveTo>
                    <a:pt x="1153193" y="1965734"/>
                  </a:moveTo>
                  <a:lnTo>
                    <a:pt x="1153193" y="1935019"/>
                  </a:lnTo>
                </a:path>
                <a:path w="2669540" h="7491730">
                  <a:moveTo>
                    <a:pt x="1153193" y="1904304"/>
                  </a:moveTo>
                  <a:lnTo>
                    <a:pt x="1153193" y="1873590"/>
                  </a:lnTo>
                </a:path>
                <a:path w="2669540" h="7491730">
                  <a:moveTo>
                    <a:pt x="1153193" y="1842875"/>
                  </a:moveTo>
                  <a:lnTo>
                    <a:pt x="1153193" y="1812161"/>
                  </a:lnTo>
                </a:path>
                <a:path w="2669540" h="7491730">
                  <a:moveTo>
                    <a:pt x="1153193" y="1781446"/>
                  </a:moveTo>
                  <a:lnTo>
                    <a:pt x="1153193" y="1750731"/>
                  </a:lnTo>
                </a:path>
                <a:path w="2669540" h="7491730">
                  <a:moveTo>
                    <a:pt x="1153193" y="1720017"/>
                  </a:moveTo>
                  <a:lnTo>
                    <a:pt x="1153193" y="1686510"/>
                  </a:lnTo>
                </a:path>
                <a:path w="2669540" h="7491730">
                  <a:moveTo>
                    <a:pt x="1153193" y="1655795"/>
                  </a:moveTo>
                  <a:lnTo>
                    <a:pt x="1153193" y="1625081"/>
                  </a:lnTo>
                </a:path>
                <a:path w="2669540" h="7491730">
                  <a:moveTo>
                    <a:pt x="1153193" y="1594366"/>
                  </a:moveTo>
                  <a:lnTo>
                    <a:pt x="1153193" y="1563652"/>
                  </a:lnTo>
                </a:path>
                <a:path w="2669540" h="7491730">
                  <a:moveTo>
                    <a:pt x="1153193" y="1532937"/>
                  </a:moveTo>
                  <a:lnTo>
                    <a:pt x="1153193" y="1502222"/>
                  </a:lnTo>
                </a:path>
                <a:path w="2669540" h="7491730">
                  <a:moveTo>
                    <a:pt x="1153193" y="1471508"/>
                  </a:moveTo>
                  <a:lnTo>
                    <a:pt x="1153193" y="1440793"/>
                  </a:lnTo>
                </a:path>
                <a:path w="2669540" h="7491730">
                  <a:moveTo>
                    <a:pt x="1153193" y="1407286"/>
                  </a:moveTo>
                  <a:lnTo>
                    <a:pt x="1153193" y="1376572"/>
                  </a:lnTo>
                </a:path>
                <a:path w="2669540" h="7491730">
                  <a:moveTo>
                    <a:pt x="1153193" y="1345857"/>
                  </a:moveTo>
                  <a:lnTo>
                    <a:pt x="1153193" y="1315143"/>
                  </a:lnTo>
                </a:path>
                <a:path w="2669540" h="7491730">
                  <a:moveTo>
                    <a:pt x="1153193" y="1284428"/>
                  </a:moveTo>
                  <a:lnTo>
                    <a:pt x="1153193" y="1253713"/>
                  </a:lnTo>
                </a:path>
                <a:path w="2669540" h="7491730">
                  <a:moveTo>
                    <a:pt x="1153193" y="1222999"/>
                  </a:moveTo>
                  <a:lnTo>
                    <a:pt x="1153193" y="1192284"/>
                  </a:lnTo>
                </a:path>
                <a:path w="2669540" h="7491730">
                  <a:moveTo>
                    <a:pt x="1153193" y="1161570"/>
                  </a:moveTo>
                  <a:lnTo>
                    <a:pt x="1153193" y="1130855"/>
                  </a:lnTo>
                </a:path>
                <a:path w="2669540" h="7491730">
                  <a:moveTo>
                    <a:pt x="1153193" y="4015235"/>
                  </a:moveTo>
                  <a:lnTo>
                    <a:pt x="1153193" y="3984520"/>
                  </a:lnTo>
                </a:path>
                <a:path w="2669540" h="7491730">
                  <a:moveTo>
                    <a:pt x="1153193" y="3953806"/>
                  </a:moveTo>
                  <a:lnTo>
                    <a:pt x="1153193" y="3923091"/>
                  </a:lnTo>
                </a:path>
                <a:path w="2669540" h="7491730">
                  <a:moveTo>
                    <a:pt x="1153193" y="3892377"/>
                  </a:moveTo>
                  <a:lnTo>
                    <a:pt x="1153193" y="3858870"/>
                  </a:lnTo>
                </a:path>
                <a:path w="2669540" h="7491730">
                  <a:moveTo>
                    <a:pt x="1153193" y="3828155"/>
                  </a:moveTo>
                  <a:lnTo>
                    <a:pt x="1153193" y="3797441"/>
                  </a:lnTo>
                </a:path>
                <a:path w="2669540" h="7491730">
                  <a:moveTo>
                    <a:pt x="1153193" y="3766726"/>
                  </a:moveTo>
                  <a:lnTo>
                    <a:pt x="1153193" y="3736011"/>
                  </a:lnTo>
                </a:path>
                <a:path w="2669540" h="7491730">
                  <a:moveTo>
                    <a:pt x="1153193" y="3705297"/>
                  </a:moveTo>
                  <a:lnTo>
                    <a:pt x="1153193" y="3674582"/>
                  </a:lnTo>
                </a:path>
                <a:path w="2669540" h="7491730">
                  <a:moveTo>
                    <a:pt x="1153193" y="3643868"/>
                  </a:moveTo>
                  <a:lnTo>
                    <a:pt x="1153193" y="3613153"/>
                  </a:lnTo>
                </a:path>
                <a:path w="2669540" h="7491730">
                  <a:moveTo>
                    <a:pt x="1153193" y="3579646"/>
                  </a:moveTo>
                  <a:lnTo>
                    <a:pt x="1153193" y="3548931"/>
                  </a:lnTo>
                </a:path>
                <a:path w="2669540" h="7491730">
                  <a:moveTo>
                    <a:pt x="1153193" y="3518217"/>
                  </a:moveTo>
                  <a:lnTo>
                    <a:pt x="1153193" y="3487502"/>
                  </a:lnTo>
                </a:path>
                <a:path w="2669540" h="7491730">
                  <a:moveTo>
                    <a:pt x="1153193" y="3456788"/>
                  </a:moveTo>
                  <a:lnTo>
                    <a:pt x="1153193" y="3426073"/>
                  </a:lnTo>
                </a:path>
                <a:path w="2669540" h="7491730">
                  <a:moveTo>
                    <a:pt x="1153193" y="3395359"/>
                  </a:moveTo>
                  <a:lnTo>
                    <a:pt x="1153193" y="3364644"/>
                  </a:lnTo>
                </a:path>
                <a:path w="2669540" h="7491730">
                  <a:moveTo>
                    <a:pt x="1153193" y="3333929"/>
                  </a:moveTo>
                  <a:lnTo>
                    <a:pt x="1153193" y="3300422"/>
                  </a:lnTo>
                </a:path>
                <a:path w="2669540" h="7491730">
                  <a:moveTo>
                    <a:pt x="1153193" y="3269708"/>
                  </a:moveTo>
                  <a:lnTo>
                    <a:pt x="1153193" y="3238993"/>
                  </a:lnTo>
                </a:path>
                <a:path w="2669540" h="7491730">
                  <a:moveTo>
                    <a:pt x="1153193" y="3208279"/>
                  </a:moveTo>
                  <a:lnTo>
                    <a:pt x="1153193" y="3177564"/>
                  </a:lnTo>
                </a:path>
                <a:path w="2669540" h="7491730">
                  <a:moveTo>
                    <a:pt x="1153193" y="3146850"/>
                  </a:moveTo>
                  <a:lnTo>
                    <a:pt x="1153193" y="3116135"/>
                  </a:lnTo>
                </a:path>
                <a:path w="2669540" h="7491730">
                  <a:moveTo>
                    <a:pt x="1153193" y="3085420"/>
                  </a:moveTo>
                  <a:lnTo>
                    <a:pt x="1153193" y="3051913"/>
                  </a:lnTo>
                </a:path>
                <a:path w="2669540" h="7491730">
                  <a:moveTo>
                    <a:pt x="1153193" y="3021199"/>
                  </a:moveTo>
                  <a:lnTo>
                    <a:pt x="1153193" y="2990484"/>
                  </a:lnTo>
                </a:path>
                <a:path w="2669540" h="7491730">
                  <a:moveTo>
                    <a:pt x="1153193" y="2959770"/>
                  </a:moveTo>
                  <a:lnTo>
                    <a:pt x="1153193" y="2929055"/>
                  </a:lnTo>
                </a:path>
                <a:path w="2669540" h="7491730">
                  <a:moveTo>
                    <a:pt x="1153193" y="2898341"/>
                  </a:moveTo>
                  <a:lnTo>
                    <a:pt x="1153193" y="2867626"/>
                  </a:lnTo>
                </a:path>
                <a:path w="2669540" h="7491730">
                  <a:moveTo>
                    <a:pt x="1153193" y="2836911"/>
                  </a:moveTo>
                  <a:lnTo>
                    <a:pt x="1153193" y="2806197"/>
                  </a:lnTo>
                </a:path>
                <a:path w="2669540" h="7491730">
                  <a:moveTo>
                    <a:pt x="1153193" y="2772690"/>
                  </a:moveTo>
                  <a:lnTo>
                    <a:pt x="1153193" y="2741975"/>
                  </a:lnTo>
                </a:path>
                <a:path w="2669540" h="7491730">
                  <a:moveTo>
                    <a:pt x="1153193" y="2711261"/>
                  </a:moveTo>
                  <a:lnTo>
                    <a:pt x="1153193" y="2691715"/>
                  </a:lnTo>
                </a:path>
                <a:path w="2669540" h="7491730">
                  <a:moveTo>
                    <a:pt x="1197869" y="6589677"/>
                  </a:moveTo>
                  <a:lnTo>
                    <a:pt x="1197869" y="6558962"/>
                  </a:lnTo>
                </a:path>
                <a:path w="2669540" h="7491730">
                  <a:moveTo>
                    <a:pt x="1197869" y="6528247"/>
                  </a:moveTo>
                  <a:lnTo>
                    <a:pt x="1197869" y="6497533"/>
                  </a:lnTo>
                </a:path>
                <a:path w="2669540" h="7491730">
                  <a:moveTo>
                    <a:pt x="1197869" y="6466818"/>
                  </a:moveTo>
                  <a:lnTo>
                    <a:pt x="1197869" y="6436104"/>
                  </a:lnTo>
                </a:path>
                <a:path w="2669540" h="7491730">
                  <a:moveTo>
                    <a:pt x="1197869" y="6405389"/>
                  </a:moveTo>
                  <a:lnTo>
                    <a:pt x="1197869" y="6374674"/>
                  </a:lnTo>
                </a:path>
                <a:path w="2669540" h="7491730">
                  <a:moveTo>
                    <a:pt x="1197869" y="6343960"/>
                  </a:moveTo>
                  <a:lnTo>
                    <a:pt x="1197869" y="6313245"/>
                  </a:lnTo>
                </a:path>
                <a:path w="2669540" h="7491730">
                  <a:moveTo>
                    <a:pt x="1197869" y="6279738"/>
                  </a:moveTo>
                  <a:lnTo>
                    <a:pt x="1197869" y="6249024"/>
                  </a:lnTo>
                </a:path>
                <a:path w="2669540" h="7491730">
                  <a:moveTo>
                    <a:pt x="1197869" y="6218309"/>
                  </a:moveTo>
                  <a:lnTo>
                    <a:pt x="1197869" y="6187595"/>
                  </a:lnTo>
                </a:path>
                <a:path w="2669540" h="7491730">
                  <a:moveTo>
                    <a:pt x="1197869" y="6156880"/>
                  </a:moveTo>
                  <a:lnTo>
                    <a:pt x="1197869" y="6126165"/>
                  </a:lnTo>
                </a:path>
                <a:path w="2669540" h="7491730">
                  <a:moveTo>
                    <a:pt x="1197869" y="6095451"/>
                  </a:moveTo>
                  <a:lnTo>
                    <a:pt x="1197869" y="6064736"/>
                  </a:lnTo>
                </a:path>
                <a:path w="2669540" h="7491730">
                  <a:moveTo>
                    <a:pt x="1197869" y="6031229"/>
                  </a:moveTo>
                  <a:lnTo>
                    <a:pt x="1197869" y="6000515"/>
                  </a:lnTo>
                </a:path>
                <a:path w="2669540" h="7491730">
                  <a:moveTo>
                    <a:pt x="1197869" y="5969800"/>
                  </a:moveTo>
                  <a:lnTo>
                    <a:pt x="1197869" y="5939086"/>
                  </a:lnTo>
                </a:path>
                <a:path w="2669540" h="7491730">
                  <a:moveTo>
                    <a:pt x="1197869" y="5349924"/>
                  </a:moveTo>
                  <a:lnTo>
                    <a:pt x="1197869" y="5319209"/>
                  </a:lnTo>
                </a:path>
                <a:path w="2669540" h="7491730">
                  <a:moveTo>
                    <a:pt x="1197869" y="5288495"/>
                  </a:moveTo>
                  <a:lnTo>
                    <a:pt x="1197869" y="5257780"/>
                  </a:lnTo>
                </a:path>
                <a:path w="2669540" h="7491730">
                  <a:moveTo>
                    <a:pt x="1197869" y="5227065"/>
                  </a:moveTo>
                  <a:lnTo>
                    <a:pt x="1197869" y="5193559"/>
                  </a:lnTo>
                </a:path>
                <a:path w="2669540" h="7491730">
                  <a:moveTo>
                    <a:pt x="1197869" y="5162844"/>
                  </a:moveTo>
                  <a:lnTo>
                    <a:pt x="1197869" y="5132129"/>
                  </a:lnTo>
                </a:path>
                <a:path w="2669540" h="7491730">
                  <a:moveTo>
                    <a:pt x="1197869" y="5101415"/>
                  </a:moveTo>
                  <a:lnTo>
                    <a:pt x="1197869" y="5070700"/>
                  </a:lnTo>
                </a:path>
                <a:path w="2669540" h="7491730">
                  <a:moveTo>
                    <a:pt x="1197869" y="5039986"/>
                  </a:moveTo>
                  <a:lnTo>
                    <a:pt x="1197869" y="5009271"/>
                  </a:lnTo>
                </a:path>
                <a:path w="2669540" h="7491730">
                  <a:moveTo>
                    <a:pt x="1197869" y="4978556"/>
                  </a:moveTo>
                  <a:lnTo>
                    <a:pt x="1197869" y="4945050"/>
                  </a:lnTo>
                </a:path>
                <a:path w="2669540" h="7491730">
                  <a:moveTo>
                    <a:pt x="1197869" y="4914335"/>
                  </a:moveTo>
                  <a:lnTo>
                    <a:pt x="1197869" y="4883620"/>
                  </a:lnTo>
                </a:path>
                <a:path w="2669540" h="7491730">
                  <a:moveTo>
                    <a:pt x="1197869" y="4852906"/>
                  </a:moveTo>
                  <a:lnTo>
                    <a:pt x="1197869" y="4822191"/>
                  </a:lnTo>
                </a:path>
                <a:path w="2669540" h="7491730">
                  <a:moveTo>
                    <a:pt x="1197869" y="1128063"/>
                  </a:moveTo>
                  <a:lnTo>
                    <a:pt x="1197869" y="1097348"/>
                  </a:lnTo>
                </a:path>
                <a:path w="2669540" h="7491730">
                  <a:moveTo>
                    <a:pt x="1197869" y="1066634"/>
                  </a:moveTo>
                  <a:lnTo>
                    <a:pt x="1197869" y="1035919"/>
                  </a:lnTo>
                </a:path>
                <a:path w="2669540" h="7491730">
                  <a:moveTo>
                    <a:pt x="1197869" y="1005204"/>
                  </a:moveTo>
                  <a:lnTo>
                    <a:pt x="1197869" y="974490"/>
                  </a:lnTo>
                </a:path>
                <a:path w="2669540" h="7491730">
                  <a:moveTo>
                    <a:pt x="1197869" y="943775"/>
                  </a:moveTo>
                  <a:lnTo>
                    <a:pt x="1197869" y="913061"/>
                  </a:lnTo>
                </a:path>
                <a:path w="2669540" h="7491730">
                  <a:moveTo>
                    <a:pt x="1197869" y="879554"/>
                  </a:moveTo>
                  <a:lnTo>
                    <a:pt x="1197869" y="848839"/>
                  </a:lnTo>
                </a:path>
                <a:path w="2669540" h="7491730">
                  <a:moveTo>
                    <a:pt x="1197869" y="818125"/>
                  </a:moveTo>
                  <a:lnTo>
                    <a:pt x="1197869" y="787410"/>
                  </a:lnTo>
                </a:path>
                <a:path w="2669540" h="7491730">
                  <a:moveTo>
                    <a:pt x="1197869" y="756695"/>
                  </a:moveTo>
                  <a:lnTo>
                    <a:pt x="1197869" y="725981"/>
                  </a:lnTo>
                </a:path>
                <a:path w="2669540" h="7491730">
                  <a:moveTo>
                    <a:pt x="1197869" y="695266"/>
                  </a:moveTo>
                  <a:lnTo>
                    <a:pt x="1197869" y="664552"/>
                  </a:lnTo>
                </a:path>
                <a:path w="2669540" h="7491730">
                  <a:moveTo>
                    <a:pt x="1197869" y="633837"/>
                  </a:moveTo>
                  <a:lnTo>
                    <a:pt x="1197869" y="600330"/>
                  </a:lnTo>
                </a:path>
                <a:path w="2669540" h="7491730">
                  <a:moveTo>
                    <a:pt x="1197869" y="569616"/>
                  </a:moveTo>
                  <a:lnTo>
                    <a:pt x="1197869" y="538901"/>
                  </a:lnTo>
                </a:path>
                <a:path w="2669540" h="7491730">
                  <a:moveTo>
                    <a:pt x="1197869" y="508186"/>
                  </a:moveTo>
                  <a:lnTo>
                    <a:pt x="1197869" y="477472"/>
                  </a:lnTo>
                </a:path>
                <a:path w="2669540" h="7491730">
                  <a:moveTo>
                    <a:pt x="1197869" y="446757"/>
                  </a:moveTo>
                  <a:lnTo>
                    <a:pt x="1197869" y="416043"/>
                  </a:lnTo>
                </a:path>
                <a:path w="2669540" h="7491730">
                  <a:moveTo>
                    <a:pt x="1197869" y="385328"/>
                  </a:moveTo>
                  <a:lnTo>
                    <a:pt x="1197869" y="354613"/>
                  </a:lnTo>
                </a:path>
                <a:path w="2669540" h="7491730">
                  <a:moveTo>
                    <a:pt x="1197869" y="321107"/>
                  </a:moveTo>
                  <a:lnTo>
                    <a:pt x="1197869" y="290392"/>
                  </a:lnTo>
                </a:path>
                <a:path w="2669540" h="7491730">
                  <a:moveTo>
                    <a:pt x="1197869" y="259677"/>
                  </a:moveTo>
                  <a:lnTo>
                    <a:pt x="1197869" y="228963"/>
                  </a:lnTo>
                </a:path>
                <a:path w="2669540" h="7491730">
                  <a:moveTo>
                    <a:pt x="1197869" y="198248"/>
                  </a:moveTo>
                  <a:lnTo>
                    <a:pt x="1197869" y="167534"/>
                  </a:lnTo>
                </a:path>
                <a:path w="2669540" h="7491730">
                  <a:moveTo>
                    <a:pt x="1197869" y="136819"/>
                  </a:moveTo>
                  <a:lnTo>
                    <a:pt x="1197869" y="106104"/>
                  </a:lnTo>
                </a:path>
                <a:path w="2669540" h="7491730">
                  <a:moveTo>
                    <a:pt x="1197869" y="72598"/>
                  </a:moveTo>
                  <a:lnTo>
                    <a:pt x="1197869" y="41883"/>
                  </a:lnTo>
                </a:path>
                <a:path w="2669540" h="7491730">
                  <a:moveTo>
                    <a:pt x="1197869" y="11168"/>
                  </a:moveTo>
                  <a:lnTo>
                    <a:pt x="1197869" y="0"/>
                  </a:lnTo>
                </a:path>
                <a:path w="2669540" h="7491730">
                  <a:moveTo>
                    <a:pt x="1197869" y="4791477"/>
                  </a:moveTo>
                  <a:lnTo>
                    <a:pt x="1197869" y="4760762"/>
                  </a:lnTo>
                </a:path>
                <a:path w="2669540" h="7491730">
                  <a:moveTo>
                    <a:pt x="1197869" y="4730047"/>
                  </a:moveTo>
                  <a:lnTo>
                    <a:pt x="1197869" y="4699333"/>
                  </a:lnTo>
                </a:path>
                <a:path w="2669540" h="7491730">
                  <a:moveTo>
                    <a:pt x="1197869" y="4665826"/>
                  </a:moveTo>
                  <a:lnTo>
                    <a:pt x="1197869" y="4635111"/>
                  </a:lnTo>
                </a:path>
                <a:path w="2669540" h="7491730">
                  <a:moveTo>
                    <a:pt x="1197869" y="4604397"/>
                  </a:moveTo>
                  <a:lnTo>
                    <a:pt x="1197869" y="4573682"/>
                  </a:lnTo>
                </a:path>
                <a:path w="2669540" h="7491730">
                  <a:moveTo>
                    <a:pt x="1197869" y="2122099"/>
                  </a:moveTo>
                  <a:lnTo>
                    <a:pt x="1197869" y="2091384"/>
                  </a:lnTo>
                </a:path>
                <a:path w="2669540" h="7491730">
                  <a:moveTo>
                    <a:pt x="1197869" y="2060670"/>
                  </a:moveTo>
                  <a:lnTo>
                    <a:pt x="1197869" y="2029955"/>
                  </a:lnTo>
                </a:path>
                <a:path w="2669540" h="7491730">
                  <a:moveTo>
                    <a:pt x="1197869" y="1999241"/>
                  </a:moveTo>
                  <a:lnTo>
                    <a:pt x="1197869" y="1965734"/>
                  </a:lnTo>
                </a:path>
                <a:path w="2669540" h="7491730">
                  <a:moveTo>
                    <a:pt x="1197869" y="1935019"/>
                  </a:moveTo>
                  <a:lnTo>
                    <a:pt x="1197869" y="1904304"/>
                  </a:lnTo>
                </a:path>
                <a:path w="2669540" h="7491730">
                  <a:moveTo>
                    <a:pt x="1197869" y="1873590"/>
                  </a:moveTo>
                  <a:lnTo>
                    <a:pt x="1197869" y="1842875"/>
                  </a:lnTo>
                </a:path>
                <a:path w="2669540" h="7491730">
                  <a:moveTo>
                    <a:pt x="1197869" y="1812161"/>
                  </a:moveTo>
                  <a:lnTo>
                    <a:pt x="1197869" y="1781446"/>
                  </a:lnTo>
                </a:path>
                <a:path w="2669540" h="7491730">
                  <a:moveTo>
                    <a:pt x="1197869" y="1750731"/>
                  </a:moveTo>
                  <a:lnTo>
                    <a:pt x="1197869" y="1720017"/>
                  </a:lnTo>
                </a:path>
                <a:path w="2669540" h="7491730">
                  <a:moveTo>
                    <a:pt x="1197869" y="1686510"/>
                  </a:moveTo>
                  <a:lnTo>
                    <a:pt x="1197869" y="1655795"/>
                  </a:lnTo>
                </a:path>
                <a:path w="2669540" h="7491730">
                  <a:moveTo>
                    <a:pt x="1197869" y="1625081"/>
                  </a:moveTo>
                  <a:lnTo>
                    <a:pt x="1197869" y="1594366"/>
                  </a:lnTo>
                </a:path>
                <a:path w="2669540" h="7491730">
                  <a:moveTo>
                    <a:pt x="1197869" y="1563652"/>
                  </a:moveTo>
                  <a:lnTo>
                    <a:pt x="1197869" y="1532937"/>
                  </a:lnTo>
                </a:path>
                <a:path w="2669540" h="7491730">
                  <a:moveTo>
                    <a:pt x="1197869" y="1502222"/>
                  </a:moveTo>
                  <a:lnTo>
                    <a:pt x="1197869" y="1471508"/>
                  </a:lnTo>
                </a:path>
                <a:path w="2669540" h="7491730">
                  <a:moveTo>
                    <a:pt x="1197869" y="1440793"/>
                  </a:moveTo>
                  <a:lnTo>
                    <a:pt x="1197869" y="1407286"/>
                  </a:lnTo>
                </a:path>
                <a:path w="2669540" h="7491730">
                  <a:moveTo>
                    <a:pt x="1197869" y="1376572"/>
                  </a:moveTo>
                  <a:lnTo>
                    <a:pt x="1197869" y="1345857"/>
                  </a:lnTo>
                </a:path>
                <a:path w="2669540" h="7491730">
                  <a:moveTo>
                    <a:pt x="1197869" y="1315143"/>
                  </a:moveTo>
                  <a:lnTo>
                    <a:pt x="1197869" y="1284428"/>
                  </a:lnTo>
                </a:path>
                <a:path w="2669540" h="7491730">
                  <a:moveTo>
                    <a:pt x="1197869" y="1253713"/>
                  </a:moveTo>
                  <a:lnTo>
                    <a:pt x="1197869" y="1222999"/>
                  </a:lnTo>
                </a:path>
                <a:path w="2669540" h="7491730">
                  <a:moveTo>
                    <a:pt x="1197869" y="1192284"/>
                  </a:moveTo>
                  <a:lnTo>
                    <a:pt x="1197869" y="1161570"/>
                  </a:lnTo>
                </a:path>
                <a:path w="2669540" h="7491730">
                  <a:moveTo>
                    <a:pt x="1197869" y="4227445"/>
                  </a:moveTo>
                  <a:lnTo>
                    <a:pt x="1197869" y="4202315"/>
                  </a:lnTo>
                </a:path>
                <a:path w="2669540" h="7491730">
                  <a:moveTo>
                    <a:pt x="1197869" y="4029196"/>
                  </a:moveTo>
                  <a:lnTo>
                    <a:pt x="1197869" y="4015235"/>
                  </a:lnTo>
                </a:path>
                <a:path w="2669540" h="7491730">
                  <a:moveTo>
                    <a:pt x="1197869" y="3984520"/>
                  </a:moveTo>
                  <a:lnTo>
                    <a:pt x="1197869" y="3953806"/>
                  </a:lnTo>
                </a:path>
                <a:path w="2669540" h="7491730">
                  <a:moveTo>
                    <a:pt x="1197869" y="3923091"/>
                  </a:moveTo>
                  <a:lnTo>
                    <a:pt x="1197869" y="3892377"/>
                  </a:lnTo>
                </a:path>
                <a:path w="2669540" h="7491730">
                  <a:moveTo>
                    <a:pt x="1197869" y="3858870"/>
                  </a:moveTo>
                  <a:lnTo>
                    <a:pt x="1197869" y="3828155"/>
                  </a:lnTo>
                </a:path>
                <a:path w="2669540" h="7491730">
                  <a:moveTo>
                    <a:pt x="1197869" y="3797441"/>
                  </a:moveTo>
                  <a:lnTo>
                    <a:pt x="1197869" y="3766726"/>
                  </a:lnTo>
                </a:path>
                <a:path w="2669540" h="7491730">
                  <a:moveTo>
                    <a:pt x="1197869" y="3736011"/>
                  </a:moveTo>
                  <a:lnTo>
                    <a:pt x="1197869" y="3705297"/>
                  </a:lnTo>
                </a:path>
                <a:path w="2669540" h="7491730">
                  <a:moveTo>
                    <a:pt x="1197869" y="3674582"/>
                  </a:moveTo>
                  <a:lnTo>
                    <a:pt x="1197869" y="3643868"/>
                  </a:lnTo>
                </a:path>
                <a:path w="2669540" h="7491730">
                  <a:moveTo>
                    <a:pt x="1197869" y="3613153"/>
                  </a:moveTo>
                  <a:lnTo>
                    <a:pt x="1197869" y="3579646"/>
                  </a:lnTo>
                </a:path>
                <a:path w="2669540" h="7491730">
                  <a:moveTo>
                    <a:pt x="1197869" y="3548931"/>
                  </a:moveTo>
                  <a:lnTo>
                    <a:pt x="1197869" y="3518217"/>
                  </a:lnTo>
                </a:path>
                <a:path w="2669540" h="7491730">
                  <a:moveTo>
                    <a:pt x="1197869" y="3487502"/>
                  </a:moveTo>
                  <a:lnTo>
                    <a:pt x="1197869" y="3456788"/>
                  </a:lnTo>
                </a:path>
                <a:path w="2669540" h="7491730">
                  <a:moveTo>
                    <a:pt x="1197869" y="3426073"/>
                  </a:moveTo>
                  <a:lnTo>
                    <a:pt x="1197869" y="3395359"/>
                  </a:lnTo>
                </a:path>
                <a:path w="2669540" h="7491730">
                  <a:moveTo>
                    <a:pt x="1197869" y="3364644"/>
                  </a:moveTo>
                  <a:lnTo>
                    <a:pt x="1197869" y="3333929"/>
                  </a:lnTo>
                </a:path>
                <a:path w="2669540" h="7491730">
                  <a:moveTo>
                    <a:pt x="1197869" y="3300422"/>
                  </a:moveTo>
                  <a:lnTo>
                    <a:pt x="1197869" y="3269708"/>
                  </a:lnTo>
                </a:path>
                <a:path w="2669540" h="7491730">
                  <a:moveTo>
                    <a:pt x="1197869" y="3238993"/>
                  </a:moveTo>
                  <a:lnTo>
                    <a:pt x="1197869" y="3208279"/>
                  </a:lnTo>
                </a:path>
                <a:path w="2669540" h="7491730">
                  <a:moveTo>
                    <a:pt x="1197869" y="3177564"/>
                  </a:moveTo>
                  <a:lnTo>
                    <a:pt x="1197869" y="3146850"/>
                  </a:lnTo>
                </a:path>
                <a:path w="2669540" h="7491730">
                  <a:moveTo>
                    <a:pt x="1197869" y="3116135"/>
                  </a:moveTo>
                  <a:lnTo>
                    <a:pt x="1197869" y="3085420"/>
                  </a:lnTo>
                </a:path>
                <a:path w="2669540" h="7491730">
                  <a:moveTo>
                    <a:pt x="1197869" y="3051913"/>
                  </a:moveTo>
                  <a:lnTo>
                    <a:pt x="1197869" y="3021199"/>
                  </a:lnTo>
                </a:path>
                <a:path w="2669540" h="7491730">
                  <a:moveTo>
                    <a:pt x="1197869" y="2990484"/>
                  </a:moveTo>
                  <a:lnTo>
                    <a:pt x="1197869" y="2959770"/>
                  </a:lnTo>
                </a:path>
                <a:path w="2669540" h="7491730">
                  <a:moveTo>
                    <a:pt x="1197869" y="2929055"/>
                  </a:moveTo>
                  <a:lnTo>
                    <a:pt x="1197869" y="2898341"/>
                  </a:lnTo>
                </a:path>
                <a:path w="2669540" h="7491730">
                  <a:moveTo>
                    <a:pt x="1197869" y="2867626"/>
                  </a:moveTo>
                  <a:lnTo>
                    <a:pt x="1197869" y="2836911"/>
                  </a:lnTo>
                </a:path>
                <a:path w="2669540" h="7491730">
                  <a:moveTo>
                    <a:pt x="1197869" y="2806197"/>
                  </a:moveTo>
                  <a:lnTo>
                    <a:pt x="1197869" y="2772690"/>
                  </a:lnTo>
                </a:path>
                <a:path w="2669540" h="7491730">
                  <a:moveTo>
                    <a:pt x="1197869" y="2741975"/>
                  </a:moveTo>
                  <a:lnTo>
                    <a:pt x="1197869" y="2711261"/>
                  </a:lnTo>
                </a:path>
                <a:path w="2669540" h="7491730">
                  <a:moveTo>
                    <a:pt x="1197869" y="4045950"/>
                  </a:moveTo>
                  <a:lnTo>
                    <a:pt x="1197869" y="4029196"/>
                  </a:lnTo>
                </a:path>
                <a:path w="2669540" h="7491730">
                  <a:moveTo>
                    <a:pt x="1245337" y="6558962"/>
                  </a:moveTo>
                  <a:lnTo>
                    <a:pt x="1245337" y="6528247"/>
                  </a:lnTo>
                </a:path>
                <a:path w="2669540" h="7491730">
                  <a:moveTo>
                    <a:pt x="1245337" y="6497533"/>
                  </a:moveTo>
                  <a:lnTo>
                    <a:pt x="1245337" y="6466818"/>
                  </a:lnTo>
                </a:path>
                <a:path w="2669540" h="7491730">
                  <a:moveTo>
                    <a:pt x="1245337" y="6436104"/>
                  </a:moveTo>
                  <a:lnTo>
                    <a:pt x="1245337" y="6405389"/>
                  </a:lnTo>
                </a:path>
                <a:path w="2669540" h="7491730">
                  <a:moveTo>
                    <a:pt x="1245337" y="6374674"/>
                  </a:moveTo>
                  <a:lnTo>
                    <a:pt x="1245337" y="6343960"/>
                  </a:lnTo>
                </a:path>
                <a:path w="2669540" h="7491730">
                  <a:moveTo>
                    <a:pt x="1245337" y="6313245"/>
                  </a:moveTo>
                  <a:lnTo>
                    <a:pt x="1245337" y="6279738"/>
                  </a:lnTo>
                </a:path>
                <a:path w="2669540" h="7491730">
                  <a:moveTo>
                    <a:pt x="1245337" y="6249024"/>
                  </a:moveTo>
                  <a:lnTo>
                    <a:pt x="1245337" y="6218309"/>
                  </a:lnTo>
                </a:path>
                <a:path w="2669540" h="7491730">
                  <a:moveTo>
                    <a:pt x="1245337" y="6187595"/>
                  </a:moveTo>
                  <a:lnTo>
                    <a:pt x="1245337" y="6156880"/>
                  </a:lnTo>
                </a:path>
                <a:path w="2669540" h="7491730">
                  <a:moveTo>
                    <a:pt x="1245337" y="6126165"/>
                  </a:moveTo>
                  <a:lnTo>
                    <a:pt x="1245337" y="6095451"/>
                  </a:lnTo>
                </a:path>
                <a:path w="2669540" h="7491730">
                  <a:moveTo>
                    <a:pt x="1245337" y="6064736"/>
                  </a:moveTo>
                  <a:lnTo>
                    <a:pt x="1245337" y="6031229"/>
                  </a:lnTo>
                </a:path>
                <a:path w="2669540" h="7491730">
                  <a:moveTo>
                    <a:pt x="1245337" y="6000515"/>
                  </a:moveTo>
                  <a:lnTo>
                    <a:pt x="1245337" y="5969800"/>
                  </a:lnTo>
                </a:path>
                <a:path w="2669540" h="7491730">
                  <a:moveTo>
                    <a:pt x="1245337" y="5939086"/>
                  </a:moveTo>
                  <a:lnTo>
                    <a:pt x="1245337" y="5913955"/>
                  </a:lnTo>
                </a:path>
                <a:path w="2669540" h="7491730">
                  <a:moveTo>
                    <a:pt x="1245337" y="5366677"/>
                  </a:moveTo>
                  <a:lnTo>
                    <a:pt x="1245337" y="5349924"/>
                  </a:lnTo>
                </a:path>
                <a:path w="2669540" h="7491730">
                  <a:moveTo>
                    <a:pt x="1245337" y="5319209"/>
                  </a:moveTo>
                  <a:lnTo>
                    <a:pt x="1245337" y="5288495"/>
                  </a:lnTo>
                </a:path>
                <a:path w="2669540" h="7491730">
                  <a:moveTo>
                    <a:pt x="1245337" y="5257780"/>
                  </a:moveTo>
                  <a:lnTo>
                    <a:pt x="1245337" y="5227065"/>
                  </a:lnTo>
                </a:path>
                <a:path w="2669540" h="7491730">
                  <a:moveTo>
                    <a:pt x="1245337" y="5193559"/>
                  </a:moveTo>
                  <a:lnTo>
                    <a:pt x="1245337" y="5162844"/>
                  </a:lnTo>
                </a:path>
                <a:path w="2669540" h="7491730">
                  <a:moveTo>
                    <a:pt x="1245337" y="5132129"/>
                  </a:moveTo>
                  <a:lnTo>
                    <a:pt x="1245337" y="5101415"/>
                  </a:lnTo>
                </a:path>
                <a:path w="2669540" h="7491730">
                  <a:moveTo>
                    <a:pt x="1245337" y="5070700"/>
                  </a:moveTo>
                  <a:lnTo>
                    <a:pt x="1245337" y="5039986"/>
                  </a:lnTo>
                </a:path>
                <a:path w="2669540" h="7491730">
                  <a:moveTo>
                    <a:pt x="1245337" y="5009271"/>
                  </a:moveTo>
                  <a:lnTo>
                    <a:pt x="1245337" y="4978556"/>
                  </a:lnTo>
                </a:path>
                <a:path w="2669540" h="7491730">
                  <a:moveTo>
                    <a:pt x="1245337" y="4945050"/>
                  </a:moveTo>
                  <a:lnTo>
                    <a:pt x="1245337" y="4914335"/>
                  </a:lnTo>
                </a:path>
                <a:path w="2669540" h="7491730">
                  <a:moveTo>
                    <a:pt x="1245337" y="4883620"/>
                  </a:moveTo>
                  <a:lnTo>
                    <a:pt x="1245337" y="48529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11973107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11973107" y="2769897"/>
              <a:ext cx="0" cy="4811395"/>
            </a:xfrm>
            <a:custGeom>
              <a:avLst/>
              <a:gdLst/>
              <a:ahLst/>
              <a:cxnLst/>
              <a:rect l="l" t="t" r="r" b="b"/>
              <a:pathLst>
                <a:path h="4811395">
                  <a:moveTo>
                    <a:pt x="0" y="1119686"/>
                  </a:moveTo>
                  <a:lnTo>
                    <a:pt x="0" y="1116894"/>
                  </a:lnTo>
                </a:path>
                <a:path h="4811395">
                  <a:moveTo>
                    <a:pt x="0" y="1086179"/>
                  </a:moveTo>
                  <a:lnTo>
                    <a:pt x="0" y="1055465"/>
                  </a:lnTo>
                </a:path>
                <a:path h="4811395">
                  <a:moveTo>
                    <a:pt x="0" y="1024750"/>
                  </a:moveTo>
                  <a:lnTo>
                    <a:pt x="0" y="994036"/>
                  </a:lnTo>
                </a:path>
                <a:path h="4811395">
                  <a:moveTo>
                    <a:pt x="0" y="963321"/>
                  </a:moveTo>
                  <a:lnTo>
                    <a:pt x="0" y="932606"/>
                  </a:lnTo>
                </a:path>
                <a:path h="4811395">
                  <a:moveTo>
                    <a:pt x="0" y="901892"/>
                  </a:moveTo>
                  <a:lnTo>
                    <a:pt x="0" y="868385"/>
                  </a:lnTo>
                </a:path>
                <a:path h="4811395">
                  <a:moveTo>
                    <a:pt x="0" y="837670"/>
                  </a:moveTo>
                  <a:lnTo>
                    <a:pt x="0" y="806956"/>
                  </a:lnTo>
                </a:path>
                <a:path h="4811395">
                  <a:moveTo>
                    <a:pt x="0" y="776241"/>
                  </a:moveTo>
                  <a:lnTo>
                    <a:pt x="0" y="745527"/>
                  </a:lnTo>
                </a:path>
                <a:path h="4811395">
                  <a:moveTo>
                    <a:pt x="0" y="714812"/>
                  </a:moveTo>
                  <a:lnTo>
                    <a:pt x="0" y="684097"/>
                  </a:lnTo>
                </a:path>
                <a:path h="4811395">
                  <a:moveTo>
                    <a:pt x="0" y="653383"/>
                  </a:moveTo>
                  <a:lnTo>
                    <a:pt x="0" y="622668"/>
                  </a:lnTo>
                </a:path>
                <a:path h="4811395">
                  <a:moveTo>
                    <a:pt x="0" y="589161"/>
                  </a:moveTo>
                  <a:lnTo>
                    <a:pt x="0" y="558447"/>
                  </a:lnTo>
                </a:path>
                <a:path h="4811395">
                  <a:moveTo>
                    <a:pt x="0" y="527732"/>
                  </a:moveTo>
                  <a:lnTo>
                    <a:pt x="0" y="497018"/>
                  </a:lnTo>
                </a:path>
                <a:path h="4811395">
                  <a:moveTo>
                    <a:pt x="0" y="466303"/>
                  </a:moveTo>
                  <a:lnTo>
                    <a:pt x="0" y="435588"/>
                  </a:lnTo>
                </a:path>
                <a:path h="4811395">
                  <a:moveTo>
                    <a:pt x="0" y="404874"/>
                  </a:moveTo>
                  <a:lnTo>
                    <a:pt x="0" y="374159"/>
                  </a:lnTo>
                </a:path>
                <a:path h="4811395">
                  <a:moveTo>
                    <a:pt x="0" y="343445"/>
                  </a:moveTo>
                  <a:lnTo>
                    <a:pt x="0" y="309938"/>
                  </a:lnTo>
                </a:path>
                <a:path h="4811395">
                  <a:moveTo>
                    <a:pt x="0" y="279223"/>
                  </a:moveTo>
                  <a:lnTo>
                    <a:pt x="0" y="248509"/>
                  </a:lnTo>
                </a:path>
                <a:path h="4811395">
                  <a:moveTo>
                    <a:pt x="0" y="217794"/>
                  </a:moveTo>
                  <a:lnTo>
                    <a:pt x="0" y="187079"/>
                  </a:lnTo>
                </a:path>
                <a:path h="4811395">
                  <a:moveTo>
                    <a:pt x="0" y="156365"/>
                  </a:moveTo>
                  <a:lnTo>
                    <a:pt x="0" y="125650"/>
                  </a:lnTo>
                </a:path>
                <a:path h="4811395">
                  <a:moveTo>
                    <a:pt x="0" y="94936"/>
                  </a:moveTo>
                  <a:lnTo>
                    <a:pt x="0" y="61429"/>
                  </a:lnTo>
                </a:path>
                <a:path h="4811395">
                  <a:moveTo>
                    <a:pt x="0" y="30714"/>
                  </a:moveTo>
                  <a:lnTo>
                    <a:pt x="0" y="0"/>
                  </a:lnTo>
                </a:path>
                <a:path h="4811395">
                  <a:moveTo>
                    <a:pt x="0" y="4811022"/>
                  </a:moveTo>
                  <a:lnTo>
                    <a:pt x="0" y="4780308"/>
                  </a:lnTo>
                </a:path>
                <a:path h="4811395">
                  <a:moveTo>
                    <a:pt x="0" y="4749593"/>
                  </a:moveTo>
                  <a:lnTo>
                    <a:pt x="0" y="4718878"/>
                  </a:lnTo>
                </a:path>
                <a:path h="4811395">
                  <a:moveTo>
                    <a:pt x="0" y="4688164"/>
                  </a:moveTo>
                  <a:lnTo>
                    <a:pt x="0" y="4654657"/>
                  </a:lnTo>
                </a:path>
                <a:path h="4811395">
                  <a:moveTo>
                    <a:pt x="0" y="4623942"/>
                  </a:moveTo>
                  <a:lnTo>
                    <a:pt x="0" y="4593228"/>
                  </a:lnTo>
                </a:path>
                <a:path h="4811395">
                  <a:moveTo>
                    <a:pt x="0" y="4562513"/>
                  </a:moveTo>
                  <a:lnTo>
                    <a:pt x="0" y="4531799"/>
                  </a:lnTo>
                </a:path>
                <a:path h="4811395">
                  <a:moveTo>
                    <a:pt x="0" y="4501084"/>
                  </a:moveTo>
                  <a:lnTo>
                    <a:pt x="0" y="4470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11973107" y="72095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11973107" y="2758729"/>
              <a:ext cx="92710" cy="6590030"/>
            </a:xfrm>
            <a:custGeom>
              <a:avLst/>
              <a:gdLst/>
              <a:ahLst/>
              <a:cxnLst/>
              <a:rect l="l" t="t" r="r" b="b"/>
              <a:pathLst>
                <a:path w="92709" h="6590030">
                  <a:moveTo>
                    <a:pt x="0" y="2144437"/>
                  </a:moveTo>
                  <a:lnTo>
                    <a:pt x="0" y="2122099"/>
                  </a:lnTo>
                </a:path>
                <a:path w="92709" h="6590030">
                  <a:moveTo>
                    <a:pt x="0" y="2091384"/>
                  </a:moveTo>
                  <a:lnTo>
                    <a:pt x="0" y="2060670"/>
                  </a:lnTo>
                </a:path>
                <a:path w="92709" h="6590030">
                  <a:moveTo>
                    <a:pt x="0" y="2029955"/>
                  </a:moveTo>
                  <a:lnTo>
                    <a:pt x="0" y="1999241"/>
                  </a:lnTo>
                </a:path>
                <a:path w="92709" h="6590030">
                  <a:moveTo>
                    <a:pt x="0" y="1965734"/>
                  </a:moveTo>
                  <a:lnTo>
                    <a:pt x="0" y="1935019"/>
                  </a:lnTo>
                </a:path>
                <a:path w="92709" h="6590030">
                  <a:moveTo>
                    <a:pt x="0" y="1904304"/>
                  </a:moveTo>
                  <a:lnTo>
                    <a:pt x="0" y="1873590"/>
                  </a:lnTo>
                </a:path>
                <a:path w="92709" h="6590030">
                  <a:moveTo>
                    <a:pt x="0" y="1842875"/>
                  </a:moveTo>
                  <a:lnTo>
                    <a:pt x="0" y="1812161"/>
                  </a:lnTo>
                </a:path>
                <a:path w="92709" h="6590030">
                  <a:moveTo>
                    <a:pt x="0" y="1781446"/>
                  </a:moveTo>
                  <a:lnTo>
                    <a:pt x="0" y="1750731"/>
                  </a:lnTo>
                </a:path>
                <a:path w="92709" h="6590030">
                  <a:moveTo>
                    <a:pt x="0" y="1720017"/>
                  </a:moveTo>
                  <a:lnTo>
                    <a:pt x="0" y="1686510"/>
                  </a:lnTo>
                </a:path>
                <a:path w="92709" h="6590030">
                  <a:moveTo>
                    <a:pt x="0" y="1655795"/>
                  </a:moveTo>
                  <a:lnTo>
                    <a:pt x="0" y="1625081"/>
                  </a:lnTo>
                </a:path>
                <a:path w="92709" h="6590030">
                  <a:moveTo>
                    <a:pt x="0" y="1594366"/>
                  </a:moveTo>
                  <a:lnTo>
                    <a:pt x="0" y="1563652"/>
                  </a:lnTo>
                </a:path>
                <a:path w="92709" h="6590030">
                  <a:moveTo>
                    <a:pt x="0" y="1532937"/>
                  </a:moveTo>
                  <a:lnTo>
                    <a:pt x="0" y="1502222"/>
                  </a:lnTo>
                </a:path>
                <a:path w="92709" h="6590030">
                  <a:moveTo>
                    <a:pt x="0" y="1471508"/>
                  </a:moveTo>
                  <a:lnTo>
                    <a:pt x="0" y="1440793"/>
                  </a:lnTo>
                </a:path>
                <a:path w="92709" h="6590030">
                  <a:moveTo>
                    <a:pt x="0" y="1407286"/>
                  </a:moveTo>
                  <a:lnTo>
                    <a:pt x="0" y="1376572"/>
                  </a:lnTo>
                </a:path>
                <a:path w="92709" h="6590030">
                  <a:moveTo>
                    <a:pt x="0" y="1345857"/>
                  </a:moveTo>
                  <a:lnTo>
                    <a:pt x="0" y="1315143"/>
                  </a:lnTo>
                </a:path>
                <a:path w="92709" h="6590030">
                  <a:moveTo>
                    <a:pt x="0" y="1284428"/>
                  </a:moveTo>
                  <a:lnTo>
                    <a:pt x="0" y="1253713"/>
                  </a:lnTo>
                </a:path>
                <a:path w="92709" h="6590030">
                  <a:moveTo>
                    <a:pt x="0" y="1222999"/>
                  </a:moveTo>
                  <a:lnTo>
                    <a:pt x="0" y="1192284"/>
                  </a:lnTo>
                </a:path>
                <a:path w="92709" h="6590030">
                  <a:moveTo>
                    <a:pt x="0" y="1161570"/>
                  </a:moveTo>
                  <a:lnTo>
                    <a:pt x="0" y="1130855"/>
                  </a:lnTo>
                </a:path>
                <a:path w="92709" h="6590030">
                  <a:moveTo>
                    <a:pt x="0" y="4202315"/>
                  </a:moveTo>
                  <a:lnTo>
                    <a:pt x="0" y="4193938"/>
                  </a:lnTo>
                </a:path>
                <a:path w="92709" h="6590030">
                  <a:moveTo>
                    <a:pt x="0" y="4015235"/>
                  </a:moveTo>
                  <a:lnTo>
                    <a:pt x="0" y="3984520"/>
                  </a:lnTo>
                </a:path>
                <a:path w="92709" h="6590030">
                  <a:moveTo>
                    <a:pt x="0" y="3953806"/>
                  </a:moveTo>
                  <a:lnTo>
                    <a:pt x="0" y="3923091"/>
                  </a:lnTo>
                </a:path>
                <a:path w="92709" h="6590030">
                  <a:moveTo>
                    <a:pt x="0" y="3892377"/>
                  </a:moveTo>
                  <a:lnTo>
                    <a:pt x="0" y="3858870"/>
                  </a:lnTo>
                </a:path>
                <a:path w="92709" h="6590030">
                  <a:moveTo>
                    <a:pt x="0" y="3828155"/>
                  </a:moveTo>
                  <a:lnTo>
                    <a:pt x="0" y="3797441"/>
                  </a:lnTo>
                </a:path>
                <a:path w="92709" h="6590030">
                  <a:moveTo>
                    <a:pt x="0" y="3766726"/>
                  </a:moveTo>
                  <a:lnTo>
                    <a:pt x="0" y="3736011"/>
                  </a:lnTo>
                </a:path>
                <a:path w="92709" h="6590030">
                  <a:moveTo>
                    <a:pt x="0" y="3705297"/>
                  </a:moveTo>
                  <a:lnTo>
                    <a:pt x="0" y="3674582"/>
                  </a:lnTo>
                </a:path>
                <a:path w="92709" h="6590030">
                  <a:moveTo>
                    <a:pt x="0" y="3643868"/>
                  </a:moveTo>
                  <a:lnTo>
                    <a:pt x="0" y="3613153"/>
                  </a:lnTo>
                </a:path>
                <a:path w="92709" h="6590030">
                  <a:moveTo>
                    <a:pt x="0" y="3579646"/>
                  </a:moveTo>
                  <a:lnTo>
                    <a:pt x="0" y="3548931"/>
                  </a:lnTo>
                </a:path>
                <a:path w="92709" h="6590030">
                  <a:moveTo>
                    <a:pt x="0" y="3518217"/>
                  </a:moveTo>
                  <a:lnTo>
                    <a:pt x="0" y="3487502"/>
                  </a:lnTo>
                </a:path>
                <a:path w="92709" h="6590030">
                  <a:moveTo>
                    <a:pt x="0" y="3456788"/>
                  </a:moveTo>
                  <a:lnTo>
                    <a:pt x="0" y="3426073"/>
                  </a:lnTo>
                </a:path>
                <a:path w="92709" h="6590030">
                  <a:moveTo>
                    <a:pt x="0" y="3395359"/>
                  </a:moveTo>
                  <a:lnTo>
                    <a:pt x="0" y="3364644"/>
                  </a:lnTo>
                </a:path>
                <a:path w="92709" h="6590030">
                  <a:moveTo>
                    <a:pt x="0" y="3333929"/>
                  </a:moveTo>
                  <a:lnTo>
                    <a:pt x="0" y="3300422"/>
                  </a:lnTo>
                </a:path>
                <a:path w="92709" h="6590030">
                  <a:moveTo>
                    <a:pt x="0" y="3269708"/>
                  </a:moveTo>
                  <a:lnTo>
                    <a:pt x="0" y="3238993"/>
                  </a:lnTo>
                </a:path>
                <a:path w="92709" h="6590030">
                  <a:moveTo>
                    <a:pt x="0" y="3208279"/>
                  </a:moveTo>
                  <a:lnTo>
                    <a:pt x="0" y="3177564"/>
                  </a:lnTo>
                </a:path>
                <a:path w="92709" h="6590030">
                  <a:moveTo>
                    <a:pt x="0" y="3146850"/>
                  </a:moveTo>
                  <a:lnTo>
                    <a:pt x="0" y="3116135"/>
                  </a:lnTo>
                </a:path>
                <a:path w="92709" h="6590030">
                  <a:moveTo>
                    <a:pt x="0" y="3085420"/>
                  </a:moveTo>
                  <a:lnTo>
                    <a:pt x="0" y="3051913"/>
                  </a:lnTo>
                </a:path>
                <a:path w="92709" h="6590030">
                  <a:moveTo>
                    <a:pt x="0" y="3021199"/>
                  </a:moveTo>
                  <a:lnTo>
                    <a:pt x="0" y="2990484"/>
                  </a:lnTo>
                </a:path>
                <a:path w="92709" h="6590030">
                  <a:moveTo>
                    <a:pt x="0" y="2959770"/>
                  </a:moveTo>
                  <a:lnTo>
                    <a:pt x="0" y="2929055"/>
                  </a:lnTo>
                </a:path>
                <a:path w="92709" h="6590030">
                  <a:moveTo>
                    <a:pt x="0" y="2898341"/>
                  </a:moveTo>
                  <a:lnTo>
                    <a:pt x="0" y="2867626"/>
                  </a:lnTo>
                </a:path>
                <a:path w="92709" h="6590030">
                  <a:moveTo>
                    <a:pt x="0" y="2836911"/>
                  </a:moveTo>
                  <a:lnTo>
                    <a:pt x="0" y="2806197"/>
                  </a:lnTo>
                </a:path>
                <a:path w="92709" h="6590030">
                  <a:moveTo>
                    <a:pt x="0" y="2772690"/>
                  </a:moveTo>
                  <a:lnTo>
                    <a:pt x="0" y="2741975"/>
                  </a:lnTo>
                </a:path>
                <a:path w="92709" h="6590030">
                  <a:moveTo>
                    <a:pt x="0" y="2711261"/>
                  </a:moveTo>
                  <a:lnTo>
                    <a:pt x="0" y="2691715"/>
                  </a:lnTo>
                </a:path>
                <a:path w="92709" h="6590030">
                  <a:moveTo>
                    <a:pt x="0" y="4065495"/>
                  </a:moveTo>
                  <a:lnTo>
                    <a:pt x="0" y="4045950"/>
                  </a:lnTo>
                </a:path>
                <a:path w="92709" h="6590030">
                  <a:moveTo>
                    <a:pt x="47468" y="6589677"/>
                  </a:moveTo>
                  <a:lnTo>
                    <a:pt x="47468" y="6558962"/>
                  </a:lnTo>
                </a:path>
                <a:path w="92709" h="6590030">
                  <a:moveTo>
                    <a:pt x="47468" y="6528247"/>
                  </a:moveTo>
                  <a:lnTo>
                    <a:pt x="47468" y="6497533"/>
                  </a:lnTo>
                </a:path>
                <a:path w="92709" h="6590030">
                  <a:moveTo>
                    <a:pt x="47468" y="6466818"/>
                  </a:moveTo>
                  <a:lnTo>
                    <a:pt x="47468" y="6436104"/>
                  </a:lnTo>
                </a:path>
                <a:path w="92709" h="6590030">
                  <a:moveTo>
                    <a:pt x="47468" y="6405389"/>
                  </a:moveTo>
                  <a:lnTo>
                    <a:pt x="47468" y="6374674"/>
                  </a:lnTo>
                </a:path>
                <a:path w="92709" h="6590030">
                  <a:moveTo>
                    <a:pt x="47468" y="6343960"/>
                  </a:moveTo>
                  <a:lnTo>
                    <a:pt x="47468" y="6313245"/>
                  </a:lnTo>
                </a:path>
                <a:path w="92709" h="6590030">
                  <a:moveTo>
                    <a:pt x="47468" y="6279738"/>
                  </a:moveTo>
                  <a:lnTo>
                    <a:pt x="47468" y="6249024"/>
                  </a:lnTo>
                </a:path>
                <a:path w="92709" h="6590030">
                  <a:moveTo>
                    <a:pt x="47468" y="6218309"/>
                  </a:moveTo>
                  <a:lnTo>
                    <a:pt x="47468" y="6187595"/>
                  </a:lnTo>
                </a:path>
                <a:path w="92709" h="6590030">
                  <a:moveTo>
                    <a:pt x="47468" y="6156880"/>
                  </a:moveTo>
                  <a:lnTo>
                    <a:pt x="47468" y="6126165"/>
                  </a:lnTo>
                </a:path>
                <a:path w="92709" h="6590030">
                  <a:moveTo>
                    <a:pt x="47468" y="6095451"/>
                  </a:moveTo>
                  <a:lnTo>
                    <a:pt x="47468" y="6064736"/>
                  </a:lnTo>
                </a:path>
                <a:path w="92709" h="6590030">
                  <a:moveTo>
                    <a:pt x="47468" y="6031229"/>
                  </a:moveTo>
                  <a:lnTo>
                    <a:pt x="47468" y="6000515"/>
                  </a:lnTo>
                </a:path>
                <a:path w="92709" h="6590030">
                  <a:moveTo>
                    <a:pt x="47468" y="5969800"/>
                  </a:moveTo>
                  <a:lnTo>
                    <a:pt x="47468" y="5939086"/>
                  </a:lnTo>
                </a:path>
                <a:path w="92709" h="6590030">
                  <a:moveTo>
                    <a:pt x="47468" y="5349924"/>
                  </a:moveTo>
                  <a:lnTo>
                    <a:pt x="47468" y="5319209"/>
                  </a:lnTo>
                </a:path>
                <a:path w="92709" h="6590030">
                  <a:moveTo>
                    <a:pt x="47468" y="5288495"/>
                  </a:moveTo>
                  <a:lnTo>
                    <a:pt x="47468" y="5257780"/>
                  </a:lnTo>
                </a:path>
                <a:path w="92709" h="6590030">
                  <a:moveTo>
                    <a:pt x="47468" y="5227065"/>
                  </a:moveTo>
                  <a:lnTo>
                    <a:pt x="47468" y="5193559"/>
                  </a:lnTo>
                </a:path>
                <a:path w="92709" h="6590030">
                  <a:moveTo>
                    <a:pt x="47468" y="5162844"/>
                  </a:moveTo>
                  <a:lnTo>
                    <a:pt x="47468" y="5132129"/>
                  </a:lnTo>
                </a:path>
                <a:path w="92709" h="6590030">
                  <a:moveTo>
                    <a:pt x="47468" y="5101415"/>
                  </a:moveTo>
                  <a:lnTo>
                    <a:pt x="47468" y="5070700"/>
                  </a:lnTo>
                </a:path>
                <a:path w="92709" h="6590030">
                  <a:moveTo>
                    <a:pt x="47468" y="5039986"/>
                  </a:moveTo>
                  <a:lnTo>
                    <a:pt x="47468" y="5009271"/>
                  </a:lnTo>
                </a:path>
                <a:path w="92709" h="6590030">
                  <a:moveTo>
                    <a:pt x="47468" y="4978556"/>
                  </a:moveTo>
                  <a:lnTo>
                    <a:pt x="47468" y="4945050"/>
                  </a:lnTo>
                </a:path>
                <a:path w="92709" h="6590030">
                  <a:moveTo>
                    <a:pt x="47468" y="4914335"/>
                  </a:moveTo>
                  <a:lnTo>
                    <a:pt x="47468" y="4883620"/>
                  </a:lnTo>
                </a:path>
                <a:path w="92709" h="6590030">
                  <a:moveTo>
                    <a:pt x="47468" y="4852906"/>
                  </a:moveTo>
                  <a:lnTo>
                    <a:pt x="47468" y="4822191"/>
                  </a:lnTo>
                </a:path>
                <a:path w="92709" h="6590030">
                  <a:moveTo>
                    <a:pt x="47468" y="1128063"/>
                  </a:moveTo>
                  <a:lnTo>
                    <a:pt x="47468" y="1097348"/>
                  </a:lnTo>
                </a:path>
                <a:path w="92709" h="6590030">
                  <a:moveTo>
                    <a:pt x="47468" y="1066634"/>
                  </a:moveTo>
                  <a:lnTo>
                    <a:pt x="47468" y="1035919"/>
                  </a:lnTo>
                </a:path>
                <a:path w="92709" h="6590030">
                  <a:moveTo>
                    <a:pt x="47468" y="1005204"/>
                  </a:moveTo>
                  <a:lnTo>
                    <a:pt x="47468" y="974490"/>
                  </a:lnTo>
                </a:path>
                <a:path w="92709" h="6590030">
                  <a:moveTo>
                    <a:pt x="47468" y="943775"/>
                  </a:moveTo>
                  <a:lnTo>
                    <a:pt x="47468" y="913061"/>
                  </a:lnTo>
                </a:path>
                <a:path w="92709" h="6590030">
                  <a:moveTo>
                    <a:pt x="47468" y="879554"/>
                  </a:moveTo>
                  <a:lnTo>
                    <a:pt x="47468" y="848839"/>
                  </a:lnTo>
                </a:path>
                <a:path w="92709" h="6590030">
                  <a:moveTo>
                    <a:pt x="47468" y="818125"/>
                  </a:moveTo>
                  <a:lnTo>
                    <a:pt x="47468" y="787410"/>
                  </a:lnTo>
                </a:path>
                <a:path w="92709" h="6590030">
                  <a:moveTo>
                    <a:pt x="47468" y="756695"/>
                  </a:moveTo>
                  <a:lnTo>
                    <a:pt x="47468" y="725981"/>
                  </a:lnTo>
                </a:path>
                <a:path w="92709" h="6590030">
                  <a:moveTo>
                    <a:pt x="47468" y="695266"/>
                  </a:moveTo>
                  <a:lnTo>
                    <a:pt x="47468" y="664552"/>
                  </a:lnTo>
                </a:path>
                <a:path w="92709" h="6590030">
                  <a:moveTo>
                    <a:pt x="47468" y="633837"/>
                  </a:moveTo>
                  <a:lnTo>
                    <a:pt x="47468" y="600330"/>
                  </a:lnTo>
                </a:path>
                <a:path w="92709" h="6590030">
                  <a:moveTo>
                    <a:pt x="47468" y="569616"/>
                  </a:moveTo>
                  <a:lnTo>
                    <a:pt x="47468" y="538901"/>
                  </a:lnTo>
                </a:path>
                <a:path w="92709" h="6590030">
                  <a:moveTo>
                    <a:pt x="47468" y="508186"/>
                  </a:moveTo>
                  <a:lnTo>
                    <a:pt x="47468" y="477472"/>
                  </a:lnTo>
                </a:path>
                <a:path w="92709" h="6590030">
                  <a:moveTo>
                    <a:pt x="47468" y="446757"/>
                  </a:moveTo>
                  <a:lnTo>
                    <a:pt x="47468" y="416043"/>
                  </a:lnTo>
                </a:path>
                <a:path w="92709" h="6590030">
                  <a:moveTo>
                    <a:pt x="47468" y="385328"/>
                  </a:moveTo>
                  <a:lnTo>
                    <a:pt x="47468" y="354613"/>
                  </a:lnTo>
                </a:path>
                <a:path w="92709" h="6590030">
                  <a:moveTo>
                    <a:pt x="47468" y="321107"/>
                  </a:moveTo>
                  <a:lnTo>
                    <a:pt x="47468" y="290392"/>
                  </a:lnTo>
                </a:path>
                <a:path w="92709" h="6590030">
                  <a:moveTo>
                    <a:pt x="47468" y="259677"/>
                  </a:moveTo>
                  <a:lnTo>
                    <a:pt x="47468" y="228963"/>
                  </a:lnTo>
                </a:path>
                <a:path w="92709" h="6590030">
                  <a:moveTo>
                    <a:pt x="47468" y="198248"/>
                  </a:moveTo>
                  <a:lnTo>
                    <a:pt x="47468" y="167534"/>
                  </a:lnTo>
                </a:path>
                <a:path w="92709" h="6590030">
                  <a:moveTo>
                    <a:pt x="47468" y="136819"/>
                  </a:moveTo>
                  <a:lnTo>
                    <a:pt x="47468" y="106104"/>
                  </a:lnTo>
                </a:path>
                <a:path w="92709" h="6590030">
                  <a:moveTo>
                    <a:pt x="47468" y="72598"/>
                  </a:moveTo>
                  <a:lnTo>
                    <a:pt x="47468" y="41883"/>
                  </a:lnTo>
                </a:path>
                <a:path w="92709" h="6590030">
                  <a:moveTo>
                    <a:pt x="47468" y="11168"/>
                  </a:moveTo>
                  <a:lnTo>
                    <a:pt x="47468" y="0"/>
                  </a:lnTo>
                </a:path>
                <a:path w="92709" h="6590030">
                  <a:moveTo>
                    <a:pt x="47468" y="4791477"/>
                  </a:moveTo>
                  <a:lnTo>
                    <a:pt x="47468" y="4760762"/>
                  </a:lnTo>
                </a:path>
                <a:path w="92709" h="6590030">
                  <a:moveTo>
                    <a:pt x="47468" y="4730047"/>
                  </a:moveTo>
                  <a:lnTo>
                    <a:pt x="47468" y="4699333"/>
                  </a:lnTo>
                </a:path>
                <a:path w="92709" h="6590030">
                  <a:moveTo>
                    <a:pt x="47468" y="4665826"/>
                  </a:moveTo>
                  <a:lnTo>
                    <a:pt x="47468" y="4635111"/>
                  </a:lnTo>
                </a:path>
                <a:path w="92709" h="6590030">
                  <a:moveTo>
                    <a:pt x="47468" y="4604397"/>
                  </a:moveTo>
                  <a:lnTo>
                    <a:pt x="47468" y="4573682"/>
                  </a:lnTo>
                </a:path>
                <a:path w="92709" h="6590030">
                  <a:moveTo>
                    <a:pt x="47468" y="4542968"/>
                  </a:moveTo>
                  <a:lnTo>
                    <a:pt x="47468" y="4512253"/>
                  </a:lnTo>
                </a:path>
                <a:path w="92709" h="6590030">
                  <a:moveTo>
                    <a:pt x="47468" y="4481538"/>
                  </a:moveTo>
                  <a:lnTo>
                    <a:pt x="47468" y="4450824"/>
                  </a:lnTo>
                </a:path>
                <a:path w="92709" h="6590030">
                  <a:moveTo>
                    <a:pt x="47468" y="4420109"/>
                  </a:moveTo>
                  <a:lnTo>
                    <a:pt x="47468" y="4414525"/>
                  </a:lnTo>
                </a:path>
                <a:path w="92709" h="6590030">
                  <a:moveTo>
                    <a:pt x="47468" y="2122099"/>
                  </a:moveTo>
                  <a:lnTo>
                    <a:pt x="47468" y="2091384"/>
                  </a:lnTo>
                </a:path>
                <a:path w="92709" h="6590030">
                  <a:moveTo>
                    <a:pt x="47468" y="2060670"/>
                  </a:moveTo>
                  <a:lnTo>
                    <a:pt x="47468" y="2029955"/>
                  </a:lnTo>
                </a:path>
                <a:path w="92709" h="6590030">
                  <a:moveTo>
                    <a:pt x="47468" y="1999241"/>
                  </a:moveTo>
                  <a:lnTo>
                    <a:pt x="47468" y="1965734"/>
                  </a:lnTo>
                </a:path>
                <a:path w="92709" h="6590030">
                  <a:moveTo>
                    <a:pt x="47468" y="1935019"/>
                  </a:moveTo>
                  <a:lnTo>
                    <a:pt x="47468" y="1904304"/>
                  </a:lnTo>
                </a:path>
                <a:path w="92709" h="6590030">
                  <a:moveTo>
                    <a:pt x="47468" y="1873590"/>
                  </a:moveTo>
                  <a:lnTo>
                    <a:pt x="47468" y="1842875"/>
                  </a:lnTo>
                </a:path>
                <a:path w="92709" h="6590030">
                  <a:moveTo>
                    <a:pt x="47468" y="1812161"/>
                  </a:moveTo>
                  <a:lnTo>
                    <a:pt x="47468" y="1781446"/>
                  </a:lnTo>
                </a:path>
                <a:path w="92709" h="6590030">
                  <a:moveTo>
                    <a:pt x="47468" y="1750731"/>
                  </a:moveTo>
                  <a:lnTo>
                    <a:pt x="47468" y="1720017"/>
                  </a:lnTo>
                </a:path>
                <a:path w="92709" h="6590030">
                  <a:moveTo>
                    <a:pt x="47468" y="1686510"/>
                  </a:moveTo>
                  <a:lnTo>
                    <a:pt x="47468" y="1655795"/>
                  </a:lnTo>
                </a:path>
                <a:path w="92709" h="6590030">
                  <a:moveTo>
                    <a:pt x="47468" y="1625081"/>
                  </a:moveTo>
                  <a:lnTo>
                    <a:pt x="47468" y="1594366"/>
                  </a:lnTo>
                </a:path>
                <a:path w="92709" h="6590030">
                  <a:moveTo>
                    <a:pt x="47468" y="1563652"/>
                  </a:moveTo>
                  <a:lnTo>
                    <a:pt x="47468" y="1532937"/>
                  </a:lnTo>
                </a:path>
                <a:path w="92709" h="6590030">
                  <a:moveTo>
                    <a:pt x="47468" y="1502222"/>
                  </a:moveTo>
                  <a:lnTo>
                    <a:pt x="47468" y="1471508"/>
                  </a:lnTo>
                </a:path>
                <a:path w="92709" h="6590030">
                  <a:moveTo>
                    <a:pt x="47468" y="1440793"/>
                  </a:moveTo>
                  <a:lnTo>
                    <a:pt x="47468" y="1407286"/>
                  </a:lnTo>
                </a:path>
                <a:path w="92709" h="6590030">
                  <a:moveTo>
                    <a:pt x="47468" y="1376572"/>
                  </a:moveTo>
                  <a:lnTo>
                    <a:pt x="47468" y="1345857"/>
                  </a:lnTo>
                </a:path>
                <a:path w="92709" h="6590030">
                  <a:moveTo>
                    <a:pt x="47468" y="1315143"/>
                  </a:moveTo>
                  <a:lnTo>
                    <a:pt x="47468" y="1284428"/>
                  </a:lnTo>
                </a:path>
                <a:path w="92709" h="6590030">
                  <a:moveTo>
                    <a:pt x="47468" y="1253713"/>
                  </a:moveTo>
                  <a:lnTo>
                    <a:pt x="47468" y="1222999"/>
                  </a:lnTo>
                </a:path>
                <a:path w="92709" h="6590030">
                  <a:moveTo>
                    <a:pt x="47468" y="1192284"/>
                  </a:moveTo>
                  <a:lnTo>
                    <a:pt x="47468" y="1161570"/>
                  </a:lnTo>
                </a:path>
                <a:path w="92709" h="6590030">
                  <a:moveTo>
                    <a:pt x="47468" y="4227445"/>
                  </a:moveTo>
                  <a:lnTo>
                    <a:pt x="47468" y="4202315"/>
                  </a:lnTo>
                </a:path>
                <a:path w="92709" h="6590030">
                  <a:moveTo>
                    <a:pt x="47468" y="4029196"/>
                  </a:moveTo>
                  <a:lnTo>
                    <a:pt x="47468" y="4015235"/>
                  </a:lnTo>
                </a:path>
                <a:path w="92709" h="6590030">
                  <a:moveTo>
                    <a:pt x="47468" y="3984520"/>
                  </a:moveTo>
                  <a:lnTo>
                    <a:pt x="47468" y="3953806"/>
                  </a:lnTo>
                </a:path>
                <a:path w="92709" h="6590030">
                  <a:moveTo>
                    <a:pt x="47468" y="3923091"/>
                  </a:moveTo>
                  <a:lnTo>
                    <a:pt x="47468" y="3892377"/>
                  </a:lnTo>
                </a:path>
                <a:path w="92709" h="6590030">
                  <a:moveTo>
                    <a:pt x="47468" y="3858870"/>
                  </a:moveTo>
                  <a:lnTo>
                    <a:pt x="47468" y="3828155"/>
                  </a:lnTo>
                </a:path>
                <a:path w="92709" h="6590030">
                  <a:moveTo>
                    <a:pt x="47468" y="3797441"/>
                  </a:moveTo>
                  <a:lnTo>
                    <a:pt x="47468" y="3766726"/>
                  </a:lnTo>
                </a:path>
                <a:path w="92709" h="6590030">
                  <a:moveTo>
                    <a:pt x="47468" y="3736011"/>
                  </a:moveTo>
                  <a:lnTo>
                    <a:pt x="47468" y="3705297"/>
                  </a:lnTo>
                </a:path>
                <a:path w="92709" h="6590030">
                  <a:moveTo>
                    <a:pt x="47468" y="3674582"/>
                  </a:moveTo>
                  <a:lnTo>
                    <a:pt x="47468" y="3643868"/>
                  </a:lnTo>
                </a:path>
                <a:path w="92709" h="6590030">
                  <a:moveTo>
                    <a:pt x="47468" y="3613153"/>
                  </a:moveTo>
                  <a:lnTo>
                    <a:pt x="47468" y="3579646"/>
                  </a:lnTo>
                </a:path>
                <a:path w="92709" h="6590030">
                  <a:moveTo>
                    <a:pt x="47468" y="3548931"/>
                  </a:moveTo>
                  <a:lnTo>
                    <a:pt x="47468" y="3518217"/>
                  </a:lnTo>
                </a:path>
                <a:path w="92709" h="6590030">
                  <a:moveTo>
                    <a:pt x="47468" y="3487502"/>
                  </a:moveTo>
                  <a:lnTo>
                    <a:pt x="47468" y="3456788"/>
                  </a:lnTo>
                </a:path>
                <a:path w="92709" h="6590030">
                  <a:moveTo>
                    <a:pt x="47468" y="3426073"/>
                  </a:moveTo>
                  <a:lnTo>
                    <a:pt x="47468" y="3395359"/>
                  </a:lnTo>
                </a:path>
                <a:path w="92709" h="6590030">
                  <a:moveTo>
                    <a:pt x="47468" y="3364644"/>
                  </a:moveTo>
                  <a:lnTo>
                    <a:pt x="47468" y="3333929"/>
                  </a:lnTo>
                </a:path>
                <a:path w="92709" h="6590030">
                  <a:moveTo>
                    <a:pt x="47468" y="3300422"/>
                  </a:moveTo>
                  <a:lnTo>
                    <a:pt x="47468" y="3269708"/>
                  </a:lnTo>
                </a:path>
                <a:path w="92709" h="6590030">
                  <a:moveTo>
                    <a:pt x="47468" y="3238993"/>
                  </a:moveTo>
                  <a:lnTo>
                    <a:pt x="47468" y="3208279"/>
                  </a:lnTo>
                </a:path>
                <a:path w="92709" h="6590030">
                  <a:moveTo>
                    <a:pt x="47468" y="3177564"/>
                  </a:moveTo>
                  <a:lnTo>
                    <a:pt x="47468" y="3146850"/>
                  </a:lnTo>
                </a:path>
                <a:path w="92709" h="6590030">
                  <a:moveTo>
                    <a:pt x="47468" y="3116135"/>
                  </a:moveTo>
                  <a:lnTo>
                    <a:pt x="47468" y="3085420"/>
                  </a:lnTo>
                </a:path>
                <a:path w="92709" h="6590030">
                  <a:moveTo>
                    <a:pt x="47468" y="3051913"/>
                  </a:moveTo>
                  <a:lnTo>
                    <a:pt x="47468" y="3021199"/>
                  </a:lnTo>
                </a:path>
                <a:path w="92709" h="6590030">
                  <a:moveTo>
                    <a:pt x="47468" y="2990484"/>
                  </a:moveTo>
                  <a:lnTo>
                    <a:pt x="47468" y="2959770"/>
                  </a:lnTo>
                </a:path>
                <a:path w="92709" h="6590030">
                  <a:moveTo>
                    <a:pt x="47468" y="2929055"/>
                  </a:moveTo>
                  <a:lnTo>
                    <a:pt x="47468" y="2898341"/>
                  </a:lnTo>
                </a:path>
                <a:path w="92709" h="6590030">
                  <a:moveTo>
                    <a:pt x="47468" y="2867626"/>
                  </a:moveTo>
                  <a:lnTo>
                    <a:pt x="47468" y="2836911"/>
                  </a:lnTo>
                </a:path>
                <a:path w="92709" h="6590030">
                  <a:moveTo>
                    <a:pt x="47468" y="2806197"/>
                  </a:moveTo>
                  <a:lnTo>
                    <a:pt x="47468" y="2772690"/>
                  </a:lnTo>
                </a:path>
                <a:path w="92709" h="6590030">
                  <a:moveTo>
                    <a:pt x="47468" y="2741975"/>
                  </a:moveTo>
                  <a:lnTo>
                    <a:pt x="47468" y="2711261"/>
                  </a:lnTo>
                </a:path>
                <a:path w="92709" h="6590030">
                  <a:moveTo>
                    <a:pt x="47468" y="4045950"/>
                  </a:moveTo>
                  <a:lnTo>
                    <a:pt x="47468" y="4029196"/>
                  </a:lnTo>
                </a:path>
                <a:path w="92709" h="659003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659003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659003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659003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659003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659003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659003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659003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659003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659003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6590030">
                  <a:moveTo>
                    <a:pt x="92143" y="5939086"/>
                  </a:moveTo>
                  <a:lnTo>
                    <a:pt x="92143" y="5913955"/>
                  </a:lnTo>
                </a:path>
                <a:path w="92709" h="6590030">
                  <a:moveTo>
                    <a:pt x="92143" y="5366677"/>
                  </a:moveTo>
                  <a:lnTo>
                    <a:pt x="92143" y="5349924"/>
                  </a:lnTo>
                </a:path>
                <a:path w="92709" h="6590030">
                  <a:moveTo>
                    <a:pt x="92143" y="5319209"/>
                  </a:moveTo>
                  <a:lnTo>
                    <a:pt x="92143" y="5288495"/>
                  </a:lnTo>
                </a:path>
                <a:path w="92709" h="6590030">
                  <a:moveTo>
                    <a:pt x="92143" y="5257780"/>
                  </a:moveTo>
                  <a:lnTo>
                    <a:pt x="92143" y="5227065"/>
                  </a:lnTo>
                </a:path>
                <a:path w="92709" h="6590030">
                  <a:moveTo>
                    <a:pt x="92143" y="5193559"/>
                  </a:moveTo>
                  <a:lnTo>
                    <a:pt x="92143" y="5162844"/>
                  </a:lnTo>
                </a:path>
                <a:path w="92709" h="6590030">
                  <a:moveTo>
                    <a:pt x="92143" y="5132129"/>
                  </a:moveTo>
                  <a:lnTo>
                    <a:pt x="92143" y="5101415"/>
                  </a:lnTo>
                </a:path>
                <a:path w="92709" h="6590030">
                  <a:moveTo>
                    <a:pt x="92143" y="5070700"/>
                  </a:moveTo>
                  <a:lnTo>
                    <a:pt x="92143" y="5039986"/>
                  </a:lnTo>
                </a:path>
                <a:path w="92709" h="6590030">
                  <a:moveTo>
                    <a:pt x="92143" y="5009271"/>
                  </a:moveTo>
                  <a:lnTo>
                    <a:pt x="92143" y="4978556"/>
                  </a:lnTo>
                </a:path>
                <a:path w="92709" h="6590030">
                  <a:moveTo>
                    <a:pt x="92143" y="4945050"/>
                  </a:moveTo>
                  <a:lnTo>
                    <a:pt x="92143" y="4914335"/>
                  </a:lnTo>
                </a:path>
                <a:path w="92709" h="6590030">
                  <a:moveTo>
                    <a:pt x="92143" y="4883620"/>
                  </a:moveTo>
                  <a:lnTo>
                    <a:pt x="92143" y="48529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12065251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12065251" y="2758729"/>
              <a:ext cx="95250" cy="6590030"/>
            </a:xfrm>
            <a:custGeom>
              <a:avLst/>
              <a:gdLst/>
              <a:ahLst/>
              <a:cxnLst/>
              <a:rect l="l" t="t" r="r" b="b"/>
              <a:pathLst>
                <a:path w="95250" h="6590030">
                  <a:moveTo>
                    <a:pt x="0" y="1130855"/>
                  </a:moveTo>
                  <a:lnTo>
                    <a:pt x="0" y="1128063"/>
                  </a:lnTo>
                </a:path>
                <a:path w="95250" h="6590030">
                  <a:moveTo>
                    <a:pt x="0" y="1097348"/>
                  </a:moveTo>
                  <a:lnTo>
                    <a:pt x="0" y="1066634"/>
                  </a:lnTo>
                </a:path>
                <a:path w="95250" h="6590030">
                  <a:moveTo>
                    <a:pt x="0" y="1035919"/>
                  </a:moveTo>
                  <a:lnTo>
                    <a:pt x="0" y="1005204"/>
                  </a:lnTo>
                </a:path>
                <a:path w="95250" h="6590030">
                  <a:moveTo>
                    <a:pt x="0" y="974490"/>
                  </a:moveTo>
                  <a:lnTo>
                    <a:pt x="0" y="943775"/>
                  </a:lnTo>
                </a:path>
                <a:path w="95250" h="6590030">
                  <a:moveTo>
                    <a:pt x="0" y="913061"/>
                  </a:moveTo>
                  <a:lnTo>
                    <a:pt x="0" y="879554"/>
                  </a:lnTo>
                </a:path>
                <a:path w="95250" h="6590030">
                  <a:moveTo>
                    <a:pt x="0" y="848839"/>
                  </a:moveTo>
                  <a:lnTo>
                    <a:pt x="0" y="818125"/>
                  </a:lnTo>
                </a:path>
                <a:path w="95250" h="6590030">
                  <a:moveTo>
                    <a:pt x="0" y="787410"/>
                  </a:moveTo>
                  <a:lnTo>
                    <a:pt x="0" y="756695"/>
                  </a:lnTo>
                </a:path>
                <a:path w="95250" h="6590030">
                  <a:moveTo>
                    <a:pt x="0" y="725981"/>
                  </a:moveTo>
                  <a:lnTo>
                    <a:pt x="0" y="695266"/>
                  </a:lnTo>
                </a:path>
                <a:path w="95250" h="6590030">
                  <a:moveTo>
                    <a:pt x="0" y="664552"/>
                  </a:moveTo>
                  <a:lnTo>
                    <a:pt x="0" y="633837"/>
                  </a:lnTo>
                </a:path>
                <a:path w="95250" h="6590030">
                  <a:moveTo>
                    <a:pt x="0" y="600330"/>
                  </a:moveTo>
                  <a:lnTo>
                    <a:pt x="0" y="569616"/>
                  </a:lnTo>
                </a:path>
                <a:path w="95250" h="6590030">
                  <a:moveTo>
                    <a:pt x="0" y="538901"/>
                  </a:moveTo>
                  <a:lnTo>
                    <a:pt x="0" y="508186"/>
                  </a:lnTo>
                </a:path>
                <a:path w="95250" h="6590030">
                  <a:moveTo>
                    <a:pt x="0" y="477472"/>
                  </a:moveTo>
                  <a:lnTo>
                    <a:pt x="0" y="446757"/>
                  </a:lnTo>
                </a:path>
                <a:path w="95250" h="6590030">
                  <a:moveTo>
                    <a:pt x="0" y="416043"/>
                  </a:moveTo>
                  <a:lnTo>
                    <a:pt x="0" y="385328"/>
                  </a:lnTo>
                </a:path>
                <a:path w="95250" h="6590030">
                  <a:moveTo>
                    <a:pt x="0" y="354613"/>
                  </a:moveTo>
                  <a:lnTo>
                    <a:pt x="0" y="321107"/>
                  </a:lnTo>
                </a:path>
                <a:path w="95250" h="6590030">
                  <a:moveTo>
                    <a:pt x="0" y="290392"/>
                  </a:moveTo>
                  <a:lnTo>
                    <a:pt x="0" y="259677"/>
                  </a:lnTo>
                </a:path>
                <a:path w="95250" h="6590030">
                  <a:moveTo>
                    <a:pt x="0" y="228963"/>
                  </a:moveTo>
                  <a:lnTo>
                    <a:pt x="0" y="198248"/>
                  </a:lnTo>
                </a:path>
                <a:path w="95250" h="6590030">
                  <a:moveTo>
                    <a:pt x="0" y="167534"/>
                  </a:moveTo>
                  <a:lnTo>
                    <a:pt x="0" y="136819"/>
                  </a:lnTo>
                </a:path>
                <a:path w="95250" h="6590030">
                  <a:moveTo>
                    <a:pt x="0" y="106104"/>
                  </a:moveTo>
                  <a:lnTo>
                    <a:pt x="0" y="72598"/>
                  </a:lnTo>
                </a:path>
                <a:path w="95250" h="6590030">
                  <a:moveTo>
                    <a:pt x="0" y="41883"/>
                  </a:moveTo>
                  <a:lnTo>
                    <a:pt x="0" y="11168"/>
                  </a:lnTo>
                </a:path>
                <a:path w="95250" h="6590030">
                  <a:moveTo>
                    <a:pt x="0" y="4822191"/>
                  </a:moveTo>
                  <a:lnTo>
                    <a:pt x="0" y="4791477"/>
                  </a:lnTo>
                </a:path>
                <a:path w="95250" h="6590030">
                  <a:moveTo>
                    <a:pt x="0" y="4760762"/>
                  </a:moveTo>
                  <a:lnTo>
                    <a:pt x="0" y="4730047"/>
                  </a:lnTo>
                </a:path>
                <a:path w="95250" h="6590030">
                  <a:moveTo>
                    <a:pt x="0" y="4699333"/>
                  </a:moveTo>
                  <a:lnTo>
                    <a:pt x="0" y="4665826"/>
                  </a:lnTo>
                </a:path>
                <a:path w="95250" h="6590030">
                  <a:moveTo>
                    <a:pt x="0" y="4635111"/>
                  </a:moveTo>
                  <a:lnTo>
                    <a:pt x="0" y="4604397"/>
                  </a:lnTo>
                </a:path>
                <a:path w="95250" h="6590030">
                  <a:moveTo>
                    <a:pt x="0" y="4573682"/>
                  </a:moveTo>
                  <a:lnTo>
                    <a:pt x="0" y="4542968"/>
                  </a:lnTo>
                </a:path>
                <a:path w="95250" h="6590030">
                  <a:moveTo>
                    <a:pt x="0" y="4512253"/>
                  </a:moveTo>
                  <a:lnTo>
                    <a:pt x="0" y="4481538"/>
                  </a:lnTo>
                </a:path>
                <a:path w="95250" h="6590030">
                  <a:moveTo>
                    <a:pt x="0" y="4450824"/>
                  </a:moveTo>
                  <a:lnTo>
                    <a:pt x="0" y="4420109"/>
                  </a:lnTo>
                </a:path>
                <a:path w="95250" h="6590030">
                  <a:moveTo>
                    <a:pt x="0" y="2144437"/>
                  </a:moveTo>
                  <a:lnTo>
                    <a:pt x="0" y="2122099"/>
                  </a:lnTo>
                </a:path>
                <a:path w="95250" h="6590030">
                  <a:moveTo>
                    <a:pt x="0" y="2091384"/>
                  </a:moveTo>
                  <a:lnTo>
                    <a:pt x="0" y="2060670"/>
                  </a:lnTo>
                </a:path>
                <a:path w="95250" h="6590030">
                  <a:moveTo>
                    <a:pt x="0" y="2029955"/>
                  </a:moveTo>
                  <a:lnTo>
                    <a:pt x="0" y="1999241"/>
                  </a:lnTo>
                </a:path>
                <a:path w="95250" h="6590030">
                  <a:moveTo>
                    <a:pt x="0" y="1965734"/>
                  </a:moveTo>
                  <a:lnTo>
                    <a:pt x="0" y="1935019"/>
                  </a:lnTo>
                </a:path>
                <a:path w="95250" h="6590030">
                  <a:moveTo>
                    <a:pt x="0" y="1904304"/>
                  </a:moveTo>
                  <a:lnTo>
                    <a:pt x="0" y="1873590"/>
                  </a:lnTo>
                </a:path>
                <a:path w="95250" h="6590030">
                  <a:moveTo>
                    <a:pt x="0" y="1842875"/>
                  </a:moveTo>
                  <a:lnTo>
                    <a:pt x="0" y="1812161"/>
                  </a:lnTo>
                </a:path>
                <a:path w="95250" h="6590030">
                  <a:moveTo>
                    <a:pt x="0" y="1781446"/>
                  </a:moveTo>
                  <a:lnTo>
                    <a:pt x="0" y="1750731"/>
                  </a:lnTo>
                </a:path>
                <a:path w="95250" h="6590030">
                  <a:moveTo>
                    <a:pt x="0" y="1720017"/>
                  </a:moveTo>
                  <a:lnTo>
                    <a:pt x="0" y="1686510"/>
                  </a:lnTo>
                </a:path>
                <a:path w="95250" h="6590030">
                  <a:moveTo>
                    <a:pt x="0" y="1655795"/>
                  </a:moveTo>
                  <a:lnTo>
                    <a:pt x="0" y="1625081"/>
                  </a:lnTo>
                </a:path>
                <a:path w="95250" h="6590030">
                  <a:moveTo>
                    <a:pt x="0" y="1594366"/>
                  </a:moveTo>
                  <a:lnTo>
                    <a:pt x="0" y="1563652"/>
                  </a:lnTo>
                </a:path>
                <a:path w="95250" h="6590030">
                  <a:moveTo>
                    <a:pt x="0" y="1532937"/>
                  </a:moveTo>
                  <a:lnTo>
                    <a:pt x="0" y="1502222"/>
                  </a:lnTo>
                </a:path>
                <a:path w="95250" h="6590030">
                  <a:moveTo>
                    <a:pt x="0" y="1471508"/>
                  </a:moveTo>
                  <a:lnTo>
                    <a:pt x="0" y="1440793"/>
                  </a:lnTo>
                </a:path>
                <a:path w="95250" h="6590030">
                  <a:moveTo>
                    <a:pt x="0" y="1407286"/>
                  </a:moveTo>
                  <a:lnTo>
                    <a:pt x="0" y="1376572"/>
                  </a:lnTo>
                </a:path>
                <a:path w="95250" h="6590030">
                  <a:moveTo>
                    <a:pt x="0" y="1345857"/>
                  </a:moveTo>
                  <a:lnTo>
                    <a:pt x="0" y="1315143"/>
                  </a:lnTo>
                </a:path>
                <a:path w="95250" h="6590030">
                  <a:moveTo>
                    <a:pt x="0" y="1284428"/>
                  </a:moveTo>
                  <a:lnTo>
                    <a:pt x="0" y="1253713"/>
                  </a:lnTo>
                </a:path>
                <a:path w="95250" h="6590030">
                  <a:moveTo>
                    <a:pt x="0" y="1222999"/>
                  </a:moveTo>
                  <a:lnTo>
                    <a:pt x="0" y="1192284"/>
                  </a:lnTo>
                </a:path>
                <a:path w="95250" h="6590030">
                  <a:moveTo>
                    <a:pt x="0" y="1161570"/>
                  </a:moveTo>
                  <a:lnTo>
                    <a:pt x="0" y="1130855"/>
                  </a:lnTo>
                </a:path>
                <a:path w="95250" h="6590030">
                  <a:moveTo>
                    <a:pt x="0" y="4202315"/>
                  </a:moveTo>
                  <a:lnTo>
                    <a:pt x="0" y="4193938"/>
                  </a:lnTo>
                </a:path>
                <a:path w="95250" h="6590030">
                  <a:moveTo>
                    <a:pt x="0" y="4015235"/>
                  </a:moveTo>
                  <a:lnTo>
                    <a:pt x="0" y="3984520"/>
                  </a:lnTo>
                </a:path>
                <a:path w="95250" h="6590030">
                  <a:moveTo>
                    <a:pt x="0" y="3953806"/>
                  </a:moveTo>
                  <a:lnTo>
                    <a:pt x="0" y="3923091"/>
                  </a:lnTo>
                </a:path>
                <a:path w="95250" h="6590030">
                  <a:moveTo>
                    <a:pt x="0" y="3892377"/>
                  </a:moveTo>
                  <a:lnTo>
                    <a:pt x="0" y="3858870"/>
                  </a:lnTo>
                </a:path>
                <a:path w="95250" h="6590030">
                  <a:moveTo>
                    <a:pt x="0" y="3828155"/>
                  </a:moveTo>
                  <a:lnTo>
                    <a:pt x="0" y="3797441"/>
                  </a:lnTo>
                </a:path>
                <a:path w="95250" h="6590030">
                  <a:moveTo>
                    <a:pt x="0" y="3766726"/>
                  </a:moveTo>
                  <a:lnTo>
                    <a:pt x="0" y="3736011"/>
                  </a:lnTo>
                </a:path>
                <a:path w="95250" h="6590030">
                  <a:moveTo>
                    <a:pt x="0" y="3705297"/>
                  </a:moveTo>
                  <a:lnTo>
                    <a:pt x="0" y="3674582"/>
                  </a:lnTo>
                </a:path>
                <a:path w="95250" h="6590030">
                  <a:moveTo>
                    <a:pt x="0" y="3643868"/>
                  </a:moveTo>
                  <a:lnTo>
                    <a:pt x="0" y="3613153"/>
                  </a:lnTo>
                </a:path>
                <a:path w="95250" h="6590030">
                  <a:moveTo>
                    <a:pt x="0" y="3579646"/>
                  </a:moveTo>
                  <a:lnTo>
                    <a:pt x="0" y="3548931"/>
                  </a:lnTo>
                </a:path>
                <a:path w="95250" h="6590030">
                  <a:moveTo>
                    <a:pt x="0" y="3518217"/>
                  </a:moveTo>
                  <a:lnTo>
                    <a:pt x="0" y="3487502"/>
                  </a:lnTo>
                </a:path>
                <a:path w="95250" h="6590030">
                  <a:moveTo>
                    <a:pt x="0" y="3456788"/>
                  </a:moveTo>
                  <a:lnTo>
                    <a:pt x="0" y="3426073"/>
                  </a:lnTo>
                </a:path>
                <a:path w="95250" h="6590030">
                  <a:moveTo>
                    <a:pt x="0" y="3395359"/>
                  </a:moveTo>
                  <a:lnTo>
                    <a:pt x="0" y="3364644"/>
                  </a:lnTo>
                </a:path>
                <a:path w="95250" h="6590030">
                  <a:moveTo>
                    <a:pt x="0" y="3333929"/>
                  </a:moveTo>
                  <a:lnTo>
                    <a:pt x="0" y="3300422"/>
                  </a:lnTo>
                </a:path>
                <a:path w="95250" h="6590030">
                  <a:moveTo>
                    <a:pt x="0" y="3269708"/>
                  </a:moveTo>
                  <a:lnTo>
                    <a:pt x="0" y="3238993"/>
                  </a:lnTo>
                </a:path>
                <a:path w="95250" h="6590030">
                  <a:moveTo>
                    <a:pt x="0" y="3208279"/>
                  </a:moveTo>
                  <a:lnTo>
                    <a:pt x="0" y="3177564"/>
                  </a:lnTo>
                </a:path>
                <a:path w="95250" h="6590030">
                  <a:moveTo>
                    <a:pt x="0" y="3146850"/>
                  </a:moveTo>
                  <a:lnTo>
                    <a:pt x="0" y="3116135"/>
                  </a:lnTo>
                </a:path>
                <a:path w="95250" h="6590030">
                  <a:moveTo>
                    <a:pt x="0" y="3085420"/>
                  </a:moveTo>
                  <a:lnTo>
                    <a:pt x="0" y="3051913"/>
                  </a:lnTo>
                </a:path>
                <a:path w="95250" h="6590030">
                  <a:moveTo>
                    <a:pt x="0" y="3021199"/>
                  </a:moveTo>
                  <a:lnTo>
                    <a:pt x="0" y="2990484"/>
                  </a:lnTo>
                </a:path>
                <a:path w="95250" h="6590030">
                  <a:moveTo>
                    <a:pt x="0" y="2959770"/>
                  </a:moveTo>
                  <a:lnTo>
                    <a:pt x="0" y="2929055"/>
                  </a:lnTo>
                </a:path>
                <a:path w="95250" h="6590030">
                  <a:moveTo>
                    <a:pt x="0" y="2898341"/>
                  </a:moveTo>
                  <a:lnTo>
                    <a:pt x="0" y="2867626"/>
                  </a:lnTo>
                </a:path>
                <a:path w="95250" h="6590030">
                  <a:moveTo>
                    <a:pt x="0" y="2836911"/>
                  </a:moveTo>
                  <a:lnTo>
                    <a:pt x="0" y="2806197"/>
                  </a:lnTo>
                </a:path>
                <a:path w="95250" h="6590030">
                  <a:moveTo>
                    <a:pt x="0" y="2772690"/>
                  </a:moveTo>
                  <a:lnTo>
                    <a:pt x="0" y="2741975"/>
                  </a:lnTo>
                </a:path>
                <a:path w="95250" h="6590030">
                  <a:moveTo>
                    <a:pt x="0" y="2711261"/>
                  </a:moveTo>
                  <a:lnTo>
                    <a:pt x="0" y="2691715"/>
                  </a:lnTo>
                </a:path>
                <a:path w="95250" h="6590030">
                  <a:moveTo>
                    <a:pt x="0" y="4065495"/>
                  </a:moveTo>
                  <a:lnTo>
                    <a:pt x="0" y="4045950"/>
                  </a:lnTo>
                </a:path>
                <a:path w="95250" h="6590030">
                  <a:moveTo>
                    <a:pt x="47468" y="6589677"/>
                  </a:moveTo>
                  <a:lnTo>
                    <a:pt x="47468" y="6558962"/>
                  </a:lnTo>
                </a:path>
                <a:path w="95250" h="6590030">
                  <a:moveTo>
                    <a:pt x="47468" y="6528247"/>
                  </a:moveTo>
                  <a:lnTo>
                    <a:pt x="47468" y="6497533"/>
                  </a:lnTo>
                </a:path>
                <a:path w="95250" h="6590030">
                  <a:moveTo>
                    <a:pt x="47468" y="6466818"/>
                  </a:moveTo>
                  <a:lnTo>
                    <a:pt x="47468" y="6436104"/>
                  </a:lnTo>
                </a:path>
                <a:path w="95250" h="6590030">
                  <a:moveTo>
                    <a:pt x="47468" y="6405389"/>
                  </a:moveTo>
                  <a:lnTo>
                    <a:pt x="47468" y="6374674"/>
                  </a:lnTo>
                </a:path>
                <a:path w="95250" h="6590030">
                  <a:moveTo>
                    <a:pt x="47468" y="6343960"/>
                  </a:moveTo>
                  <a:lnTo>
                    <a:pt x="47468" y="6313245"/>
                  </a:lnTo>
                </a:path>
                <a:path w="95250" h="6590030">
                  <a:moveTo>
                    <a:pt x="47468" y="6279738"/>
                  </a:moveTo>
                  <a:lnTo>
                    <a:pt x="47468" y="6249024"/>
                  </a:lnTo>
                </a:path>
                <a:path w="95250" h="6590030">
                  <a:moveTo>
                    <a:pt x="47468" y="6218309"/>
                  </a:moveTo>
                  <a:lnTo>
                    <a:pt x="47468" y="6187595"/>
                  </a:lnTo>
                </a:path>
                <a:path w="95250" h="6590030">
                  <a:moveTo>
                    <a:pt x="47468" y="6156880"/>
                  </a:moveTo>
                  <a:lnTo>
                    <a:pt x="47468" y="6126165"/>
                  </a:lnTo>
                </a:path>
                <a:path w="95250" h="6590030">
                  <a:moveTo>
                    <a:pt x="47468" y="6095451"/>
                  </a:moveTo>
                  <a:lnTo>
                    <a:pt x="47468" y="6064736"/>
                  </a:lnTo>
                </a:path>
                <a:path w="95250" h="6590030">
                  <a:moveTo>
                    <a:pt x="47468" y="6031229"/>
                  </a:moveTo>
                  <a:lnTo>
                    <a:pt x="47468" y="6000515"/>
                  </a:lnTo>
                </a:path>
                <a:path w="95250" h="6590030">
                  <a:moveTo>
                    <a:pt x="47468" y="5969800"/>
                  </a:moveTo>
                  <a:lnTo>
                    <a:pt x="47468" y="5939086"/>
                  </a:lnTo>
                </a:path>
                <a:path w="95250" h="6590030">
                  <a:moveTo>
                    <a:pt x="47468" y="5349924"/>
                  </a:moveTo>
                  <a:lnTo>
                    <a:pt x="47468" y="5319209"/>
                  </a:lnTo>
                </a:path>
                <a:path w="95250" h="6590030">
                  <a:moveTo>
                    <a:pt x="47468" y="5288495"/>
                  </a:moveTo>
                  <a:lnTo>
                    <a:pt x="47468" y="5257780"/>
                  </a:lnTo>
                </a:path>
                <a:path w="95250" h="6590030">
                  <a:moveTo>
                    <a:pt x="47468" y="5227065"/>
                  </a:moveTo>
                  <a:lnTo>
                    <a:pt x="47468" y="5193559"/>
                  </a:lnTo>
                </a:path>
                <a:path w="95250" h="6590030">
                  <a:moveTo>
                    <a:pt x="47468" y="5162844"/>
                  </a:moveTo>
                  <a:lnTo>
                    <a:pt x="47468" y="5132129"/>
                  </a:lnTo>
                </a:path>
                <a:path w="95250" h="6590030">
                  <a:moveTo>
                    <a:pt x="47468" y="5101415"/>
                  </a:moveTo>
                  <a:lnTo>
                    <a:pt x="47468" y="5070700"/>
                  </a:lnTo>
                </a:path>
                <a:path w="95250" h="6590030">
                  <a:moveTo>
                    <a:pt x="47468" y="5039986"/>
                  </a:moveTo>
                  <a:lnTo>
                    <a:pt x="47468" y="5009271"/>
                  </a:lnTo>
                </a:path>
                <a:path w="95250" h="6590030">
                  <a:moveTo>
                    <a:pt x="47468" y="4978556"/>
                  </a:moveTo>
                  <a:lnTo>
                    <a:pt x="47468" y="4945050"/>
                  </a:lnTo>
                </a:path>
                <a:path w="95250" h="6590030">
                  <a:moveTo>
                    <a:pt x="47468" y="4914335"/>
                  </a:moveTo>
                  <a:lnTo>
                    <a:pt x="47468" y="4883620"/>
                  </a:lnTo>
                </a:path>
                <a:path w="95250" h="6590030">
                  <a:moveTo>
                    <a:pt x="47468" y="4852906"/>
                  </a:moveTo>
                  <a:lnTo>
                    <a:pt x="47468" y="4822191"/>
                  </a:lnTo>
                </a:path>
                <a:path w="95250" h="6590030">
                  <a:moveTo>
                    <a:pt x="47468" y="1128063"/>
                  </a:moveTo>
                  <a:lnTo>
                    <a:pt x="47468" y="1097348"/>
                  </a:lnTo>
                </a:path>
                <a:path w="95250" h="6590030">
                  <a:moveTo>
                    <a:pt x="47468" y="1066634"/>
                  </a:moveTo>
                  <a:lnTo>
                    <a:pt x="47468" y="1035919"/>
                  </a:lnTo>
                </a:path>
                <a:path w="95250" h="6590030">
                  <a:moveTo>
                    <a:pt x="47468" y="1005204"/>
                  </a:moveTo>
                  <a:lnTo>
                    <a:pt x="47468" y="974490"/>
                  </a:lnTo>
                </a:path>
                <a:path w="95250" h="6590030">
                  <a:moveTo>
                    <a:pt x="47468" y="943775"/>
                  </a:moveTo>
                  <a:lnTo>
                    <a:pt x="47468" y="913061"/>
                  </a:lnTo>
                </a:path>
                <a:path w="95250" h="6590030">
                  <a:moveTo>
                    <a:pt x="47468" y="879554"/>
                  </a:moveTo>
                  <a:lnTo>
                    <a:pt x="47468" y="848839"/>
                  </a:lnTo>
                </a:path>
                <a:path w="95250" h="6590030">
                  <a:moveTo>
                    <a:pt x="47468" y="818125"/>
                  </a:moveTo>
                  <a:lnTo>
                    <a:pt x="47468" y="787410"/>
                  </a:lnTo>
                </a:path>
                <a:path w="95250" h="6590030">
                  <a:moveTo>
                    <a:pt x="47468" y="756695"/>
                  </a:moveTo>
                  <a:lnTo>
                    <a:pt x="47468" y="725981"/>
                  </a:lnTo>
                </a:path>
                <a:path w="95250" h="6590030">
                  <a:moveTo>
                    <a:pt x="47468" y="695266"/>
                  </a:moveTo>
                  <a:lnTo>
                    <a:pt x="47468" y="664552"/>
                  </a:lnTo>
                </a:path>
                <a:path w="95250" h="6590030">
                  <a:moveTo>
                    <a:pt x="47468" y="633837"/>
                  </a:moveTo>
                  <a:lnTo>
                    <a:pt x="47468" y="600330"/>
                  </a:lnTo>
                </a:path>
                <a:path w="95250" h="6590030">
                  <a:moveTo>
                    <a:pt x="47468" y="569616"/>
                  </a:moveTo>
                  <a:lnTo>
                    <a:pt x="47468" y="538901"/>
                  </a:lnTo>
                </a:path>
                <a:path w="95250" h="6590030">
                  <a:moveTo>
                    <a:pt x="47468" y="508186"/>
                  </a:moveTo>
                  <a:lnTo>
                    <a:pt x="47468" y="477472"/>
                  </a:lnTo>
                </a:path>
                <a:path w="95250" h="6590030">
                  <a:moveTo>
                    <a:pt x="47468" y="446757"/>
                  </a:moveTo>
                  <a:lnTo>
                    <a:pt x="47468" y="416043"/>
                  </a:lnTo>
                </a:path>
                <a:path w="95250" h="6590030">
                  <a:moveTo>
                    <a:pt x="47468" y="385328"/>
                  </a:moveTo>
                  <a:lnTo>
                    <a:pt x="47468" y="354613"/>
                  </a:lnTo>
                </a:path>
                <a:path w="95250" h="6590030">
                  <a:moveTo>
                    <a:pt x="47468" y="321107"/>
                  </a:moveTo>
                  <a:lnTo>
                    <a:pt x="47468" y="290392"/>
                  </a:lnTo>
                </a:path>
                <a:path w="95250" h="6590030">
                  <a:moveTo>
                    <a:pt x="47468" y="259677"/>
                  </a:moveTo>
                  <a:lnTo>
                    <a:pt x="47468" y="228963"/>
                  </a:lnTo>
                </a:path>
                <a:path w="95250" h="6590030">
                  <a:moveTo>
                    <a:pt x="47468" y="198248"/>
                  </a:moveTo>
                  <a:lnTo>
                    <a:pt x="47468" y="167534"/>
                  </a:lnTo>
                </a:path>
                <a:path w="95250" h="6590030">
                  <a:moveTo>
                    <a:pt x="47468" y="136819"/>
                  </a:moveTo>
                  <a:lnTo>
                    <a:pt x="47468" y="106104"/>
                  </a:lnTo>
                </a:path>
                <a:path w="95250" h="6590030">
                  <a:moveTo>
                    <a:pt x="47468" y="72598"/>
                  </a:moveTo>
                  <a:lnTo>
                    <a:pt x="47468" y="41883"/>
                  </a:lnTo>
                </a:path>
                <a:path w="95250" h="6590030">
                  <a:moveTo>
                    <a:pt x="47468" y="11168"/>
                  </a:moveTo>
                  <a:lnTo>
                    <a:pt x="47468" y="0"/>
                  </a:lnTo>
                </a:path>
                <a:path w="95250" h="6590030">
                  <a:moveTo>
                    <a:pt x="47468" y="4791477"/>
                  </a:moveTo>
                  <a:lnTo>
                    <a:pt x="47468" y="4760762"/>
                  </a:lnTo>
                </a:path>
                <a:path w="95250" h="6590030">
                  <a:moveTo>
                    <a:pt x="47468" y="4730047"/>
                  </a:moveTo>
                  <a:lnTo>
                    <a:pt x="47468" y="4699333"/>
                  </a:lnTo>
                </a:path>
                <a:path w="95250" h="6590030">
                  <a:moveTo>
                    <a:pt x="47468" y="4665826"/>
                  </a:moveTo>
                  <a:lnTo>
                    <a:pt x="47468" y="4635111"/>
                  </a:lnTo>
                </a:path>
                <a:path w="95250" h="6590030">
                  <a:moveTo>
                    <a:pt x="47468" y="4604397"/>
                  </a:moveTo>
                  <a:lnTo>
                    <a:pt x="47468" y="4573682"/>
                  </a:lnTo>
                </a:path>
                <a:path w="95250" h="6590030">
                  <a:moveTo>
                    <a:pt x="47468" y="4542968"/>
                  </a:moveTo>
                  <a:lnTo>
                    <a:pt x="47468" y="4512253"/>
                  </a:lnTo>
                </a:path>
                <a:path w="95250" h="6590030">
                  <a:moveTo>
                    <a:pt x="47468" y="4481538"/>
                  </a:moveTo>
                  <a:lnTo>
                    <a:pt x="47468" y="4450824"/>
                  </a:lnTo>
                </a:path>
                <a:path w="95250" h="6590030">
                  <a:moveTo>
                    <a:pt x="47468" y="4420109"/>
                  </a:moveTo>
                  <a:lnTo>
                    <a:pt x="47468" y="4386602"/>
                  </a:lnTo>
                </a:path>
                <a:path w="95250" h="6590030">
                  <a:moveTo>
                    <a:pt x="47468" y="4355888"/>
                  </a:moveTo>
                  <a:lnTo>
                    <a:pt x="47468" y="4325173"/>
                  </a:lnTo>
                </a:path>
                <a:path w="95250" h="6590030">
                  <a:moveTo>
                    <a:pt x="47468" y="4294459"/>
                  </a:moveTo>
                  <a:lnTo>
                    <a:pt x="47468" y="4263744"/>
                  </a:lnTo>
                </a:path>
                <a:path w="95250" h="6590030">
                  <a:moveTo>
                    <a:pt x="47468" y="4233029"/>
                  </a:moveTo>
                  <a:lnTo>
                    <a:pt x="47468" y="4202315"/>
                  </a:lnTo>
                </a:path>
                <a:path w="95250" h="6590030">
                  <a:moveTo>
                    <a:pt x="47468" y="2122099"/>
                  </a:moveTo>
                  <a:lnTo>
                    <a:pt x="47468" y="2091384"/>
                  </a:lnTo>
                </a:path>
                <a:path w="95250" h="6590030">
                  <a:moveTo>
                    <a:pt x="47468" y="2060670"/>
                  </a:moveTo>
                  <a:lnTo>
                    <a:pt x="47468" y="2029955"/>
                  </a:lnTo>
                </a:path>
                <a:path w="95250" h="6590030">
                  <a:moveTo>
                    <a:pt x="47468" y="1999241"/>
                  </a:moveTo>
                  <a:lnTo>
                    <a:pt x="47468" y="1965734"/>
                  </a:lnTo>
                </a:path>
                <a:path w="95250" h="6590030">
                  <a:moveTo>
                    <a:pt x="47468" y="1935019"/>
                  </a:moveTo>
                  <a:lnTo>
                    <a:pt x="47468" y="1904304"/>
                  </a:lnTo>
                </a:path>
                <a:path w="95250" h="6590030">
                  <a:moveTo>
                    <a:pt x="47468" y="1873590"/>
                  </a:moveTo>
                  <a:lnTo>
                    <a:pt x="47468" y="1842875"/>
                  </a:lnTo>
                </a:path>
                <a:path w="95250" h="6590030">
                  <a:moveTo>
                    <a:pt x="47468" y="1812161"/>
                  </a:moveTo>
                  <a:lnTo>
                    <a:pt x="47468" y="1781446"/>
                  </a:lnTo>
                </a:path>
                <a:path w="95250" h="6590030">
                  <a:moveTo>
                    <a:pt x="47468" y="1750731"/>
                  </a:moveTo>
                  <a:lnTo>
                    <a:pt x="47468" y="1720017"/>
                  </a:lnTo>
                </a:path>
                <a:path w="95250" h="6590030">
                  <a:moveTo>
                    <a:pt x="47468" y="1686510"/>
                  </a:moveTo>
                  <a:lnTo>
                    <a:pt x="47468" y="1655795"/>
                  </a:lnTo>
                </a:path>
                <a:path w="95250" h="6590030">
                  <a:moveTo>
                    <a:pt x="47468" y="1625081"/>
                  </a:moveTo>
                  <a:lnTo>
                    <a:pt x="47468" y="1594366"/>
                  </a:lnTo>
                </a:path>
                <a:path w="95250" h="6590030">
                  <a:moveTo>
                    <a:pt x="47468" y="1563652"/>
                  </a:moveTo>
                  <a:lnTo>
                    <a:pt x="47468" y="1532937"/>
                  </a:lnTo>
                </a:path>
                <a:path w="95250" h="6590030">
                  <a:moveTo>
                    <a:pt x="47468" y="1502222"/>
                  </a:moveTo>
                  <a:lnTo>
                    <a:pt x="47468" y="1471508"/>
                  </a:lnTo>
                </a:path>
                <a:path w="95250" h="6590030">
                  <a:moveTo>
                    <a:pt x="47468" y="1440793"/>
                  </a:moveTo>
                  <a:lnTo>
                    <a:pt x="47468" y="1407286"/>
                  </a:lnTo>
                </a:path>
                <a:path w="95250" h="6590030">
                  <a:moveTo>
                    <a:pt x="47468" y="1376572"/>
                  </a:moveTo>
                  <a:lnTo>
                    <a:pt x="47468" y="1345857"/>
                  </a:lnTo>
                </a:path>
                <a:path w="95250" h="6590030">
                  <a:moveTo>
                    <a:pt x="47468" y="1315143"/>
                  </a:moveTo>
                  <a:lnTo>
                    <a:pt x="47468" y="1284428"/>
                  </a:lnTo>
                </a:path>
                <a:path w="95250" h="6590030">
                  <a:moveTo>
                    <a:pt x="47468" y="1253713"/>
                  </a:moveTo>
                  <a:lnTo>
                    <a:pt x="47468" y="1222999"/>
                  </a:lnTo>
                </a:path>
                <a:path w="95250" h="6590030">
                  <a:moveTo>
                    <a:pt x="47468" y="1192284"/>
                  </a:moveTo>
                  <a:lnTo>
                    <a:pt x="47468" y="1161570"/>
                  </a:lnTo>
                </a:path>
                <a:path w="95250" h="6590030">
                  <a:moveTo>
                    <a:pt x="47468" y="4045950"/>
                  </a:moveTo>
                  <a:lnTo>
                    <a:pt x="47468" y="4029196"/>
                  </a:lnTo>
                  <a:lnTo>
                    <a:pt x="47468" y="4015235"/>
                  </a:lnTo>
                </a:path>
                <a:path w="95250" h="6590030">
                  <a:moveTo>
                    <a:pt x="47468" y="3984520"/>
                  </a:moveTo>
                  <a:lnTo>
                    <a:pt x="47468" y="3953806"/>
                  </a:lnTo>
                </a:path>
                <a:path w="95250" h="6590030">
                  <a:moveTo>
                    <a:pt x="47468" y="3923091"/>
                  </a:moveTo>
                  <a:lnTo>
                    <a:pt x="47468" y="3892377"/>
                  </a:lnTo>
                </a:path>
                <a:path w="95250" h="6590030">
                  <a:moveTo>
                    <a:pt x="47468" y="3858870"/>
                  </a:moveTo>
                  <a:lnTo>
                    <a:pt x="47468" y="3828155"/>
                  </a:lnTo>
                </a:path>
                <a:path w="95250" h="6590030">
                  <a:moveTo>
                    <a:pt x="47468" y="3797441"/>
                  </a:moveTo>
                  <a:lnTo>
                    <a:pt x="47468" y="3766726"/>
                  </a:lnTo>
                </a:path>
                <a:path w="95250" h="6590030">
                  <a:moveTo>
                    <a:pt x="47468" y="3736011"/>
                  </a:moveTo>
                  <a:lnTo>
                    <a:pt x="47468" y="3705297"/>
                  </a:lnTo>
                </a:path>
                <a:path w="95250" h="6590030">
                  <a:moveTo>
                    <a:pt x="47468" y="3674582"/>
                  </a:moveTo>
                  <a:lnTo>
                    <a:pt x="47468" y="3643868"/>
                  </a:lnTo>
                </a:path>
                <a:path w="95250" h="6590030">
                  <a:moveTo>
                    <a:pt x="47468" y="3613153"/>
                  </a:moveTo>
                  <a:lnTo>
                    <a:pt x="47468" y="3579646"/>
                  </a:lnTo>
                </a:path>
                <a:path w="95250" h="6590030">
                  <a:moveTo>
                    <a:pt x="47468" y="3548931"/>
                  </a:moveTo>
                  <a:lnTo>
                    <a:pt x="47468" y="3518217"/>
                  </a:lnTo>
                </a:path>
                <a:path w="95250" h="6590030">
                  <a:moveTo>
                    <a:pt x="47468" y="3487502"/>
                  </a:moveTo>
                  <a:lnTo>
                    <a:pt x="47468" y="3456788"/>
                  </a:lnTo>
                </a:path>
                <a:path w="95250" h="6590030">
                  <a:moveTo>
                    <a:pt x="47468" y="3426073"/>
                  </a:moveTo>
                  <a:lnTo>
                    <a:pt x="47468" y="3395359"/>
                  </a:lnTo>
                </a:path>
                <a:path w="95250" h="6590030">
                  <a:moveTo>
                    <a:pt x="47468" y="3364644"/>
                  </a:moveTo>
                  <a:lnTo>
                    <a:pt x="47468" y="3333929"/>
                  </a:lnTo>
                </a:path>
                <a:path w="95250" h="6590030">
                  <a:moveTo>
                    <a:pt x="47468" y="3300422"/>
                  </a:moveTo>
                  <a:lnTo>
                    <a:pt x="47468" y="3269708"/>
                  </a:lnTo>
                </a:path>
                <a:path w="95250" h="6590030">
                  <a:moveTo>
                    <a:pt x="47468" y="3238993"/>
                  </a:moveTo>
                  <a:lnTo>
                    <a:pt x="47468" y="3208279"/>
                  </a:lnTo>
                </a:path>
                <a:path w="95250" h="6590030">
                  <a:moveTo>
                    <a:pt x="47468" y="3177564"/>
                  </a:moveTo>
                  <a:lnTo>
                    <a:pt x="47468" y="3146850"/>
                  </a:lnTo>
                </a:path>
                <a:path w="95250" h="6590030">
                  <a:moveTo>
                    <a:pt x="47468" y="3116135"/>
                  </a:moveTo>
                  <a:lnTo>
                    <a:pt x="47468" y="3085420"/>
                  </a:lnTo>
                </a:path>
                <a:path w="95250" h="6590030">
                  <a:moveTo>
                    <a:pt x="47468" y="3051913"/>
                  </a:moveTo>
                  <a:lnTo>
                    <a:pt x="47468" y="3021199"/>
                  </a:lnTo>
                </a:path>
                <a:path w="95250" h="6590030">
                  <a:moveTo>
                    <a:pt x="47468" y="2990484"/>
                  </a:moveTo>
                  <a:lnTo>
                    <a:pt x="47468" y="2959770"/>
                  </a:lnTo>
                </a:path>
                <a:path w="95250" h="6590030">
                  <a:moveTo>
                    <a:pt x="47468" y="2929055"/>
                  </a:moveTo>
                  <a:lnTo>
                    <a:pt x="47468" y="2898341"/>
                  </a:lnTo>
                </a:path>
                <a:path w="95250" h="6590030">
                  <a:moveTo>
                    <a:pt x="47468" y="2867626"/>
                  </a:moveTo>
                  <a:lnTo>
                    <a:pt x="47468" y="2836911"/>
                  </a:lnTo>
                </a:path>
                <a:path w="95250" h="6590030">
                  <a:moveTo>
                    <a:pt x="47468" y="2806197"/>
                  </a:moveTo>
                  <a:lnTo>
                    <a:pt x="47468" y="2772690"/>
                  </a:lnTo>
                </a:path>
                <a:path w="95250" h="6590030">
                  <a:moveTo>
                    <a:pt x="47468" y="2741975"/>
                  </a:moveTo>
                  <a:lnTo>
                    <a:pt x="47468" y="2711261"/>
                  </a:lnTo>
                </a:path>
                <a:path w="95250" h="6590030">
                  <a:moveTo>
                    <a:pt x="94936" y="6558962"/>
                  </a:moveTo>
                  <a:lnTo>
                    <a:pt x="94936" y="6528247"/>
                  </a:lnTo>
                </a:path>
                <a:path w="95250" h="6590030">
                  <a:moveTo>
                    <a:pt x="94936" y="6497533"/>
                  </a:moveTo>
                  <a:lnTo>
                    <a:pt x="94936" y="6466818"/>
                  </a:lnTo>
                </a:path>
                <a:path w="95250" h="6590030">
                  <a:moveTo>
                    <a:pt x="94936" y="6436104"/>
                  </a:moveTo>
                  <a:lnTo>
                    <a:pt x="94936" y="6405389"/>
                  </a:lnTo>
                </a:path>
                <a:path w="95250" h="6590030">
                  <a:moveTo>
                    <a:pt x="94936" y="6374674"/>
                  </a:moveTo>
                  <a:lnTo>
                    <a:pt x="94936" y="6343960"/>
                  </a:lnTo>
                </a:path>
                <a:path w="95250" h="6590030">
                  <a:moveTo>
                    <a:pt x="94936" y="6313245"/>
                  </a:moveTo>
                  <a:lnTo>
                    <a:pt x="94936" y="6279738"/>
                  </a:lnTo>
                </a:path>
                <a:path w="95250" h="6590030">
                  <a:moveTo>
                    <a:pt x="94936" y="6249024"/>
                  </a:moveTo>
                  <a:lnTo>
                    <a:pt x="94936" y="6218309"/>
                  </a:lnTo>
                </a:path>
                <a:path w="95250" h="6590030">
                  <a:moveTo>
                    <a:pt x="94936" y="6187595"/>
                  </a:moveTo>
                  <a:lnTo>
                    <a:pt x="94936" y="6156880"/>
                  </a:lnTo>
                </a:path>
                <a:path w="95250" h="6590030">
                  <a:moveTo>
                    <a:pt x="94936" y="6126165"/>
                  </a:moveTo>
                  <a:lnTo>
                    <a:pt x="94936" y="6095451"/>
                  </a:lnTo>
                </a:path>
                <a:path w="95250" h="6590030">
                  <a:moveTo>
                    <a:pt x="94936" y="6064736"/>
                  </a:moveTo>
                  <a:lnTo>
                    <a:pt x="94936" y="6031229"/>
                  </a:lnTo>
                </a:path>
                <a:path w="95250" h="6590030">
                  <a:moveTo>
                    <a:pt x="94936" y="6000515"/>
                  </a:moveTo>
                  <a:lnTo>
                    <a:pt x="94936" y="5969800"/>
                  </a:lnTo>
                </a:path>
                <a:path w="95250" h="6590030">
                  <a:moveTo>
                    <a:pt x="94936" y="5939086"/>
                  </a:moveTo>
                  <a:lnTo>
                    <a:pt x="94936" y="5913955"/>
                  </a:lnTo>
                </a:path>
                <a:path w="95250" h="6590030">
                  <a:moveTo>
                    <a:pt x="94936" y="5366677"/>
                  </a:moveTo>
                  <a:lnTo>
                    <a:pt x="94936" y="5349924"/>
                  </a:lnTo>
                </a:path>
                <a:path w="95250" h="6590030">
                  <a:moveTo>
                    <a:pt x="94936" y="5319209"/>
                  </a:moveTo>
                  <a:lnTo>
                    <a:pt x="94936" y="5288495"/>
                  </a:lnTo>
                </a:path>
                <a:path w="95250" h="6590030">
                  <a:moveTo>
                    <a:pt x="94936" y="5257780"/>
                  </a:moveTo>
                  <a:lnTo>
                    <a:pt x="94936" y="5227065"/>
                  </a:lnTo>
                </a:path>
                <a:path w="95250" h="6590030">
                  <a:moveTo>
                    <a:pt x="94936" y="5193559"/>
                  </a:moveTo>
                  <a:lnTo>
                    <a:pt x="94936" y="5162844"/>
                  </a:lnTo>
                </a:path>
                <a:path w="95250" h="6590030">
                  <a:moveTo>
                    <a:pt x="94936" y="5132129"/>
                  </a:moveTo>
                  <a:lnTo>
                    <a:pt x="94936" y="5101415"/>
                  </a:lnTo>
                </a:path>
                <a:path w="95250" h="6590030">
                  <a:moveTo>
                    <a:pt x="94936" y="5070700"/>
                  </a:moveTo>
                  <a:lnTo>
                    <a:pt x="94936" y="5039986"/>
                  </a:lnTo>
                </a:path>
                <a:path w="95250" h="6590030">
                  <a:moveTo>
                    <a:pt x="94936" y="5009271"/>
                  </a:moveTo>
                  <a:lnTo>
                    <a:pt x="94936" y="4978556"/>
                  </a:lnTo>
                </a:path>
                <a:path w="95250" h="6590030">
                  <a:moveTo>
                    <a:pt x="94936" y="4945050"/>
                  </a:moveTo>
                  <a:lnTo>
                    <a:pt x="94936" y="4914335"/>
                  </a:lnTo>
                </a:path>
                <a:path w="95250" h="6590030">
                  <a:moveTo>
                    <a:pt x="94936" y="4883620"/>
                  </a:moveTo>
                  <a:lnTo>
                    <a:pt x="94936" y="48529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12160187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12160187" y="2769897"/>
              <a:ext cx="92710" cy="6578600"/>
            </a:xfrm>
            <a:custGeom>
              <a:avLst/>
              <a:gdLst/>
              <a:ahLst/>
              <a:cxnLst/>
              <a:rect l="l" t="t" r="r" b="b"/>
              <a:pathLst>
                <a:path w="92709" h="6578600">
                  <a:moveTo>
                    <a:pt x="0" y="1119686"/>
                  </a:moveTo>
                  <a:lnTo>
                    <a:pt x="0" y="1116894"/>
                  </a:lnTo>
                </a:path>
                <a:path w="92709" h="6578600">
                  <a:moveTo>
                    <a:pt x="0" y="1086179"/>
                  </a:moveTo>
                  <a:lnTo>
                    <a:pt x="0" y="1055465"/>
                  </a:lnTo>
                </a:path>
                <a:path w="92709" h="6578600">
                  <a:moveTo>
                    <a:pt x="0" y="1024750"/>
                  </a:moveTo>
                  <a:lnTo>
                    <a:pt x="0" y="994036"/>
                  </a:lnTo>
                </a:path>
                <a:path w="92709" h="6578600">
                  <a:moveTo>
                    <a:pt x="0" y="963321"/>
                  </a:moveTo>
                  <a:lnTo>
                    <a:pt x="0" y="932606"/>
                  </a:lnTo>
                </a:path>
                <a:path w="92709" h="6578600">
                  <a:moveTo>
                    <a:pt x="0" y="901892"/>
                  </a:moveTo>
                  <a:lnTo>
                    <a:pt x="0" y="868385"/>
                  </a:lnTo>
                </a:path>
                <a:path w="92709" h="6578600">
                  <a:moveTo>
                    <a:pt x="0" y="837670"/>
                  </a:moveTo>
                  <a:lnTo>
                    <a:pt x="0" y="806956"/>
                  </a:lnTo>
                </a:path>
                <a:path w="92709" h="6578600">
                  <a:moveTo>
                    <a:pt x="0" y="776241"/>
                  </a:moveTo>
                  <a:lnTo>
                    <a:pt x="0" y="745527"/>
                  </a:lnTo>
                </a:path>
                <a:path w="92709" h="6578600">
                  <a:moveTo>
                    <a:pt x="0" y="714812"/>
                  </a:moveTo>
                  <a:lnTo>
                    <a:pt x="0" y="684097"/>
                  </a:lnTo>
                </a:path>
                <a:path w="92709" h="6578600">
                  <a:moveTo>
                    <a:pt x="0" y="653383"/>
                  </a:moveTo>
                  <a:lnTo>
                    <a:pt x="0" y="622668"/>
                  </a:lnTo>
                </a:path>
                <a:path w="92709" h="6578600">
                  <a:moveTo>
                    <a:pt x="0" y="589161"/>
                  </a:moveTo>
                  <a:lnTo>
                    <a:pt x="0" y="558447"/>
                  </a:lnTo>
                </a:path>
                <a:path w="92709" h="6578600">
                  <a:moveTo>
                    <a:pt x="0" y="527732"/>
                  </a:moveTo>
                  <a:lnTo>
                    <a:pt x="0" y="497018"/>
                  </a:lnTo>
                </a:path>
                <a:path w="92709" h="6578600">
                  <a:moveTo>
                    <a:pt x="0" y="466303"/>
                  </a:moveTo>
                  <a:lnTo>
                    <a:pt x="0" y="435588"/>
                  </a:lnTo>
                </a:path>
                <a:path w="92709" h="6578600">
                  <a:moveTo>
                    <a:pt x="0" y="404874"/>
                  </a:moveTo>
                  <a:lnTo>
                    <a:pt x="0" y="374159"/>
                  </a:lnTo>
                </a:path>
                <a:path w="92709" h="6578600">
                  <a:moveTo>
                    <a:pt x="0" y="343445"/>
                  </a:moveTo>
                  <a:lnTo>
                    <a:pt x="0" y="309938"/>
                  </a:lnTo>
                </a:path>
                <a:path w="92709" h="6578600">
                  <a:moveTo>
                    <a:pt x="0" y="279223"/>
                  </a:moveTo>
                  <a:lnTo>
                    <a:pt x="0" y="248509"/>
                  </a:lnTo>
                </a:path>
                <a:path w="92709" h="6578600">
                  <a:moveTo>
                    <a:pt x="0" y="217794"/>
                  </a:moveTo>
                  <a:lnTo>
                    <a:pt x="0" y="187079"/>
                  </a:lnTo>
                </a:path>
                <a:path w="92709" h="6578600">
                  <a:moveTo>
                    <a:pt x="0" y="156365"/>
                  </a:moveTo>
                  <a:lnTo>
                    <a:pt x="0" y="125650"/>
                  </a:lnTo>
                </a:path>
                <a:path w="92709" h="6578600">
                  <a:moveTo>
                    <a:pt x="0" y="94936"/>
                  </a:moveTo>
                  <a:lnTo>
                    <a:pt x="0" y="61429"/>
                  </a:lnTo>
                </a:path>
                <a:path w="92709" h="6578600">
                  <a:moveTo>
                    <a:pt x="0" y="30714"/>
                  </a:moveTo>
                  <a:lnTo>
                    <a:pt x="0" y="0"/>
                  </a:lnTo>
                </a:path>
                <a:path w="92709" h="6578600">
                  <a:moveTo>
                    <a:pt x="0" y="4811022"/>
                  </a:moveTo>
                  <a:lnTo>
                    <a:pt x="0" y="4780308"/>
                  </a:lnTo>
                </a:path>
                <a:path w="92709" h="6578600">
                  <a:moveTo>
                    <a:pt x="0" y="4749593"/>
                  </a:moveTo>
                  <a:lnTo>
                    <a:pt x="0" y="4718878"/>
                  </a:lnTo>
                </a:path>
                <a:path w="92709" h="6578600">
                  <a:moveTo>
                    <a:pt x="0" y="4688164"/>
                  </a:moveTo>
                  <a:lnTo>
                    <a:pt x="0" y="4654657"/>
                  </a:lnTo>
                </a:path>
                <a:path w="92709" h="6578600">
                  <a:moveTo>
                    <a:pt x="0" y="4623942"/>
                  </a:moveTo>
                  <a:lnTo>
                    <a:pt x="0" y="4593228"/>
                  </a:lnTo>
                </a:path>
                <a:path w="92709" h="6578600">
                  <a:moveTo>
                    <a:pt x="0" y="4562513"/>
                  </a:moveTo>
                  <a:lnTo>
                    <a:pt x="0" y="4531799"/>
                  </a:lnTo>
                </a:path>
                <a:path w="92709" h="6578600">
                  <a:moveTo>
                    <a:pt x="0" y="4501084"/>
                  </a:moveTo>
                  <a:lnTo>
                    <a:pt x="0" y="4470369"/>
                  </a:lnTo>
                </a:path>
                <a:path w="92709" h="6578600">
                  <a:moveTo>
                    <a:pt x="0" y="4439655"/>
                  </a:moveTo>
                  <a:lnTo>
                    <a:pt x="0" y="4408940"/>
                  </a:lnTo>
                </a:path>
                <a:path w="92709" h="6578600">
                  <a:moveTo>
                    <a:pt x="0" y="4375433"/>
                  </a:moveTo>
                  <a:lnTo>
                    <a:pt x="0" y="4344719"/>
                  </a:lnTo>
                </a:path>
                <a:path w="92709" h="6578600">
                  <a:moveTo>
                    <a:pt x="0" y="4314004"/>
                  </a:moveTo>
                  <a:lnTo>
                    <a:pt x="0" y="4283290"/>
                  </a:lnTo>
                </a:path>
                <a:path w="92709" h="6578600">
                  <a:moveTo>
                    <a:pt x="0" y="4252575"/>
                  </a:moveTo>
                  <a:lnTo>
                    <a:pt x="0" y="4221860"/>
                  </a:lnTo>
                </a:path>
                <a:path w="92709" h="6578600">
                  <a:moveTo>
                    <a:pt x="0" y="4191146"/>
                  </a:moveTo>
                  <a:lnTo>
                    <a:pt x="0" y="4182769"/>
                  </a:lnTo>
                </a:path>
                <a:path w="92709" h="6578600">
                  <a:moveTo>
                    <a:pt x="0" y="2133268"/>
                  </a:moveTo>
                  <a:lnTo>
                    <a:pt x="0" y="2110930"/>
                  </a:lnTo>
                </a:path>
                <a:path w="92709" h="6578600">
                  <a:moveTo>
                    <a:pt x="0" y="2080215"/>
                  </a:moveTo>
                  <a:lnTo>
                    <a:pt x="0" y="2049501"/>
                  </a:lnTo>
                </a:path>
                <a:path w="92709" h="6578600">
                  <a:moveTo>
                    <a:pt x="0" y="2018786"/>
                  </a:moveTo>
                  <a:lnTo>
                    <a:pt x="0" y="1988072"/>
                  </a:lnTo>
                </a:path>
                <a:path w="92709" h="6578600">
                  <a:moveTo>
                    <a:pt x="0" y="1954565"/>
                  </a:moveTo>
                  <a:lnTo>
                    <a:pt x="0" y="1923850"/>
                  </a:lnTo>
                </a:path>
                <a:path w="92709" h="6578600">
                  <a:moveTo>
                    <a:pt x="0" y="1893136"/>
                  </a:moveTo>
                  <a:lnTo>
                    <a:pt x="0" y="1862421"/>
                  </a:lnTo>
                </a:path>
                <a:path w="92709" h="6578600">
                  <a:moveTo>
                    <a:pt x="0" y="1831706"/>
                  </a:moveTo>
                  <a:lnTo>
                    <a:pt x="0" y="1800992"/>
                  </a:lnTo>
                </a:path>
                <a:path w="92709" h="6578600">
                  <a:moveTo>
                    <a:pt x="0" y="1770277"/>
                  </a:moveTo>
                  <a:lnTo>
                    <a:pt x="0" y="1739563"/>
                  </a:lnTo>
                </a:path>
                <a:path w="92709" h="6578600">
                  <a:moveTo>
                    <a:pt x="0" y="1708848"/>
                  </a:moveTo>
                  <a:lnTo>
                    <a:pt x="0" y="1675341"/>
                  </a:lnTo>
                </a:path>
                <a:path w="92709" h="6578600">
                  <a:moveTo>
                    <a:pt x="0" y="1644627"/>
                  </a:moveTo>
                  <a:lnTo>
                    <a:pt x="0" y="1613912"/>
                  </a:lnTo>
                </a:path>
                <a:path w="92709" h="6578600">
                  <a:moveTo>
                    <a:pt x="0" y="1583197"/>
                  </a:moveTo>
                  <a:lnTo>
                    <a:pt x="0" y="1552483"/>
                  </a:lnTo>
                </a:path>
                <a:path w="92709" h="6578600">
                  <a:moveTo>
                    <a:pt x="0" y="1521768"/>
                  </a:moveTo>
                  <a:lnTo>
                    <a:pt x="0" y="1491054"/>
                  </a:lnTo>
                </a:path>
                <a:path w="92709" h="6578600">
                  <a:moveTo>
                    <a:pt x="0" y="1460339"/>
                  </a:moveTo>
                  <a:lnTo>
                    <a:pt x="0" y="1429624"/>
                  </a:lnTo>
                </a:path>
                <a:path w="92709" h="6578600">
                  <a:moveTo>
                    <a:pt x="0" y="1396118"/>
                  </a:moveTo>
                  <a:lnTo>
                    <a:pt x="0" y="1365403"/>
                  </a:lnTo>
                </a:path>
                <a:path w="92709" h="6578600">
                  <a:moveTo>
                    <a:pt x="0" y="1334688"/>
                  </a:moveTo>
                  <a:lnTo>
                    <a:pt x="0" y="1303974"/>
                  </a:lnTo>
                </a:path>
                <a:path w="92709" h="6578600">
                  <a:moveTo>
                    <a:pt x="0" y="1273259"/>
                  </a:moveTo>
                  <a:lnTo>
                    <a:pt x="0" y="1242545"/>
                  </a:lnTo>
                </a:path>
                <a:path w="92709" h="6578600">
                  <a:moveTo>
                    <a:pt x="0" y="1211830"/>
                  </a:moveTo>
                  <a:lnTo>
                    <a:pt x="0" y="1181115"/>
                  </a:lnTo>
                </a:path>
                <a:path w="92709" h="6578600">
                  <a:moveTo>
                    <a:pt x="0" y="1150401"/>
                  </a:moveTo>
                  <a:lnTo>
                    <a:pt x="0" y="1119686"/>
                  </a:lnTo>
                </a:path>
                <a:path w="92709" h="6578600">
                  <a:moveTo>
                    <a:pt x="0" y="4054326"/>
                  </a:moveTo>
                  <a:lnTo>
                    <a:pt x="0" y="4034781"/>
                  </a:lnTo>
                </a:path>
                <a:path w="92709" h="6578600">
                  <a:moveTo>
                    <a:pt x="0" y="4004066"/>
                  </a:moveTo>
                  <a:lnTo>
                    <a:pt x="0" y="3973351"/>
                  </a:lnTo>
                </a:path>
                <a:path w="92709" h="6578600">
                  <a:moveTo>
                    <a:pt x="0" y="3942637"/>
                  </a:moveTo>
                  <a:lnTo>
                    <a:pt x="0" y="3911922"/>
                  </a:lnTo>
                </a:path>
                <a:path w="92709" h="6578600">
                  <a:moveTo>
                    <a:pt x="0" y="3881208"/>
                  </a:moveTo>
                  <a:lnTo>
                    <a:pt x="0" y="3847701"/>
                  </a:lnTo>
                </a:path>
                <a:path w="92709" h="6578600">
                  <a:moveTo>
                    <a:pt x="0" y="3816986"/>
                  </a:moveTo>
                  <a:lnTo>
                    <a:pt x="0" y="3786272"/>
                  </a:lnTo>
                </a:path>
                <a:path w="92709" h="6578600">
                  <a:moveTo>
                    <a:pt x="0" y="3755557"/>
                  </a:moveTo>
                  <a:lnTo>
                    <a:pt x="0" y="3724842"/>
                  </a:lnTo>
                </a:path>
                <a:path w="92709" h="6578600">
                  <a:moveTo>
                    <a:pt x="0" y="3694128"/>
                  </a:moveTo>
                  <a:lnTo>
                    <a:pt x="0" y="3663413"/>
                  </a:lnTo>
                </a:path>
                <a:path w="92709" h="6578600">
                  <a:moveTo>
                    <a:pt x="0" y="3632699"/>
                  </a:moveTo>
                  <a:lnTo>
                    <a:pt x="0" y="3601984"/>
                  </a:lnTo>
                </a:path>
                <a:path w="92709" h="6578600">
                  <a:moveTo>
                    <a:pt x="0" y="3568477"/>
                  </a:moveTo>
                  <a:lnTo>
                    <a:pt x="0" y="3537763"/>
                  </a:lnTo>
                </a:path>
                <a:path w="92709" h="6578600">
                  <a:moveTo>
                    <a:pt x="0" y="3507048"/>
                  </a:moveTo>
                  <a:lnTo>
                    <a:pt x="0" y="3476333"/>
                  </a:lnTo>
                </a:path>
                <a:path w="92709" h="6578600">
                  <a:moveTo>
                    <a:pt x="0" y="3445619"/>
                  </a:moveTo>
                  <a:lnTo>
                    <a:pt x="0" y="3414904"/>
                  </a:lnTo>
                </a:path>
                <a:path w="92709" h="6578600">
                  <a:moveTo>
                    <a:pt x="0" y="3384190"/>
                  </a:moveTo>
                  <a:lnTo>
                    <a:pt x="0" y="3353475"/>
                  </a:lnTo>
                </a:path>
                <a:path w="92709" h="6578600">
                  <a:moveTo>
                    <a:pt x="0" y="3322760"/>
                  </a:moveTo>
                  <a:lnTo>
                    <a:pt x="0" y="3289254"/>
                  </a:lnTo>
                </a:path>
                <a:path w="92709" h="6578600">
                  <a:moveTo>
                    <a:pt x="0" y="3258539"/>
                  </a:moveTo>
                  <a:lnTo>
                    <a:pt x="0" y="3227824"/>
                  </a:lnTo>
                </a:path>
                <a:path w="92709" h="6578600">
                  <a:moveTo>
                    <a:pt x="0" y="3197110"/>
                  </a:moveTo>
                  <a:lnTo>
                    <a:pt x="0" y="3166395"/>
                  </a:lnTo>
                </a:path>
                <a:path w="92709" h="6578600">
                  <a:moveTo>
                    <a:pt x="0" y="3135681"/>
                  </a:moveTo>
                  <a:lnTo>
                    <a:pt x="0" y="3104966"/>
                  </a:lnTo>
                </a:path>
                <a:path w="92709" h="6578600">
                  <a:moveTo>
                    <a:pt x="0" y="3074251"/>
                  </a:moveTo>
                  <a:lnTo>
                    <a:pt x="0" y="3040745"/>
                  </a:lnTo>
                </a:path>
                <a:path w="92709" h="6578600">
                  <a:moveTo>
                    <a:pt x="0" y="3010030"/>
                  </a:moveTo>
                  <a:lnTo>
                    <a:pt x="0" y="2979315"/>
                  </a:lnTo>
                </a:path>
                <a:path w="92709" h="6578600">
                  <a:moveTo>
                    <a:pt x="0" y="2948601"/>
                  </a:moveTo>
                  <a:lnTo>
                    <a:pt x="0" y="2917886"/>
                  </a:lnTo>
                </a:path>
                <a:path w="92709" h="6578600">
                  <a:moveTo>
                    <a:pt x="0" y="2887172"/>
                  </a:moveTo>
                  <a:lnTo>
                    <a:pt x="0" y="2856457"/>
                  </a:lnTo>
                </a:path>
                <a:path w="92709" h="6578600">
                  <a:moveTo>
                    <a:pt x="0" y="2825742"/>
                  </a:moveTo>
                  <a:lnTo>
                    <a:pt x="0" y="2795028"/>
                  </a:lnTo>
                </a:path>
                <a:path w="92709" h="6578600">
                  <a:moveTo>
                    <a:pt x="0" y="2761521"/>
                  </a:moveTo>
                  <a:lnTo>
                    <a:pt x="0" y="2730806"/>
                  </a:lnTo>
                </a:path>
                <a:path w="92709" h="6578600">
                  <a:moveTo>
                    <a:pt x="0" y="2700092"/>
                  </a:moveTo>
                  <a:lnTo>
                    <a:pt x="0" y="2680546"/>
                  </a:lnTo>
                </a:path>
                <a:path w="92709" h="6578600">
                  <a:moveTo>
                    <a:pt x="44675" y="6578508"/>
                  </a:moveTo>
                  <a:lnTo>
                    <a:pt x="44675" y="6547793"/>
                  </a:lnTo>
                </a:path>
                <a:path w="92709" h="6578600">
                  <a:moveTo>
                    <a:pt x="44675" y="6517078"/>
                  </a:moveTo>
                  <a:lnTo>
                    <a:pt x="44675" y="6486364"/>
                  </a:lnTo>
                </a:path>
                <a:path w="92709" h="6578600">
                  <a:moveTo>
                    <a:pt x="44675" y="6455649"/>
                  </a:moveTo>
                  <a:lnTo>
                    <a:pt x="44675" y="6424935"/>
                  </a:lnTo>
                </a:path>
                <a:path w="92709" h="6578600">
                  <a:moveTo>
                    <a:pt x="44675" y="6394220"/>
                  </a:moveTo>
                  <a:lnTo>
                    <a:pt x="44675" y="6363505"/>
                  </a:lnTo>
                </a:path>
                <a:path w="92709" h="6578600">
                  <a:moveTo>
                    <a:pt x="44675" y="6332791"/>
                  </a:moveTo>
                  <a:lnTo>
                    <a:pt x="44675" y="6302076"/>
                  </a:lnTo>
                </a:path>
                <a:path w="92709" h="6578600">
                  <a:moveTo>
                    <a:pt x="44675" y="6268569"/>
                  </a:moveTo>
                  <a:lnTo>
                    <a:pt x="44675" y="6237855"/>
                  </a:lnTo>
                </a:path>
                <a:path w="92709" h="6578600">
                  <a:moveTo>
                    <a:pt x="44675" y="6207140"/>
                  </a:moveTo>
                  <a:lnTo>
                    <a:pt x="44675" y="6176426"/>
                  </a:lnTo>
                </a:path>
                <a:path w="92709" h="6578600">
                  <a:moveTo>
                    <a:pt x="44675" y="6145711"/>
                  </a:moveTo>
                  <a:lnTo>
                    <a:pt x="44675" y="6114996"/>
                  </a:lnTo>
                </a:path>
                <a:path w="92709" h="6578600">
                  <a:moveTo>
                    <a:pt x="44675" y="6084282"/>
                  </a:moveTo>
                  <a:lnTo>
                    <a:pt x="44675" y="6053567"/>
                  </a:lnTo>
                </a:path>
                <a:path w="92709" h="6578600">
                  <a:moveTo>
                    <a:pt x="44675" y="6020060"/>
                  </a:moveTo>
                  <a:lnTo>
                    <a:pt x="44675" y="5989346"/>
                  </a:lnTo>
                </a:path>
                <a:path w="92709" h="6578600">
                  <a:moveTo>
                    <a:pt x="44675" y="5338755"/>
                  </a:moveTo>
                  <a:lnTo>
                    <a:pt x="44675" y="5308040"/>
                  </a:lnTo>
                </a:path>
                <a:path w="92709" h="6578600">
                  <a:moveTo>
                    <a:pt x="44675" y="5277326"/>
                  </a:moveTo>
                  <a:lnTo>
                    <a:pt x="44675" y="5246611"/>
                  </a:lnTo>
                </a:path>
                <a:path w="92709" h="6578600">
                  <a:moveTo>
                    <a:pt x="44675" y="5215896"/>
                  </a:moveTo>
                  <a:lnTo>
                    <a:pt x="44675" y="5182390"/>
                  </a:lnTo>
                </a:path>
                <a:path w="92709" h="6578600">
                  <a:moveTo>
                    <a:pt x="44675" y="5151675"/>
                  </a:moveTo>
                  <a:lnTo>
                    <a:pt x="44675" y="5120960"/>
                  </a:lnTo>
                </a:path>
                <a:path w="92709" h="6578600">
                  <a:moveTo>
                    <a:pt x="44675" y="5090246"/>
                  </a:moveTo>
                  <a:lnTo>
                    <a:pt x="44675" y="5059531"/>
                  </a:lnTo>
                </a:path>
                <a:path w="92709" h="6578600">
                  <a:moveTo>
                    <a:pt x="44675" y="5028817"/>
                  </a:moveTo>
                  <a:lnTo>
                    <a:pt x="44675" y="4998102"/>
                  </a:lnTo>
                </a:path>
                <a:path w="92709" h="6578600">
                  <a:moveTo>
                    <a:pt x="44675" y="4967387"/>
                  </a:moveTo>
                  <a:lnTo>
                    <a:pt x="44675" y="4933881"/>
                  </a:lnTo>
                </a:path>
                <a:path w="92709" h="6578600">
                  <a:moveTo>
                    <a:pt x="44675" y="4903166"/>
                  </a:moveTo>
                  <a:lnTo>
                    <a:pt x="44675" y="4872451"/>
                  </a:lnTo>
                </a:path>
                <a:path w="92709" h="6578600">
                  <a:moveTo>
                    <a:pt x="44675" y="4841737"/>
                  </a:moveTo>
                  <a:lnTo>
                    <a:pt x="44675" y="4811022"/>
                  </a:lnTo>
                </a:path>
                <a:path w="92709" h="6578600">
                  <a:moveTo>
                    <a:pt x="44675" y="1116894"/>
                  </a:moveTo>
                  <a:lnTo>
                    <a:pt x="44675" y="1086179"/>
                  </a:lnTo>
                </a:path>
                <a:path w="92709" h="6578600">
                  <a:moveTo>
                    <a:pt x="44675" y="1055465"/>
                  </a:moveTo>
                  <a:lnTo>
                    <a:pt x="44675" y="1024750"/>
                  </a:lnTo>
                </a:path>
                <a:path w="92709" h="6578600">
                  <a:moveTo>
                    <a:pt x="44675" y="994036"/>
                  </a:moveTo>
                  <a:lnTo>
                    <a:pt x="44675" y="963321"/>
                  </a:lnTo>
                </a:path>
                <a:path w="92709" h="6578600">
                  <a:moveTo>
                    <a:pt x="44675" y="932606"/>
                  </a:moveTo>
                  <a:lnTo>
                    <a:pt x="44675" y="901892"/>
                  </a:lnTo>
                </a:path>
                <a:path w="92709" h="6578600">
                  <a:moveTo>
                    <a:pt x="44675" y="868385"/>
                  </a:moveTo>
                  <a:lnTo>
                    <a:pt x="44675" y="837670"/>
                  </a:lnTo>
                </a:path>
                <a:path w="92709" h="6578600">
                  <a:moveTo>
                    <a:pt x="44675" y="806956"/>
                  </a:moveTo>
                  <a:lnTo>
                    <a:pt x="44675" y="776241"/>
                  </a:lnTo>
                </a:path>
                <a:path w="92709" h="6578600">
                  <a:moveTo>
                    <a:pt x="44675" y="745527"/>
                  </a:moveTo>
                  <a:lnTo>
                    <a:pt x="44675" y="714812"/>
                  </a:lnTo>
                </a:path>
                <a:path w="92709" h="6578600">
                  <a:moveTo>
                    <a:pt x="44675" y="684097"/>
                  </a:moveTo>
                  <a:lnTo>
                    <a:pt x="44675" y="653383"/>
                  </a:lnTo>
                </a:path>
                <a:path w="92709" h="6578600">
                  <a:moveTo>
                    <a:pt x="44675" y="622668"/>
                  </a:moveTo>
                  <a:lnTo>
                    <a:pt x="44675" y="589161"/>
                  </a:lnTo>
                </a:path>
                <a:path w="92709" h="6578600">
                  <a:moveTo>
                    <a:pt x="44675" y="558447"/>
                  </a:moveTo>
                  <a:lnTo>
                    <a:pt x="44675" y="527732"/>
                  </a:lnTo>
                </a:path>
                <a:path w="92709" h="6578600">
                  <a:moveTo>
                    <a:pt x="44675" y="497018"/>
                  </a:moveTo>
                  <a:lnTo>
                    <a:pt x="44675" y="466303"/>
                  </a:lnTo>
                </a:path>
                <a:path w="92709" h="6578600">
                  <a:moveTo>
                    <a:pt x="44675" y="435588"/>
                  </a:moveTo>
                  <a:lnTo>
                    <a:pt x="44675" y="404874"/>
                  </a:lnTo>
                </a:path>
                <a:path w="92709" h="6578600">
                  <a:moveTo>
                    <a:pt x="44675" y="374159"/>
                  </a:moveTo>
                  <a:lnTo>
                    <a:pt x="44675" y="343445"/>
                  </a:lnTo>
                </a:path>
                <a:path w="92709" h="6578600">
                  <a:moveTo>
                    <a:pt x="44675" y="309938"/>
                  </a:moveTo>
                  <a:lnTo>
                    <a:pt x="44675" y="279223"/>
                  </a:lnTo>
                </a:path>
                <a:path w="92709" h="6578600">
                  <a:moveTo>
                    <a:pt x="44675" y="248509"/>
                  </a:moveTo>
                  <a:lnTo>
                    <a:pt x="44675" y="217794"/>
                  </a:lnTo>
                </a:path>
                <a:path w="92709" h="6578600">
                  <a:moveTo>
                    <a:pt x="44675" y="187079"/>
                  </a:moveTo>
                  <a:lnTo>
                    <a:pt x="44675" y="156365"/>
                  </a:lnTo>
                </a:path>
                <a:path w="92709" h="6578600">
                  <a:moveTo>
                    <a:pt x="44675" y="125650"/>
                  </a:moveTo>
                  <a:lnTo>
                    <a:pt x="44675" y="106104"/>
                  </a:lnTo>
                </a:path>
                <a:path w="92709" h="6578600">
                  <a:moveTo>
                    <a:pt x="44675" y="4780308"/>
                  </a:moveTo>
                  <a:lnTo>
                    <a:pt x="44675" y="4749593"/>
                  </a:lnTo>
                </a:path>
                <a:path w="92709" h="6578600">
                  <a:moveTo>
                    <a:pt x="44675" y="4718878"/>
                  </a:moveTo>
                  <a:lnTo>
                    <a:pt x="44675" y="4688164"/>
                  </a:lnTo>
                </a:path>
                <a:path w="92709" h="6578600">
                  <a:moveTo>
                    <a:pt x="44675" y="4654657"/>
                  </a:moveTo>
                  <a:lnTo>
                    <a:pt x="44675" y="4623942"/>
                  </a:lnTo>
                </a:path>
                <a:path w="92709" h="6578600">
                  <a:moveTo>
                    <a:pt x="44675" y="4593228"/>
                  </a:moveTo>
                  <a:lnTo>
                    <a:pt x="44675" y="4562513"/>
                  </a:lnTo>
                </a:path>
                <a:path w="92709" h="6578600">
                  <a:moveTo>
                    <a:pt x="44675" y="4531799"/>
                  </a:moveTo>
                  <a:lnTo>
                    <a:pt x="44675" y="4501084"/>
                  </a:lnTo>
                </a:path>
                <a:path w="92709" h="6578600">
                  <a:moveTo>
                    <a:pt x="44675" y="4470369"/>
                  </a:moveTo>
                  <a:lnTo>
                    <a:pt x="44675" y="4439655"/>
                  </a:lnTo>
                </a:path>
                <a:path w="92709" h="6578600">
                  <a:moveTo>
                    <a:pt x="44675" y="4408940"/>
                  </a:moveTo>
                  <a:lnTo>
                    <a:pt x="44675" y="4375433"/>
                  </a:lnTo>
                </a:path>
                <a:path w="92709" h="6578600">
                  <a:moveTo>
                    <a:pt x="44675" y="4344719"/>
                  </a:moveTo>
                  <a:lnTo>
                    <a:pt x="44675" y="4314004"/>
                  </a:lnTo>
                </a:path>
                <a:path w="92709" h="6578600">
                  <a:moveTo>
                    <a:pt x="44675" y="4283290"/>
                  </a:moveTo>
                  <a:lnTo>
                    <a:pt x="44675" y="4252575"/>
                  </a:lnTo>
                </a:path>
                <a:path w="92709" h="6578600">
                  <a:moveTo>
                    <a:pt x="44675" y="4221860"/>
                  </a:moveTo>
                  <a:lnTo>
                    <a:pt x="44675" y="4191146"/>
                  </a:lnTo>
                </a:path>
                <a:path w="92709" h="6578600">
                  <a:moveTo>
                    <a:pt x="44675" y="1242545"/>
                  </a:moveTo>
                  <a:lnTo>
                    <a:pt x="44675" y="1211830"/>
                  </a:lnTo>
                </a:path>
                <a:path w="92709" h="6578600">
                  <a:moveTo>
                    <a:pt x="44675" y="1181115"/>
                  </a:moveTo>
                  <a:lnTo>
                    <a:pt x="44675" y="1150401"/>
                  </a:lnTo>
                </a:path>
                <a:path w="92709" h="6578600">
                  <a:moveTo>
                    <a:pt x="44675" y="4034781"/>
                  </a:moveTo>
                  <a:lnTo>
                    <a:pt x="44675" y="4018027"/>
                  </a:lnTo>
                </a:path>
                <a:path w="92709" h="6578600">
                  <a:moveTo>
                    <a:pt x="44675" y="2110930"/>
                  </a:moveTo>
                  <a:lnTo>
                    <a:pt x="44675" y="2080215"/>
                  </a:lnTo>
                </a:path>
                <a:path w="92709" h="6578600">
                  <a:moveTo>
                    <a:pt x="44675" y="2049501"/>
                  </a:moveTo>
                  <a:lnTo>
                    <a:pt x="44675" y="2018786"/>
                  </a:lnTo>
                </a:path>
                <a:path w="92709" h="6578600">
                  <a:moveTo>
                    <a:pt x="44675" y="1988072"/>
                  </a:moveTo>
                  <a:lnTo>
                    <a:pt x="44675" y="1954565"/>
                  </a:lnTo>
                </a:path>
                <a:path w="92709" h="6578600">
                  <a:moveTo>
                    <a:pt x="44675" y="1923850"/>
                  </a:moveTo>
                  <a:lnTo>
                    <a:pt x="44675" y="1893136"/>
                  </a:lnTo>
                </a:path>
                <a:path w="92709" h="6578600">
                  <a:moveTo>
                    <a:pt x="44675" y="1862421"/>
                  </a:moveTo>
                  <a:lnTo>
                    <a:pt x="44675" y="1831706"/>
                  </a:lnTo>
                </a:path>
                <a:path w="92709" h="6578600">
                  <a:moveTo>
                    <a:pt x="44675" y="1800992"/>
                  </a:moveTo>
                  <a:lnTo>
                    <a:pt x="44675" y="1770277"/>
                  </a:lnTo>
                </a:path>
                <a:path w="92709" h="6578600">
                  <a:moveTo>
                    <a:pt x="44675" y="1739563"/>
                  </a:moveTo>
                  <a:lnTo>
                    <a:pt x="44675" y="1708848"/>
                  </a:lnTo>
                </a:path>
                <a:path w="92709" h="6578600">
                  <a:moveTo>
                    <a:pt x="44675" y="1675341"/>
                  </a:moveTo>
                  <a:lnTo>
                    <a:pt x="44675" y="1644627"/>
                  </a:lnTo>
                </a:path>
                <a:path w="92709" h="6578600">
                  <a:moveTo>
                    <a:pt x="44675" y="1613912"/>
                  </a:moveTo>
                  <a:lnTo>
                    <a:pt x="44675" y="1583197"/>
                  </a:lnTo>
                </a:path>
                <a:path w="92709" h="6578600">
                  <a:moveTo>
                    <a:pt x="44675" y="1552483"/>
                  </a:moveTo>
                  <a:lnTo>
                    <a:pt x="44675" y="1521768"/>
                  </a:lnTo>
                </a:path>
                <a:path w="92709" h="6578600">
                  <a:moveTo>
                    <a:pt x="44675" y="1491054"/>
                  </a:moveTo>
                  <a:lnTo>
                    <a:pt x="44675" y="1460339"/>
                  </a:lnTo>
                </a:path>
                <a:path w="92709" h="6578600">
                  <a:moveTo>
                    <a:pt x="44675" y="1429624"/>
                  </a:moveTo>
                  <a:lnTo>
                    <a:pt x="44675" y="1396118"/>
                  </a:lnTo>
                </a:path>
                <a:path w="92709" h="6578600">
                  <a:moveTo>
                    <a:pt x="44675" y="4018027"/>
                  </a:moveTo>
                  <a:lnTo>
                    <a:pt x="44675" y="4004066"/>
                  </a:lnTo>
                </a:path>
                <a:path w="92709" h="6578600">
                  <a:moveTo>
                    <a:pt x="44675" y="3973351"/>
                  </a:moveTo>
                  <a:lnTo>
                    <a:pt x="44675" y="3942637"/>
                  </a:lnTo>
                </a:path>
                <a:path w="92709" h="6578600">
                  <a:moveTo>
                    <a:pt x="44675" y="3911922"/>
                  </a:moveTo>
                  <a:lnTo>
                    <a:pt x="44675" y="3881208"/>
                  </a:lnTo>
                </a:path>
                <a:path w="92709" h="6578600">
                  <a:moveTo>
                    <a:pt x="44675" y="3847701"/>
                  </a:moveTo>
                  <a:lnTo>
                    <a:pt x="44675" y="3816986"/>
                  </a:lnTo>
                </a:path>
                <a:path w="92709" h="6578600">
                  <a:moveTo>
                    <a:pt x="44675" y="3786272"/>
                  </a:moveTo>
                  <a:lnTo>
                    <a:pt x="44675" y="3755557"/>
                  </a:lnTo>
                </a:path>
                <a:path w="92709" h="6578600">
                  <a:moveTo>
                    <a:pt x="44675" y="3724842"/>
                  </a:moveTo>
                  <a:lnTo>
                    <a:pt x="44675" y="3694128"/>
                  </a:lnTo>
                </a:path>
                <a:path w="92709" h="6578600">
                  <a:moveTo>
                    <a:pt x="44675" y="3663413"/>
                  </a:moveTo>
                  <a:lnTo>
                    <a:pt x="44675" y="3632699"/>
                  </a:lnTo>
                </a:path>
                <a:path w="92709" h="6578600">
                  <a:moveTo>
                    <a:pt x="44675" y="3601984"/>
                  </a:moveTo>
                  <a:lnTo>
                    <a:pt x="44675" y="3568477"/>
                  </a:lnTo>
                </a:path>
                <a:path w="92709" h="6578600">
                  <a:moveTo>
                    <a:pt x="44675" y="3537763"/>
                  </a:moveTo>
                  <a:lnTo>
                    <a:pt x="44675" y="3507048"/>
                  </a:lnTo>
                </a:path>
                <a:path w="92709" h="6578600">
                  <a:moveTo>
                    <a:pt x="44675" y="3476333"/>
                  </a:moveTo>
                  <a:lnTo>
                    <a:pt x="44675" y="3445619"/>
                  </a:lnTo>
                </a:path>
                <a:path w="92709" h="6578600">
                  <a:moveTo>
                    <a:pt x="44675" y="3414904"/>
                  </a:moveTo>
                  <a:lnTo>
                    <a:pt x="44675" y="3384190"/>
                  </a:lnTo>
                </a:path>
                <a:path w="92709" h="6578600">
                  <a:moveTo>
                    <a:pt x="44675" y="3353475"/>
                  </a:moveTo>
                  <a:lnTo>
                    <a:pt x="44675" y="3322760"/>
                  </a:lnTo>
                </a:path>
                <a:path w="92709" h="6578600">
                  <a:moveTo>
                    <a:pt x="44675" y="3289254"/>
                  </a:moveTo>
                  <a:lnTo>
                    <a:pt x="44675" y="3258539"/>
                  </a:lnTo>
                </a:path>
                <a:path w="92709" h="6578600">
                  <a:moveTo>
                    <a:pt x="44675" y="3227824"/>
                  </a:moveTo>
                  <a:lnTo>
                    <a:pt x="44675" y="3197110"/>
                  </a:lnTo>
                </a:path>
                <a:path w="92709" h="6578600">
                  <a:moveTo>
                    <a:pt x="44675" y="3166395"/>
                  </a:moveTo>
                  <a:lnTo>
                    <a:pt x="44675" y="3135681"/>
                  </a:lnTo>
                </a:path>
                <a:path w="92709" h="6578600">
                  <a:moveTo>
                    <a:pt x="44675" y="3104966"/>
                  </a:moveTo>
                  <a:lnTo>
                    <a:pt x="44675" y="3074251"/>
                  </a:lnTo>
                </a:path>
                <a:path w="92709" h="6578600">
                  <a:moveTo>
                    <a:pt x="44675" y="3040745"/>
                  </a:moveTo>
                  <a:lnTo>
                    <a:pt x="44675" y="3010030"/>
                  </a:lnTo>
                </a:path>
                <a:path w="92709" h="6578600">
                  <a:moveTo>
                    <a:pt x="44675" y="2979315"/>
                  </a:moveTo>
                  <a:lnTo>
                    <a:pt x="44675" y="2948601"/>
                  </a:lnTo>
                </a:path>
                <a:path w="92709" h="6578600">
                  <a:moveTo>
                    <a:pt x="44675" y="2917886"/>
                  </a:moveTo>
                  <a:lnTo>
                    <a:pt x="44675" y="2887172"/>
                  </a:lnTo>
                </a:path>
                <a:path w="92709" h="6578600">
                  <a:moveTo>
                    <a:pt x="44675" y="2856457"/>
                  </a:moveTo>
                  <a:lnTo>
                    <a:pt x="44675" y="2842496"/>
                  </a:lnTo>
                </a:path>
                <a:path w="92709" h="6578600">
                  <a:moveTo>
                    <a:pt x="44675" y="2728014"/>
                  </a:moveTo>
                  <a:lnTo>
                    <a:pt x="44675" y="2700092"/>
                  </a:lnTo>
                </a:path>
                <a:path w="92709" h="6578600">
                  <a:moveTo>
                    <a:pt x="92143" y="5355508"/>
                  </a:moveTo>
                  <a:lnTo>
                    <a:pt x="92143" y="5338755"/>
                  </a:lnTo>
                </a:path>
                <a:path w="92709" h="6578600">
                  <a:moveTo>
                    <a:pt x="92143" y="5308040"/>
                  </a:moveTo>
                  <a:lnTo>
                    <a:pt x="92143" y="5277326"/>
                  </a:lnTo>
                </a:path>
                <a:path w="92709" h="6578600">
                  <a:moveTo>
                    <a:pt x="92143" y="5246611"/>
                  </a:moveTo>
                  <a:lnTo>
                    <a:pt x="92143" y="5215896"/>
                  </a:lnTo>
                </a:path>
                <a:path w="92709" h="6578600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6578600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6578600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6578600">
                  <a:moveTo>
                    <a:pt x="92143" y="4998102"/>
                  </a:moveTo>
                  <a:lnTo>
                    <a:pt x="92143" y="4967387"/>
                  </a:lnTo>
                </a:path>
                <a:path w="92709" h="6578600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6578600">
                  <a:moveTo>
                    <a:pt x="92143" y="4872451"/>
                  </a:moveTo>
                  <a:lnTo>
                    <a:pt x="92143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12252331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12252331" y="3677374"/>
              <a:ext cx="92710" cy="4448175"/>
            </a:xfrm>
            <a:custGeom>
              <a:avLst/>
              <a:gdLst/>
              <a:ahLst/>
              <a:cxnLst/>
              <a:rect l="l" t="t" r="r" b="b"/>
              <a:pathLst>
                <a:path w="92709" h="4448175">
                  <a:moveTo>
                    <a:pt x="0" y="3903545"/>
                  </a:moveTo>
                  <a:lnTo>
                    <a:pt x="0" y="3872831"/>
                  </a:lnTo>
                </a:path>
                <a:path w="92709" h="4448175">
                  <a:moveTo>
                    <a:pt x="0" y="3842116"/>
                  </a:moveTo>
                  <a:lnTo>
                    <a:pt x="0" y="3811402"/>
                  </a:lnTo>
                </a:path>
                <a:path w="92709" h="4448175">
                  <a:moveTo>
                    <a:pt x="0" y="3780687"/>
                  </a:moveTo>
                  <a:lnTo>
                    <a:pt x="0" y="3747180"/>
                  </a:lnTo>
                </a:path>
                <a:path w="92709" h="4448175">
                  <a:moveTo>
                    <a:pt x="0" y="3716466"/>
                  </a:moveTo>
                  <a:lnTo>
                    <a:pt x="0" y="3685751"/>
                  </a:lnTo>
                </a:path>
                <a:path w="92709" h="4448175">
                  <a:moveTo>
                    <a:pt x="0" y="3655036"/>
                  </a:moveTo>
                  <a:lnTo>
                    <a:pt x="0" y="3624322"/>
                  </a:lnTo>
                </a:path>
                <a:path w="92709" h="4448175">
                  <a:moveTo>
                    <a:pt x="0" y="3593607"/>
                  </a:moveTo>
                  <a:lnTo>
                    <a:pt x="0" y="3562893"/>
                  </a:lnTo>
                </a:path>
                <a:path w="92709" h="4448175">
                  <a:moveTo>
                    <a:pt x="0" y="3532178"/>
                  </a:moveTo>
                  <a:lnTo>
                    <a:pt x="0" y="3501463"/>
                  </a:lnTo>
                </a:path>
                <a:path w="92709" h="4448175">
                  <a:moveTo>
                    <a:pt x="0" y="3467957"/>
                  </a:moveTo>
                  <a:lnTo>
                    <a:pt x="0" y="3437242"/>
                  </a:lnTo>
                </a:path>
                <a:path w="92709" h="4448175">
                  <a:moveTo>
                    <a:pt x="0" y="3406527"/>
                  </a:moveTo>
                  <a:lnTo>
                    <a:pt x="0" y="3375813"/>
                  </a:lnTo>
                </a:path>
                <a:path w="92709" h="4448175">
                  <a:moveTo>
                    <a:pt x="0" y="3345098"/>
                  </a:moveTo>
                  <a:lnTo>
                    <a:pt x="0" y="3314384"/>
                  </a:lnTo>
                </a:path>
                <a:path w="92709" h="4448175">
                  <a:moveTo>
                    <a:pt x="0" y="3283669"/>
                  </a:moveTo>
                  <a:lnTo>
                    <a:pt x="0" y="3275292"/>
                  </a:lnTo>
                </a:path>
                <a:path w="92709" h="4448175">
                  <a:moveTo>
                    <a:pt x="0" y="212209"/>
                  </a:moveTo>
                  <a:lnTo>
                    <a:pt x="0" y="209417"/>
                  </a:lnTo>
                </a:path>
                <a:path w="92709" h="4448175">
                  <a:moveTo>
                    <a:pt x="0" y="178703"/>
                  </a:moveTo>
                  <a:lnTo>
                    <a:pt x="0" y="147988"/>
                  </a:lnTo>
                </a:path>
                <a:path w="92709" h="4448175">
                  <a:moveTo>
                    <a:pt x="0" y="117273"/>
                  </a:moveTo>
                  <a:lnTo>
                    <a:pt x="0" y="86559"/>
                  </a:lnTo>
                </a:path>
                <a:path w="92709" h="4448175">
                  <a:moveTo>
                    <a:pt x="0" y="55844"/>
                  </a:moveTo>
                  <a:lnTo>
                    <a:pt x="0" y="25130"/>
                  </a:lnTo>
                </a:path>
                <a:path w="92709" h="4448175">
                  <a:moveTo>
                    <a:pt x="0" y="3146850"/>
                  </a:moveTo>
                  <a:lnTo>
                    <a:pt x="0" y="3127304"/>
                  </a:lnTo>
                </a:path>
                <a:path w="92709" h="4448175">
                  <a:moveTo>
                    <a:pt x="0" y="365782"/>
                  </a:moveTo>
                  <a:lnTo>
                    <a:pt x="0" y="335068"/>
                  </a:lnTo>
                </a:path>
                <a:path w="92709" h="4448175">
                  <a:moveTo>
                    <a:pt x="0" y="304353"/>
                  </a:moveTo>
                  <a:lnTo>
                    <a:pt x="0" y="273639"/>
                  </a:lnTo>
                </a:path>
                <a:path w="92709" h="4448175">
                  <a:moveTo>
                    <a:pt x="0" y="242924"/>
                  </a:moveTo>
                  <a:lnTo>
                    <a:pt x="0" y="212209"/>
                  </a:lnTo>
                </a:path>
                <a:path w="92709" h="4448175">
                  <a:moveTo>
                    <a:pt x="0" y="3096589"/>
                  </a:moveTo>
                  <a:lnTo>
                    <a:pt x="0" y="3065875"/>
                  </a:lnTo>
                </a:path>
                <a:path w="92709" h="4448175">
                  <a:moveTo>
                    <a:pt x="0" y="3035160"/>
                  </a:moveTo>
                  <a:lnTo>
                    <a:pt x="0" y="3004445"/>
                  </a:lnTo>
                </a:path>
                <a:path w="92709" h="4448175">
                  <a:moveTo>
                    <a:pt x="0" y="2973731"/>
                  </a:moveTo>
                  <a:lnTo>
                    <a:pt x="0" y="2940224"/>
                  </a:lnTo>
                </a:path>
                <a:path w="92709" h="4448175">
                  <a:moveTo>
                    <a:pt x="0" y="1792615"/>
                  </a:moveTo>
                  <a:lnTo>
                    <a:pt x="0" y="1773069"/>
                  </a:lnTo>
                </a:path>
                <a:path w="92709" h="4448175">
                  <a:moveTo>
                    <a:pt x="47468" y="4431278"/>
                  </a:moveTo>
                  <a:lnTo>
                    <a:pt x="47468" y="4400563"/>
                  </a:lnTo>
                </a:path>
                <a:path w="92709" h="4448175">
                  <a:moveTo>
                    <a:pt x="47468" y="4369849"/>
                  </a:moveTo>
                  <a:lnTo>
                    <a:pt x="47468" y="4339134"/>
                  </a:lnTo>
                </a:path>
                <a:path w="92709" h="4448175">
                  <a:moveTo>
                    <a:pt x="47468" y="4308420"/>
                  </a:moveTo>
                  <a:lnTo>
                    <a:pt x="47468" y="4274913"/>
                  </a:lnTo>
                </a:path>
                <a:path w="92709" h="4448175">
                  <a:moveTo>
                    <a:pt x="47468" y="4244198"/>
                  </a:moveTo>
                  <a:lnTo>
                    <a:pt x="47468" y="4213484"/>
                  </a:lnTo>
                </a:path>
                <a:path w="92709" h="4448175">
                  <a:moveTo>
                    <a:pt x="47468" y="4182769"/>
                  </a:moveTo>
                  <a:lnTo>
                    <a:pt x="47468" y="4152054"/>
                  </a:lnTo>
                </a:path>
                <a:path w="92709" h="4448175">
                  <a:moveTo>
                    <a:pt x="47468" y="4121340"/>
                  </a:moveTo>
                  <a:lnTo>
                    <a:pt x="47468" y="4090625"/>
                  </a:lnTo>
                </a:path>
                <a:path w="92709" h="4448175">
                  <a:moveTo>
                    <a:pt x="47468" y="4059911"/>
                  </a:moveTo>
                  <a:lnTo>
                    <a:pt x="47468" y="4026404"/>
                  </a:lnTo>
                </a:path>
                <a:path w="92709" h="4448175">
                  <a:moveTo>
                    <a:pt x="47468" y="3995689"/>
                  </a:moveTo>
                  <a:lnTo>
                    <a:pt x="47468" y="3964975"/>
                  </a:lnTo>
                </a:path>
                <a:path w="92709" h="4448175">
                  <a:moveTo>
                    <a:pt x="47468" y="3934260"/>
                  </a:moveTo>
                  <a:lnTo>
                    <a:pt x="47468" y="3903545"/>
                  </a:lnTo>
                </a:path>
                <a:path w="92709" h="4448175">
                  <a:moveTo>
                    <a:pt x="47468" y="3872831"/>
                  </a:moveTo>
                  <a:lnTo>
                    <a:pt x="47468" y="3842116"/>
                  </a:lnTo>
                </a:path>
                <a:path w="92709" h="4448175">
                  <a:moveTo>
                    <a:pt x="47468" y="3811402"/>
                  </a:moveTo>
                  <a:lnTo>
                    <a:pt x="47468" y="3780687"/>
                  </a:lnTo>
                </a:path>
                <a:path w="92709" h="4448175">
                  <a:moveTo>
                    <a:pt x="47468" y="3747180"/>
                  </a:moveTo>
                  <a:lnTo>
                    <a:pt x="47468" y="3716466"/>
                  </a:lnTo>
                </a:path>
                <a:path w="92709" h="4448175">
                  <a:moveTo>
                    <a:pt x="47468" y="3685751"/>
                  </a:moveTo>
                  <a:lnTo>
                    <a:pt x="47468" y="3655036"/>
                  </a:lnTo>
                </a:path>
                <a:path w="92709" h="4448175">
                  <a:moveTo>
                    <a:pt x="47468" y="3624322"/>
                  </a:moveTo>
                  <a:lnTo>
                    <a:pt x="47468" y="3593607"/>
                  </a:lnTo>
                </a:path>
                <a:path w="92709" h="4448175">
                  <a:moveTo>
                    <a:pt x="47468" y="3562893"/>
                  </a:moveTo>
                  <a:lnTo>
                    <a:pt x="47468" y="3532178"/>
                  </a:lnTo>
                </a:path>
                <a:path w="92709" h="4448175">
                  <a:moveTo>
                    <a:pt x="47468" y="3501463"/>
                  </a:moveTo>
                  <a:lnTo>
                    <a:pt x="47468" y="3467957"/>
                  </a:lnTo>
                </a:path>
                <a:path w="92709" h="4448175">
                  <a:moveTo>
                    <a:pt x="47468" y="3437242"/>
                  </a:moveTo>
                  <a:lnTo>
                    <a:pt x="47468" y="3406527"/>
                  </a:lnTo>
                </a:path>
                <a:path w="92709" h="4448175">
                  <a:moveTo>
                    <a:pt x="47468" y="3375813"/>
                  </a:moveTo>
                  <a:lnTo>
                    <a:pt x="47468" y="3345098"/>
                  </a:lnTo>
                </a:path>
                <a:path w="92709" h="4448175">
                  <a:moveTo>
                    <a:pt x="47468" y="3314384"/>
                  </a:moveTo>
                  <a:lnTo>
                    <a:pt x="47468" y="3283669"/>
                  </a:lnTo>
                </a:path>
                <a:path w="92709" h="4448175">
                  <a:moveTo>
                    <a:pt x="47468" y="209417"/>
                  </a:moveTo>
                  <a:lnTo>
                    <a:pt x="47468" y="178703"/>
                  </a:lnTo>
                </a:path>
                <a:path w="92709" h="4448175">
                  <a:moveTo>
                    <a:pt x="47468" y="147988"/>
                  </a:moveTo>
                  <a:lnTo>
                    <a:pt x="47468" y="117273"/>
                  </a:lnTo>
                </a:path>
                <a:path w="92709" h="4448175">
                  <a:moveTo>
                    <a:pt x="47468" y="86559"/>
                  </a:moveTo>
                  <a:lnTo>
                    <a:pt x="47468" y="55844"/>
                  </a:lnTo>
                </a:path>
                <a:path w="92709" h="4448175">
                  <a:moveTo>
                    <a:pt x="47468" y="25130"/>
                  </a:moveTo>
                  <a:lnTo>
                    <a:pt x="47468" y="0"/>
                  </a:lnTo>
                </a:path>
                <a:path w="92709" h="4448175">
                  <a:moveTo>
                    <a:pt x="47468" y="3127304"/>
                  </a:moveTo>
                  <a:lnTo>
                    <a:pt x="47468" y="3110550"/>
                  </a:lnTo>
                </a:path>
                <a:path w="92709" h="4448175">
                  <a:moveTo>
                    <a:pt x="47468" y="335068"/>
                  </a:moveTo>
                  <a:lnTo>
                    <a:pt x="47468" y="304353"/>
                  </a:lnTo>
                </a:path>
                <a:path w="92709" h="4448175">
                  <a:moveTo>
                    <a:pt x="47468" y="273639"/>
                  </a:moveTo>
                  <a:lnTo>
                    <a:pt x="47468" y="242924"/>
                  </a:lnTo>
                </a:path>
                <a:path w="92709" h="4448175">
                  <a:moveTo>
                    <a:pt x="47468" y="3110550"/>
                  </a:moveTo>
                  <a:lnTo>
                    <a:pt x="47468" y="3096589"/>
                  </a:lnTo>
                </a:path>
                <a:path w="92709" h="4448175">
                  <a:moveTo>
                    <a:pt x="47468" y="3065875"/>
                  </a:moveTo>
                  <a:lnTo>
                    <a:pt x="47468" y="3035160"/>
                  </a:lnTo>
                </a:path>
                <a:path w="92709" h="4448175">
                  <a:moveTo>
                    <a:pt x="47468" y="3004445"/>
                  </a:moveTo>
                  <a:lnTo>
                    <a:pt x="47468" y="2973731"/>
                  </a:lnTo>
                </a:path>
                <a:path w="92709" h="4448175">
                  <a:moveTo>
                    <a:pt x="47468" y="2940224"/>
                  </a:moveTo>
                  <a:lnTo>
                    <a:pt x="47468" y="2923471"/>
                  </a:lnTo>
                </a:path>
                <a:path w="92709" h="4448175">
                  <a:moveTo>
                    <a:pt x="47468" y="1820537"/>
                  </a:moveTo>
                  <a:lnTo>
                    <a:pt x="47468" y="1792615"/>
                  </a:lnTo>
                </a:path>
                <a:path w="92709" h="4448175">
                  <a:moveTo>
                    <a:pt x="47468" y="2378985"/>
                  </a:moveTo>
                  <a:lnTo>
                    <a:pt x="47468" y="2365023"/>
                  </a:lnTo>
                </a:path>
                <a:path w="92709" h="4448175">
                  <a:moveTo>
                    <a:pt x="92143" y="4448032"/>
                  </a:moveTo>
                  <a:lnTo>
                    <a:pt x="92143" y="4431278"/>
                  </a:lnTo>
                </a:path>
                <a:path w="92709" h="4448175">
                  <a:moveTo>
                    <a:pt x="92143" y="4400563"/>
                  </a:moveTo>
                  <a:lnTo>
                    <a:pt x="92143" y="4369849"/>
                  </a:lnTo>
                </a:path>
                <a:path w="92709" h="4448175">
                  <a:moveTo>
                    <a:pt x="92143" y="4339134"/>
                  </a:moveTo>
                  <a:lnTo>
                    <a:pt x="92143" y="4308420"/>
                  </a:lnTo>
                </a:path>
                <a:path w="92709" h="4448175">
                  <a:moveTo>
                    <a:pt x="92143" y="4274913"/>
                  </a:moveTo>
                  <a:lnTo>
                    <a:pt x="92143" y="4244198"/>
                  </a:lnTo>
                </a:path>
                <a:path w="92709" h="4448175">
                  <a:moveTo>
                    <a:pt x="92143" y="4213484"/>
                  </a:moveTo>
                  <a:lnTo>
                    <a:pt x="92143" y="4182769"/>
                  </a:lnTo>
                </a:path>
                <a:path w="92709" h="4448175">
                  <a:moveTo>
                    <a:pt x="92143" y="4152054"/>
                  </a:moveTo>
                  <a:lnTo>
                    <a:pt x="92143" y="4121340"/>
                  </a:lnTo>
                </a:path>
                <a:path w="92709" h="4448175">
                  <a:moveTo>
                    <a:pt x="92143" y="4090625"/>
                  </a:moveTo>
                  <a:lnTo>
                    <a:pt x="92143" y="4059911"/>
                  </a:lnTo>
                </a:path>
                <a:path w="92709" h="4448175">
                  <a:moveTo>
                    <a:pt x="92143" y="4026404"/>
                  </a:moveTo>
                  <a:lnTo>
                    <a:pt x="92143" y="3995689"/>
                  </a:lnTo>
                </a:path>
                <a:path w="92709" h="4448175">
                  <a:moveTo>
                    <a:pt x="92143" y="3964975"/>
                  </a:moveTo>
                  <a:lnTo>
                    <a:pt x="92143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12344474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12344474" y="3677374"/>
              <a:ext cx="95250" cy="4448175"/>
            </a:xfrm>
            <a:custGeom>
              <a:avLst/>
              <a:gdLst/>
              <a:ahLst/>
              <a:cxnLst/>
              <a:rect l="l" t="t" r="r" b="b"/>
              <a:pathLst>
                <a:path w="95250" h="4448175">
                  <a:moveTo>
                    <a:pt x="0" y="3903545"/>
                  </a:moveTo>
                  <a:lnTo>
                    <a:pt x="0" y="3872831"/>
                  </a:lnTo>
                </a:path>
                <a:path w="95250" h="4448175">
                  <a:moveTo>
                    <a:pt x="0" y="3842116"/>
                  </a:moveTo>
                  <a:lnTo>
                    <a:pt x="0" y="3811402"/>
                  </a:lnTo>
                </a:path>
                <a:path w="95250" h="4448175">
                  <a:moveTo>
                    <a:pt x="0" y="3780687"/>
                  </a:moveTo>
                  <a:lnTo>
                    <a:pt x="0" y="3747180"/>
                  </a:lnTo>
                </a:path>
                <a:path w="95250" h="4448175">
                  <a:moveTo>
                    <a:pt x="0" y="3716466"/>
                  </a:moveTo>
                  <a:lnTo>
                    <a:pt x="0" y="3685751"/>
                  </a:lnTo>
                </a:path>
                <a:path w="95250" h="4448175">
                  <a:moveTo>
                    <a:pt x="0" y="3655036"/>
                  </a:moveTo>
                  <a:lnTo>
                    <a:pt x="0" y="3624322"/>
                  </a:lnTo>
                </a:path>
                <a:path w="95250" h="4448175">
                  <a:moveTo>
                    <a:pt x="0" y="3593607"/>
                  </a:moveTo>
                  <a:lnTo>
                    <a:pt x="0" y="3562893"/>
                  </a:lnTo>
                </a:path>
                <a:path w="95250" h="4448175">
                  <a:moveTo>
                    <a:pt x="0" y="3532178"/>
                  </a:moveTo>
                  <a:lnTo>
                    <a:pt x="0" y="3501463"/>
                  </a:lnTo>
                </a:path>
                <a:path w="95250" h="4448175">
                  <a:moveTo>
                    <a:pt x="0" y="3467957"/>
                  </a:moveTo>
                  <a:lnTo>
                    <a:pt x="0" y="3437242"/>
                  </a:lnTo>
                </a:path>
                <a:path w="95250" h="4448175">
                  <a:moveTo>
                    <a:pt x="0" y="3406527"/>
                  </a:moveTo>
                  <a:lnTo>
                    <a:pt x="0" y="3375813"/>
                  </a:lnTo>
                </a:path>
                <a:path w="95250" h="4448175">
                  <a:moveTo>
                    <a:pt x="0" y="3345098"/>
                  </a:moveTo>
                  <a:lnTo>
                    <a:pt x="0" y="3314384"/>
                  </a:lnTo>
                </a:path>
                <a:path w="95250" h="4448175">
                  <a:moveTo>
                    <a:pt x="0" y="3283669"/>
                  </a:moveTo>
                  <a:lnTo>
                    <a:pt x="0" y="3275292"/>
                  </a:lnTo>
                </a:path>
                <a:path w="95250" h="4448175">
                  <a:moveTo>
                    <a:pt x="0" y="212209"/>
                  </a:moveTo>
                  <a:lnTo>
                    <a:pt x="0" y="209417"/>
                  </a:lnTo>
                </a:path>
                <a:path w="95250" h="4448175">
                  <a:moveTo>
                    <a:pt x="0" y="178703"/>
                  </a:moveTo>
                  <a:lnTo>
                    <a:pt x="0" y="147988"/>
                  </a:lnTo>
                </a:path>
                <a:path w="95250" h="4448175">
                  <a:moveTo>
                    <a:pt x="0" y="117273"/>
                  </a:moveTo>
                  <a:lnTo>
                    <a:pt x="0" y="86559"/>
                  </a:lnTo>
                </a:path>
                <a:path w="95250" h="4448175">
                  <a:moveTo>
                    <a:pt x="0" y="55844"/>
                  </a:moveTo>
                  <a:lnTo>
                    <a:pt x="0" y="25130"/>
                  </a:lnTo>
                </a:path>
                <a:path w="95250" h="4448175">
                  <a:moveTo>
                    <a:pt x="0" y="3146850"/>
                  </a:moveTo>
                  <a:lnTo>
                    <a:pt x="0" y="3127304"/>
                  </a:lnTo>
                </a:path>
                <a:path w="95250" h="4448175">
                  <a:moveTo>
                    <a:pt x="0" y="365782"/>
                  </a:moveTo>
                  <a:lnTo>
                    <a:pt x="0" y="335068"/>
                  </a:lnTo>
                </a:path>
                <a:path w="95250" h="4448175">
                  <a:moveTo>
                    <a:pt x="0" y="304353"/>
                  </a:moveTo>
                  <a:lnTo>
                    <a:pt x="0" y="273639"/>
                  </a:lnTo>
                </a:path>
                <a:path w="95250" h="4448175">
                  <a:moveTo>
                    <a:pt x="0" y="242924"/>
                  </a:moveTo>
                  <a:lnTo>
                    <a:pt x="0" y="212209"/>
                  </a:lnTo>
                </a:path>
                <a:path w="95250" h="4448175">
                  <a:moveTo>
                    <a:pt x="0" y="3096589"/>
                  </a:moveTo>
                  <a:lnTo>
                    <a:pt x="0" y="3065875"/>
                  </a:lnTo>
                </a:path>
                <a:path w="95250" h="4448175">
                  <a:moveTo>
                    <a:pt x="0" y="3035160"/>
                  </a:moveTo>
                  <a:lnTo>
                    <a:pt x="0" y="3004445"/>
                  </a:lnTo>
                </a:path>
                <a:path w="95250" h="4448175">
                  <a:moveTo>
                    <a:pt x="0" y="2973731"/>
                  </a:moveTo>
                  <a:lnTo>
                    <a:pt x="0" y="2940224"/>
                  </a:lnTo>
                </a:path>
                <a:path w="95250" h="4448175">
                  <a:moveTo>
                    <a:pt x="0" y="1792615"/>
                  </a:moveTo>
                  <a:lnTo>
                    <a:pt x="0" y="1773069"/>
                  </a:lnTo>
                </a:path>
                <a:path w="95250" h="4448175">
                  <a:moveTo>
                    <a:pt x="0" y="2845288"/>
                  </a:moveTo>
                  <a:lnTo>
                    <a:pt x="0" y="2831327"/>
                  </a:lnTo>
                </a:path>
                <a:path w="95250" h="4448175">
                  <a:moveTo>
                    <a:pt x="0" y="1971318"/>
                  </a:moveTo>
                  <a:lnTo>
                    <a:pt x="0" y="1957357"/>
                  </a:lnTo>
                </a:path>
                <a:path w="95250" h="4448175">
                  <a:moveTo>
                    <a:pt x="0" y="2412491"/>
                  </a:moveTo>
                  <a:lnTo>
                    <a:pt x="0" y="2401322"/>
                  </a:lnTo>
                </a:path>
                <a:path w="95250" h="4448175">
                  <a:moveTo>
                    <a:pt x="47468" y="4431278"/>
                  </a:moveTo>
                  <a:lnTo>
                    <a:pt x="47468" y="4400563"/>
                  </a:lnTo>
                </a:path>
                <a:path w="95250" h="4448175">
                  <a:moveTo>
                    <a:pt x="47468" y="4369849"/>
                  </a:moveTo>
                  <a:lnTo>
                    <a:pt x="47468" y="4339134"/>
                  </a:lnTo>
                </a:path>
                <a:path w="95250" h="4448175">
                  <a:moveTo>
                    <a:pt x="47468" y="4308420"/>
                  </a:moveTo>
                  <a:lnTo>
                    <a:pt x="47468" y="4274913"/>
                  </a:lnTo>
                </a:path>
                <a:path w="95250" h="4448175">
                  <a:moveTo>
                    <a:pt x="47468" y="4244198"/>
                  </a:moveTo>
                  <a:lnTo>
                    <a:pt x="47468" y="4213484"/>
                  </a:lnTo>
                </a:path>
                <a:path w="95250" h="4448175">
                  <a:moveTo>
                    <a:pt x="47468" y="4182769"/>
                  </a:moveTo>
                  <a:lnTo>
                    <a:pt x="47468" y="4152054"/>
                  </a:lnTo>
                </a:path>
                <a:path w="95250" h="4448175">
                  <a:moveTo>
                    <a:pt x="47468" y="4121340"/>
                  </a:moveTo>
                  <a:lnTo>
                    <a:pt x="47468" y="4090625"/>
                  </a:lnTo>
                </a:path>
                <a:path w="95250" h="4448175">
                  <a:moveTo>
                    <a:pt x="47468" y="4059911"/>
                  </a:moveTo>
                  <a:lnTo>
                    <a:pt x="47468" y="4026404"/>
                  </a:lnTo>
                </a:path>
                <a:path w="95250" h="4448175">
                  <a:moveTo>
                    <a:pt x="47468" y="3995689"/>
                  </a:moveTo>
                  <a:lnTo>
                    <a:pt x="47468" y="3964975"/>
                  </a:lnTo>
                </a:path>
                <a:path w="95250" h="4448175">
                  <a:moveTo>
                    <a:pt x="47468" y="3934260"/>
                  </a:moveTo>
                  <a:lnTo>
                    <a:pt x="47468" y="3903545"/>
                  </a:lnTo>
                </a:path>
                <a:path w="95250" h="4448175">
                  <a:moveTo>
                    <a:pt x="47468" y="3872831"/>
                  </a:moveTo>
                  <a:lnTo>
                    <a:pt x="47468" y="3842116"/>
                  </a:lnTo>
                </a:path>
                <a:path w="95250" h="4448175">
                  <a:moveTo>
                    <a:pt x="47468" y="3811402"/>
                  </a:moveTo>
                  <a:lnTo>
                    <a:pt x="47468" y="3780687"/>
                  </a:lnTo>
                </a:path>
                <a:path w="95250" h="4448175">
                  <a:moveTo>
                    <a:pt x="47468" y="3747180"/>
                  </a:moveTo>
                  <a:lnTo>
                    <a:pt x="47468" y="3716466"/>
                  </a:lnTo>
                </a:path>
                <a:path w="95250" h="4448175">
                  <a:moveTo>
                    <a:pt x="47468" y="3685751"/>
                  </a:moveTo>
                  <a:lnTo>
                    <a:pt x="47468" y="3655036"/>
                  </a:lnTo>
                </a:path>
                <a:path w="95250" h="4448175">
                  <a:moveTo>
                    <a:pt x="47468" y="3624322"/>
                  </a:moveTo>
                  <a:lnTo>
                    <a:pt x="47468" y="3593607"/>
                  </a:lnTo>
                </a:path>
                <a:path w="95250" h="4448175">
                  <a:moveTo>
                    <a:pt x="47468" y="3562893"/>
                  </a:moveTo>
                  <a:lnTo>
                    <a:pt x="47468" y="3532178"/>
                  </a:lnTo>
                </a:path>
                <a:path w="95250" h="4448175">
                  <a:moveTo>
                    <a:pt x="47468" y="3501463"/>
                  </a:moveTo>
                  <a:lnTo>
                    <a:pt x="47468" y="3467957"/>
                  </a:lnTo>
                </a:path>
                <a:path w="95250" h="4448175">
                  <a:moveTo>
                    <a:pt x="47468" y="3437242"/>
                  </a:moveTo>
                  <a:lnTo>
                    <a:pt x="47468" y="3406527"/>
                  </a:lnTo>
                </a:path>
                <a:path w="95250" h="4448175">
                  <a:moveTo>
                    <a:pt x="47468" y="3375813"/>
                  </a:moveTo>
                  <a:lnTo>
                    <a:pt x="47468" y="3345098"/>
                  </a:lnTo>
                </a:path>
                <a:path w="95250" h="4448175">
                  <a:moveTo>
                    <a:pt x="47468" y="3314384"/>
                  </a:moveTo>
                  <a:lnTo>
                    <a:pt x="47468" y="3283669"/>
                  </a:lnTo>
                </a:path>
                <a:path w="95250" h="4448175">
                  <a:moveTo>
                    <a:pt x="47468" y="209417"/>
                  </a:moveTo>
                  <a:lnTo>
                    <a:pt x="47468" y="178703"/>
                  </a:lnTo>
                </a:path>
                <a:path w="95250" h="4448175">
                  <a:moveTo>
                    <a:pt x="47468" y="147988"/>
                  </a:moveTo>
                  <a:lnTo>
                    <a:pt x="47468" y="117273"/>
                  </a:lnTo>
                </a:path>
                <a:path w="95250" h="4448175">
                  <a:moveTo>
                    <a:pt x="47468" y="86559"/>
                  </a:moveTo>
                  <a:lnTo>
                    <a:pt x="47468" y="55844"/>
                  </a:lnTo>
                </a:path>
                <a:path w="95250" h="4448175">
                  <a:moveTo>
                    <a:pt x="47468" y="25130"/>
                  </a:moveTo>
                  <a:lnTo>
                    <a:pt x="47468" y="0"/>
                  </a:lnTo>
                </a:path>
                <a:path w="95250" h="4448175">
                  <a:moveTo>
                    <a:pt x="47468" y="3127304"/>
                  </a:moveTo>
                  <a:lnTo>
                    <a:pt x="47468" y="3110550"/>
                  </a:lnTo>
                </a:path>
                <a:path w="95250" h="4448175">
                  <a:moveTo>
                    <a:pt x="47468" y="335068"/>
                  </a:moveTo>
                  <a:lnTo>
                    <a:pt x="47468" y="304353"/>
                  </a:lnTo>
                </a:path>
                <a:path w="95250" h="4448175">
                  <a:moveTo>
                    <a:pt x="47468" y="273639"/>
                  </a:moveTo>
                  <a:lnTo>
                    <a:pt x="47468" y="242924"/>
                  </a:lnTo>
                </a:path>
                <a:path w="95250" h="4448175">
                  <a:moveTo>
                    <a:pt x="47468" y="3110550"/>
                  </a:moveTo>
                  <a:lnTo>
                    <a:pt x="47468" y="3096589"/>
                  </a:lnTo>
                </a:path>
                <a:path w="95250" h="4448175">
                  <a:moveTo>
                    <a:pt x="47468" y="3065875"/>
                  </a:moveTo>
                  <a:lnTo>
                    <a:pt x="47468" y="3035160"/>
                  </a:lnTo>
                </a:path>
                <a:path w="95250" h="4448175">
                  <a:moveTo>
                    <a:pt x="47468" y="3004445"/>
                  </a:moveTo>
                  <a:lnTo>
                    <a:pt x="47468" y="2973731"/>
                  </a:lnTo>
                </a:path>
                <a:path w="95250" h="4448175">
                  <a:moveTo>
                    <a:pt x="47468" y="2940224"/>
                  </a:moveTo>
                  <a:lnTo>
                    <a:pt x="47468" y="2923471"/>
                  </a:lnTo>
                </a:path>
                <a:path w="95250" h="4448175">
                  <a:moveTo>
                    <a:pt x="47468" y="1820537"/>
                  </a:moveTo>
                  <a:lnTo>
                    <a:pt x="47468" y="1792615"/>
                  </a:lnTo>
                </a:path>
                <a:path w="95250" h="4448175">
                  <a:moveTo>
                    <a:pt x="47468" y="2378985"/>
                  </a:moveTo>
                  <a:lnTo>
                    <a:pt x="47468" y="2365023"/>
                  </a:lnTo>
                </a:path>
                <a:path w="95250" h="4448175">
                  <a:moveTo>
                    <a:pt x="94936" y="4448032"/>
                  </a:moveTo>
                  <a:lnTo>
                    <a:pt x="94936" y="4431278"/>
                  </a:lnTo>
                </a:path>
                <a:path w="95250" h="4448175">
                  <a:moveTo>
                    <a:pt x="94936" y="4400563"/>
                  </a:moveTo>
                  <a:lnTo>
                    <a:pt x="94936" y="4369849"/>
                  </a:lnTo>
                </a:path>
                <a:path w="95250" h="4448175">
                  <a:moveTo>
                    <a:pt x="94936" y="4339134"/>
                  </a:moveTo>
                  <a:lnTo>
                    <a:pt x="94936" y="4308420"/>
                  </a:lnTo>
                </a:path>
                <a:path w="95250" h="4448175">
                  <a:moveTo>
                    <a:pt x="94936" y="4274913"/>
                  </a:moveTo>
                  <a:lnTo>
                    <a:pt x="94936" y="4244198"/>
                  </a:lnTo>
                </a:path>
                <a:path w="95250" h="4448175">
                  <a:moveTo>
                    <a:pt x="94936" y="4213484"/>
                  </a:moveTo>
                  <a:lnTo>
                    <a:pt x="94936" y="4182769"/>
                  </a:lnTo>
                </a:path>
                <a:path w="95250" h="4448175">
                  <a:moveTo>
                    <a:pt x="94936" y="4152054"/>
                  </a:moveTo>
                  <a:lnTo>
                    <a:pt x="94936" y="4121340"/>
                  </a:lnTo>
                </a:path>
                <a:path w="95250" h="4448175">
                  <a:moveTo>
                    <a:pt x="94936" y="4090625"/>
                  </a:moveTo>
                  <a:lnTo>
                    <a:pt x="94936" y="4059911"/>
                  </a:lnTo>
                </a:path>
                <a:path w="95250" h="4448175">
                  <a:moveTo>
                    <a:pt x="94936" y="4026404"/>
                  </a:moveTo>
                  <a:lnTo>
                    <a:pt x="94936" y="3995689"/>
                  </a:lnTo>
                </a:path>
                <a:path w="95250" h="4448175">
                  <a:moveTo>
                    <a:pt x="94936" y="3964975"/>
                  </a:moveTo>
                  <a:lnTo>
                    <a:pt x="94936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12439411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12439411" y="3677374"/>
              <a:ext cx="92710" cy="4448175"/>
            </a:xfrm>
            <a:custGeom>
              <a:avLst/>
              <a:gdLst/>
              <a:ahLst/>
              <a:cxnLst/>
              <a:rect l="l" t="t" r="r" b="b"/>
              <a:pathLst>
                <a:path w="92709" h="4448175">
                  <a:moveTo>
                    <a:pt x="0" y="3903545"/>
                  </a:moveTo>
                  <a:lnTo>
                    <a:pt x="0" y="3872831"/>
                  </a:lnTo>
                </a:path>
                <a:path w="92709" h="4448175">
                  <a:moveTo>
                    <a:pt x="0" y="3842116"/>
                  </a:moveTo>
                  <a:lnTo>
                    <a:pt x="0" y="3811402"/>
                  </a:lnTo>
                </a:path>
                <a:path w="92709" h="4448175">
                  <a:moveTo>
                    <a:pt x="0" y="3780687"/>
                  </a:moveTo>
                  <a:lnTo>
                    <a:pt x="0" y="3747180"/>
                  </a:lnTo>
                </a:path>
                <a:path w="92709" h="4448175">
                  <a:moveTo>
                    <a:pt x="0" y="3716466"/>
                  </a:moveTo>
                  <a:lnTo>
                    <a:pt x="0" y="3685751"/>
                  </a:lnTo>
                </a:path>
                <a:path w="92709" h="4448175">
                  <a:moveTo>
                    <a:pt x="0" y="3655036"/>
                  </a:moveTo>
                  <a:lnTo>
                    <a:pt x="0" y="3624322"/>
                  </a:lnTo>
                </a:path>
                <a:path w="92709" h="4448175">
                  <a:moveTo>
                    <a:pt x="0" y="3593607"/>
                  </a:moveTo>
                  <a:lnTo>
                    <a:pt x="0" y="3562893"/>
                  </a:lnTo>
                </a:path>
                <a:path w="92709" h="4448175">
                  <a:moveTo>
                    <a:pt x="0" y="3532178"/>
                  </a:moveTo>
                  <a:lnTo>
                    <a:pt x="0" y="3501463"/>
                  </a:lnTo>
                </a:path>
                <a:path w="92709" h="4448175">
                  <a:moveTo>
                    <a:pt x="0" y="3467957"/>
                  </a:moveTo>
                  <a:lnTo>
                    <a:pt x="0" y="3437242"/>
                  </a:lnTo>
                </a:path>
                <a:path w="92709" h="4448175">
                  <a:moveTo>
                    <a:pt x="0" y="3406527"/>
                  </a:moveTo>
                  <a:lnTo>
                    <a:pt x="0" y="3375813"/>
                  </a:lnTo>
                </a:path>
                <a:path w="92709" h="4448175">
                  <a:moveTo>
                    <a:pt x="0" y="3345098"/>
                  </a:moveTo>
                  <a:lnTo>
                    <a:pt x="0" y="3314384"/>
                  </a:lnTo>
                </a:path>
                <a:path w="92709" h="4448175">
                  <a:moveTo>
                    <a:pt x="0" y="3283669"/>
                  </a:moveTo>
                  <a:lnTo>
                    <a:pt x="0" y="3275292"/>
                  </a:lnTo>
                </a:path>
                <a:path w="92709" h="4448175">
                  <a:moveTo>
                    <a:pt x="0" y="212209"/>
                  </a:moveTo>
                  <a:lnTo>
                    <a:pt x="0" y="209417"/>
                  </a:lnTo>
                </a:path>
                <a:path w="92709" h="4448175">
                  <a:moveTo>
                    <a:pt x="0" y="178703"/>
                  </a:moveTo>
                  <a:lnTo>
                    <a:pt x="0" y="147988"/>
                  </a:lnTo>
                </a:path>
                <a:path w="92709" h="4448175">
                  <a:moveTo>
                    <a:pt x="0" y="117273"/>
                  </a:moveTo>
                  <a:lnTo>
                    <a:pt x="0" y="86559"/>
                  </a:lnTo>
                </a:path>
                <a:path w="92709" h="4448175">
                  <a:moveTo>
                    <a:pt x="0" y="55844"/>
                  </a:moveTo>
                  <a:lnTo>
                    <a:pt x="0" y="25130"/>
                  </a:lnTo>
                </a:path>
                <a:path w="92709" h="4448175">
                  <a:moveTo>
                    <a:pt x="0" y="3146850"/>
                  </a:moveTo>
                  <a:lnTo>
                    <a:pt x="0" y="3127304"/>
                  </a:lnTo>
                </a:path>
                <a:path w="92709" h="4448175">
                  <a:moveTo>
                    <a:pt x="0" y="365782"/>
                  </a:moveTo>
                  <a:lnTo>
                    <a:pt x="0" y="335068"/>
                  </a:lnTo>
                </a:path>
                <a:path w="92709" h="4448175">
                  <a:moveTo>
                    <a:pt x="0" y="304353"/>
                  </a:moveTo>
                  <a:lnTo>
                    <a:pt x="0" y="273639"/>
                  </a:lnTo>
                </a:path>
                <a:path w="92709" h="4448175">
                  <a:moveTo>
                    <a:pt x="0" y="242924"/>
                  </a:moveTo>
                  <a:lnTo>
                    <a:pt x="0" y="212209"/>
                  </a:lnTo>
                </a:path>
                <a:path w="92709" h="4448175">
                  <a:moveTo>
                    <a:pt x="0" y="3096589"/>
                  </a:moveTo>
                  <a:lnTo>
                    <a:pt x="0" y="3065875"/>
                  </a:lnTo>
                </a:path>
                <a:path w="92709" h="4448175">
                  <a:moveTo>
                    <a:pt x="0" y="3035160"/>
                  </a:moveTo>
                  <a:lnTo>
                    <a:pt x="0" y="3004445"/>
                  </a:lnTo>
                </a:path>
                <a:path w="92709" h="4448175">
                  <a:moveTo>
                    <a:pt x="0" y="2973731"/>
                  </a:moveTo>
                  <a:lnTo>
                    <a:pt x="0" y="2940224"/>
                  </a:lnTo>
                </a:path>
                <a:path w="92709" h="4448175">
                  <a:moveTo>
                    <a:pt x="0" y="1792615"/>
                  </a:moveTo>
                  <a:lnTo>
                    <a:pt x="0" y="1773069"/>
                  </a:lnTo>
                </a:path>
                <a:path w="92709" h="4448175">
                  <a:moveTo>
                    <a:pt x="0" y="2845288"/>
                  </a:moveTo>
                  <a:lnTo>
                    <a:pt x="0" y="2831327"/>
                  </a:lnTo>
                </a:path>
                <a:path w="92709" h="4448175">
                  <a:moveTo>
                    <a:pt x="0" y="1971318"/>
                  </a:moveTo>
                  <a:lnTo>
                    <a:pt x="0" y="1957357"/>
                  </a:lnTo>
                </a:path>
                <a:path w="92709" h="4448175">
                  <a:moveTo>
                    <a:pt x="0" y="2412491"/>
                  </a:moveTo>
                  <a:lnTo>
                    <a:pt x="0" y="2401322"/>
                  </a:lnTo>
                </a:path>
                <a:path w="92709" h="4448175">
                  <a:moveTo>
                    <a:pt x="44675" y="4431278"/>
                  </a:moveTo>
                  <a:lnTo>
                    <a:pt x="44675" y="4400563"/>
                  </a:lnTo>
                </a:path>
                <a:path w="92709" h="4448175">
                  <a:moveTo>
                    <a:pt x="44675" y="4369849"/>
                  </a:moveTo>
                  <a:lnTo>
                    <a:pt x="44675" y="4339134"/>
                  </a:lnTo>
                </a:path>
                <a:path w="92709" h="4448175">
                  <a:moveTo>
                    <a:pt x="44675" y="4308420"/>
                  </a:moveTo>
                  <a:lnTo>
                    <a:pt x="44675" y="4274913"/>
                  </a:lnTo>
                </a:path>
                <a:path w="92709" h="4448175">
                  <a:moveTo>
                    <a:pt x="44675" y="4244198"/>
                  </a:moveTo>
                  <a:lnTo>
                    <a:pt x="44675" y="4213484"/>
                  </a:lnTo>
                </a:path>
                <a:path w="92709" h="4448175">
                  <a:moveTo>
                    <a:pt x="44675" y="4182769"/>
                  </a:moveTo>
                  <a:lnTo>
                    <a:pt x="44675" y="4152054"/>
                  </a:lnTo>
                </a:path>
                <a:path w="92709" h="4448175">
                  <a:moveTo>
                    <a:pt x="44675" y="4121340"/>
                  </a:moveTo>
                  <a:lnTo>
                    <a:pt x="44675" y="4090625"/>
                  </a:lnTo>
                </a:path>
                <a:path w="92709" h="4448175">
                  <a:moveTo>
                    <a:pt x="44675" y="4059911"/>
                  </a:moveTo>
                  <a:lnTo>
                    <a:pt x="44675" y="4026404"/>
                  </a:lnTo>
                </a:path>
                <a:path w="92709" h="4448175">
                  <a:moveTo>
                    <a:pt x="44675" y="3995689"/>
                  </a:moveTo>
                  <a:lnTo>
                    <a:pt x="44675" y="3964975"/>
                  </a:lnTo>
                </a:path>
                <a:path w="92709" h="4448175">
                  <a:moveTo>
                    <a:pt x="44675" y="3934260"/>
                  </a:moveTo>
                  <a:lnTo>
                    <a:pt x="44675" y="3903545"/>
                  </a:lnTo>
                </a:path>
                <a:path w="92709" h="4448175">
                  <a:moveTo>
                    <a:pt x="44675" y="3872831"/>
                  </a:moveTo>
                  <a:lnTo>
                    <a:pt x="44675" y="3842116"/>
                  </a:lnTo>
                </a:path>
                <a:path w="92709" h="4448175">
                  <a:moveTo>
                    <a:pt x="44675" y="3811402"/>
                  </a:moveTo>
                  <a:lnTo>
                    <a:pt x="44675" y="3780687"/>
                  </a:lnTo>
                </a:path>
                <a:path w="92709" h="4448175">
                  <a:moveTo>
                    <a:pt x="44675" y="3747180"/>
                  </a:moveTo>
                  <a:lnTo>
                    <a:pt x="44675" y="3716466"/>
                  </a:lnTo>
                </a:path>
                <a:path w="92709" h="4448175">
                  <a:moveTo>
                    <a:pt x="44675" y="3685751"/>
                  </a:moveTo>
                  <a:lnTo>
                    <a:pt x="44675" y="3655036"/>
                  </a:lnTo>
                </a:path>
                <a:path w="92709" h="4448175">
                  <a:moveTo>
                    <a:pt x="44675" y="3624322"/>
                  </a:moveTo>
                  <a:lnTo>
                    <a:pt x="44675" y="3593607"/>
                  </a:lnTo>
                </a:path>
                <a:path w="92709" h="4448175">
                  <a:moveTo>
                    <a:pt x="44675" y="3562893"/>
                  </a:moveTo>
                  <a:lnTo>
                    <a:pt x="44675" y="3532178"/>
                  </a:lnTo>
                </a:path>
                <a:path w="92709" h="4448175">
                  <a:moveTo>
                    <a:pt x="44675" y="3501463"/>
                  </a:moveTo>
                  <a:lnTo>
                    <a:pt x="44675" y="3467957"/>
                  </a:lnTo>
                </a:path>
                <a:path w="92709" h="4448175">
                  <a:moveTo>
                    <a:pt x="44675" y="3437242"/>
                  </a:moveTo>
                  <a:lnTo>
                    <a:pt x="44675" y="3406527"/>
                  </a:lnTo>
                </a:path>
                <a:path w="92709" h="4448175">
                  <a:moveTo>
                    <a:pt x="44675" y="3375813"/>
                  </a:moveTo>
                  <a:lnTo>
                    <a:pt x="44675" y="3345098"/>
                  </a:lnTo>
                </a:path>
                <a:path w="92709" h="4448175">
                  <a:moveTo>
                    <a:pt x="44675" y="3314384"/>
                  </a:moveTo>
                  <a:lnTo>
                    <a:pt x="44675" y="3283669"/>
                  </a:lnTo>
                </a:path>
                <a:path w="92709" h="4448175">
                  <a:moveTo>
                    <a:pt x="44675" y="209417"/>
                  </a:moveTo>
                  <a:lnTo>
                    <a:pt x="44675" y="178703"/>
                  </a:lnTo>
                </a:path>
                <a:path w="92709" h="4448175">
                  <a:moveTo>
                    <a:pt x="44675" y="147988"/>
                  </a:moveTo>
                  <a:lnTo>
                    <a:pt x="44675" y="117273"/>
                  </a:lnTo>
                </a:path>
                <a:path w="92709" h="4448175">
                  <a:moveTo>
                    <a:pt x="44675" y="86559"/>
                  </a:moveTo>
                  <a:lnTo>
                    <a:pt x="44675" y="55844"/>
                  </a:lnTo>
                </a:path>
                <a:path w="92709" h="4448175">
                  <a:moveTo>
                    <a:pt x="44675" y="25130"/>
                  </a:moveTo>
                  <a:lnTo>
                    <a:pt x="44675" y="0"/>
                  </a:lnTo>
                </a:path>
                <a:path w="92709" h="4448175">
                  <a:moveTo>
                    <a:pt x="44675" y="3127304"/>
                  </a:moveTo>
                  <a:lnTo>
                    <a:pt x="44675" y="3110550"/>
                  </a:lnTo>
                </a:path>
                <a:path w="92709" h="4448175">
                  <a:moveTo>
                    <a:pt x="44675" y="335068"/>
                  </a:moveTo>
                  <a:lnTo>
                    <a:pt x="44675" y="304353"/>
                  </a:lnTo>
                </a:path>
                <a:path w="92709" h="4448175">
                  <a:moveTo>
                    <a:pt x="44675" y="273639"/>
                  </a:moveTo>
                  <a:lnTo>
                    <a:pt x="44675" y="242924"/>
                  </a:lnTo>
                </a:path>
                <a:path w="92709" h="4448175">
                  <a:moveTo>
                    <a:pt x="44675" y="3110550"/>
                  </a:moveTo>
                  <a:lnTo>
                    <a:pt x="44675" y="3096589"/>
                  </a:lnTo>
                </a:path>
                <a:path w="92709" h="4448175">
                  <a:moveTo>
                    <a:pt x="44675" y="3065875"/>
                  </a:moveTo>
                  <a:lnTo>
                    <a:pt x="44675" y="3035160"/>
                  </a:lnTo>
                </a:path>
                <a:path w="92709" h="4448175">
                  <a:moveTo>
                    <a:pt x="44675" y="3004445"/>
                  </a:moveTo>
                  <a:lnTo>
                    <a:pt x="44675" y="2973731"/>
                  </a:lnTo>
                </a:path>
                <a:path w="92709" h="4448175">
                  <a:moveTo>
                    <a:pt x="44675" y="2940224"/>
                  </a:moveTo>
                  <a:lnTo>
                    <a:pt x="44675" y="2923471"/>
                  </a:lnTo>
                </a:path>
                <a:path w="92709" h="4448175">
                  <a:moveTo>
                    <a:pt x="44675" y="1820537"/>
                  </a:moveTo>
                  <a:lnTo>
                    <a:pt x="44675" y="1792615"/>
                  </a:lnTo>
                </a:path>
                <a:path w="92709" h="4448175">
                  <a:moveTo>
                    <a:pt x="44675" y="2378985"/>
                  </a:moveTo>
                  <a:lnTo>
                    <a:pt x="44675" y="2365023"/>
                  </a:lnTo>
                </a:path>
                <a:path w="92709" h="4448175">
                  <a:moveTo>
                    <a:pt x="92143" y="4448032"/>
                  </a:moveTo>
                  <a:lnTo>
                    <a:pt x="92143" y="4431278"/>
                  </a:lnTo>
                </a:path>
                <a:path w="92709" h="4448175">
                  <a:moveTo>
                    <a:pt x="92143" y="4400563"/>
                  </a:moveTo>
                  <a:lnTo>
                    <a:pt x="92143" y="4369849"/>
                  </a:lnTo>
                </a:path>
                <a:path w="92709" h="4448175">
                  <a:moveTo>
                    <a:pt x="92143" y="4339134"/>
                  </a:moveTo>
                  <a:lnTo>
                    <a:pt x="92143" y="4308420"/>
                  </a:lnTo>
                </a:path>
                <a:path w="92709" h="4448175">
                  <a:moveTo>
                    <a:pt x="92143" y="4274913"/>
                  </a:moveTo>
                  <a:lnTo>
                    <a:pt x="92143" y="4244198"/>
                  </a:lnTo>
                </a:path>
                <a:path w="92709" h="4448175">
                  <a:moveTo>
                    <a:pt x="92143" y="4213484"/>
                  </a:moveTo>
                  <a:lnTo>
                    <a:pt x="92143" y="4182769"/>
                  </a:lnTo>
                </a:path>
                <a:path w="92709" h="4448175">
                  <a:moveTo>
                    <a:pt x="92143" y="4152054"/>
                  </a:moveTo>
                  <a:lnTo>
                    <a:pt x="92143" y="4121340"/>
                  </a:lnTo>
                </a:path>
                <a:path w="92709" h="4448175">
                  <a:moveTo>
                    <a:pt x="92143" y="4090625"/>
                  </a:moveTo>
                  <a:lnTo>
                    <a:pt x="92143" y="4059911"/>
                  </a:lnTo>
                </a:path>
                <a:path w="92709" h="4448175">
                  <a:moveTo>
                    <a:pt x="92143" y="4026404"/>
                  </a:moveTo>
                  <a:lnTo>
                    <a:pt x="92143" y="3995689"/>
                  </a:lnTo>
                </a:path>
                <a:path w="92709" h="4448175">
                  <a:moveTo>
                    <a:pt x="92143" y="3964975"/>
                  </a:moveTo>
                  <a:lnTo>
                    <a:pt x="92143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12531555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12531555" y="3677374"/>
              <a:ext cx="92710" cy="4448175"/>
            </a:xfrm>
            <a:custGeom>
              <a:avLst/>
              <a:gdLst/>
              <a:ahLst/>
              <a:cxnLst/>
              <a:rect l="l" t="t" r="r" b="b"/>
              <a:pathLst>
                <a:path w="92709" h="4448175">
                  <a:moveTo>
                    <a:pt x="0" y="3903545"/>
                  </a:moveTo>
                  <a:lnTo>
                    <a:pt x="0" y="3872831"/>
                  </a:lnTo>
                </a:path>
                <a:path w="92709" h="4448175">
                  <a:moveTo>
                    <a:pt x="0" y="3842116"/>
                  </a:moveTo>
                  <a:lnTo>
                    <a:pt x="0" y="3811402"/>
                  </a:lnTo>
                </a:path>
                <a:path w="92709" h="4448175">
                  <a:moveTo>
                    <a:pt x="0" y="3780687"/>
                  </a:moveTo>
                  <a:lnTo>
                    <a:pt x="0" y="3747180"/>
                  </a:lnTo>
                </a:path>
                <a:path w="92709" h="4448175">
                  <a:moveTo>
                    <a:pt x="0" y="3716466"/>
                  </a:moveTo>
                  <a:lnTo>
                    <a:pt x="0" y="3685751"/>
                  </a:lnTo>
                </a:path>
                <a:path w="92709" h="4448175">
                  <a:moveTo>
                    <a:pt x="0" y="3655036"/>
                  </a:moveTo>
                  <a:lnTo>
                    <a:pt x="0" y="3624322"/>
                  </a:lnTo>
                </a:path>
                <a:path w="92709" h="4448175">
                  <a:moveTo>
                    <a:pt x="0" y="3593607"/>
                  </a:moveTo>
                  <a:lnTo>
                    <a:pt x="0" y="3562893"/>
                  </a:lnTo>
                </a:path>
                <a:path w="92709" h="4448175">
                  <a:moveTo>
                    <a:pt x="0" y="3532178"/>
                  </a:moveTo>
                  <a:lnTo>
                    <a:pt x="0" y="3501463"/>
                  </a:lnTo>
                </a:path>
                <a:path w="92709" h="4448175">
                  <a:moveTo>
                    <a:pt x="0" y="3467957"/>
                  </a:moveTo>
                  <a:lnTo>
                    <a:pt x="0" y="3437242"/>
                  </a:lnTo>
                </a:path>
                <a:path w="92709" h="4448175">
                  <a:moveTo>
                    <a:pt x="0" y="3406527"/>
                  </a:moveTo>
                  <a:lnTo>
                    <a:pt x="0" y="3375813"/>
                  </a:lnTo>
                </a:path>
                <a:path w="92709" h="4448175">
                  <a:moveTo>
                    <a:pt x="0" y="3345098"/>
                  </a:moveTo>
                  <a:lnTo>
                    <a:pt x="0" y="3314384"/>
                  </a:lnTo>
                </a:path>
                <a:path w="92709" h="4448175">
                  <a:moveTo>
                    <a:pt x="0" y="3283669"/>
                  </a:moveTo>
                  <a:lnTo>
                    <a:pt x="0" y="3275292"/>
                  </a:lnTo>
                </a:path>
                <a:path w="92709" h="4448175">
                  <a:moveTo>
                    <a:pt x="0" y="212209"/>
                  </a:moveTo>
                  <a:lnTo>
                    <a:pt x="0" y="209417"/>
                  </a:lnTo>
                </a:path>
                <a:path w="92709" h="4448175">
                  <a:moveTo>
                    <a:pt x="0" y="178703"/>
                  </a:moveTo>
                  <a:lnTo>
                    <a:pt x="0" y="147988"/>
                  </a:lnTo>
                </a:path>
                <a:path w="92709" h="4448175">
                  <a:moveTo>
                    <a:pt x="0" y="117273"/>
                  </a:moveTo>
                  <a:lnTo>
                    <a:pt x="0" y="86559"/>
                  </a:lnTo>
                </a:path>
                <a:path w="92709" h="4448175">
                  <a:moveTo>
                    <a:pt x="0" y="55844"/>
                  </a:moveTo>
                  <a:lnTo>
                    <a:pt x="0" y="25130"/>
                  </a:lnTo>
                </a:path>
                <a:path w="92709" h="4448175">
                  <a:moveTo>
                    <a:pt x="0" y="3146850"/>
                  </a:moveTo>
                  <a:lnTo>
                    <a:pt x="0" y="3127304"/>
                  </a:lnTo>
                </a:path>
                <a:path w="92709" h="4448175">
                  <a:moveTo>
                    <a:pt x="0" y="365782"/>
                  </a:moveTo>
                  <a:lnTo>
                    <a:pt x="0" y="335068"/>
                  </a:lnTo>
                </a:path>
                <a:path w="92709" h="4448175">
                  <a:moveTo>
                    <a:pt x="0" y="304353"/>
                  </a:moveTo>
                  <a:lnTo>
                    <a:pt x="0" y="273639"/>
                  </a:lnTo>
                </a:path>
                <a:path w="92709" h="4448175">
                  <a:moveTo>
                    <a:pt x="0" y="242924"/>
                  </a:moveTo>
                  <a:lnTo>
                    <a:pt x="0" y="212209"/>
                  </a:lnTo>
                </a:path>
                <a:path w="92709" h="4448175">
                  <a:moveTo>
                    <a:pt x="0" y="3096589"/>
                  </a:moveTo>
                  <a:lnTo>
                    <a:pt x="0" y="3065875"/>
                  </a:lnTo>
                </a:path>
                <a:path w="92709" h="4448175">
                  <a:moveTo>
                    <a:pt x="0" y="3035160"/>
                  </a:moveTo>
                  <a:lnTo>
                    <a:pt x="0" y="3004445"/>
                  </a:lnTo>
                </a:path>
                <a:path w="92709" h="4448175">
                  <a:moveTo>
                    <a:pt x="0" y="2973731"/>
                  </a:moveTo>
                  <a:lnTo>
                    <a:pt x="0" y="2940224"/>
                  </a:lnTo>
                </a:path>
                <a:path w="92709" h="4448175">
                  <a:moveTo>
                    <a:pt x="0" y="1792615"/>
                  </a:moveTo>
                  <a:lnTo>
                    <a:pt x="0" y="1773069"/>
                  </a:lnTo>
                </a:path>
                <a:path w="92709" h="4448175">
                  <a:moveTo>
                    <a:pt x="0" y="2845288"/>
                  </a:moveTo>
                  <a:lnTo>
                    <a:pt x="0" y="2831327"/>
                  </a:lnTo>
                </a:path>
                <a:path w="92709" h="4448175">
                  <a:moveTo>
                    <a:pt x="0" y="1971318"/>
                  </a:moveTo>
                  <a:lnTo>
                    <a:pt x="0" y="1957357"/>
                  </a:lnTo>
                </a:path>
                <a:path w="92709" h="4448175">
                  <a:moveTo>
                    <a:pt x="0" y="2412491"/>
                  </a:moveTo>
                  <a:lnTo>
                    <a:pt x="0" y="2401322"/>
                  </a:lnTo>
                </a:path>
                <a:path w="92709" h="4448175">
                  <a:moveTo>
                    <a:pt x="47468" y="4431278"/>
                  </a:moveTo>
                  <a:lnTo>
                    <a:pt x="47468" y="4400563"/>
                  </a:lnTo>
                </a:path>
                <a:path w="92709" h="4448175">
                  <a:moveTo>
                    <a:pt x="47468" y="4369849"/>
                  </a:moveTo>
                  <a:lnTo>
                    <a:pt x="47468" y="4339134"/>
                  </a:lnTo>
                </a:path>
                <a:path w="92709" h="4448175">
                  <a:moveTo>
                    <a:pt x="47468" y="4308420"/>
                  </a:moveTo>
                  <a:lnTo>
                    <a:pt x="47468" y="4274913"/>
                  </a:lnTo>
                </a:path>
                <a:path w="92709" h="4448175">
                  <a:moveTo>
                    <a:pt x="47468" y="4244198"/>
                  </a:moveTo>
                  <a:lnTo>
                    <a:pt x="47468" y="4213484"/>
                  </a:lnTo>
                </a:path>
                <a:path w="92709" h="4448175">
                  <a:moveTo>
                    <a:pt x="47468" y="4182769"/>
                  </a:moveTo>
                  <a:lnTo>
                    <a:pt x="47468" y="4152054"/>
                  </a:lnTo>
                </a:path>
                <a:path w="92709" h="4448175">
                  <a:moveTo>
                    <a:pt x="47468" y="4121340"/>
                  </a:moveTo>
                  <a:lnTo>
                    <a:pt x="47468" y="4090625"/>
                  </a:lnTo>
                </a:path>
                <a:path w="92709" h="4448175">
                  <a:moveTo>
                    <a:pt x="47468" y="4059911"/>
                  </a:moveTo>
                  <a:lnTo>
                    <a:pt x="47468" y="4026404"/>
                  </a:lnTo>
                </a:path>
                <a:path w="92709" h="4448175">
                  <a:moveTo>
                    <a:pt x="47468" y="3995689"/>
                  </a:moveTo>
                  <a:lnTo>
                    <a:pt x="47468" y="3964975"/>
                  </a:lnTo>
                </a:path>
                <a:path w="92709" h="4448175">
                  <a:moveTo>
                    <a:pt x="47468" y="3934260"/>
                  </a:moveTo>
                  <a:lnTo>
                    <a:pt x="47468" y="3903545"/>
                  </a:lnTo>
                </a:path>
                <a:path w="92709" h="4448175">
                  <a:moveTo>
                    <a:pt x="47468" y="3872831"/>
                  </a:moveTo>
                  <a:lnTo>
                    <a:pt x="47468" y="3842116"/>
                  </a:lnTo>
                </a:path>
                <a:path w="92709" h="4448175">
                  <a:moveTo>
                    <a:pt x="47468" y="3811402"/>
                  </a:moveTo>
                  <a:lnTo>
                    <a:pt x="47468" y="3780687"/>
                  </a:lnTo>
                </a:path>
                <a:path w="92709" h="4448175">
                  <a:moveTo>
                    <a:pt x="47468" y="3747180"/>
                  </a:moveTo>
                  <a:lnTo>
                    <a:pt x="47468" y="3716466"/>
                  </a:lnTo>
                </a:path>
                <a:path w="92709" h="4448175">
                  <a:moveTo>
                    <a:pt x="47468" y="3685751"/>
                  </a:moveTo>
                  <a:lnTo>
                    <a:pt x="47468" y="3655036"/>
                  </a:lnTo>
                </a:path>
                <a:path w="92709" h="4448175">
                  <a:moveTo>
                    <a:pt x="47468" y="3624322"/>
                  </a:moveTo>
                  <a:lnTo>
                    <a:pt x="47468" y="3593607"/>
                  </a:lnTo>
                </a:path>
                <a:path w="92709" h="4448175">
                  <a:moveTo>
                    <a:pt x="47468" y="3562893"/>
                  </a:moveTo>
                  <a:lnTo>
                    <a:pt x="47468" y="3532178"/>
                  </a:lnTo>
                </a:path>
                <a:path w="92709" h="4448175">
                  <a:moveTo>
                    <a:pt x="47468" y="3501463"/>
                  </a:moveTo>
                  <a:lnTo>
                    <a:pt x="47468" y="3467957"/>
                  </a:lnTo>
                </a:path>
                <a:path w="92709" h="4448175">
                  <a:moveTo>
                    <a:pt x="47468" y="3437242"/>
                  </a:moveTo>
                  <a:lnTo>
                    <a:pt x="47468" y="3406527"/>
                  </a:lnTo>
                </a:path>
                <a:path w="92709" h="4448175">
                  <a:moveTo>
                    <a:pt x="47468" y="3375813"/>
                  </a:moveTo>
                  <a:lnTo>
                    <a:pt x="47468" y="3345098"/>
                  </a:lnTo>
                </a:path>
                <a:path w="92709" h="4448175">
                  <a:moveTo>
                    <a:pt x="47468" y="3314384"/>
                  </a:moveTo>
                  <a:lnTo>
                    <a:pt x="47468" y="3283669"/>
                  </a:lnTo>
                </a:path>
                <a:path w="92709" h="4448175">
                  <a:moveTo>
                    <a:pt x="47468" y="209417"/>
                  </a:moveTo>
                  <a:lnTo>
                    <a:pt x="47468" y="178703"/>
                  </a:lnTo>
                </a:path>
                <a:path w="92709" h="4448175">
                  <a:moveTo>
                    <a:pt x="47468" y="147988"/>
                  </a:moveTo>
                  <a:lnTo>
                    <a:pt x="47468" y="117273"/>
                  </a:lnTo>
                </a:path>
                <a:path w="92709" h="4448175">
                  <a:moveTo>
                    <a:pt x="47468" y="86559"/>
                  </a:moveTo>
                  <a:lnTo>
                    <a:pt x="47468" y="55844"/>
                  </a:lnTo>
                </a:path>
                <a:path w="92709" h="4448175">
                  <a:moveTo>
                    <a:pt x="47468" y="25130"/>
                  </a:moveTo>
                  <a:lnTo>
                    <a:pt x="47468" y="0"/>
                  </a:lnTo>
                </a:path>
                <a:path w="92709" h="4448175">
                  <a:moveTo>
                    <a:pt x="47468" y="3127304"/>
                  </a:moveTo>
                  <a:lnTo>
                    <a:pt x="47468" y="3110550"/>
                  </a:lnTo>
                </a:path>
                <a:path w="92709" h="4448175">
                  <a:moveTo>
                    <a:pt x="47468" y="335068"/>
                  </a:moveTo>
                  <a:lnTo>
                    <a:pt x="47468" y="304353"/>
                  </a:lnTo>
                </a:path>
                <a:path w="92709" h="4448175">
                  <a:moveTo>
                    <a:pt x="47468" y="273639"/>
                  </a:moveTo>
                  <a:lnTo>
                    <a:pt x="47468" y="242924"/>
                  </a:lnTo>
                </a:path>
                <a:path w="92709" h="4448175">
                  <a:moveTo>
                    <a:pt x="47468" y="3110550"/>
                  </a:moveTo>
                  <a:lnTo>
                    <a:pt x="47468" y="3096589"/>
                  </a:lnTo>
                </a:path>
                <a:path w="92709" h="4448175">
                  <a:moveTo>
                    <a:pt x="47468" y="3065875"/>
                  </a:moveTo>
                  <a:lnTo>
                    <a:pt x="47468" y="3035160"/>
                  </a:lnTo>
                </a:path>
                <a:path w="92709" h="4448175">
                  <a:moveTo>
                    <a:pt x="47468" y="3004445"/>
                  </a:moveTo>
                  <a:lnTo>
                    <a:pt x="47468" y="2973731"/>
                  </a:lnTo>
                </a:path>
                <a:path w="92709" h="4448175">
                  <a:moveTo>
                    <a:pt x="47468" y="2940224"/>
                  </a:moveTo>
                  <a:lnTo>
                    <a:pt x="47468" y="2923471"/>
                  </a:lnTo>
                </a:path>
                <a:path w="92709" h="4448175">
                  <a:moveTo>
                    <a:pt x="47468" y="1820537"/>
                  </a:moveTo>
                  <a:lnTo>
                    <a:pt x="47468" y="1792615"/>
                  </a:lnTo>
                </a:path>
                <a:path w="92709" h="4448175">
                  <a:moveTo>
                    <a:pt x="47468" y="2378985"/>
                  </a:moveTo>
                  <a:lnTo>
                    <a:pt x="47468" y="2365023"/>
                  </a:lnTo>
                </a:path>
                <a:path w="92709" h="4448175">
                  <a:moveTo>
                    <a:pt x="92143" y="4448032"/>
                  </a:moveTo>
                  <a:lnTo>
                    <a:pt x="92143" y="4431278"/>
                  </a:lnTo>
                </a:path>
                <a:path w="92709" h="4448175">
                  <a:moveTo>
                    <a:pt x="92143" y="4400563"/>
                  </a:moveTo>
                  <a:lnTo>
                    <a:pt x="92143" y="4369849"/>
                  </a:lnTo>
                </a:path>
                <a:path w="92709" h="4448175">
                  <a:moveTo>
                    <a:pt x="92143" y="4339134"/>
                  </a:moveTo>
                  <a:lnTo>
                    <a:pt x="92143" y="4308420"/>
                  </a:lnTo>
                </a:path>
                <a:path w="92709" h="4448175">
                  <a:moveTo>
                    <a:pt x="92143" y="4274913"/>
                  </a:moveTo>
                  <a:lnTo>
                    <a:pt x="92143" y="4244198"/>
                  </a:lnTo>
                </a:path>
                <a:path w="92709" h="4448175">
                  <a:moveTo>
                    <a:pt x="92143" y="4213484"/>
                  </a:moveTo>
                  <a:lnTo>
                    <a:pt x="92143" y="4182769"/>
                  </a:lnTo>
                </a:path>
                <a:path w="92709" h="4448175">
                  <a:moveTo>
                    <a:pt x="92143" y="4152054"/>
                  </a:moveTo>
                  <a:lnTo>
                    <a:pt x="92143" y="4121340"/>
                  </a:lnTo>
                </a:path>
                <a:path w="92709" h="4448175">
                  <a:moveTo>
                    <a:pt x="92143" y="4090625"/>
                  </a:moveTo>
                  <a:lnTo>
                    <a:pt x="92143" y="4059911"/>
                  </a:lnTo>
                </a:path>
                <a:path w="92709" h="4448175">
                  <a:moveTo>
                    <a:pt x="92143" y="4026404"/>
                  </a:moveTo>
                  <a:lnTo>
                    <a:pt x="92143" y="3995689"/>
                  </a:lnTo>
                </a:path>
                <a:path w="92709" h="4448175">
                  <a:moveTo>
                    <a:pt x="92143" y="3964975"/>
                  </a:moveTo>
                  <a:lnTo>
                    <a:pt x="92143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12623699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12623699" y="3677374"/>
              <a:ext cx="95250" cy="5640705"/>
            </a:xfrm>
            <a:custGeom>
              <a:avLst/>
              <a:gdLst/>
              <a:ahLst/>
              <a:cxnLst/>
              <a:rect l="l" t="t" r="r" b="b"/>
              <a:pathLst>
                <a:path w="95250" h="5640705">
                  <a:moveTo>
                    <a:pt x="0" y="3903545"/>
                  </a:moveTo>
                  <a:lnTo>
                    <a:pt x="0" y="3872831"/>
                  </a:lnTo>
                </a:path>
                <a:path w="95250" h="5640705">
                  <a:moveTo>
                    <a:pt x="0" y="3842116"/>
                  </a:moveTo>
                  <a:lnTo>
                    <a:pt x="0" y="3811402"/>
                  </a:lnTo>
                </a:path>
                <a:path w="95250" h="5640705">
                  <a:moveTo>
                    <a:pt x="0" y="3780687"/>
                  </a:moveTo>
                  <a:lnTo>
                    <a:pt x="0" y="3747180"/>
                  </a:lnTo>
                </a:path>
                <a:path w="95250" h="5640705">
                  <a:moveTo>
                    <a:pt x="0" y="3716466"/>
                  </a:moveTo>
                  <a:lnTo>
                    <a:pt x="0" y="3685751"/>
                  </a:lnTo>
                </a:path>
                <a:path w="95250" h="5640705">
                  <a:moveTo>
                    <a:pt x="0" y="3655036"/>
                  </a:moveTo>
                  <a:lnTo>
                    <a:pt x="0" y="3624322"/>
                  </a:lnTo>
                </a:path>
                <a:path w="95250" h="5640705">
                  <a:moveTo>
                    <a:pt x="0" y="3593607"/>
                  </a:moveTo>
                  <a:lnTo>
                    <a:pt x="0" y="3562893"/>
                  </a:lnTo>
                </a:path>
                <a:path w="95250" h="5640705">
                  <a:moveTo>
                    <a:pt x="0" y="3532178"/>
                  </a:moveTo>
                  <a:lnTo>
                    <a:pt x="0" y="3501463"/>
                  </a:lnTo>
                </a:path>
                <a:path w="95250" h="5640705">
                  <a:moveTo>
                    <a:pt x="0" y="3467957"/>
                  </a:moveTo>
                  <a:lnTo>
                    <a:pt x="0" y="3437242"/>
                  </a:lnTo>
                </a:path>
                <a:path w="95250" h="5640705">
                  <a:moveTo>
                    <a:pt x="0" y="3406527"/>
                  </a:moveTo>
                  <a:lnTo>
                    <a:pt x="0" y="3375813"/>
                  </a:lnTo>
                </a:path>
                <a:path w="95250" h="5640705">
                  <a:moveTo>
                    <a:pt x="0" y="3345098"/>
                  </a:moveTo>
                  <a:lnTo>
                    <a:pt x="0" y="3314384"/>
                  </a:lnTo>
                </a:path>
                <a:path w="95250" h="5640705">
                  <a:moveTo>
                    <a:pt x="0" y="3283669"/>
                  </a:moveTo>
                  <a:lnTo>
                    <a:pt x="0" y="3275292"/>
                  </a:lnTo>
                </a:path>
                <a:path w="95250" h="5640705">
                  <a:moveTo>
                    <a:pt x="0" y="212209"/>
                  </a:moveTo>
                  <a:lnTo>
                    <a:pt x="0" y="209417"/>
                  </a:lnTo>
                </a:path>
                <a:path w="95250" h="5640705">
                  <a:moveTo>
                    <a:pt x="0" y="178703"/>
                  </a:moveTo>
                  <a:lnTo>
                    <a:pt x="0" y="147988"/>
                  </a:lnTo>
                </a:path>
                <a:path w="95250" h="5640705">
                  <a:moveTo>
                    <a:pt x="0" y="117273"/>
                  </a:moveTo>
                  <a:lnTo>
                    <a:pt x="0" y="86559"/>
                  </a:lnTo>
                </a:path>
                <a:path w="95250" h="5640705">
                  <a:moveTo>
                    <a:pt x="0" y="55844"/>
                  </a:moveTo>
                  <a:lnTo>
                    <a:pt x="0" y="25130"/>
                  </a:lnTo>
                </a:path>
                <a:path w="95250" h="5640705">
                  <a:moveTo>
                    <a:pt x="0" y="3146850"/>
                  </a:moveTo>
                  <a:lnTo>
                    <a:pt x="0" y="3127304"/>
                  </a:lnTo>
                </a:path>
                <a:path w="95250" h="5640705">
                  <a:moveTo>
                    <a:pt x="0" y="365782"/>
                  </a:moveTo>
                  <a:lnTo>
                    <a:pt x="0" y="335068"/>
                  </a:lnTo>
                </a:path>
                <a:path w="95250" h="5640705">
                  <a:moveTo>
                    <a:pt x="0" y="304353"/>
                  </a:moveTo>
                  <a:lnTo>
                    <a:pt x="0" y="273639"/>
                  </a:lnTo>
                </a:path>
                <a:path w="95250" h="5640705">
                  <a:moveTo>
                    <a:pt x="0" y="242924"/>
                  </a:moveTo>
                  <a:lnTo>
                    <a:pt x="0" y="212209"/>
                  </a:lnTo>
                </a:path>
                <a:path w="95250" h="5640705">
                  <a:moveTo>
                    <a:pt x="0" y="3096589"/>
                  </a:moveTo>
                  <a:lnTo>
                    <a:pt x="0" y="3065875"/>
                  </a:lnTo>
                </a:path>
                <a:path w="95250" h="5640705">
                  <a:moveTo>
                    <a:pt x="0" y="3035160"/>
                  </a:moveTo>
                  <a:lnTo>
                    <a:pt x="0" y="3004445"/>
                  </a:lnTo>
                </a:path>
                <a:path w="95250" h="5640705">
                  <a:moveTo>
                    <a:pt x="0" y="2973731"/>
                  </a:moveTo>
                  <a:lnTo>
                    <a:pt x="0" y="2940224"/>
                  </a:lnTo>
                </a:path>
                <a:path w="95250" h="5640705">
                  <a:moveTo>
                    <a:pt x="0" y="1792615"/>
                  </a:moveTo>
                  <a:lnTo>
                    <a:pt x="0" y="1773069"/>
                  </a:lnTo>
                </a:path>
                <a:path w="95250" h="5640705">
                  <a:moveTo>
                    <a:pt x="0" y="2845288"/>
                  </a:moveTo>
                  <a:lnTo>
                    <a:pt x="0" y="2831327"/>
                  </a:lnTo>
                </a:path>
                <a:path w="95250" h="5640705">
                  <a:moveTo>
                    <a:pt x="0" y="1971318"/>
                  </a:moveTo>
                  <a:lnTo>
                    <a:pt x="0" y="1957357"/>
                  </a:lnTo>
                </a:path>
                <a:path w="95250" h="5640705">
                  <a:moveTo>
                    <a:pt x="0" y="2412491"/>
                  </a:moveTo>
                  <a:lnTo>
                    <a:pt x="0" y="2401322"/>
                  </a:lnTo>
                </a:path>
                <a:path w="95250" h="5640705">
                  <a:moveTo>
                    <a:pt x="47468" y="4431278"/>
                  </a:moveTo>
                  <a:lnTo>
                    <a:pt x="47468" y="4400563"/>
                  </a:lnTo>
                </a:path>
                <a:path w="95250" h="5640705">
                  <a:moveTo>
                    <a:pt x="47468" y="4369849"/>
                  </a:moveTo>
                  <a:lnTo>
                    <a:pt x="47468" y="4339134"/>
                  </a:lnTo>
                </a:path>
                <a:path w="95250" h="5640705">
                  <a:moveTo>
                    <a:pt x="47468" y="4308420"/>
                  </a:moveTo>
                  <a:lnTo>
                    <a:pt x="47468" y="4274913"/>
                  </a:lnTo>
                </a:path>
                <a:path w="95250" h="5640705">
                  <a:moveTo>
                    <a:pt x="47468" y="4244198"/>
                  </a:moveTo>
                  <a:lnTo>
                    <a:pt x="47468" y="4213484"/>
                  </a:lnTo>
                </a:path>
                <a:path w="95250" h="5640705">
                  <a:moveTo>
                    <a:pt x="47468" y="4182769"/>
                  </a:moveTo>
                  <a:lnTo>
                    <a:pt x="47468" y="4152054"/>
                  </a:lnTo>
                </a:path>
                <a:path w="95250" h="5640705">
                  <a:moveTo>
                    <a:pt x="47468" y="4121340"/>
                  </a:moveTo>
                  <a:lnTo>
                    <a:pt x="47468" y="4090625"/>
                  </a:lnTo>
                </a:path>
                <a:path w="95250" h="5640705">
                  <a:moveTo>
                    <a:pt x="47468" y="4059911"/>
                  </a:moveTo>
                  <a:lnTo>
                    <a:pt x="47468" y="4026404"/>
                  </a:lnTo>
                </a:path>
                <a:path w="95250" h="5640705">
                  <a:moveTo>
                    <a:pt x="47468" y="3995689"/>
                  </a:moveTo>
                  <a:lnTo>
                    <a:pt x="47468" y="3964975"/>
                  </a:lnTo>
                </a:path>
                <a:path w="95250" h="5640705">
                  <a:moveTo>
                    <a:pt x="47468" y="3934260"/>
                  </a:moveTo>
                  <a:lnTo>
                    <a:pt x="47468" y="3903545"/>
                  </a:lnTo>
                </a:path>
                <a:path w="95250" h="5640705">
                  <a:moveTo>
                    <a:pt x="47468" y="3872831"/>
                  </a:moveTo>
                  <a:lnTo>
                    <a:pt x="47468" y="3842116"/>
                  </a:lnTo>
                </a:path>
                <a:path w="95250" h="5640705">
                  <a:moveTo>
                    <a:pt x="47468" y="3811402"/>
                  </a:moveTo>
                  <a:lnTo>
                    <a:pt x="47468" y="3780687"/>
                  </a:lnTo>
                </a:path>
                <a:path w="95250" h="5640705">
                  <a:moveTo>
                    <a:pt x="47468" y="3747180"/>
                  </a:moveTo>
                  <a:lnTo>
                    <a:pt x="47468" y="3716466"/>
                  </a:lnTo>
                </a:path>
                <a:path w="95250" h="5640705">
                  <a:moveTo>
                    <a:pt x="47468" y="3685751"/>
                  </a:moveTo>
                  <a:lnTo>
                    <a:pt x="47468" y="3655036"/>
                  </a:lnTo>
                </a:path>
                <a:path w="95250" h="5640705">
                  <a:moveTo>
                    <a:pt x="47468" y="3624322"/>
                  </a:moveTo>
                  <a:lnTo>
                    <a:pt x="47468" y="3593607"/>
                  </a:lnTo>
                </a:path>
                <a:path w="95250" h="5640705">
                  <a:moveTo>
                    <a:pt x="47468" y="3562893"/>
                  </a:moveTo>
                  <a:lnTo>
                    <a:pt x="47468" y="3532178"/>
                  </a:lnTo>
                </a:path>
                <a:path w="95250" h="5640705">
                  <a:moveTo>
                    <a:pt x="47468" y="3501463"/>
                  </a:moveTo>
                  <a:lnTo>
                    <a:pt x="47468" y="3467957"/>
                  </a:lnTo>
                </a:path>
                <a:path w="95250" h="5640705">
                  <a:moveTo>
                    <a:pt x="47468" y="3437242"/>
                  </a:moveTo>
                  <a:lnTo>
                    <a:pt x="47468" y="3406527"/>
                  </a:lnTo>
                </a:path>
                <a:path w="95250" h="5640705">
                  <a:moveTo>
                    <a:pt x="47468" y="3375813"/>
                  </a:moveTo>
                  <a:lnTo>
                    <a:pt x="47468" y="3345098"/>
                  </a:lnTo>
                </a:path>
                <a:path w="95250" h="5640705">
                  <a:moveTo>
                    <a:pt x="47468" y="3314384"/>
                  </a:moveTo>
                  <a:lnTo>
                    <a:pt x="47468" y="3283669"/>
                  </a:lnTo>
                </a:path>
                <a:path w="95250" h="5640705">
                  <a:moveTo>
                    <a:pt x="47468" y="209417"/>
                  </a:moveTo>
                  <a:lnTo>
                    <a:pt x="47468" y="178703"/>
                  </a:lnTo>
                </a:path>
                <a:path w="95250" h="5640705">
                  <a:moveTo>
                    <a:pt x="47468" y="147988"/>
                  </a:moveTo>
                  <a:lnTo>
                    <a:pt x="47468" y="117273"/>
                  </a:lnTo>
                </a:path>
                <a:path w="95250" h="5640705">
                  <a:moveTo>
                    <a:pt x="47468" y="86559"/>
                  </a:moveTo>
                  <a:lnTo>
                    <a:pt x="47468" y="55844"/>
                  </a:lnTo>
                </a:path>
                <a:path w="95250" h="5640705">
                  <a:moveTo>
                    <a:pt x="47468" y="25130"/>
                  </a:moveTo>
                  <a:lnTo>
                    <a:pt x="47468" y="0"/>
                  </a:lnTo>
                </a:path>
                <a:path w="95250" h="5640705">
                  <a:moveTo>
                    <a:pt x="47468" y="3127304"/>
                  </a:moveTo>
                  <a:lnTo>
                    <a:pt x="47468" y="3110550"/>
                  </a:lnTo>
                </a:path>
                <a:path w="95250" h="5640705">
                  <a:moveTo>
                    <a:pt x="47468" y="335068"/>
                  </a:moveTo>
                  <a:lnTo>
                    <a:pt x="47468" y="304353"/>
                  </a:lnTo>
                </a:path>
                <a:path w="95250" h="5640705">
                  <a:moveTo>
                    <a:pt x="47468" y="273639"/>
                  </a:moveTo>
                  <a:lnTo>
                    <a:pt x="47468" y="242924"/>
                  </a:lnTo>
                </a:path>
                <a:path w="95250" h="5640705">
                  <a:moveTo>
                    <a:pt x="47468" y="3110550"/>
                  </a:moveTo>
                  <a:lnTo>
                    <a:pt x="47468" y="3096589"/>
                  </a:lnTo>
                </a:path>
                <a:path w="95250" h="5640705">
                  <a:moveTo>
                    <a:pt x="47468" y="3065875"/>
                  </a:moveTo>
                  <a:lnTo>
                    <a:pt x="47468" y="3035160"/>
                  </a:lnTo>
                </a:path>
                <a:path w="95250" h="5640705">
                  <a:moveTo>
                    <a:pt x="47468" y="3004445"/>
                  </a:moveTo>
                  <a:lnTo>
                    <a:pt x="47468" y="2973731"/>
                  </a:lnTo>
                </a:path>
                <a:path w="95250" h="5640705">
                  <a:moveTo>
                    <a:pt x="47468" y="2940224"/>
                  </a:moveTo>
                  <a:lnTo>
                    <a:pt x="47468" y="2923471"/>
                  </a:lnTo>
                </a:path>
                <a:path w="95250" h="5640705">
                  <a:moveTo>
                    <a:pt x="47468" y="1820537"/>
                  </a:moveTo>
                  <a:lnTo>
                    <a:pt x="47468" y="1792615"/>
                  </a:lnTo>
                </a:path>
                <a:path w="95250" h="5640705">
                  <a:moveTo>
                    <a:pt x="47468" y="2817366"/>
                  </a:moveTo>
                  <a:lnTo>
                    <a:pt x="47468" y="2786651"/>
                  </a:lnTo>
                </a:path>
                <a:path w="95250" h="5640705">
                  <a:moveTo>
                    <a:pt x="47468" y="2755936"/>
                  </a:moveTo>
                  <a:lnTo>
                    <a:pt x="47468" y="2725222"/>
                  </a:lnTo>
                </a:path>
                <a:path w="95250" h="5640705">
                  <a:moveTo>
                    <a:pt x="47468" y="2694507"/>
                  </a:moveTo>
                  <a:lnTo>
                    <a:pt x="47468" y="2661000"/>
                  </a:lnTo>
                </a:path>
                <a:path w="95250" h="5640705">
                  <a:moveTo>
                    <a:pt x="47468" y="2630286"/>
                  </a:moveTo>
                  <a:lnTo>
                    <a:pt x="47468" y="2599571"/>
                  </a:lnTo>
                </a:path>
                <a:path w="95250" h="5640705">
                  <a:moveTo>
                    <a:pt x="47468" y="2568857"/>
                  </a:moveTo>
                  <a:lnTo>
                    <a:pt x="47468" y="2538142"/>
                  </a:lnTo>
                </a:path>
                <a:path w="95250" h="5640705">
                  <a:moveTo>
                    <a:pt x="47468" y="2507427"/>
                  </a:moveTo>
                  <a:lnTo>
                    <a:pt x="47468" y="2476713"/>
                  </a:lnTo>
                </a:path>
                <a:path w="95250" h="5640705">
                  <a:moveTo>
                    <a:pt x="47468" y="2445998"/>
                  </a:moveTo>
                  <a:lnTo>
                    <a:pt x="47468" y="2415284"/>
                  </a:lnTo>
                </a:path>
                <a:path w="95250" h="5640705">
                  <a:moveTo>
                    <a:pt x="47468" y="2378985"/>
                  </a:moveTo>
                  <a:lnTo>
                    <a:pt x="47468" y="2351062"/>
                  </a:lnTo>
                </a:path>
                <a:path w="95250" h="5640705">
                  <a:moveTo>
                    <a:pt x="47468" y="2320348"/>
                  </a:moveTo>
                  <a:lnTo>
                    <a:pt x="47468" y="2289633"/>
                  </a:lnTo>
                </a:path>
                <a:path w="95250" h="5640705">
                  <a:moveTo>
                    <a:pt x="47468" y="2258918"/>
                  </a:moveTo>
                  <a:lnTo>
                    <a:pt x="47468" y="2228204"/>
                  </a:lnTo>
                </a:path>
                <a:path w="95250" h="5640705">
                  <a:moveTo>
                    <a:pt x="47468" y="2197489"/>
                  </a:moveTo>
                  <a:lnTo>
                    <a:pt x="47468" y="2166775"/>
                  </a:lnTo>
                </a:path>
                <a:path w="95250" h="5640705">
                  <a:moveTo>
                    <a:pt x="47468" y="2133268"/>
                  </a:moveTo>
                  <a:lnTo>
                    <a:pt x="47468" y="2102553"/>
                  </a:lnTo>
                </a:path>
                <a:path w="95250" h="5640705">
                  <a:moveTo>
                    <a:pt x="47468" y="2071839"/>
                  </a:moveTo>
                  <a:lnTo>
                    <a:pt x="47468" y="2041124"/>
                  </a:lnTo>
                </a:path>
                <a:path w="95250" h="5640705">
                  <a:moveTo>
                    <a:pt x="47468" y="2010409"/>
                  </a:moveTo>
                  <a:lnTo>
                    <a:pt x="47468" y="1979695"/>
                  </a:lnTo>
                </a:path>
                <a:path w="95250" h="5640705">
                  <a:moveTo>
                    <a:pt x="94936" y="5640316"/>
                  </a:moveTo>
                  <a:lnTo>
                    <a:pt x="94936" y="5609602"/>
                  </a:lnTo>
                </a:path>
                <a:path w="95250" h="5640705">
                  <a:moveTo>
                    <a:pt x="94936" y="5578887"/>
                  </a:moveTo>
                  <a:lnTo>
                    <a:pt x="94936" y="5548173"/>
                  </a:lnTo>
                </a:path>
                <a:path w="95250" h="5640705">
                  <a:moveTo>
                    <a:pt x="94936" y="5517458"/>
                  </a:moveTo>
                  <a:lnTo>
                    <a:pt x="94936" y="5486743"/>
                  </a:lnTo>
                </a:path>
                <a:path w="95250" h="5640705">
                  <a:moveTo>
                    <a:pt x="94936" y="5456029"/>
                  </a:moveTo>
                  <a:lnTo>
                    <a:pt x="94936" y="5425314"/>
                  </a:lnTo>
                </a:path>
                <a:path w="95250" h="5640705">
                  <a:moveTo>
                    <a:pt x="94936" y="5394600"/>
                  </a:moveTo>
                  <a:lnTo>
                    <a:pt x="94936" y="5361093"/>
                  </a:lnTo>
                </a:path>
                <a:path w="95250" h="5640705">
                  <a:moveTo>
                    <a:pt x="94936" y="5330378"/>
                  </a:moveTo>
                  <a:lnTo>
                    <a:pt x="94936" y="5299663"/>
                  </a:lnTo>
                </a:path>
                <a:path w="95250" h="5640705">
                  <a:moveTo>
                    <a:pt x="94936" y="5268949"/>
                  </a:moveTo>
                  <a:lnTo>
                    <a:pt x="94936" y="5238234"/>
                  </a:lnTo>
                </a:path>
                <a:path w="95250" h="5640705">
                  <a:moveTo>
                    <a:pt x="94936" y="5207520"/>
                  </a:moveTo>
                  <a:lnTo>
                    <a:pt x="94936" y="5176805"/>
                  </a:lnTo>
                </a:path>
                <a:path w="95250" h="5640705">
                  <a:moveTo>
                    <a:pt x="94936" y="5146091"/>
                  </a:moveTo>
                  <a:lnTo>
                    <a:pt x="94936" y="5112584"/>
                  </a:lnTo>
                </a:path>
                <a:path w="95250" h="5640705">
                  <a:moveTo>
                    <a:pt x="94936" y="5081869"/>
                  </a:moveTo>
                  <a:lnTo>
                    <a:pt x="94936" y="5076285"/>
                  </a:lnTo>
                </a:path>
                <a:path w="95250" h="5640705">
                  <a:moveTo>
                    <a:pt x="94936" y="4448032"/>
                  </a:moveTo>
                  <a:lnTo>
                    <a:pt x="94936" y="4431278"/>
                  </a:lnTo>
                </a:path>
                <a:path w="95250" h="5640705">
                  <a:moveTo>
                    <a:pt x="94936" y="4400563"/>
                  </a:moveTo>
                  <a:lnTo>
                    <a:pt x="94936" y="4369849"/>
                  </a:lnTo>
                </a:path>
                <a:path w="95250" h="5640705">
                  <a:moveTo>
                    <a:pt x="94936" y="4339134"/>
                  </a:moveTo>
                  <a:lnTo>
                    <a:pt x="94936" y="4308420"/>
                  </a:lnTo>
                </a:path>
                <a:path w="95250" h="5640705">
                  <a:moveTo>
                    <a:pt x="94936" y="4274913"/>
                  </a:moveTo>
                  <a:lnTo>
                    <a:pt x="94936" y="4244198"/>
                  </a:lnTo>
                </a:path>
                <a:path w="95250" h="5640705">
                  <a:moveTo>
                    <a:pt x="94936" y="4213484"/>
                  </a:moveTo>
                  <a:lnTo>
                    <a:pt x="94936" y="4182769"/>
                  </a:lnTo>
                </a:path>
                <a:path w="95250" h="5640705">
                  <a:moveTo>
                    <a:pt x="94936" y="4152054"/>
                  </a:moveTo>
                  <a:lnTo>
                    <a:pt x="94936" y="4121340"/>
                  </a:lnTo>
                </a:path>
                <a:path w="95250" h="5640705">
                  <a:moveTo>
                    <a:pt x="94936" y="4090625"/>
                  </a:moveTo>
                  <a:lnTo>
                    <a:pt x="94936" y="4059911"/>
                  </a:lnTo>
                </a:path>
                <a:path w="95250" h="5640705">
                  <a:moveTo>
                    <a:pt x="94936" y="4026404"/>
                  </a:moveTo>
                  <a:lnTo>
                    <a:pt x="94936" y="3995689"/>
                  </a:lnTo>
                </a:path>
                <a:path w="95250" h="5640705">
                  <a:moveTo>
                    <a:pt x="94936" y="3964975"/>
                  </a:moveTo>
                  <a:lnTo>
                    <a:pt x="94936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12718635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12718635" y="2758729"/>
              <a:ext cx="187325" cy="6590030"/>
            </a:xfrm>
            <a:custGeom>
              <a:avLst/>
              <a:gdLst/>
              <a:ahLst/>
              <a:cxnLst/>
              <a:rect l="l" t="t" r="r" b="b"/>
              <a:pathLst>
                <a:path w="187325" h="6590030">
                  <a:moveTo>
                    <a:pt x="0" y="1130855"/>
                  </a:moveTo>
                  <a:lnTo>
                    <a:pt x="0" y="1128063"/>
                  </a:lnTo>
                </a:path>
                <a:path w="187325" h="6590030">
                  <a:moveTo>
                    <a:pt x="0" y="1097348"/>
                  </a:moveTo>
                  <a:lnTo>
                    <a:pt x="0" y="1066634"/>
                  </a:lnTo>
                </a:path>
                <a:path w="187325" h="6590030">
                  <a:moveTo>
                    <a:pt x="0" y="1035919"/>
                  </a:moveTo>
                  <a:lnTo>
                    <a:pt x="0" y="1005204"/>
                  </a:lnTo>
                </a:path>
                <a:path w="187325" h="6590030">
                  <a:moveTo>
                    <a:pt x="0" y="974490"/>
                  </a:moveTo>
                  <a:lnTo>
                    <a:pt x="0" y="943775"/>
                  </a:lnTo>
                </a:path>
                <a:path w="187325" h="6590030">
                  <a:moveTo>
                    <a:pt x="0" y="913061"/>
                  </a:moveTo>
                  <a:lnTo>
                    <a:pt x="0" y="879554"/>
                  </a:lnTo>
                </a:path>
                <a:path w="187325" h="6590030">
                  <a:moveTo>
                    <a:pt x="0" y="848839"/>
                  </a:moveTo>
                  <a:lnTo>
                    <a:pt x="0" y="818125"/>
                  </a:lnTo>
                </a:path>
                <a:path w="187325" h="6590030">
                  <a:moveTo>
                    <a:pt x="0" y="787410"/>
                  </a:moveTo>
                  <a:lnTo>
                    <a:pt x="0" y="756695"/>
                  </a:lnTo>
                </a:path>
                <a:path w="187325" h="6590030">
                  <a:moveTo>
                    <a:pt x="0" y="725981"/>
                  </a:moveTo>
                  <a:lnTo>
                    <a:pt x="0" y="695266"/>
                  </a:lnTo>
                </a:path>
                <a:path w="187325" h="6590030">
                  <a:moveTo>
                    <a:pt x="0" y="664552"/>
                  </a:moveTo>
                  <a:lnTo>
                    <a:pt x="0" y="633837"/>
                  </a:lnTo>
                </a:path>
                <a:path w="187325" h="6590030">
                  <a:moveTo>
                    <a:pt x="0" y="600330"/>
                  </a:moveTo>
                  <a:lnTo>
                    <a:pt x="0" y="569616"/>
                  </a:lnTo>
                </a:path>
                <a:path w="187325" h="6590030">
                  <a:moveTo>
                    <a:pt x="0" y="538901"/>
                  </a:moveTo>
                  <a:lnTo>
                    <a:pt x="0" y="508186"/>
                  </a:lnTo>
                </a:path>
                <a:path w="187325" h="6590030">
                  <a:moveTo>
                    <a:pt x="0" y="477472"/>
                  </a:moveTo>
                  <a:lnTo>
                    <a:pt x="0" y="446757"/>
                  </a:lnTo>
                </a:path>
                <a:path w="187325" h="6590030">
                  <a:moveTo>
                    <a:pt x="0" y="416043"/>
                  </a:moveTo>
                  <a:lnTo>
                    <a:pt x="0" y="385328"/>
                  </a:lnTo>
                </a:path>
                <a:path w="187325" h="6590030">
                  <a:moveTo>
                    <a:pt x="0" y="354613"/>
                  </a:moveTo>
                  <a:lnTo>
                    <a:pt x="0" y="321107"/>
                  </a:lnTo>
                </a:path>
                <a:path w="187325" h="6590030">
                  <a:moveTo>
                    <a:pt x="0" y="290392"/>
                  </a:moveTo>
                  <a:lnTo>
                    <a:pt x="0" y="259677"/>
                  </a:lnTo>
                </a:path>
                <a:path w="187325" h="6590030">
                  <a:moveTo>
                    <a:pt x="0" y="228963"/>
                  </a:moveTo>
                  <a:lnTo>
                    <a:pt x="0" y="198248"/>
                  </a:lnTo>
                </a:path>
                <a:path w="187325" h="6590030">
                  <a:moveTo>
                    <a:pt x="0" y="167534"/>
                  </a:moveTo>
                  <a:lnTo>
                    <a:pt x="0" y="136819"/>
                  </a:lnTo>
                </a:path>
                <a:path w="187325" h="6590030">
                  <a:moveTo>
                    <a:pt x="0" y="4822191"/>
                  </a:moveTo>
                  <a:lnTo>
                    <a:pt x="0" y="4791477"/>
                  </a:lnTo>
                </a:path>
                <a:path w="187325" h="6590030">
                  <a:moveTo>
                    <a:pt x="0" y="4760762"/>
                  </a:moveTo>
                  <a:lnTo>
                    <a:pt x="0" y="4730047"/>
                  </a:lnTo>
                </a:path>
                <a:path w="187325" h="6590030">
                  <a:moveTo>
                    <a:pt x="0" y="4699333"/>
                  </a:moveTo>
                  <a:lnTo>
                    <a:pt x="0" y="4665826"/>
                  </a:lnTo>
                </a:path>
                <a:path w="187325" h="6590030">
                  <a:moveTo>
                    <a:pt x="0" y="4635111"/>
                  </a:moveTo>
                  <a:lnTo>
                    <a:pt x="0" y="4604397"/>
                  </a:lnTo>
                </a:path>
                <a:path w="187325" h="6590030">
                  <a:moveTo>
                    <a:pt x="0" y="4573682"/>
                  </a:moveTo>
                  <a:lnTo>
                    <a:pt x="0" y="4542968"/>
                  </a:lnTo>
                </a:path>
                <a:path w="187325" h="6590030">
                  <a:moveTo>
                    <a:pt x="0" y="4512253"/>
                  </a:moveTo>
                  <a:lnTo>
                    <a:pt x="0" y="4481538"/>
                  </a:lnTo>
                </a:path>
                <a:path w="187325" h="6590030">
                  <a:moveTo>
                    <a:pt x="0" y="4450824"/>
                  </a:moveTo>
                  <a:lnTo>
                    <a:pt x="0" y="4420109"/>
                  </a:lnTo>
                </a:path>
                <a:path w="187325" h="6590030">
                  <a:moveTo>
                    <a:pt x="0" y="4386602"/>
                  </a:moveTo>
                  <a:lnTo>
                    <a:pt x="0" y="4355888"/>
                  </a:lnTo>
                </a:path>
                <a:path w="187325" h="6590030">
                  <a:moveTo>
                    <a:pt x="0" y="4325173"/>
                  </a:moveTo>
                  <a:lnTo>
                    <a:pt x="0" y="4294459"/>
                  </a:lnTo>
                </a:path>
                <a:path w="187325" h="6590030">
                  <a:moveTo>
                    <a:pt x="0" y="4263744"/>
                  </a:moveTo>
                  <a:lnTo>
                    <a:pt x="0" y="4233029"/>
                  </a:lnTo>
                </a:path>
                <a:path w="187325" h="6590030">
                  <a:moveTo>
                    <a:pt x="0" y="4202315"/>
                  </a:moveTo>
                  <a:lnTo>
                    <a:pt x="0" y="4193938"/>
                  </a:lnTo>
                </a:path>
                <a:path w="187325" h="6590030">
                  <a:moveTo>
                    <a:pt x="0" y="1284428"/>
                  </a:moveTo>
                  <a:lnTo>
                    <a:pt x="0" y="1253713"/>
                  </a:lnTo>
                </a:path>
                <a:path w="187325" h="6590030">
                  <a:moveTo>
                    <a:pt x="0" y="1222999"/>
                  </a:moveTo>
                  <a:lnTo>
                    <a:pt x="0" y="1192284"/>
                  </a:lnTo>
                </a:path>
                <a:path w="187325" h="6590030">
                  <a:moveTo>
                    <a:pt x="0" y="1161570"/>
                  </a:moveTo>
                  <a:lnTo>
                    <a:pt x="0" y="1130855"/>
                  </a:lnTo>
                </a:path>
                <a:path w="187325" h="6590030">
                  <a:moveTo>
                    <a:pt x="0" y="4065495"/>
                  </a:moveTo>
                  <a:lnTo>
                    <a:pt x="0" y="4045950"/>
                  </a:lnTo>
                </a:path>
                <a:path w="187325" h="6590030">
                  <a:moveTo>
                    <a:pt x="0" y="2144437"/>
                  </a:moveTo>
                  <a:lnTo>
                    <a:pt x="0" y="2122099"/>
                  </a:lnTo>
                </a:path>
                <a:path w="187325" h="6590030">
                  <a:moveTo>
                    <a:pt x="0" y="2091384"/>
                  </a:moveTo>
                  <a:lnTo>
                    <a:pt x="0" y="2060670"/>
                  </a:lnTo>
                </a:path>
                <a:path w="187325" h="6590030">
                  <a:moveTo>
                    <a:pt x="0" y="2029955"/>
                  </a:moveTo>
                  <a:lnTo>
                    <a:pt x="0" y="1999241"/>
                  </a:lnTo>
                </a:path>
                <a:path w="187325" h="6590030">
                  <a:moveTo>
                    <a:pt x="0" y="1965734"/>
                  </a:moveTo>
                  <a:lnTo>
                    <a:pt x="0" y="1935019"/>
                  </a:lnTo>
                </a:path>
                <a:path w="187325" h="6590030">
                  <a:moveTo>
                    <a:pt x="0" y="1904304"/>
                  </a:moveTo>
                  <a:lnTo>
                    <a:pt x="0" y="1873590"/>
                  </a:lnTo>
                </a:path>
                <a:path w="187325" h="6590030">
                  <a:moveTo>
                    <a:pt x="0" y="1842875"/>
                  </a:moveTo>
                  <a:lnTo>
                    <a:pt x="0" y="1812161"/>
                  </a:lnTo>
                </a:path>
                <a:path w="187325" h="6590030">
                  <a:moveTo>
                    <a:pt x="0" y="1781446"/>
                  </a:moveTo>
                  <a:lnTo>
                    <a:pt x="0" y="1750731"/>
                  </a:lnTo>
                </a:path>
                <a:path w="187325" h="6590030">
                  <a:moveTo>
                    <a:pt x="0" y="1720017"/>
                  </a:moveTo>
                  <a:lnTo>
                    <a:pt x="0" y="1686510"/>
                  </a:lnTo>
                </a:path>
                <a:path w="187325" h="6590030">
                  <a:moveTo>
                    <a:pt x="0" y="1655795"/>
                  </a:moveTo>
                  <a:lnTo>
                    <a:pt x="0" y="1625081"/>
                  </a:lnTo>
                </a:path>
                <a:path w="187325" h="6590030">
                  <a:moveTo>
                    <a:pt x="0" y="1594366"/>
                  </a:moveTo>
                  <a:lnTo>
                    <a:pt x="0" y="1563652"/>
                  </a:lnTo>
                </a:path>
                <a:path w="187325" h="6590030">
                  <a:moveTo>
                    <a:pt x="0" y="1532937"/>
                  </a:moveTo>
                  <a:lnTo>
                    <a:pt x="0" y="1502222"/>
                  </a:lnTo>
                </a:path>
                <a:path w="187325" h="6590030">
                  <a:moveTo>
                    <a:pt x="0" y="1471508"/>
                  </a:moveTo>
                  <a:lnTo>
                    <a:pt x="0" y="1440793"/>
                  </a:lnTo>
                </a:path>
                <a:path w="187325" h="6590030">
                  <a:moveTo>
                    <a:pt x="0" y="1407286"/>
                  </a:moveTo>
                  <a:lnTo>
                    <a:pt x="0" y="1398910"/>
                  </a:lnTo>
                </a:path>
                <a:path w="187325" h="6590030">
                  <a:moveTo>
                    <a:pt x="0" y="4015235"/>
                  </a:moveTo>
                  <a:lnTo>
                    <a:pt x="0" y="3984520"/>
                  </a:lnTo>
                </a:path>
                <a:path w="187325" h="6590030">
                  <a:moveTo>
                    <a:pt x="0" y="3953806"/>
                  </a:moveTo>
                  <a:lnTo>
                    <a:pt x="0" y="3923091"/>
                  </a:lnTo>
                </a:path>
                <a:path w="187325" h="6590030">
                  <a:moveTo>
                    <a:pt x="0" y="3892377"/>
                  </a:moveTo>
                  <a:lnTo>
                    <a:pt x="0" y="3858870"/>
                  </a:lnTo>
                </a:path>
                <a:path w="187325" h="6590030">
                  <a:moveTo>
                    <a:pt x="0" y="3828155"/>
                  </a:moveTo>
                  <a:lnTo>
                    <a:pt x="0" y="3797441"/>
                  </a:lnTo>
                </a:path>
                <a:path w="187325" h="6590030">
                  <a:moveTo>
                    <a:pt x="0" y="3766726"/>
                  </a:moveTo>
                  <a:lnTo>
                    <a:pt x="0" y="3736011"/>
                  </a:lnTo>
                </a:path>
                <a:path w="187325" h="6590030">
                  <a:moveTo>
                    <a:pt x="0" y="3705297"/>
                  </a:moveTo>
                  <a:lnTo>
                    <a:pt x="0" y="3674582"/>
                  </a:lnTo>
                </a:path>
                <a:path w="187325" h="6590030">
                  <a:moveTo>
                    <a:pt x="0" y="3643868"/>
                  </a:moveTo>
                  <a:lnTo>
                    <a:pt x="0" y="3613153"/>
                  </a:lnTo>
                </a:path>
                <a:path w="187325" h="6590030">
                  <a:moveTo>
                    <a:pt x="0" y="3579646"/>
                  </a:moveTo>
                  <a:lnTo>
                    <a:pt x="0" y="3548931"/>
                  </a:lnTo>
                </a:path>
                <a:path w="187325" h="6590030">
                  <a:moveTo>
                    <a:pt x="0" y="3518217"/>
                  </a:moveTo>
                  <a:lnTo>
                    <a:pt x="0" y="3487502"/>
                  </a:lnTo>
                </a:path>
                <a:path w="187325" h="6590030">
                  <a:moveTo>
                    <a:pt x="0" y="3456788"/>
                  </a:moveTo>
                  <a:lnTo>
                    <a:pt x="0" y="3426073"/>
                  </a:lnTo>
                </a:path>
                <a:path w="187325" h="6590030">
                  <a:moveTo>
                    <a:pt x="0" y="3395359"/>
                  </a:moveTo>
                  <a:lnTo>
                    <a:pt x="0" y="3364644"/>
                  </a:lnTo>
                </a:path>
                <a:path w="187325" h="6590030">
                  <a:moveTo>
                    <a:pt x="0" y="3333929"/>
                  </a:moveTo>
                  <a:lnTo>
                    <a:pt x="0" y="3300422"/>
                  </a:lnTo>
                </a:path>
                <a:path w="187325" h="6590030">
                  <a:moveTo>
                    <a:pt x="0" y="3269708"/>
                  </a:moveTo>
                  <a:lnTo>
                    <a:pt x="0" y="3238993"/>
                  </a:lnTo>
                </a:path>
                <a:path w="187325" h="6590030">
                  <a:moveTo>
                    <a:pt x="0" y="3208279"/>
                  </a:moveTo>
                  <a:lnTo>
                    <a:pt x="0" y="3177564"/>
                  </a:lnTo>
                </a:path>
                <a:path w="187325" h="6590030">
                  <a:moveTo>
                    <a:pt x="0" y="3146850"/>
                  </a:moveTo>
                  <a:lnTo>
                    <a:pt x="0" y="3116135"/>
                  </a:lnTo>
                </a:path>
                <a:path w="187325" h="6590030">
                  <a:moveTo>
                    <a:pt x="0" y="3085420"/>
                  </a:moveTo>
                  <a:lnTo>
                    <a:pt x="0" y="3051913"/>
                  </a:lnTo>
                </a:path>
                <a:path w="187325" h="6590030">
                  <a:moveTo>
                    <a:pt x="0" y="3021199"/>
                  </a:moveTo>
                  <a:lnTo>
                    <a:pt x="0" y="2990484"/>
                  </a:lnTo>
                </a:path>
                <a:path w="187325" h="6590030">
                  <a:moveTo>
                    <a:pt x="0" y="2959770"/>
                  </a:moveTo>
                  <a:lnTo>
                    <a:pt x="0" y="2929055"/>
                  </a:lnTo>
                </a:path>
                <a:path w="187325" h="6590030">
                  <a:moveTo>
                    <a:pt x="0" y="2898341"/>
                  </a:moveTo>
                  <a:lnTo>
                    <a:pt x="0" y="2867626"/>
                  </a:lnTo>
                </a:path>
                <a:path w="187325" h="6590030">
                  <a:moveTo>
                    <a:pt x="0" y="2711261"/>
                  </a:moveTo>
                  <a:lnTo>
                    <a:pt x="0" y="2691715"/>
                  </a:lnTo>
                </a:path>
                <a:path w="187325" h="6590030">
                  <a:moveTo>
                    <a:pt x="44675" y="6589677"/>
                  </a:moveTo>
                  <a:lnTo>
                    <a:pt x="44675" y="6558962"/>
                  </a:lnTo>
                </a:path>
                <a:path w="187325" h="6590030">
                  <a:moveTo>
                    <a:pt x="44675" y="6528247"/>
                  </a:moveTo>
                  <a:lnTo>
                    <a:pt x="44675" y="6497533"/>
                  </a:lnTo>
                </a:path>
                <a:path w="187325" h="6590030">
                  <a:moveTo>
                    <a:pt x="44675" y="6466818"/>
                  </a:moveTo>
                  <a:lnTo>
                    <a:pt x="44675" y="6436104"/>
                  </a:lnTo>
                </a:path>
                <a:path w="187325" h="6590030">
                  <a:moveTo>
                    <a:pt x="44675" y="6405389"/>
                  </a:moveTo>
                  <a:lnTo>
                    <a:pt x="44675" y="6374674"/>
                  </a:lnTo>
                </a:path>
                <a:path w="187325" h="6590030">
                  <a:moveTo>
                    <a:pt x="44675" y="6343960"/>
                  </a:moveTo>
                  <a:lnTo>
                    <a:pt x="44675" y="6313245"/>
                  </a:lnTo>
                </a:path>
                <a:path w="187325" h="6590030">
                  <a:moveTo>
                    <a:pt x="44675" y="6279738"/>
                  </a:moveTo>
                  <a:lnTo>
                    <a:pt x="44675" y="6249024"/>
                  </a:lnTo>
                </a:path>
                <a:path w="187325" h="6590030">
                  <a:moveTo>
                    <a:pt x="44675" y="6218309"/>
                  </a:moveTo>
                  <a:lnTo>
                    <a:pt x="44675" y="6187595"/>
                  </a:lnTo>
                </a:path>
                <a:path w="187325" h="6590030">
                  <a:moveTo>
                    <a:pt x="44675" y="6156880"/>
                  </a:moveTo>
                  <a:lnTo>
                    <a:pt x="44675" y="6126165"/>
                  </a:lnTo>
                </a:path>
                <a:path w="187325" h="6590030">
                  <a:moveTo>
                    <a:pt x="44675" y="6095451"/>
                  </a:moveTo>
                  <a:lnTo>
                    <a:pt x="44675" y="6064736"/>
                  </a:lnTo>
                </a:path>
                <a:path w="187325" h="6590030">
                  <a:moveTo>
                    <a:pt x="44675" y="6031229"/>
                  </a:moveTo>
                  <a:lnTo>
                    <a:pt x="44675" y="6000515"/>
                  </a:lnTo>
                </a:path>
                <a:path w="187325" h="6590030">
                  <a:moveTo>
                    <a:pt x="44675" y="5969800"/>
                  </a:moveTo>
                  <a:lnTo>
                    <a:pt x="44675" y="5939086"/>
                  </a:lnTo>
                </a:path>
                <a:path w="187325" h="6590030">
                  <a:moveTo>
                    <a:pt x="44675" y="5349924"/>
                  </a:moveTo>
                  <a:lnTo>
                    <a:pt x="44675" y="5319209"/>
                  </a:lnTo>
                </a:path>
                <a:path w="187325" h="6590030">
                  <a:moveTo>
                    <a:pt x="44675" y="5288495"/>
                  </a:moveTo>
                  <a:lnTo>
                    <a:pt x="44675" y="5257780"/>
                  </a:lnTo>
                </a:path>
                <a:path w="187325" h="6590030">
                  <a:moveTo>
                    <a:pt x="44675" y="5227065"/>
                  </a:moveTo>
                  <a:lnTo>
                    <a:pt x="44675" y="5193559"/>
                  </a:lnTo>
                </a:path>
                <a:path w="187325" h="6590030">
                  <a:moveTo>
                    <a:pt x="44675" y="5162844"/>
                  </a:moveTo>
                  <a:lnTo>
                    <a:pt x="44675" y="5132129"/>
                  </a:lnTo>
                </a:path>
                <a:path w="187325" h="6590030">
                  <a:moveTo>
                    <a:pt x="44675" y="5101415"/>
                  </a:moveTo>
                  <a:lnTo>
                    <a:pt x="44675" y="5070700"/>
                  </a:lnTo>
                </a:path>
                <a:path w="187325" h="6590030">
                  <a:moveTo>
                    <a:pt x="44675" y="5039986"/>
                  </a:moveTo>
                  <a:lnTo>
                    <a:pt x="44675" y="5009271"/>
                  </a:lnTo>
                </a:path>
                <a:path w="187325" h="6590030">
                  <a:moveTo>
                    <a:pt x="44675" y="4978556"/>
                  </a:moveTo>
                  <a:lnTo>
                    <a:pt x="44675" y="4945050"/>
                  </a:lnTo>
                </a:path>
                <a:path w="187325" h="6590030">
                  <a:moveTo>
                    <a:pt x="44675" y="4914335"/>
                  </a:moveTo>
                  <a:lnTo>
                    <a:pt x="44675" y="4883620"/>
                  </a:lnTo>
                </a:path>
                <a:path w="187325" h="6590030">
                  <a:moveTo>
                    <a:pt x="44675" y="4852906"/>
                  </a:moveTo>
                  <a:lnTo>
                    <a:pt x="44675" y="4822191"/>
                  </a:lnTo>
                </a:path>
                <a:path w="187325" h="6590030">
                  <a:moveTo>
                    <a:pt x="44675" y="1128063"/>
                  </a:moveTo>
                  <a:lnTo>
                    <a:pt x="44675" y="1097348"/>
                  </a:lnTo>
                </a:path>
                <a:path w="187325" h="6590030">
                  <a:moveTo>
                    <a:pt x="44675" y="1066634"/>
                  </a:moveTo>
                  <a:lnTo>
                    <a:pt x="44675" y="1035919"/>
                  </a:lnTo>
                </a:path>
                <a:path w="187325" h="6590030">
                  <a:moveTo>
                    <a:pt x="44675" y="1005204"/>
                  </a:moveTo>
                  <a:lnTo>
                    <a:pt x="44675" y="974490"/>
                  </a:lnTo>
                </a:path>
                <a:path w="187325" h="6590030">
                  <a:moveTo>
                    <a:pt x="44675" y="943775"/>
                  </a:moveTo>
                  <a:lnTo>
                    <a:pt x="44675" y="913061"/>
                  </a:lnTo>
                </a:path>
                <a:path w="187325" h="6590030">
                  <a:moveTo>
                    <a:pt x="44675" y="879554"/>
                  </a:moveTo>
                  <a:lnTo>
                    <a:pt x="44675" y="848839"/>
                  </a:lnTo>
                </a:path>
                <a:path w="187325" h="6590030">
                  <a:moveTo>
                    <a:pt x="44675" y="818125"/>
                  </a:moveTo>
                  <a:lnTo>
                    <a:pt x="44675" y="787410"/>
                  </a:lnTo>
                </a:path>
                <a:path w="187325" h="6590030">
                  <a:moveTo>
                    <a:pt x="44675" y="756695"/>
                  </a:moveTo>
                  <a:lnTo>
                    <a:pt x="44675" y="725981"/>
                  </a:lnTo>
                </a:path>
                <a:path w="187325" h="6590030">
                  <a:moveTo>
                    <a:pt x="44675" y="695266"/>
                  </a:moveTo>
                  <a:lnTo>
                    <a:pt x="44675" y="664552"/>
                  </a:lnTo>
                </a:path>
                <a:path w="187325" h="6590030">
                  <a:moveTo>
                    <a:pt x="44675" y="633837"/>
                  </a:moveTo>
                  <a:lnTo>
                    <a:pt x="44675" y="600330"/>
                  </a:lnTo>
                </a:path>
                <a:path w="187325" h="6590030">
                  <a:moveTo>
                    <a:pt x="44675" y="569616"/>
                  </a:moveTo>
                  <a:lnTo>
                    <a:pt x="44675" y="538901"/>
                  </a:lnTo>
                </a:path>
                <a:path w="187325" h="6590030">
                  <a:moveTo>
                    <a:pt x="44675" y="508186"/>
                  </a:moveTo>
                  <a:lnTo>
                    <a:pt x="44675" y="477472"/>
                  </a:lnTo>
                </a:path>
                <a:path w="187325" h="6590030">
                  <a:moveTo>
                    <a:pt x="44675" y="446757"/>
                  </a:moveTo>
                  <a:lnTo>
                    <a:pt x="44675" y="416043"/>
                  </a:lnTo>
                </a:path>
                <a:path w="187325" h="6590030">
                  <a:moveTo>
                    <a:pt x="44675" y="385328"/>
                  </a:moveTo>
                  <a:lnTo>
                    <a:pt x="44675" y="354613"/>
                  </a:lnTo>
                </a:path>
                <a:path w="187325" h="6590030">
                  <a:moveTo>
                    <a:pt x="44675" y="321107"/>
                  </a:moveTo>
                  <a:lnTo>
                    <a:pt x="44675" y="290392"/>
                  </a:lnTo>
                </a:path>
                <a:path w="187325" h="6590030">
                  <a:moveTo>
                    <a:pt x="44675" y="259677"/>
                  </a:moveTo>
                  <a:lnTo>
                    <a:pt x="44675" y="228963"/>
                  </a:lnTo>
                </a:path>
                <a:path w="187325" h="6590030">
                  <a:moveTo>
                    <a:pt x="44675" y="198248"/>
                  </a:moveTo>
                  <a:lnTo>
                    <a:pt x="44675" y="167534"/>
                  </a:lnTo>
                </a:path>
                <a:path w="187325" h="6590030">
                  <a:moveTo>
                    <a:pt x="44675" y="136819"/>
                  </a:moveTo>
                  <a:lnTo>
                    <a:pt x="44675" y="106104"/>
                  </a:lnTo>
                </a:path>
                <a:path w="187325" h="6590030">
                  <a:moveTo>
                    <a:pt x="44675" y="72598"/>
                  </a:moveTo>
                  <a:lnTo>
                    <a:pt x="44675" y="41883"/>
                  </a:lnTo>
                </a:path>
                <a:path w="187325" h="6590030">
                  <a:moveTo>
                    <a:pt x="44675" y="11168"/>
                  </a:moveTo>
                  <a:lnTo>
                    <a:pt x="44675" y="0"/>
                  </a:lnTo>
                </a:path>
                <a:path w="187325" h="6590030">
                  <a:moveTo>
                    <a:pt x="44675" y="4791477"/>
                  </a:moveTo>
                  <a:lnTo>
                    <a:pt x="44675" y="4760762"/>
                  </a:lnTo>
                </a:path>
                <a:path w="187325" h="6590030">
                  <a:moveTo>
                    <a:pt x="44675" y="4730047"/>
                  </a:moveTo>
                  <a:lnTo>
                    <a:pt x="44675" y="4699333"/>
                  </a:lnTo>
                </a:path>
                <a:path w="187325" h="6590030">
                  <a:moveTo>
                    <a:pt x="44675" y="4665826"/>
                  </a:moveTo>
                  <a:lnTo>
                    <a:pt x="44675" y="4635111"/>
                  </a:lnTo>
                </a:path>
                <a:path w="187325" h="6590030">
                  <a:moveTo>
                    <a:pt x="44675" y="4604397"/>
                  </a:moveTo>
                  <a:lnTo>
                    <a:pt x="44675" y="4573682"/>
                  </a:lnTo>
                </a:path>
                <a:path w="187325" h="6590030">
                  <a:moveTo>
                    <a:pt x="44675" y="4542968"/>
                  </a:moveTo>
                  <a:lnTo>
                    <a:pt x="44675" y="4512253"/>
                  </a:lnTo>
                </a:path>
                <a:path w="187325" h="6590030">
                  <a:moveTo>
                    <a:pt x="44675" y="4481538"/>
                  </a:moveTo>
                  <a:lnTo>
                    <a:pt x="44675" y="4450824"/>
                  </a:lnTo>
                </a:path>
                <a:path w="187325" h="6590030">
                  <a:moveTo>
                    <a:pt x="44675" y="4420109"/>
                  </a:moveTo>
                  <a:lnTo>
                    <a:pt x="44675" y="4386602"/>
                  </a:lnTo>
                </a:path>
                <a:path w="187325" h="6590030">
                  <a:moveTo>
                    <a:pt x="44675" y="4355888"/>
                  </a:moveTo>
                  <a:lnTo>
                    <a:pt x="44675" y="4325173"/>
                  </a:lnTo>
                </a:path>
                <a:path w="187325" h="6590030">
                  <a:moveTo>
                    <a:pt x="44675" y="4294459"/>
                  </a:moveTo>
                  <a:lnTo>
                    <a:pt x="44675" y="4263744"/>
                  </a:lnTo>
                </a:path>
                <a:path w="187325" h="6590030">
                  <a:moveTo>
                    <a:pt x="44675" y="4233029"/>
                  </a:moveTo>
                  <a:lnTo>
                    <a:pt x="44675" y="4202315"/>
                  </a:lnTo>
                </a:path>
                <a:path w="187325" h="6590030">
                  <a:moveTo>
                    <a:pt x="44675" y="2122099"/>
                  </a:moveTo>
                  <a:lnTo>
                    <a:pt x="44675" y="2091384"/>
                  </a:lnTo>
                </a:path>
                <a:path w="187325" h="6590030">
                  <a:moveTo>
                    <a:pt x="44675" y="2060670"/>
                  </a:moveTo>
                  <a:lnTo>
                    <a:pt x="44675" y="2029955"/>
                  </a:lnTo>
                </a:path>
                <a:path w="187325" h="6590030">
                  <a:moveTo>
                    <a:pt x="44675" y="1999241"/>
                  </a:moveTo>
                  <a:lnTo>
                    <a:pt x="44675" y="1965734"/>
                  </a:lnTo>
                </a:path>
                <a:path w="187325" h="6590030">
                  <a:moveTo>
                    <a:pt x="44675" y="1935019"/>
                  </a:moveTo>
                  <a:lnTo>
                    <a:pt x="44675" y="1904304"/>
                  </a:lnTo>
                </a:path>
                <a:path w="187325" h="6590030">
                  <a:moveTo>
                    <a:pt x="44675" y="1873590"/>
                  </a:moveTo>
                  <a:lnTo>
                    <a:pt x="44675" y="1842875"/>
                  </a:lnTo>
                </a:path>
                <a:path w="187325" h="6590030">
                  <a:moveTo>
                    <a:pt x="44675" y="1812161"/>
                  </a:moveTo>
                  <a:lnTo>
                    <a:pt x="44675" y="1781446"/>
                  </a:lnTo>
                </a:path>
                <a:path w="187325" h="6590030">
                  <a:moveTo>
                    <a:pt x="44675" y="1750731"/>
                  </a:moveTo>
                  <a:lnTo>
                    <a:pt x="44675" y="1720017"/>
                  </a:lnTo>
                </a:path>
                <a:path w="187325" h="6590030">
                  <a:moveTo>
                    <a:pt x="44675" y="1686510"/>
                  </a:moveTo>
                  <a:lnTo>
                    <a:pt x="44675" y="1655795"/>
                  </a:lnTo>
                </a:path>
                <a:path w="187325" h="6590030">
                  <a:moveTo>
                    <a:pt x="44675" y="1625081"/>
                  </a:moveTo>
                  <a:lnTo>
                    <a:pt x="44675" y="1594366"/>
                  </a:lnTo>
                </a:path>
                <a:path w="187325" h="6590030">
                  <a:moveTo>
                    <a:pt x="44675" y="1563652"/>
                  </a:moveTo>
                  <a:lnTo>
                    <a:pt x="44675" y="1532937"/>
                  </a:lnTo>
                </a:path>
                <a:path w="187325" h="6590030">
                  <a:moveTo>
                    <a:pt x="44675" y="1502222"/>
                  </a:moveTo>
                  <a:lnTo>
                    <a:pt x="44675" y="1471508"/>
                  </a:lnTo>
                </a:path>
                <a:path w="187325" h="6590030">
                  <a:moveTo>
                    <a:pt x="44675" y="1440793"/>
                  </a:moveTo>
                  <a:lnTo>
                    <a:pt x="44675" y="1407286"/>
                  </a:lnTo>
                </a:path>
                <a:path w="187325" h="6590030">
                  <a:moveTo>
                    <a:pt x="44675" y="1376572"/>
                  </a:moveTo>
                  <a:lnTo>
                    <a:pt x="44675" y="1345857"/>
                  </a:lnTo>
                </a:path>
                <a:path w="187325" h="6590030">
                  <a:moveTo>
                    <a:pt x="44675" y="1315143"/>
                  </a:moveTo>
                  <a:lnTo>
                    <a:pt x="44675" y="1284428"/>
                  </a:lnTo>
                </a:path>
                <a:path w="187325" h="6590030">
                  <a:moveTo>
                    <a:pt x="44675" y="1253713"/>
                  </a:moveTo>
                  <a:lnTo>
                    <a:pt x="44675" y="1222999"/>
                  </a:lnTo>
                </a:path>
                <a:path w="187325" h="6590030">
                  <a:moveTo>
                    <a:pt x="44675" y="1192284"/>
                  </a:moveTo>
                  <a:lnTo>
                    <a:pt x="44675" y="1161570"/>
                  </a:lnTo>
                </a:path>
                <a:path w="187325" h="6590030">
                  <a:moveTo>
                    <a:pt x="44675" y="4045950"/>
                  </a:moveTo>
                  <a:lnTo>
                    <a:pt x="44675" y="4029196"/>
                  </a:lnTo>
                  <a:lnTo>
                    <a:pt x="44675" y="4015235"/>
                  </a:lnTo>
                </a:path>
                <a:path w="187325" h="6590030">
                  <a:moveTo>
                    <a:pt x="44675" y="3984520"/>
                  </a:moveTo>
                  <a:lnTo>
                    <a:pt x="44675" y="3953806"/>
                  </a:lnTo>
                </a:path>
                <a:path w="187325" h="6590030">
                  <a:moveTo>
                    <a:pt x="44675" y="3923091"/>
                  </a:moveTo>
                  <a:lnTo>
                    <a:pt x="44675" y="3892377"/>
                  </a:lnTo>
                </a:path>
                <a:path w="187325" h="6590030">
                  <a:moveTo>
                    <a:pt x="44675" y="3858870"/>
                  </a:moveTo>
                  <a:lnTo>
                    <a:pt x="44675" y="3828155"/>
                  </a:lnTo>
                </a:path>
                <a:path w="187325" h="6590030">
                  <a:moveTo>
                    <a:pt x="44675" y="3797441"/>
                  </a:moveTo>
                  <a:lnTo>
                    <a:pt x="44675" y="3766726"/>
                  </a:lnTo>
                </a:path>
                <a:path w="187325" h="6590030">
                  <a:moveTo>
                    <a:pt x="44675" y="3736011"/>
                  </a:moveTo>
                  <a:lnTo>
                    <a:pt x="44675" y="3705297"/>
                  </a:lnTo>
                </a:path>
                <a:path w="187325" h="6590030">
                  <a:moveTo>
                    <a:pt x="44675" y="3674582"/>
                  </a:moveTo>
                  <a:lnTo>
                    <a:pt x="44675" y="3643868"/>
                  </a:lnTo>
                </a:path>
                <a:path w="187325" h="6590030">
                  <a:moveTo>
                    <a:pt x="44675" y="3613153"/>
                  </a:moveTo>
                  <a:lnTo>
                    <a:pt x="44675" y="3579646"/>
                  </a:lnTo>
                </a:path>
                <a:path w="187325" h="6590030">
                  <a:moveTo>
                    <a:pt x="44675" y="3548931"/>
                  </a:moveTo>
                  <a:lnTo>
                    <a:pt x="44675" y="3518217"/>
                  </a:lnTo>
                </a:path>
                <a:path w="187325" h="6590030">
                  <a:moveTo>
                    <a:pt x="44675" y="3487502"/>
                  </a:moveTo>
                  <a:lnTo>
                    <a:pt x="44675" y="3456788"/>
                  </a:lnTo>
                </a:path>
                <a:path w="187325" h="6590030">
                  <a:moveTo>
                    <a:pt x="44675" y="3426073"/>
                  </a:moveTo>
                  <a:lnTo>
                    <a:pt x="44675" y="3395359"/>
                  </a:lnTo>
                </a:path>
                <a:path w="187325" h="6590030">
                  <a:moveTo>
                    <a:pt x="44675" y="3364644"/>
                  </a:moveTo>
                  <a:lnTo>
                    <a:pt x="44675" y="3333929"/>
                  </a:lnTo>
                </a:path>
                <a:path w="187325" h="6590030">
                  <a:moveTo>
                    <a:pt x="44675" y="3300422"/>
                  </a:moveTo>
                  <a:lnTo>
                    <a:pt x="44675" y="3269708"/>
                  </a:lnTo>
                </a:path>
                <a:path w="187325" h="6590030">
                  <a:moveTo>
                    <a:pt x="44675" y="3238993"/>
                  </a:moveTo>
                  <a:lnTo>
                    <a:pt x="44675" y="3208279"/>
                  </a:lnTo>
                </a:path>
                <a:path w="187325" h="6590030">
                  <a:moveTo>
                    <a:pt x="44675" y="3177564"/>
                  </a:moveTo>
                  <a:lnTo>
                    <a:pt x="44675" y="3146850"/>
                  </a:lnTo>
                </a:path>
                <a:path w="187325" h="6590030">
                  <a:moveTo>
                    <a:pt x="44675" y="3116135"/>
                  </a:moveTo>
                  <a:lnTo>
                    <a:pt x="44675" y="3085420"/>
                  </a:lnTo>
                </a:path>
                <a:path w="187325" h="6590030">
                  <a:moveTo>
                    <a:pt x="44675" y="3051913"/>
                  </a:moveTo>
                  <a:lnTo>
                    <a:pt x="44675" y="3021199"/>
                  </a:lnTo>
                </a:path>
                <a:path w="187325" h="6590030">
                  <a:moveTo>
                    <a:pt x="44675" y="2990484"/>
                  </a:moveTo>
                  <a:lnTo>
                    <a:pt x="44675" y="2959770"/>
                  </a:lnTo>
                </a:path>
                <a:path w="187325" h="6590030">
                  <a:moveTo>
                    <a:pt x="44675" y="2929055"/>
                  </a:moveTo>
                  <a:lnTo>
                    <a:pt x="44675" y="2898341"/>
                  </a:lnTo>
                </a:path>
                <a:path w="187325" h="6590030">
                  <a:moveTo>
                    <a:pt x="44675" y="2867626"/>
                  </a:moveTo>
                  <a:lnTo>
                    <a:pt x="44675" y="2836911"/>
                  </a:lnTo>
                </a:path>
                <a:path w="187325" h="6590030">
                  <a:moveTo>
                    <a:pt x="44675" y="2806197"/>
                  </a:moveTo>
                  <a:lnTo>
                    <a:pt x="44675" y="2772690"/>
                  </a:lnTo>
                </a:path>
                <a:path w="187325" h="6590030">
                  <a:moveTo>
                    <a:pt x="44675" y="2741975"/>
                  </a:moveTo>
                  <a:lnTo>
                    <a:pt x="44675" y="2711261"/>
                  </a:lnTo>
                </a:path>
                <a:path w="187325" h="6590030">
                  <a:moveTo>
                    <a:pt x="92143" y="2144437"/>
                  </a:moveTo>
                  <a:lnTo>
                    <a:pt x="92143" y="2122099"/>
                  </a:lnTo>
                </a:path>
                <a:path w="187325" h="6590030">
                  <a:moveTo>
                    <a:pt x="92143" y="2091384"/>
                  </a:moveTo>
                  <a:lnTo>
                    <a:pt x="92143" y="2060670"/>
                  </a:lnTo>
                </a:path>
                <a:path w="187325" h="6590030">
                  <a:moveTo>
                    <a:pt x="92143" y="2029955"/>
                  </a:moveTo>
                  <a:lnTo>
                    <a:pt x="92143" y="1999241"/>
                  </a:lnTo>
                </a:path>
                <a:path w="187325" h="6590030">
                  <a:moveTo>
                    <a:pt x="92143" y="1965734"/>
                  </a:moveTo>
                  <a:lnTo>
                    <a:pt x="92143" y="1935019"/>
                  </a:lnTo>
                </a:path>
                <a:path w="187325" h="6590030">
                  <a:moveTo>
                    <a:pt x="92143" y="1904304"/>
                  </a:moveTo>
                  <a:lnTo>
                    <a:pt x="92143" y="1873590"/>
                  </a:lnTo>
                </a:path>
                <a:path w="187325" h="6590030">
                  <a:moveTo>
                    <a:pt x="92143" y="1842875"/>
                  </a:moveTo>
                  <a:lnTo>
                    <a:pt x="92143" y="1812161"/>
                  </a:lnTo>
                </a:path>
                <a:path w="187325" h="6590030">
                  <a:moveTo>
                    <a:pt x="92143" y="1781446"/>
                  </a:moveTo>
                  <a:lnTo>
                    <a:pt x="92143" y="1750731"/>
                  </a:lnTo>
                </a:path>
                <a:path w="187325" h="6590030">
                  <a:moveTo>
                    <a:pt x="92143" y="1720017"/>
                  </a:moveTo>
                  <a:lnTo>
                    <a:pt x="92143" y="1686510"/>
                  </a:lnTo>
                </a:path>
                <a:path w="187325" h="6590030">
                  <a:moveTo>
                    <a:pt x="92143" y="1655795"/>
                  </a:moveTo>
                  <a:lnTo>
                    <a:pt x="92143" y="1625081"/>
                  </a:lnTo>
                </a:path>
                <a:path w="187325" h="6590030">
                  <a:moveTo>
                    <a:pt x="92143" y="1594366"/>
                  </a:moveTo>
                  <a:lnTo>
                    <a:pt x="92143" y="1563652"/>
                  </a:lnTo>
                </a:path>
                <a:path w="187325" h="6590030">
                  <a:moveTo>
                    <a:pt x="92143" y="1532937"/>
                  </a:moveTo>
                  <a:lnTo>
                    <a:pt x="92143" y="1502222"/>
                  </a:lnTo>
                </a:path>
                <a:path w="187325" h="6590030">
                  <a:moveTo>
                    <a:pt x="92143" y="1471508"/>
                  </a:moveTo>
                  <a:lnTo>
                    <a:pt x="92143" y="1440793"/>
                  </a:lnTo>
                </a:path>
                <a:path w="187325" h="6590030">
                  <a:moveTo>
                    <a:pt x="92143" y="1407286"/>
                  </a:moveTo>
                  <a:lnTo>
                    <a:pt x="92143" y="1376572"/>
                  </a:lnTo>
                </a:path>
                <a:path w="187325" h="6590030">
                  <a:moveTo>
                    <a:pt x="92143" y="1345857"/>
                  </a:moveTo>
                  <a:lnTo>
                    <a:pt x="92143" y="1315143"/>
                  </a:lnTo>
                </a:path>
                <a:path w="187325" h="6590030">
                  <a:moveTo>
                    <a:pt x="92143" y="1284428"/>
                  </a:moveTo>
                  <a:lnTo>
                    <a:pt x="92143" y="1253713"/>
                  </a:lnTo>
                </a:path>
                <a:path w="187325" h="6590030">
                  <a:moveTo>
                    <a:pt x="92143" y="1222999"/>
                  </a:moveTo>
                  <a:lnTo>
                    <a:pt x="92143" y="1192284"/>
                  </a:lnTo>
                </a:path>
                <a:path w="187325" h="6590030">
                  <a:moveTo>
                    <a:pt x="92143" y="1161570"/>
                  </a:moveTo>
                  <a:lnTo>
                    <a:pt x="92143" y="1130855"/>
                  </a:lnTo>
                </a:path>
                <a:path w="187325" h="6590030">
                  <a:moveTo>
                    <a:pt x="92143" y="1130855"/>
                  </a:moveTo>
                  <a:lnTo>
                    <a:pt x="92143" y="1128063"/>
                  </a:lnTo>
                </a:path>
                <a:path w="187325" h="6590030">
                  <a:moveTo>
                    <a:pt x="92143" y="1097348"/>
                  </a:moveTo>
                  <a:lnTo>
                    <a:pt x="92143" y="1066634"/>
                  </a:lnTo>
                </a:path>
                <a:path w="187325" h="6590030">
                  <a:moveTo>
                    <a:pt x="92143" y="1035919"/>
                  </a:moveTo>
                  <a:lnTo>
                    <a:pt x="92143" y="1005204"/>
                  </a:lnTo>
                </a:path>
                <a:path w="187325" h="6590030">
                  <a:moveTo>
                    <a:pt x="92143" y="974490"/>
                  </a:moveTo>
                  <a:lnTo>
                    <a:pt x="92143" y="943775"/>
                  </a:lnTo>
                </a:path>
                <a:path w="187325" h="6590030">
                  <a:moveTo>
                    <a:pt x="92143" y="913061"/>
                  </a:moveTo>
                  <a:lnTo>
                    <a:pt x="92143" y="879554"/>
                  </a:lnTo>
                </a:path>
                <a:path w="187325" h="6590030">
                  <a:moveTo>
                    <a:pt x="92143" y="848839"/>
                  </a:moveTo>
                  <a:lnTo>
                    <a:pt x="92143" y="818125"/>
                  </a:lnTo>
                </a:path>
                <a:path w="187325" h="6590030">
                  <a:moveTo>
                    <a:pt x="92143" y="787410"/>
                  </a:moveTo>
                  <a:lnTo>
                    <a:pt x="92143" y="756695"/>
                  </a:lnTo>
                </a:path>
                <a:path w="187325" h="6590030">
                  <a:moveTo>
                    <a:pt x="92143" y="725981"/>
                  </a:moveTo>
                  <a:lnTo>
                    <a:pt x="92143" y="695266"/>
                  </a:lnTo>
                </a:path>
                <a:path w="187325" h="6590030">
                  <a:moveTo>
                    <a:pt x="92143" y="664552"/>
                  </a:moveTo>
                  <a:lnTo>
                    <a:pt x="92143" y="633837"/>
                  </a:lnTo>
                </a:path>
                <a:path w="187325" h="6590030">
                  <a:moveTo>
                    <a:pt x="92143" y="600330"/>
                  </a:moveTo>
                  <a:lnTo>
                    <a:pt x="92143" y="569616"/>
                  </a:lnTo>
                </a:path>
                <a:path w="187325" h="6590030">
                  <a:moveTo>
                    <a:pt x="92143" y="538901"/>
                  </a:moveTo>
                  <a:lnTo>
                    <a:pt x="92143" y="508186"/>
                  </a:lnTo>
                </a:path>
                <a:path w="187325" h="6590030">
                  <a:moveTo>
                    <a:pt x="92143" y="477472"/>
                  </a:moveTo>
                  <a:lnTo>
                    <a:pt x="92143" y="446757"/>
                  </a:lnTo>
                </a:path>
                <a:path w="187325" h="6590030">
                  <a:moveTo>
                    <a:pt x="92143" y="416043"/>
                  </a:moveTo>
                  <a:lnTo>
                    <a:pt x="92143" y="385328"/>
                  </a:lnTo>
                </a:path>
                <a:path w="187325" h="6590030">
                  <a:moveTo>
                    <a:pt x="92143" y="354613"/>
                  </a:moveTo>
                  <a:lnTo>
                    <a:pt x="92143" y="321107"/>
                  </a:lnTo>
                </a:path>
                <a:path w="187325" h="6590030">
                  <a:moveTo>
                    <a:pt x="92143" y="290392"/>
                  </a:moveTo>
                  <a:lnTo>
                    <a:pt x="92143" y="259677"/>
                  </a:lnTo>
                </a:path>
                <a:path w="187325" h="6590030">
                  <a:moveTo>
                    <a:pt x="92143" y="228963"/>
                  </a:moveTo>
                  <a:lnTo>
                    <a:pt x="92143" y="198248"/>
                  </a:lnTo>
                </a:path>
                <a:path w="187325" h="6590030">
                  <a:moveTo>
                    <a:pt x="92143" y="167534"/>
                  </a:moveTo>
                  <a:lnTo>
                    <a:pt x="92143" y="136819"/>
                  </a:lnTo>
                </a:path>
                <a:path w="187325" h="6590030">
                  <a:moveTo>
                    <a:pt x="92143" y="106104"/>
                  </a:moveTo>
                  <a:lnTo>
                    <a:pt x="92143" y="72598"/>
                  </a:lnTo>
                </a:path>
                <a:path w="187325" h="6590030">
                  <a:moveTo>
                    <a:pt x="92143" y="41883"/>
                  </a:moveTo>
                  <a:lnTo>
                    <a:pt x="92143" y="11168"/>
                  </a:lnTo>
                </a:path>
                <a:path w="187325" h="6590030">
                  <a:moveTo>
                    <a:pt x="139611" y="6589677"/>
                  </a:moveTo>
                  <a:lnTo>
                    <a:pt x="139611" y="6558962"/>
                  </a:lnTo>
                </a:path>
                <a:path w="187325" h="6590030">
                  <a:moveTo>
                    <a:pt x="139611" y="6528247"/>
                  </a:moveTo>
                  <a:lnTo>
                    <a:pt x="139611" y="6497533"/>
                  </a:lnTo>
                </a:path>
                <a:path w="187325" h="6590030">
                  <a:moveTo>
                    <a:pt x="139611" y="6466818"/>
                  </a:moveTo>
                  <a:lnTo>
                    <a:pt x="139611" y="6436104"/>
                  </a:lnTo>
                </a:path>
                <a:path w="187325" h="6590030">
                  <a:moveTo>
                    <a:pt x="139611" y="6405389"/>
                  </a:moveTo>
                  <a:lnTo>
                    <a:pt x="139611" y="6374674"/>
                  </a:lnTo>
                </a:path>
                <a:path w="187325" h="6590030">
                  <a:moveTo>
                    <a:pt x="139611" y="6343960"/>
                  </a:moveTo>
                  <a:lnTo>
                    <a:pt x="139611" y="6313245"/>
                  </a:lnTo>
                </a:path>
                <a:path w="187325" h="6590030">
                  <a:moveTo>
                    <a:pt x="139611" y="6279738"/>
                  </a:moveTo>
                  <a:lnTo>
                    <a:pt x="139611" y="6249024"/>
                  </a:lnTo>
                </a:path>
                <a:path w="187325" h="6590030">
                  <a:moveTo>
                    <a:pt x="139611" y="6218309"/>
                  </a:moveTo>
                  <a:lnTo>
                    <a:pt x="139611" y="6187595"/>
                  </a:lnTo>
                </a:path>
                <a:path w="187325" h="6590030">
                  <a:moveTo>
                    <a:pt x="139611" y="6156880"/>
                  </a:moveTo>
                  <a:lnTo>
                    <a:pt x="139611" y="6126165"/>
                  </a:lnTo>
                </a:path>
                <a:path w="187325" h="6590030">
                  <a:moveTo>
                    <a:pt x="139611" y="6095451"/>
                  </a:moveTo>
                  <a:lnTo>
                    <a:pt x="139611" y="6064736"/>
                  </a:lnTo>
                </a:path>
                <a:path w="187325" h="6590030">
                  <a:moveTo>
                    <a:pt x="139611" y="6031229"/>
                  </a:moveTo>
                  <a:lnTo>
                    <a:pt x="139611" y="6000515"/>
                  </a:lnTo>
                </a:path>
                <a:path w="187325" h="6590030">
                  <a:moveTo>
                    <a:pt x="139611" y="5969800"/>
                  </a:moveTo>
                  <a:lnTo>
                    <a:pt x="139611" y="5939086"/>
                  </a:lnTo>
                </a:path>
                <a:path w="187325" h="6590030">
                  <a:moveTo>
                    <a:pt x="139611" y="5785513"/>
                  </a:moveTo>
                  <a:lnTo>
                    <a:pt x="139611" y="5752006"/>
                  </a:lnTo>
                </a:path>
                <a:path w="187325" h="6590030">
                  <a:moveTo>
                    <a:pt x="139611" y="1128063"/>
                  </a:moveTo>
                  <a:lnTo>
                    <a:pt x="139611" y="1097348"/>
                  </a:lnTo>
                </a:path>
                <a:path w="187325" h="6590030">
                  <a:moveTo>
                    <a:pt x="139611" y="1066634"/>
                  </a:moveTo>
                  <a:lnTo>
                    <a:pt x="139611" y="1035919"/>
                  </a:lnTo>
                </a:path>
                <a:path w="187325" h="6590030">
                  <a:moveTo>
                    <a:pt x="139611" y="1005204"/>
                  </a:moveTo>
                  <a:lnTo>
                    <a:pt x="139611" y="974490"/>
                  </a:lnTo>
                </a:path>
                <a:path w="187325" h="6590030">
                  <a:moveTo>
                    <a:pt x="139611" y="943775"/>
                  </a:moveTo>
                  <a:lnTo>
                    <a:pt x="139611" y="913061"/>
                  </a:lnTo>
                </a:path>
                <a:path w="187325" h="6590030">
                  <a:moveTo>
                    <a:pt x="139611" y="879554"/>
                  </a:moveTo>
                  <a:lnTo>
                    <a:pt x="139611" y="848839"/>
                  </a:lnTo>
                </a:path>
                <a:path w="187325" h="6590030">
                  <a:moveTo>
                    <a:pt x="139611" y="818125"/>
                  </a:moveTo>
                  <a:lnTo>
                    <a:pt x="139611" y="787410"/>
                  </a:lnTo>
                </a:path>
                <a:path w="187325" h="6590030">
                  <a:moveTo>
                    <a:pt x="139611" y="756695"/>
                  </a:moveTo>
                  <a:lnTo>
                    <a:pt x="139611" y="725981"/>
                  </a:lnTo>
                </a:path>
                <a:path w="187325" h="6590030">
                  <a:moveTo>
                    <a:pt x="139611" y="695266"/>
                  </a:moveTo>
                  <a:lnTo>
                    <a:pt x="139611" y="664552"/>
                  </a:lnTo>
                </a:path>
                <a:path w="187325" h="6590030">
                  <a:moveTo>
                    <a:pt x="139611" y="633837"/>
                  </a:moveTo>
                  <a:lnTo>
                    <a:pt x="139611" y="600330"/>
                  </a:lnTo>
                </a:path>
                <a:path w="187325" h="6590030">
                  <a:moveTo>
                    <a:pt x="139611" y="569616"/>
                  </a:moveTo>
                  <a:lnTo>
                    <a:pt x="139611" y="538901"/>
                  </a:lnTo>
                </a:path>
                <a:path w="187325" h="6590030">
                  <a:moveTo>
                    <a:pt x="139611" y="508186"/>
                  </a:moveTo>
                  <a:lnTo>
                    <a:pt x="139611" y="477472"/>
                  </a:lnTo>
                </a:path>
                <a:path w="187325" h="6590030">
                  <a:moveTo>
                    <a:pt x="139611" y="446757"/>
                  </a:moveTo>
                  <a:lnTo>
                    <a:pt x="139611" y="416043"/>
                  </a:lnTo>
                </a:path>
                <a:path w="187325" h="6590030">
                  <a:moveTo>
                    <a:pt x="139611" y="385328"/>
                  </a:moveTo>
                  <a:lnTo>
                    <a:pt x="139611" y="354613"/>
                  </a:lnTo>
                </a:path>
                <a:path w="187325" h="6590030">
                  <a:moveTo>
                    <a:pt x="139611" y="321107"/>
                  </a:moveTo>
                  <a:lnTo>
                    <a:pt x="139611" y="290392"/>
                  </a:lnTo>
                </a:path>
                <a:path w="187325" h="6590030">
                  <a:moveTo>
                    <a:pt x="139611" y="259677"/>
                  </a:moveTo>
                  <a:lnTo>
                    <a:pt x="139611" y="228963"/>
                  </a:lnTo>
                </a:path>
                <a:path w="187325" h="6590030">
                  <a:moveTo>
                    <a:pt x="139611" y="198248"/>
                  </a:moveTo>
                  <a:lnTo>
                    <a:pt x="139611" y="167534"/>
                  </a:lnTo>
                </a:path>
                <a:path w="187325" h="6590030">
                  <a:moveTo>
                    <a:pt x="139611" y="136819"/>
                  </a:moveTo>
                  <a:lnTo>
                    <a:pt x="139611" y="106104"/>
                  </a:lnTo>
                </a:path>
                <a:path w="187325" h="6590030">
                  <a:moveTo>
                    <a:pt x="139611" y="72598"/>
                  </a:moveTo>
                  <a:lnTo>
                    <a:pt x="139611" y="41883"/>
                  </a:lnTo>
                </a:path>
                <a:path w="187325" h="6590030">
                  <a:moveTo>
                    <a:pt x="139611" y="11168"/>
                  </a:moveTo>
                  <a:lnTo>
                    <a:pt x="139611" y="0"/>
                  </a:lnTo>
                </a:path>
                <a:path w="187325" h="6590030">
                  <a:moveTo>
                    <a:pt x="139611" y="5721291"/>
                  </a:moveTo>
                  <a:lnTo>
                    <a:pt x="139611" y="5690577"/>
                  </a:lnTo>
                </a:path>
                <a:path w="187325" h="6590030">
                  <a:moveTo>
                    <a:pt x="139611" y="5659862"/>
                  </a:moveTo>
                  <a:lnTo>
                    <a:pt x="139611" y="5629147"/>
                  </a:lnTo>
                </a:path>
                <a:path w="187325" h="6590030">
                  <a:moveTo>
                    <a:pt x="139611" y="5598433"/>
                  </a:moveTo>
                  <a:lnTo>
                    <a:pt x="139611" y="5567718"/>
                  </a:lnTo>
                </a:path>
                <a:path w="187325" h="6590030">
                  <a:moveTo>
                    <a:pt x="139611" y="5537004"/>
                  </a:moveTo>
                  <a:lnTo>
                    <a:pt x="139611" y="5506289"/>
                  </a:lnTo>
                </a:path>
                <a:path w="187325" h="6590030">
                  <a:moveTo>
                    <a:pt x="139611" y="5472782"/>
                  </a:moveTo>
                  <a:lnTo>
                    <a:pt x="139611" y="5442068"/>
                  </a:lnTo>
                </a:path>
                <a:path w="187325" h="6590030">
                  <a:moveTo>
                    <a:pt x="139611" y="5411353"/>
                  </a:moveTo>
                  <a:lnTo>
                    <a:pt x="139611" y="5380638"/>
                  </a:lnTo>
                </a:path>
                <a:path w="187325" h="6590030">
                  <a:moveTo>
                    <a:pt x="139611" y="5349924"/>
                  </a:moveTo>
                  <a:lnTo>
                    <a:pt x="139611" y="5319209"/>
                  </a:lnTo>
                </a:path>
                <a:path w="187325" h="6590030">
                  <a:moveTo>
                    <a:pt x="139611" y="5288495"/>
                  </a:moveTo>
                  <a:lnTo>
                    <a:pt x="139611" y="5257780"/>
                  </a:lnTo>
                </a:path>
                <a:path w="187325" h="6590030">
                  <a:moveTo>
                    <a:pt x="139611" y="5227065"/>
                  </a:moveTo>
                  <a:lnTo>
                    <a:pt x="139611" y="5193559"/>
                  </a:lnTo>
                </a:path>
                <a:path w="187325" h="6590030">
                  <a:moveTo>
                    <a:pt x="139611" y="5162844"/>
                  </a:moveTo>
                  <a:lnTo>
                    <a:pt x="139611" y="5132129"/>
                  </a:lnTo>
                </a:path>
                <a:path w="187325" h="6590030">
                  <a:moveTo>
                    <a:pt x="139611" y="5101415"/>
                  </a:moveTo>
                  <a:lnTo>
                    <a:pt x="139611" y="5070700"/>
                  </a:lnTo>
                </a:path>
                <a:path w="187325" h="6590030">
                  <a:moveTo>
                    <a:pt x="139611" y="5039986"/>
                  </a:moveTo>
                  <a:lnTo>
                    <a:pt x="139611" y="5009271"/>
                  </a:lnTo>
                </a:path>
                <a:path w="187325" h="6590030">
                  <a:moveTo>
                    <a:pt x="139611" y="4978556"/>
                  </a:moveTo>
                  <a:lnTo>
                    <a:pt x="139611" y="4945050"/>
                  </a:lnTo>
                </a:path>
                <a:path w="187325" h="6590030">
                  <a:moveTo>
                    <a:pt x="139611" y="4914335"/>
                  </a:moveTo>
                  <a:lnTo>
                    <a:pt x="139611" y="4883620"/>
                  </a:lnTo>
                </a:path>
                <a:path w="187325" h="6590030">
                  <a:moveTo>
                    <a:pt x="139611" y="4852906"/>
                  </a:moveTo>
                  <a:lnTo>
                    <a:pt x="139611" y="4822191"/>
                  </a:lnTo>
                </a:path>
                <a:path w="187325" h="6590030">
                  <a:moveTo>
                    <a:pt x="139611" y="2529765"/>
                  </a:moveTo>
                  <a:lnTo>
                    <a:pt x="139611" y="2526973"/>
                  </a:lnTo>
                </a:path>
                <a:path w="187325" h="6590030">
                  <a:moveTo>
                    <a:pt x="139611" y="2493466"/>
                  </a:moveTo>
                  <a:lnTo>
                    <a:pt x="139611" y="2462752"/>
                  </a:lnTo>
                </a:path>
                <a:path w="187325" h="6590030">
                  <a:moveTo>
                    <a:pt x="139611" y="2432037"/>
                  </a:moveTo>
                  <a:lnTo>
                    <a:pt x="139611" y="2401322"/>
                  </a:lnTo>
                </a:path>
                <a:path w="187325" h="6590030">
                  <a:moveTo>
                    <a:pt x="139611" y="2370608"/>
                  </a:moveTo>
                  <a:lnTo>
                    <a:pt x="139611" y="2339893"/>
                  </a:lnTo>
                </a:path>
                <a:path w="187325" h="6590030">
                  <a:moveTo>
                    <a:pt x="139611" y="2309179"/>
                  </a:moveTo>
                  <a:lnTo>
                    <a:pt x="139611" y="2278464"/>
                  </a:lnTo>
                </a:path>
                <a:path w="187325" h="6590030">
                  <a:moveTo>
                    <a:pt x="139611" y="2247750"/>
                  </a:moveTo>
                  <a:lnTo>
                    <a:pt x="139611" y="2214243"/>
                  </a:lnTo>
                </a:path>
                <a:path w="187325" h="6590030">
                  <a:moveTo>
                    <a:pt x="139611" y="2183528"/>
                  </a:moveTo>
                  <a:lnTo>
                    <a:pt x="139611" y="2152813"/>
                  </a:lnTo>
                </a:path>
                <a:path w="187325" h="6590030">
                  <a:moveTo>
                    <a:pt x="139611" y="2122099"/>
                  </a:moveTo>
                  <a:lnTo>
                    <a:pt x="139611" y="2091384"/>
                  </a:lnTo>
                </a:path>
                <a:path w="187325" h="6590030">
                  <a:moveTo>
                    <a:pt x="139611" y="2060670"/>
                  </a:moveTo>
                  <a:lnTo>
                    <a:pt x="139611" y="2029955"/>
                  </a:lnTo>
                </a:path>
                <a:path w="187325" h="6590030">
                  <a:moveTo>
                    <a:pt x="139611" y="1999241"/>
                  </a:moveTo>
                  <a:lnTo>
                    <a:pt x="139611" y="1965734"/>
                  </a:lnTo>
                </a:path>
                <a:path w="187325" h="6590030">
                  <a:moveTo>
                    <a:pt x="139611" y="1935019"/>
                  </a:moveTo>
                  <a:lnTo>
                    <a:pt x="139611" y="1904304"/>
                  </a:lnTo>
                </a:path>
                <a:path w="187325" h="6590030">
                  <a:moveTo>
                    <a:pt x="139611" y="1873590"/>
                  </a:moveTo>
                  <a:lnTo>
                    <a:pt x="139611" y="1842875"/>
                  </a:lnTo>
                </a:path>
                <a:path w="187325" h="6590030">
                  <a:moveTo>
                    <a:pt x="139611" y="1812161"/>
                  </a:moveTo>
                  <a:lnTo>
                    <a:pt x="139611" y="1781446"/>
                  </a:lnTo>
                </a:path>
                <a:path w="187325" h="6590030">
                  <a:moveTo>
                    <a:pt x="139611" y="1750731"/>
                  </a:moveTo>
                  <a:lnTo>
                    <a:pt x="139611" y="1720017"/>
                  </a:lnTo>
                </a:path>
                <a:path w="187325" h="6590030">
                  <a:moveTo>
                    <a:pt x="139611" y="1686510"/>
                  </a:moveTo>
                  <a:lnTo>
                    <a:pt x="139611" y="1655795"/>
                  </a:lnTo>
                </a:path>
                <a:path w="187325" h="6590030">
                  <a:moveTo>
                    <a:pt x="139611" y="1625081"/>
                  </a:moveTo>
                  <a:lnTo>
                    <a:pt x="139611" y="1594366"/>
                  </a:lnTo>
                </a:path>
                <a:path w="187325" h="6590030">
                  <a:moveTo>
                    <a:pt x="139611" y="1563652"/>
                  </a:moveTo>
                  <a:lnTo>
                    <a:pt x="139611" y="1532937"/>
                  </a:lnTo>
                </a:path>
                <a:path w="187325" h="6590030">
                  <a:moveTo>
                    <a:pt x="139611" y="1502222"/>
                  </a:moveTo>
                  <a:lnTo>
                    <a:pt x="139611" y="1471508"/>
                  </a:lnTo>
                </a:path>
                <a:path w="187325" h="6590030">
                  <a:moveTo>
                    <a:pt x="139611" y="1440793"/>
                  </a:moveTo>
                  <a:lnTo>
                    <a:pt x="139611" y="1407286"/>
                  </a:lnTo>
                </a:path>
                <a:path w="187325" h="6590030">
                  <a:moveTo>
                    <a:pt x="139611" y="1376572"/>
                  </a:moveTo>
                  <a:lnTo>
                    <a:pt x="139611" y="1345857"/>
                  </a:lnTo>
                </a:path>
                <a:path w="187325" h="6590030">
                  <a:moveTo>
                    <a:pt x="139611" y="1315143"/>
                  </a:moveTo>
                  <a:lnTo>
                    <a:pt x="139611" y="1284428"/>
                  </a:lnTo>
                </a:path>
                <a:path w="187325" h="6590030">
                  <a:moveTo>
                    <a:pt x="139611" y="1253713"/>
                  </a:moveTo>
                  <a:lnTo>
                    <a:pt x="139611" y="1222999"/>
                  </a:lnTo>
                </a:path>
                <a:path w="187325" h="6590030">
                  <a:moveTo>
                    <a:pt x="139611" y="1192284"/>
                  </a:moveTo>
                  <a:lnTo>
                    <a:pt x="139611" y="1161570"/>
                  </a:lnTo>
                </a:path>
                <a:path w="187325" h="6590030">
                  <a:moveTo>
                    <a:pt x="139611" y="4791477"/>
                  </a:moveTo>
                  <a:lnTo>
                    <a:pt x="139611" y="4760762"/>
                  </a:lnTo>
                </a:path>
                <a:path w="187325" h="6590030">
                  <a:moveTo>
                    <a:pt x="139611" y="4730047"/>
                  </a:moveTo>
                  <a:lnTo>
                    <a:pt x="139611" y="4699333"/>
                  </a:lnTo>
                </a:path>
                <a:path w="187325" h="6590030">
                  <a:moveTo>
                    <a:pt x="139611" y="4665826"/>
                  </a:moveTo>
                  <a:lnTo>
                    <a:pt x="139611" y="4635111"/>
                  </a:lnTo>
                </a:path>
                <a:path w="187325" h="6590030">
                  <a:moveTo>
                    <a:pt x="139611" y="4604397"/>
                  </a:moveTo>
                  <a:lnTo>
                    <a:pt x="139611" y="4573682"/>
                  </a:lnTo>
                </a:path>
                <a:path w="187325" h="6590030">
                  <a:moveTo>
                    <a:pt x="139611" y="4542968"/>
                  </a:moveTo>
                  <a:lnTo>
                    <a:pt x="139611" y="4512253"/>
                  </a:lnTo>
                </a:path>
                <a:path w="187325" h="6590030">
                  <a:moveTo>
                    <a:pt x="139611" y="4481538"/>
                  </a:moveTo>
                  <a:lnTo>
                    <a:pt x="139611" y="4450824"/>
                  </a:lnTo>
                </a:path>
                <a:path w="187325" h="6590030">
                  <a:moveTo>
                    <a:pt x="139611" y="4420109"/>
                  </a:moveTo>
                  <a:lnTo>
                    <a:pt x="139611" y="4386602"/>
                  </a:lnTo>
                </a:path>
                <a:path w="187325" h="6590030">
                  <a:moveTo>
                    <a:pt x="139611" y="4355888"/>
                  </a:moveTo>
                  <a:lnTo>
                    <a:pt x="139611" y="4325173"/>
                  </a:lnTo>
                </a:path>
                <a:path w="187325" h="6590030">
                  <a:moveTo>
                    <a:pt x="139611" y="4294459"/>
                  </a:moveTo>
                  <a:lnTo>
                    <a:pt x="139611" y="4263744"/>
                  </a:lnTo>
                </a:path>
                <a:path w="187325" h="6590030">
                  <a:moveTo>
                    <a:pt x="139611" y="4233029"/>
                  </a:moveTo>
                  <a:lnTo>
                    <a:pt x="139611" y="4202315"/>
                  </a:lnTo>
                </a:path>
                <a:path w="187325" h="6590030">
                  <a:moveTo>
                    <a:pt x="139611" y="2557688"/>
                  </a:moveTo>
                  <a:lnTo>
                    <a:pt x="139611" y="2529765"/>
                  </a:lnTo>
                </a:path>
                <a:path w="187325" h="6590030">
                  <a:moveTo>
                    <a:pt x="139611" y="4045950"/>
                  </a:moveTo>
                  <a:lnTo>
                    <a:pt x="139611" y="4029196"/>
                  </a:lnTo>
                  <a:lnTo>
                    <a:pt x="139611" y="4015235"/>
                  </a:lnTo>
                </a:path>
                <a:path w="187325" h="6590030">
                  <a:moveTo>
                    <a:pt x="139611" y="3984520"/>
                  </a:moveTo>
                  <a:lnTo>
                    <a:pt x="139611" y="3953806"/>
                  </a:lnTo>
                </a:path>
                <a:path w="187325" h="6590030">
                  <a:moveTo>
                    <a:pt x="139611" y="3923091"/>
                  </a:moveTo>
                  <a:lnTo>
                    <a:pt x="139611" y="3892377"/>
                  </a:lnTo>
                </a:path>
                <a:path w="187325" h="6590030">
                  <a:moveTo>
                    <a:pt x="139611" y="3858870"/>
                  </a:moveTo>
                  <a:lnTo>
                    <a:pt x="139611" y="3828155"/>
                  </a:lnTo>
                </a:path>
                <a:path w="187325" h="6590030">
                  <a:moveTo>
                    <a:pt x="139611" y="3797441"/>
                  </a:moveTo>
                  <a:lnTo>
                    <a:pt x="139611" y="3766726"/>
                  </a:lnTo>
                </a:path>
                <a:path w="187325" h="6590030">
                  <a:moveTo>
                    <a:pt x="139611" y="3736011"/>
                  </a:moveTo>
                  <a:lnTo>
                    <a:pt x="139611" y="3705297"/>
                  </a:lnTo>
                </a:path>
                <a:path w="187325" h="6590030">
                  <a:moveTo>
                    <a:pt x="139611" y="3674582"/>
                  </a:moveTo>
                  <a:lnTo>
                    <a:pt x="139611" y="3643868"/>
                  </a:lnTo>
                </a:path>
                <a:path w="187325" h="6590030">
                  <a:moveTo>
                    <a:pt x="139611" y="3613153"/>
                  </a:moveTo>
                  <a:lnTo>
                    <a:pt x="139611" y="3579646"/>
                  </a:lnTo>
                </a:path>
                <a:path w="187325" h="6590030">
                  <a:moveTo>
                    <a:pt x="139611" y="3548931"/>
                  </a:moveTo>
                  <a:lnTo>
                    <a:pt x="139611" y="3518217"/>
                  </a:lnTo>
                </a:path>
                <a:path w="187325" h="6590030">
                  <a:moveTo>
                    <a:pt x="139611" y="3487502"/>
                  </a:moveTo>
                  <a:lnTo>
                    <a:pt x="139611" y="3456788"/>
                  </a:lnTo>
                </a:path>
                <a:path w="187325" h="6590030">
                  <a:moveTo>
                    <a:pt x="139611" y="3426073"/>
                  </a:moveTo>
                  <a:lnTo>
                    <a:pt x="139611" y="3395359"/>
                  </a:lnTo>
                </a:path>
                <a:path w="187325" h="6590030">
                  <a:moveTo>
                    <a:pt x="139611" y="3364644"/>
                  </a:moveTo>
                  <a:lnTo>
                    <a:pt x="139611" y="3333929"/>
                  </a:lnTo>
                </a:path>
                <a:path w="187325" h="6590030">
                  <a:moveTo>
                    <a:pt x="139611" y="3300422"/>
                  </a:moveTo>
                  <a:lnTo>
                    <a:pt x="139611" y="3269708"/>
                  </a:lnTo>
                </a:path>
                <a:path w="187325" h="6590030">
                  <a:moveTo>
                    <a:pt x="139611" y="3238993"/>
                  </a:moveTo>
                  <a:lnTo>
                    <a:pt x="139611" y="3208279"/>
                  </a:lnTo>
                </a:path>
                <a:path w="187325" h="6590030">
                  <a:moveTo>
                    <a:pt x="139611" y="3177564"/>
                  </a:moveTo>
                  <a:lnTo>
                    <a:pt x="139611" y="3146850"/>
                  </a:lnTo>
                </a:path>
                <a:path w="187325" h="6590030">
                  <a:moveTo>
                    <a:pt x="139611" y="3116135"/>
                  </a:moveTo>
                  <a:lnTo>
                    <a:pt x="139611" y="3085420"/>
                  </a:lnTo>
                </a:path>
                <a:path w="187325" h="6590030">
                  <a:moveTo>
                    <a:pt x="139611" y="3051913"/>
                  </a:moveTo>
                  <a:lnTo>
                    <a:pt x="139611" y="3021199"/>
                  </a:lnTo>
                </a:path>
                <a:path w="187325" h="6590030">
                  <a:moveTo>
                    <a:pt x="139611" y="2990484"/>
                  </a:moveTo>
                  <a:lnTo>
                    <a:pt x="139611" y="2959770"/>
                  </a:lnTo>
                </a:path>
                <a:path w="187325" h="6590030">
                  <a:moveTo>
                    <a:pt x="139611" y="2929055"/>
                  </a:moveTo>
                  <a:lnTo>
                    <a:pt x="139611" y="2898341"/>
                  </a:lnTo>
                </a:path>
                <a:path w="187325" h="6590030">
                  <a:moveTo>
                    <a:pt x="139611" y="2867626"/>
                  </a:moveTo>
                  <a:lnTo>
                    <a:pt x="139611" y="2836911"/>
                  </a:lnTo>
                </a:path>
                <a:path w="187325" h="6590030">
                  <a:moveTo>
                    <a:pt x="139611" y="2806197"/>
                  </a:moveTo>
                  <a:lnTo>
                    <a:pt x="139611" y="2772690"/>
                  </a:lnTo>
                </a:path>
                <a:path w="187325" h="6590030">
                  <a:moveTo>
                    <a:pt x="139611" y="2741975"/>
                  </a:moveTo>
                  <a:lnTo>
                    <a:pt x="139611" y="2711261"/>
                  </a:lnTo>
                </a:path>
                <a:path w="187325" h="6590030">
                  <a:moveTo>
                    <a:pt x="187079" y="6558962"/>
                  </a:moveTo>
                  <a:lnTo>
                    <a:pt x="187079" y="6528247"/>
                  </a:lnTo>
                </a:path>
                <a:path w="187325" h="6590030">
                  <a:moveTo>
                    <a:pt x="187079" y="6497533"/>
                  </a:moveTo>
                  <a:lnTo>
                    <a:pt x="187079" y="6466818"/>
                  </a:lnTo>
                </a:path>
                <a:path w="187325" h="6590030">
                  <a:moveTo>
                    <a:pt x="187079" y="6436104"/>
                  </a:moveTo>
                  <a:lnTo>
                    <a:pt x="187079" y="6405389"/>
                  </a:lnTo>
                </a:path>
                <a:path w="187325" h="6590030">
                  <a:moveTo>
                    <a:pt x="187079" y="6374674"/>
                  </a:moveTo>
                  <a:lnTo>
                    <a:pt x="187079" y="6343960"/>
                  </a:lnTo>
                </a:path>
                <a:path w="187325" h="6590030">
                  <a:moveTo>
                    <a:pt x="187079" y="6313245"/>
                  </a:moveTo>
                  <a:lnTo>
                    <a:pt x="187079" y="6279738"/>
                  </a:lnTo>
                </a:path>
                <a:path w="187325" h="6590030">
                  <a:moveTo>
                    <a:pt x="187079" y="6249024"/>
                  </a:moveTo>
                  <a:lnTo>
                    <a:pt x="187079" y="6218309"/>
                  </a:lnTo>
                </a:path>
                <a:path w="187325" h="6590030">
                  <a:moveTo>
                    <a:pt x="187079" y="6187595"/>
                  </a:moveTo>
                  <a:lnTo>
                    <a:pt x="187079" y="6156880"/>
                  </a:lnTo>
                </a:path>
                <a:path w="187325" h="6590030">
                  <a:moveTo>
                    <a:pt x="187079" y="6126165"/>
                  </a:moveTo>
                  <a:lnTo>
                    <a:pt x="187079" y="6095451"/>
                  </a:lnTo>
                </a:path>
                <a:path w="187325" h="6590030">
                  <a:moveTo>
                    <a:pt x="187079" y="6064736"/>
                  </a:moveTo>
                  <a:lnTo>
                    <a:pt x="187079" y="6031229"/>
                  </a:lnTo>
                </a:path>
                <a:path w="187325" h="6590030">
                  <a:moveTo>
                    <a:pt x="187079" y="6000515"/>
                  </a:moveTo>
                  <a:lnTo>
                    <a:pt x="187079" y="5969800"/>
                  </a:lnTo>
                </a:path>
                <a:path w="187325" h="6590030">
                  <a:moveTo>
                    <a:pt x="187079" y="5939086"/>
                  </a:moveTo>
                  <a:lnTo>
                    <a:pt x="187079" y="5908371"/>
                  </a:lnTo>
                </a:path>
                <a:path w="187325" h="6590030">
                  <a:moveTo>
                    <a:pt x="187079" y="5877656"/>
                  </a:moveTo>
                  <a:lnTo>
                    <a:pt x="187079" y="5846942"/>
                  </a:lnTo>
                </a:path>
                <a:path w="187325" h="6590030">
                  <a:moveTo>
                    <a:pt x="187079" y="5816227"/>
                  </a:moveTo>
                  <a:lnTo>
                    <a:pt x="187079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1290571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12905714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12905714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12905714" y="2758729"/>
              <a:ext cx="92710" cy="6590030"/>
            </a:xfrm>
            <a:custGeom>
              <a:avLst/>
              <a:gdLst/>
              <a:ahLst/>
              <a:cxnLst/>
              <a:rect l="l" t="t" r="r" b="b"/>
              <a:pathLst>
                <a:path w="92709" h="6590030">
                  <a:moveTo>
                    <a:pt x="0" y="4822191"/>
                  </a:moveTo>
                  <a:lnTo>
                    <a:pt x="0" y="4791477"/>
                  </a:lnTo>
                </a:path>
                <a:path w="92709" h="6590030">
                  <a:moveTo>
                    <a:pt x="0" y="4760762"/>
                  </a:moveTo>
                  <a:lnTo>
                    <a:pt x="0" y="4730047"/>
                  </a:lnTo>
                </a:path>
                <a:path w="92709" h="6590030">
                  <a:moveTo>
                    <a:pt x="0" y="4699333"/>
                  </a:moveTo>
                  <a:lnTo>
                    <a:pt x="0" y="4665826"/>
                  </a:lnTo>
                </a:path>
                <a:path w="92709" h="6590030">
                  <a:moveTo>
                    <a:pt x="0" y="4635111"/>
                  </a:moveTo>
                  <a:lnTo>
                    <a:pt x="0" y="4604397"/>
                  </a:lnTo>
                </a:path>
                <a:path w="92709" h="6590030">
                  <a:moveTo>
                    <a:pt x="0" y="4573682"/>
                  </a:moveTo>
                  <a:lnTo>
                    <a:pt x="0" y="4542968"/>
                  </a:lnTo>
                </a:path>
                <a:path w="92709" h="6590030">
                  <a:moveTo>
                    <a:pt x="0" y="4512253"/>
                  </a:moveTo>
                  <a:lnTo>
                    <a:pt x="0" y="4481538"/>
                  </a:lnTo>
                </a:path>
                <a:path w="92709" h="6590030">
                  <a:moveTo>
                    <a:pt x="0" y="4450824"/>
                  </a:moveTo>
                  <a:lnTo>
                    <a:pt x="0" y="4420109"/>
                  </a:lnTo>
                </a:path>
                <a:path w="92709" h="6590030">
                  <a:moveTo>
                    <a:pt x="0" y="4386602"/>
                  </a:moveTo>
                  <a:lnTo>
                    <a:pt x="0" y="4355888"/>
                  </a:lnTo>
                </a:path>
                <a:path w="92709" h="6590030">
                  <a:moveTo>
                    <a:pt x="0" y="4325173"/>
                  </a:moveTo>
                  <a:lnTo>
                    <a:pt x="0" y="4294459"/>
                  </a:lnTo>
                </a:path>
                <a:path w="92709" h="6590030">
                  <a:moveTo>
                    <a:pt x="0" y="4263744"/>
                  </a:moveTo>
                  <a:lnTo>
                    <a:pt x="0" y="4233029"/>
                  </a:lnTo>
                </a:path>
                <a:path w="92709" h="6590030">
                  <a:moveTo>
                    <a:pt x="0" y="4202315"/>
                  </a:moveTo>
                  <a:lnTo>
                    <a:pt x="0" y="4171600"/>
                  </a:lnTo>
                </a:path>
                <a:path w="92709" h="6590030">
                  <a:moveTo>
                    <a:pt x="0" y="4140886"/>
                  </a:moveTo>
                  <a:lnTo>
                    <a:pt x="0" y="4107379"/>
                  </a:lnTo>
                </a:path>
                <a:path w="92709" h="6590030">
                  <a:moveTo>
                    <a:pt x="0" y="4076664"/>
                  </a:moveTo>
                  <a:lnTo>
                    <a:pt x="0" y="4045950"/>
                  </a:lnTo>
                </a:path>
                <a:path w="92709" h="6590030">
                  <a:moveTo>
                    <a:pt x="0" y="1130855"/>
                  </a:moveTo>
                  <a:lnTo>
                    <a:pt x="0" y="1128063"/>
                  </a:lnTo>
                </a:path>
                <a:path w="92709" h="6590030">
                  <a:moveTo>
                    <a:pt x="0" y="1097348"/>
                  </a:moveTo>
                  <a:lnTo>
                    <a:pt x="0" y="1066634"/>
                  </a:lnTo>
                </a:path>
                <a:path w="92709" h="6590030">
                  <a:moveTo>
                    <a:pt x="0" y="1035919"/>
                  </a:moveTo>
                  <a:lnTo>
                    <a:pt x="0" y="1005204"/>
                  </a:lnTo>
                </a:path>
                <a:path w="92709" h="6590030">
                  <a:moveTo>
                    <a:pt x="0" y="974490"/>
                  </a:moveTo>
                  <a:lnTo>
                    <a:pt x="0" y="943775"/>
                  </a:lnTo>
                </a:path>
                <a:path w="92709" h="6590030">
                  <a:moveTo>
                    <a:pt x="0" y="913061"/>
                  </a:moveTo>
                  <a:lnTo>
                    <a:pt x="0" y="879554"/>
                  </a:lnTo>
                </a:path>
                <a:path w="92709" h="6590030">
                  <a:moveTo>
                    <a:pt x="0" y="848839"/>
                  </a:moveTo>
                  <a:lnTo>
                    <a:pt x="0" y="818125"/>
                  </a:lnTo>
                </a:path>
                <a:path w="92709" h="6590030">
                  <a:moveTo>
                    <a:pt x="0" y="787410"/>
                  </a:moveTo>
                  <a:lnTo>
                    <a:pt x="0" y="756695"/>
                  </a:lnTo>
                </a:path>
                <a:path w="92709" h="6590030">
                  <a:moveTo>
                    <a:pt x="0" y="725981"/>
                  </a:moveTo>
                  <a:lnTo>
                    <a:pt x="0" y="695266"/>
                  </a:lnTo>
                </a:path>
                <a:path w="92709" h="6590030">
                  <a:moveTo>
                    <a:pt x="0" y="664552"/>
                  </a:moveTo>
                  <a:lnTo>
                    <a:pt x="0" y="633837"/>
                  </a:lnTo>
                </a:path>
                <a:path w="92709" h="6590030">
                  <a:moveTo>
                    <a:pt x="0" y="600330"/>
                  </a:moveTo>
                  <a:lnTo>
                    <a:pt x="0" y="569616"/>
                  </a:lnTo>
                </a:path>
                <a:path w="92709" h="6590030">
                  <a:moveTo>
                    <a:pt x="0" y="538901"/>
                  </a:moveTo>
                  <a:lnTo>
                    <a:pt x="0" y="508186"/>
                  </a:lnTo>
                </a:path>
                <a:path w="92709" h="6590030">
                  <a:moveTo>
                    <a:pt x="0" y="477472"/>
                  </a:moveTo>
                  <a:lnTo>
                    <a:pt x="0" y="446757"/>
                  </a:lnTo>
                </a:path>
                <a:path w="92709" h="6590030">
                  <a:moveTo>
                    <a:pt x="0" y="416043"/>
                  </a:moveTo>
                  <a:lnTo>
                    <a:pt x="0" y="385328"/>
                  </a:lnTo>
                </a:path>
                <a:path w="92709" h="6590030">
                  <a:moveTo>
                    <a:pt x="0" y="354613"/>
                  </a:moveTo>
                  <a:lnTo>
                    <a:pt x="0" y="321107"/>
                  </a:lnTo>
                </a:path>
                <a:path w="92709" h="6590030">
                  <a:moveTo>
                    <a:pt x="0" y="290392"/>
                  </a:moveTo>
                  <a:lnTo>
                    <a:pt x="0" y="259677"/>
                  </a:lnTo>
                </a:path>
                <a:path w="92709" h="6590030">
                  <a:moveTo>
                    <a:pt x="0" y="228963"/>
                  </a:moveTo>
                  <a:lnTo>
                    <a:pt x="0" y="198248"/>
                  </a:lnTo>
                </a:path>
                <a:path w="92709" h="6590030">
                  <a:moveTo>
                    <a:pt x="0" y="167534"/>
                  </a:moveTo>
                  <a:lnTo>
                    <a:pt x="0" y="136819"/>
                  </a:lnTo>
                </a:path>
                <a:path w="92709" h="6590030">
                  <a:moveTo>
                    <a:pt x="0" y="106104"/>
                  </a:moveTo>
                  <a:lnTo>
                    <a:pt x="0" y="72598"/>
                  </a:lnTo>
                </a:path>
                <a:path w="92709" h="6590030">
                  <a:moveTo>
                    <a:pt x="0" y="41883"/>
                  </a:moveTo>
                  <a:lnTo>
                    <a:pt x="0" y="11168"/>
                  </a:lnTo>
                </a:path>
                <a:path w="92709" h="6590030">
                  <a:moveTo>
                    <a:pt x="0" y="4015235"/>
                  </a:moveTo>
                  <a:lnTo>
                    <a:pt x="0" y="3984520"/>
                  </a:lnTo>
                </a:path>
                <a:path w="92709" h="6590030">
                  <a:moveTo>
                    <a:pt x="0" y="3953806"/>
                  </a:moveTo>
                  <a:lnTo>
                    <a:pt x="0" y="3923091"/>
                  </a:lnTo>
                </a:path>
                <a:path w="92709" h="6590030">
                  <a:moveTo>
                    <a:pt x="0" y="3892377"/>
                  </a:moveTo>
                  <a:lnTo>
                    <a:pt x="0" y="3858870"/>
                  </a:lnTo>
                </a:path>
                <a:path w="92709" h="6590030">
                  <a:moveTo>
                    <a:pt x="0" y="3828155"/>
                  </a:moveTo>
                  <a:lnTo>
                    <a:pt x="0" y="3797441"/>
                  </a:lnTo>
                </a:path>
                <a:path w="92709" h="6590030">
                  <a:moveTo>
                    <a:pt x="0" y="3766726"/>
                  </a:moveTo>
                  <a:lnTo>
                    <a:pt x="0" y="3736011"/>
                  </a:lnTo>
                </a:path>
                <a:path w="92709" h="6590030">
                  <a:moveTo>
                    <a:pt x="0" y="3705297"/>
                  </a:moveTo>
                  <a:lnTo>
                    <a:pt x="0" y="3674582"/>
                  </a:lnTo>
                </a:path>
                <a:path w="92709" h="6590030">
                  <a:moveTo>
                    <a:pt x="0" y="3643868"/>
                  </a:moveTo>
                  <a:lnTo>
                    <a:pt x="0" y="3613153"/>
                  </a:lnTo>
                </a:path>
                <a:path w="92709" h="6590030">
                  <a:moveTo>
                    <a:pt x="0" y="3579646"/>
                  </a:moveTo>
                  <a:lnTo>
                    <a:pt x="0" y="3548931"/>
                  </a:lnTo>
                </a:path>
                <a:path w="92709" h="6590030">
                  <a:moveTo>
                    <a:pt x="0" y="3518217"/>
                  </a:moveTo>
                  <a:lnTo>
                    <a:pt x="0" y="3487502"/>
                  </a:lnTo>
                </a:path>
                <a:path w="92709" h="6590030">
                  <a:moveTo>
                    <a:pt x="0" y="3456788"/>
                  </a:moveTo>
                  <a:lnTo>
                    <a:pt x="0" y="3426073"/>
                  </a:lnTo>
                </a:path>
                <a:path w="92709" h="6590030">
                  <a:moveTo>
                    <a:pt x="0" y="3395359"/>
                  </a:moveTo>
                  <a:lnTo>
                    <a:pt x="0" y="3364644"/>
                  </a:lnTo>
                </a:path>
                <a:path w="92709" h="6590030">
                  <a:moveTo>
                    <a:pt x="0" y="3333929"/>
                  </a:moveTo>
                  <a:lnTo>
                    <a:pt x="0" y="3300422"/>
                  </a:lnTo>
                </a:path>
                <a:path w="92709" h="6590030">
                  <a:moveTo>
                    <a:pt x="0" y="3269708"/>
                  </a:moveTo>
                  <a:lnTo>
                    <a:pt x="0" y="3238993"/>
                  </a:lnTo>
                </a:path>
                <a:path w="92709" h="6590030">
                  <a:moveTo>
                    <a:pt x="0" y="3208279"/>
                  </a:moveTo>
                  <a:lnTo>
                    <a:pt x="0" y="3177564"/>
                  </a:lnTo>
                </a:path>
                <a:path w="92709" h="6590030">
                  <a:moveTo>
                    <a:pt x="0" y="3146850"/>
                  </a:moveTo>
                  <a:lnTo>
                    <a:pt x="0" y="3116135"/>
                  </a:lnTo>
                </a:path>
                <a:path w="92709" h="6590030">
                  <a:moveTo>
                    <a:pt x="0" y="3085420"/>
                  </a:moveTo>
                  <a:lnTo>
                    <a:pt x="0" y="3051913"/>
                  </a:lnTo>
                </a:path>
                <a:path w="92709" h="6590030">
                  <a:moveTo>
                    <a:pt x="0" y="3021199"/>
                  </a:moveTo>
                  <a:lnTo>
                    <a:pt x="0" y="2990484"/>
                  </a:lnTo>
                </a:path>
                <a:path w="92709" h="6590030">
                  <a:moveTo>
                    <a:pt x="0" y="2959770"/>
                  </a:moveTo>
                  <a:lnTo>
                    <a:pt x="0" y="2929055"/>
                  </a:lnTo>
                </a:path>
                <a:path w="92709" h="6590030">
                  <a:moveTo>
                    <a:pt x="0" y="2898341"/>
                  </a:moveTo>
                  <a:lnTo>
                    <a:pt x="0" y="2867626"/>
                  </a:lnTo>
                </a:path>
                <a:path w="92709" h="6590030">
                  <a:moveTo>
                    <a:pt x="0" y="2836911"/>
                  </a:moveTo>
                  <a:lnTo>
                    <a:pt x="0" y="2806197"/>
                  </a:lnTo>
                </a:path>
                <a:path w="92709" h="6590030">
                  <a:moveTo>
                    <a:pt x="0" y="2772690"/>
                  </a:moveTo>
                  <a:lnTo>
                    <a:pt x="0" y="2741975"/>
                  </a:lnTo>
                </a:path>
                <a:path w="92709" h="6590030">
                  <a:moveTo>
                    <a:pt x="0" y="2711261"/>
                  </a:moveTo>
                  <a:lnTo>
                    <a:pt x="0" y="2680546"/>
                  </a:lnTo>
                </a:path>
                <a:path w="92709" h="6590030">
                  <a:moveTo>
                    <a:pt x="0" y="2649831"/>
                  </a:moveTo>
                  <a:lnTo>
                    <a:pt x="0" y="2619117"/>
                  </a:lnTo>
                </a:path>
                <a:path w="92709" h="6590030">
                  <a:moveTo>
                    <a:pt x="0" y="2588402"/>
                  </a:moveTo>
                  <a:lnTo>
                    <a:pt x="0" y="2557688"/>
                  </a:lnTo>
                </a:path>
                <a:path w="92709" h="6590030">
                  <a:moveTo>
                    <a:pt x="0" y="2526973"/>
                  </a:moveTo>
                  <a:lnTo>
                    <a:pt x="0" y="2493466"/>
                  </a:lnTo>
                </a:path>
                <a:path w="92709" h="6590030">
                  <a:moveTo>
                    <a:pt x="0" y="2462752"/>
                  </a:moveTo>
                  <a:lnTo>
                    <a:pt x="0" y="2432037"/>
                  </a:lnTo>
                </a:path>
                <a:path w="92709" h="6590030">
                  <a:moveTo>
                    <a:pt x="0" y="2401322"/>
                  </a:moveTo>
                  <a:lnTo>
                    <a:pt x="0" y="2370608"/>
                  </a:lnTo>
                </a:path>
                <a:path w="92709" h="6590030">
                  <a:moveTo>
                    <a:pt x="0" y="2339893"/>
                  </a:moveTo>
                  <a:lnTo>
                    <a:pt x="0" y="2309179"/>
                  </a:lnTo>
                </a:path>
                <a:path w="92709" h="6590030">
                  <a:moveTo>
                    <a:pt x="0" y="2278464"/>
                  </a:moveTo>
                  <a:lnTo>
                    <a:pt x="0" y="2247750"/>
                  </a:lnTo>
                </a:path>
                <a:path w="92709" h="6590030">
                  <a:moveTo>
                    <a:pt x="0" y="2214243"/>
                  </a:moveTo>
                  <a:lnTo>
                    <a:pt x="0" y="2183528"/>
                  </a:lnTo>
                </a:path>
                <a:path w="92709" h="6590030">
                  <a:moveTo>
                    <a:pt x="0" y="2152813"/>
                  </a:moveTo>
                  <a:lnTo>
                    <a:pt x="0" y="2122099"/>
                  </a:lnTo>
                </a:path>
                <a:path w="92709" h="6590030">
                  <a:moveTo>
                    <a:pt x="0" y="2091384"/>
                  </a:moveTo>
                  <a:lnTo>
                    <a:pt x="0" y="2060670"/>
                  </a:lnTo>
                </a:path>
                <a:path w="92709" h="6590030">
                  <a:moveTo>
                    <a:pt x="0" y="2029955"/>
                  </a:moveTo>
                  <a:lnTo>
                    <a:pt x="0" y="1999241"/>
                  </a:lnTo>
                </a:path>
                <a:path w="92709" h="6590030">
                  <a:moveTo>
                    <a:pt x="0" y="1965734"/>
                  </a:moveTo>
                  <a:lnTo>
                    <a:pt x="0" y="1935019"/>
                  </a:lnTo>
                </a:path>
                <a:path w="92709" h="6590030">
                  <a:moveTo>
                    <a:pt x="0" y="1904304"/>
                  </a:moveTo>
                  <a:lnTo>
                    <a:pt x="0" y="1873590"/>
                  </a:lnTo>
                </a:path>
                <a:path w="92709" h="6590030">
                  <a:moveTo>
                    <a:pt x="0" y="1842875"/>
                  </a:moveTo>
                  <a:lnTo>
                    <a:pt x="0" y="1812161"/>
                  </a:lnTo>
                </a:path>
                <a:path w="92709" h="6590030">
                  <a:moveTo>
                    <a:pt x="0" y="1781446"/>
                  </a:moveTo>
                  <a:lnTo>
                    <a:pt x="0" y="1750731"/>
                  </a:lnTo>
                </a:path>
                <a:path w="92709" h="6590030">
                  <a:moveTo>
                    <a:pt x="0" y="1720017"/>
                  </a:moveTo>
                  <a:lnTo>
                    <a:pt x="0" y="1686510"/>
                  </a:lnTo>
                </a:path>
                <a:path w="92709" h="6590030">
                  <a:moveTo>
                    <a:pt x="0" y="1655795"/>
                  </a:moveTo>
                  <a:lnTo>
                    <a:pt x="0" y="1625081"/>
                  </a:lnTo>
                </a:path>
                <a:path w="92709" h="6590030">
                  <a:moveTo>
                    <a:pt x="0" y="1594366"/>
                  </a:moveTo>
                  <a:lnTo>
                    <a:pt x="0" y="1563652"/>
                  </a:lnTo>
                </a:path>
                <a:path w="92709" h="6590030">
                  <a:moveTo>
                    <a:pt x="0" y="1532937"/>
                  </a:moveTo>
                  <a:lnTo>
                    <a:pt x="0" y="1502222"/>
                  </a:lnTo>
                </a:path>
                <a:path w="92709" h="6590030">
                  <a:moveTo>
                    <a:pt x="0" y="1471508"/>
                  </a:moveTo>
                  <a:lnTo>
                    <a:pt x="0" y="1440793"/>
                  </a:lnTo>
                </a:path>
                <a:path w="92709" h="6590030">
                  <a:moveTo>
                    <a:pt x="0" y="1407286"/>
                  </a:moveTo>
                  <a:lnTo>
                    <a:pt x="0" y="1376572"/>
                  </a:lnTo>
                </a:path>
                <a:path w="92709" h="6590030">
                  <a:moveTo>
                    <a:pt x="0" y="1345857"/>
                  </a:moveTo>
                  <a:lnTo>
                    <a:pt x="0" y="1315143"/>
                  </a:lnTo>
                </a:path>
                <a:path w="92709" h="6590030">
                  <a:moveTo>
                    <a:pt x="0" y="1284428"/>
                  </a:moveTo>
                  <a:lnTo>
                    <a:pt x="0" y="1253713"/>
                  </a:lnTo>
                </a:path>
                <a:path w="92709" h="6590030">
                  <a:moveTo>
                    <a:pt x="0" y="1222999"/>
                  </a:moveTo>
                  <a:lnTo>
                    <a:pt x="0" y="1192284"/>
                  </a:lnTo>
                </a:path>
                <a:path w="92709" h="6590030">
                  <a:moveTo>
                    <a:pt x="0" y="1161570"/>
                  </a:moveTo>
                  <a:lnTo>
                    <a:pt x="0" y="1130855"/>
                  </a:lnTo>
                </a:path>
                <a:path w="92709" h="6590030">
                  <a:moveTo>
                    <a:pt x="44675" y="6589677"/>
                  </a:moveTo>
                  <a:lnTo>
                    <a:pt x="44675" y="6558962"/>
                  </a:lnTo>
                </a:path>
                <a:path w="92709" h="6590030">
                  <a:moveTo>
                    <a:pt x="44675" y="6528247"/>
                  </a:moveTo>
                  <a:lnTo>
                    <a:pt x="44675" y="6497533"/>
                  </a:lnTo>
                </a:path>
                <a:path w="92709" h="6590030">
                  <a:moveTo>
                    <a:pt x="44675" y="6466818"/>
                  </a:moveTo>
                  <a:lnTo>
                    <a:pt x="44675" y="6436104"/>
                  </a:lnTo>
                </a:path>
                <a:path w="92709" h="6590030">
                  <a:moveTo>
                    <a:pt x="44675" y="6405389"/>
                  </a:moveTo>
                  <a:lnTo>
                    <a:pt x="44675" y="6374674"/>
                  </a:lnTo>
                </a:path>
                <a:path w="92709" h="6590030">
                  <a:moveTo>
                    <a:pt x="44675" y="6343960"/>
                  </a:moveTo>
                  <a:lnTo>
                    <a:pt x="44675" y="6313245"/>
                  </a:lnTo>
                </a:path>
                <a:path w="92709" h="6590030">
                  <a:moveTo>
                    <a:pt x="44675" y="6279738"/>
                  </a:moveTo>
                  <a:lnTo>
                    <a:pt x="44675" y="6249024"/>
                  </a:lnTo>
                </a:path>
                <a:path w="92709" h="6590030">
                  <a:moveTo>
                    <a:pt x="44675" y="6218309"/>
                  </a:moveTo>
                  <a:lnTo>
                    <a:pt x="44675" y="6187595"/>
                  </a:lnTo>
                </a:path>
                <a:path w="92709" h="6590030">
                  <a:moveTo>
                    <a:pt x="44675" y="6156880"/>
                  </a:moveTo>
                  <a:lnTo>
                    <a:pt x="44675" y="6126165"/>
                  </a:lnTo>
                </a:path>
                <a:path w="92709" h="6590030">
                  <a:moveTo>
                    <a:pt x="44675" y="6095451"/>
                  </a:moveTo>
                  <a:lnTo>
                    <a:pt x="44675" y="6064736"/>
                  </a:lnTo>
                </a:path>
                <a:path w="92709" h="6590030">
                  <a:moveTo>
                    <a:pt x="44675" y="6031229"/>
                  </a:moveTo>
                  <a:lnTo>
                    <a:pt x="44675" y="6000515"/>
                  </a:lnTo>
                </a:path>
                <a:path w="92709" h="6590030">
                  <a:moveTo>
                    <a:pt x="44675" y="5969800"/>
                  </a:moveTo>
                  <a:lnTo>
                    <a:pt x="44675" y="5939086"/>
                  </a:lnTo>
                </a:path>
                <a:path w="92709" h="6590030">
                  <a:moveTo>
                    <a:pt x="44675" y="5908371"/>
                  </a:moveTo>
                  <a:lnTo>
                    <a:pt x="44675" y="5877656"/>
                  </a:lnTo>
                </a:path>
                <a:path w="92709" h="6590030">
                  <a:moveTo>
                    <a:pt x="44675" y="5846942"/>
                  </a:moveTo>
                  <a:lnTo>
                    <a:pt x="44675" y="5816227"/>
                  </a:lnTo>
                </a:path>
                <a:path w="92709" h="6590030">
                  <a:moveTo>
                    <a:pt x="44675" y="5785513"/>
                  </a:moveTo>
                  <a:lnTo>
                    <a:pt x="44675" y="5752006"/>
                  </a:lnTo>
                </a:path>
                <a:path w="92709" h="6590030">
                  <a:moveTo>
                    <a:pt x="44675" y="5721291"/>
                  </a:moveTo>
                  <a:lnTo>
                    <a:pt x="44675" y="5690577"/>
                  </a:lnTo>
                </a:path>
                <a:path w="92709" h="6590030">
                  <a:moveTo>
                    <a:pt x="44675" y="5659862"/>
                  </a:moveTo>
                  <a:lnTo>
                    <a:pt x="44675" y="5629147"/>
                  </a:lnTo>
                </a:path>
                <a:path w="92709" h="6590030">
                  <a:moveTo>
                    <a:pt x="44675" y="5598433"/>
                  </a:moveTo>
                  <a:lnTo>
                    <a:pt x="44675" y="5567718"/>
                  </a:lnTo>
                </a:path>
                <a:path w="92709" h="6590030">
                  <a:moveTo>
                    <a:pt x="44675" y="5537004"/>
                  </a:moveTo>
                  <a:lnTo>
                    <a:pt x="44675" y="5506289"/>
                  </a:lnTo>
                </a:path>
                <a:path w="92709" h="6590030">
                  <a:moveTo>
                    <a:pt x="44675" y="5472782"/>
                  </a:moveTo>
                  <a:lnTo>
                    <a:pt x="44675" y="5442068"/>
                  </a:lnTo>
                </a:path>
                <a:path w="92709" h="6590030">
                  <a:moveTo>
                    <a:pt x="44675" y="5411353"/>
                  </a:moveTo>
                  <a:lnTo>
                    <a:pt x="44675" y="5380638"/>
                  </a:lnTo>
                </a:path>
                <a:path w="92709" h="6590030">
                  <a:moveTo>
                    <a:pt x="44675" y="5349924"/>
                  </a:moveTo>
                  <a:lnTo>
                    <a:pt x="44675" y="5319209"/>
                  </a:lnTo>
                </a:path>
                <a:path w="92709" h="6590030">
                  <a:moveTo>
                    <a:pt x="44675" y="5288495"/>
                  </a:moveTo>
                  <a:lnTo>
                    <a:pt x="44675" y="5257780"/>
                  </a:lnTo>
                </a:path>
                <a:path w="92709" h="6590030">
                  <a:moveTo>
                    <a:pt x="44675" y="5227065"/>
                  </a:moveTo>
                  <a:lnTo>
                    <a:pt x="44675" y="5193559"/>
                  </a:lnTo>
                </a:path>
                <a:path w="92709" h="6590030">
                  <a:moveTo>
                    <a:pt x="44675" y="5162844"/>
                  </a:moveTo>
                  <a:lnTo>
                    <a:pt x="44675" y="5132129"/>
                  </a:lnTo>
                </a:path>
                <a:path w="92709" h="6590030">
                  <a:moveTo>
                    <a:pt x="44675" y="5101415"/>
                  </a:moveTo>
                  <a:lnTo>
                    <a:pt x="44675" y="5070700"/>
                  </a:lnTo>
                </a:path>
                <a:path w="92709" h="6590030">
                  <a:moveTo>
                    <a:pt x="44675" y="5039986"/>
                  </a:moveTo>
                  <a:lnTo>
                    <a:pt x="44675" y="5009271"/>
                  </a:lnTo>
                </a:path>
                <a:path w="92709" h="6590030">
                  <a:moveTo>
                    <a:pt x="44675" y="4978556"/>
                  </a:moveTo>
                  <a:lnTo>
                    <a:pt x="44675" y="4945050"/>
                  </a:lnTo>
                </a:path>
                <a:path w="92709" h="6590030">
                  <a:moveTo>
                    <a:pt x="44675" y="4914335"/>
                  </a:moveTo>
                  <a:lnTo>
                    <a:pt x="44675" y="4883620"/>
                  </a:lnTo>
                </a:path>
                <a:path w="92709" h="6590030">
                  <a:moveTo>
                    <a:pt x="44675" y="4852906"/>
                  </a:moveTo>
                  <a:lnTo>
                    <a:pt x="44675" y="4822191"/>
                  </a:lnTo>
                </a:path>
                <a:path w="92709" h="6590030">
                  <a:moveTo>
                    <a:pt x="44675" y="4791477"/>
                  </a:moveTo>
                  <a:lnTo>
                    <a:pt x="44675" y="4760762"/>
                  </a:lnTo>
                </a:path>
                <a:path w="92709" h="6590030">
                  <a:moveTo>
                    <a:pt x="44675" y="4730047"/>
                  </a:moveTo>
                  <a:lnTo>
                    <a:pt x="44675" y="4699333"/>
                  </a:lnTo>
                </a:path>
                <a:path w="92709" h="6590030">
                  <a:moveTo>
                    <a:pt x="44675" y="4665826"/>
                  </a:moveTo>
                  <a:lnTo>
                    <a:pt x="44675" y="4635111"/>
                  </a:lnTo>
                </a:path>
                <a:path w="92709" h="6590030">
                  <a:moveTo>
                    <a:pt x="44675" y="4604397"/>
                  </a:moveTo>
                  <a:lnTo>
                    <a:pt x="44675" y="4573682"/>
                  </a:lnTo>
                </a:path>
                <a:path w="92709" h="6590030">
                  <a:moveTo>
                    <a:pt x="44675" y="4542968"/>
                  </a:moveTo>
                  <a:lnTo>
                    <a:pt x="44675" y="4512253"/>
                  </a:lnTo>
                </a:path>
                <a:path w="92709" h="6590030">
                  <a:moveTo>
                    <a:pt x="44675" y="4481538"/>
                  </a:moveTo>
                  <a:lnTo>
                    <a:pt x="44675" y="4450824"/>
                  </a:lnTo>
                </a:path>
                <a:path w="92709" h="6590030">
                  <a:moveTo>
                    <a:pt x="44675" y="4420109"/>
                  </a:moveTo>
                  <a:lnTo>
                    <a:pt x="44675" y="4386602"/>
                  </a:lnTo>
                </a:path>
                <a:path w="92709" h="6590030">
                  <a:moveTo>
                    <a:pt x="44675" y="4355888"/>
                  </a:moveTo>
                  <a:lnTo>
                    <a:pt x="44675" y="4325173"/>
                  </a:lnTo>
                </a:path>
                <a:path w="92709" h="6590030">
                  <a:moveTo>
                    <a:pt x="44675" y="4294459"/>
                  </a:moveTo>
                  <a:lnTo>
                    <a:pt x="44675" y="4263744"/>
                  </a:lnTo>
                </a:path>
                <a:path w="92709" h="6590030">
                  <a:moveTo>
                    <a:pt x="44675" y="4233029"/>
                  </a:moveTo>
                  <a:lnTo>
                    <a:pt x="44675" y="4202315"/>
                  </a:lnTo>
                </a:path>
                <a:path w="92709" h="6590030">
                  <a:moveTo>
                    <a:pt x="44675" y="4171600"/>
                  </a:moveTo>
                  <a:lnTo>
                    <a:pt x="44675" y="4140886"/>
                  </a:lnTo>
                </a:path>
                <a:path w="92709" h="6590030">
                  <a:moveTo>
                    <a:pt x="44675" y="4107379"/>
                  </a:moveTo>
                  <a:lnTo>
                    <a:pt x="44675" y="4076664"/>
                  </a:lnTo>
                </a:path>
                <a:path w="92709" h="6590030">
                  <a:moveTo>
                    <a:pt x="44675" y="4045950"/>
                  </a:moveTo>
                  <a:lnTo>
                    <a:pt x="44675" y="4029196"/>
                  </a:lnTo>
                </a:path>
                <a:path w="92709" h="6590030">
                  <a:moveTo>
                    <a:pt x="44675" y="1128063"/>
                  </a:moveTo>
                  <a:lnTo>
                    <a:pt x="44675" y="1097348"/>
                  </a:lnTo>
                </a:path>
                <a:path w="92709" h="6590030">
                  <a:moveTo>
                    <a:pt x="44675" y="1066634"/>
                  </a:moveTo>
                  <a:lnTo>
                    <a:pt x="44675" y="1035919"/>
                  </a:lnTo>
                </a:path>
                <a:path w="92709" h="6590030">
                  <a:moveTo>
                    <a:pt x="44675" y="1005204"/>
                  </a:moveTo>
                  <a:lnTo>
                    <a:pt x="44675" y="974490"/>
                  </a:lnTo>
                </a:path>
                <a:path w="92709" h="6590030">
                  <a:moveTo>
                    <a:pt x="44675" y="943775"/>
                  </a:moveTo>
                  <a:lnTo>
                    <a:pt x="44675" y="913061"/>
                  </a:lnTo>
                </a:path>
                <a:path w="92709" h="6590030">
                  <a:moveTo>
                    <a:pt x="44675" y="879554"/>
                  </a:moveTo>
                  <a:lnTo>
                    <a:pt x="44675" y="848839"/>
                  </a:lnTo>
                </a:path>
                <a:path w="92709" h="6590030">
                  <a:moveTo>
                    <a:pt x="44675" y="818125"/>
                  </a:moveTo>
                  <a:lnTo>
                    <a:pt x="44675" y="787410"/>
                  </a:lnTo>
                </a:path>
                <a:path w="92709" h="6590030">
                  <a:moveTo>
                    <a:pt x="44675" y="756695"/>
                  </a:moveTo>
                  <a:lnTo>
                    <a:pt x="44675" y="725981"/>
                  </a:lnTo>
                </a:path>
                <a:path w="92709" h="6590030">
                  <a:moveTo>
                    <a:pt x="44675" y="695266"/>
                  </a:moveTo>
                  <a:lnTo>
                    <a:pt x="44675" y="664552"/>
                  </a:lnTo>
                </a:path>
                <a:path w="92709" h="6590030">
                  <a:moveTo>
                    <a:pt x="44675" y="633837"/>
                  </a:moveTo>
                  <a:lnTo>
                    <a:pt x="44675" y="600330"/>
                  </a:lnTo>
                </a:path>
                <a:path w="92709" h="6590030">
                  <a:moveTo>
                    <a:pt x="44675" y="569616"/>
                  </a:moveTo>
                  <a:lnTo>
                    <a:pt x="44675" y="538901"/>
                  </a:lnTo>
                </a:path>
                <a:path w="92709" h="6590030">
                  <a:moveTo>
                    <a:pt x="44675" y="508186"/>
                  </a:moveTo>
                  <a:lnTo>
                    <a:pt x="44675" y="477472"/>
                  </a:lnTo>
                </a:path>
                <a:path w="92709" h="6590030">
                  <a:moveTo>
                    <a:pt x="44675" y="446757"/>
                  </a:moveTo>
                  <a:lnTo>
                    <a:pt x="44675" y="416043"/>
                  </a:lnTo>
                </a:path>
                <a:path w="92709" h="6590030">
                  <a:moveTo>
                    <a:pt x="44675" y="385328"/>
                  </a:moveTo>
                  <a:lnTo>
                    <a:pt x="44675" y="354613"/>
                  </a:lnTo>
                </a:path>
                <a:path w="92709" h="6590030">
                  <a:moveTo>
                    <a:pt x="44675" y="321107"/>
                  </a:moveTo>
                  <a:lnTo>
                    <a:pt x="44675" y="290392"/>
                  </a:lnTo>
                </a:path>
                <a:path w="92709" h="6590030">
                  <a:moveTo>
                    <a:pt x="44675" y="259677"/>
                  </a:moveTo>
                  <a:lnTo>
                    <a:pt x="44675" y="228963"/>
                  </a:lnTo>
                </a:path>
                <a:path w="92709" h="6590030">
                  <a:moveTo>
                    <a:pt x="44675" y="198248"/>
                  </a:moveTo>
                  <a:lnTo>
                    <a:pt x="44675" y="167534"/>
                  </a:lnTo>
                </a:path>
                <a:path w="92709" h="6590030">
                  <a:moveTo>
                    <a:pt x="44675" y="136819"/>
                  </a:moveTo>
                  <a:lnTo>
                    <a:pt x="44675" y="106104"/>
                  </a:lnTo>
                </a:path>
                <a:path w="92709" h="6590030">
                  <a:moveTo>
                    <a:pt x="44675" y="72598"/>
                  </a:moveTo>
                  <a:lnTo>
                    <a:pt x="44675" y="41883"/>
                  </a:lnTo>
                </a:path>
                <a:path w="92709" h="6590030">
                  <a:moveTo>
                    <a:pt x="44675" y="11168"/>
                  </a:moveTo>
                  <a:lnTo>
                    <a:pt x="44675" y="0"/>
                  </a:lnTo>
                </a:path>
                <a:path w="92709" h="6590030">
                  <a:moveTo>
                    <a:pt x="44675" y="4029196"/>
                  </a:moveTo>
                  <a:lnTo>
                    <a:pt x="44675" y="4015235"/>
                  </a:lnTo>
                </a:path>
                <a:path w="92709" h="6590030">
                  <a:moveTo>
                    <a:pt x="44675" y="3984520"/>
                  </a:moveTo>
                  <a:lnTo>
                    <a:pt x="44675" y="3953806"/>
                  </a:lnTo>
                </a:path>
                <a:path w="92709" h="6590030">
                  <a:moveTo>
                    <a:pt x="44675" y="3923091"/>
                  </a:moveTo>
                  <a:lnTo>
                    <a:pt x="44675" y="3892377"/>
                  </a:lnTo>
                </a:path>
                <a:path w="92709" h="6590030">
                  <a:moveTo>
                    <a:pt x="44675" y="3858870"/>
                  </a:moveTo>
                  <a:lnTo>
                    <a:pt x="44675" y="3828155"/>
                  </a:lnTo>
                </a:path>
                <a:path w="92709" h="6590030">
                  <a:moveTo>
                    <a:pt x="44675" y="3797441"/>
                  </a:moveTo>
                  <a:lnTo>
                    <a:pt x="44675" y="3766726"/>
                  </a:lnTo>
                </a:path>
                <a:path w="92709" h="6590030">
                  <a:moveTo>
                    <a:pt x="44675" y="3736011"/>
                  </a:moveTo>
                  <a:lnTo>
                    <a:pt x="44675" y="3705297"/>
                  </a:lnTo>
                </a:path>
                <a:path w="92709" h="6590030">
                  <a:moveTo>
                    <a:pt x="44675" y="3674582"/>
                  </a:moveTo>
                  <a:lnTo>
                    <a:pt x="44675" y="3643868"/>
                  </a:lnTo>
                </a:path>
                <a:path w="92709" h="6590030">
                  <a:moveTo>
                    <a:pt x="44675" y="3613153"/>
                  </a:moveTo>
                  <a:lnTo>
                    <a:pt x="44675" y="3579646"/>
                  </a:lnTo>
                </a:path>
                <a:path w="92709" h="6590030">
                  <a:moveTo>
                    <a:pt x="44675" y="3548931"/>
                  </a:moveTo>
                  <a:lnTo>
                    <a:pt x="44675" y="3518217"/>
                  </a:lnTo>
                </a:path>
                <a:path w="92709" h="6590030">
                  <a:moveTo>
                    <a:pt x="44675" y="3487502"/>
                  </a:moveTo>
                  <a:lnTo>
                    <a:pt x="44675" y="3456788"/>
                  </a:lnTo>
                </a:path>
                <a:path w="92709" h="6590030">
                  <a:moveTo>
                    <a:pt x="44675" y="3426073"/>
                  </a:moveTo>
                  <a:lnTo>
                    <a:pt x="44675" y="3395359"/>
                  </a:lnTo>
                </a:path>
                <a:path w="92709" h="6590030">
                  <a:moveTo>
                    <a:pt x="44675" y="3364644"/>
                  </a:moveTo>
                  <a:lnTo>
                    <a:pt x="44675" y="3333929"/>
                  </a:lnTo>
                </a:path>
                <a:path w="92709" h="6590030">
                  <a:moveTo>
                    <a:pt x="44675" y="3300422"/>
                  </a:moveTo>
                  <a:lnTo>
                    <a:pt x="44675" y="3269708"/>
                  </a:lnTo>
                </a:path>
                <a:path w="92709" h="6590030">
                  <a:moveTo>
                    <a:pt x="44675" y="3238993"/>
                  </a:moveTo>
                  <a:lnTo>
                    <a:pt x="44675" y="3208279"/>
                  </a:lnTo>
                </a:path>
                <a:path w="92709" h="6590030">
                  <a:moveTo>
                    <a:pt x="44675" y="3177564"/>
                  </a:moveTo>
                  <a:lnTo>
                    <a:pt x="44675" y="3146850"/>
                  </a:lnTo>
                </a:path>
                <a:path w="92709" h="6590030">
                  <a:moveTo>
                    <a:pt x="44675" y="3116135"/>
                  </a:moveTo>
                  <a:lnTo>
                    <a:pt x="44675" y="3085420"/>
                  </a:lnTo>
                </a:path>
                <a:path w="92709" h="6590030">
                  <a:moveTo>
                    <a:pt x="44675" y="3051913"/>
                  </a:moveTo>
                  <a:lnTo>
                    <a:pt x="44675" y="3021199"/>
                  </a:lnTo>
                </a:path>
                <a:path w="92709" h="6590030">
                  <a:moveTo>
                    <a:pt x="44675" y="2990484"/>
                  </a:moveTo>
                  <a:lnTo>
                    <a:pt x="44675" y="2959770"/>
                  </a:lnTo>
                </a:path>
                <a:path w="92709" h="6590030">
                  <a:moveTo>
                    <a:pt x="44675" y="2929055"/>
                  </a:moveTo>
                  <a:lnTo>
                    <a:pt x="44675" y="2898341"/>
                  </a:lnTo>
                </a:path>
                <a:path w="92709" h="6590030">
                  <a:moveTo>
                    <a:pt x="44675" y="2867626"/>
                  </a:moveTo>
                  <a:lnTo>
                    <a:pt x="44675" y="2836911"/>
                  </a:lnTo>
                </a:path>
                <a:path w="92709" h="6590030">
                  <a:moveTo>
                    <a:pt x="44675" y="2806197"/>
                  </a:moveTo>
                  <a:lnTo>
                    <a:pt x="44675" y="2772690"/>
                  </a:lnTo>
                </a:path>
                <a:path w="92709" h="6590030">
                  <a:moveTo>
                    <a:pt x="44675" y="2741975"/>
                  </a:moveTo>
                  <a:lnTo>
                    <a:pt x="44675" y="2711261"/>
                  </a:lnTo>
                </a:path>
                <a:path w="92709" h="6590030">
                  <a:moveTo>
                    <a:pt x="44675" y="2680546"/>
                  </a:moveTo>
                  <a:lnTo>
                    <a:pt x="44675" y="2649831"/>
                  </a:lnTo>
                </a:path>
                <a:path w="92709" h="6590030">
                  <a:moveTo>
                    <a:pt x="44675" y="2619117"/>
                  </a:moveTo>
                  <a:lnTo>
                    <a:pt x="44675" y="2588402"/>
                  </a:lnTo>
                </a:path>
                <a:path w="92709" h="6590030">
                  <a:moveTo>
                    <a:pt x="44675" y="2557688"/>
                  </a:moveTo>
                  <a:lnTo>
                    <a:pt x="44675" y="2529765"/>
                  </a:lnTo>
                  <a:lnTo>
                    <a:pt x="44675" y="2526973"/>
                  </a:lnTo>
                </a:path>
                <a:path w="92709" h="6590030">
                  <a:moveTo>
                    <a:pt x="44675" y="2493466"/>
                  </a:moveTo>
                  <a:lnTo>
                    <a:pt x="44675" y="2462752"/>
                  </a:lnTo>
                </a:path>
                <a:path w="92709" h="6590030">
                  <a:moveTo>
                    <a:pt x="44675" y="2432037"/>
                  </a:moveTo>
                  <a:lnTo>
                    <a:pt x="44675" y="2401322"/>
                  </a:lnTo>
                </a:path>
                <a:path w="92709" h="6590030">
                  <a:moveTo>
                    <a:pt x="44675" y="2370608"/>
                  </a:moveTo>
                  <a:lnTo>
                    <a:pt x="44675" y="2339893"/>
                  </a:lnTo>
                </a:path>
                <a:path w="92709" h="6590030">
                  <a:moveTo>
                    <a:pt x="44675" y="2309179"/>
                  </a:moveTo>
                  <a:lnTo>
                    <a:pt x="44675" y="2278464"/>
                  </a:lnTo>
                </a:path>
                <a:path w="92709" h="6590030">
                  <a:moveTo>
                    <a:pt x="44675" y="2247750"/>
                  </a:moveTo>
                  <a:lnTo>
                    <a:pt x="44675" y="2214243"/>
                  </a:lnTo>
                </a:path>
                <a:path w="92709" h="6590030">
                  <a:moveTo>
                    <a:pt x="44675" y="2183528"/>
                  </a:moveTo>
                  <a:lnTo>
                    <a:pt x="44675" y="2152813"/>
                  </a:lnTo>
                </a:path>
                <a:path w="92709" h="6590030">
                  <a:moveTo>
                    <a:pt x="44675" y="2122099"/>
                  </a:moveTo>
                  <a:lnTo>
                    <a:pt x="44675" y="2091384"/>
                  </a:lnTo>
                </a:path>
                <a:path w="92709" h="6590030">
                  <a:moveTo>
                    <a:pt x="44675" y="2060670"/>
                  </a:moveTo>
                  <a:lnTo>
                    <a:pt x="44675" y="2029955"/>
                  </a:lnTo>
                </a:path>
                <a:path w="92709" h="6590030">
                  <a:moveTo>
                    <a:pt x="44675" y="1999241"/>
                  </a:moveTo>
                  <a:lnTo>
                    <a:pt x="44675" y="1965734"/>
                  </a:lnTo>
                </a:path>
                <a:path w="92709" h="6590030">
                  <a:moveTo>
                    <a:pt x="44675" y="1935019"/>
                  </a:moveTo>
                  <a:lnTo>
                    <a:pt x="44675" y="1904304"/>
                  </a:lnTo>
                </a:path>
                <a:path w="92709" h="6590030">
                  <a:moveTo>
                    <a:pt x="44675" y="1873590"/>
                  </a:moveTo>
                  <a:lnTo>
                    <a:pt x="44675" y="1842875"/>
                  </a:lnTo>
                </a:path>
                <a:path w="92709" h="6590030">
                  <a:moveTo>
                    <a:pt x="44675" y="1812161"/>
                  </a:moveTo>
                  <a:lnTo>
                    <a:pt x="44675" y="1781446"/>
                  </a:lnTo>
                </a:path>
                <a:path w="92709" h="6590030">
                  <a:moveTo>
                    <a:pt x="44675" y="1750731"/>
                  </a:moveTo>
                  <a:lnTo>
                    <a:pt x="44675" y="1720017"/>
                  </a:lnTo>
                </a:path>
                <a:path w="92709" h="6590030">
                  <a:moveTo>
                    <a:pt x="44675" y="1686510"/>
                  </a:moveTo>
                  <a:lnTo>
                    <a:pt x="44675" y="1655795"/>
                  </a:lnTo>
                </a:path>
                <a:path w="92709" h="6590030">
                  <a:moveTo>
                    <a:pt x="44675" y="1625081"/>
                  </a:moveTo>
                  <a:lnTo>
                    <a:pt x="44675" y="1594366"/>
                  </a:lnTo>
                </a:path>
                <a:path w="92709" h="6590030">
                  <a:moveTo>
                    <a:pt x="44675" y="1563652"/>
                  </a:moveTo>
                  <a:lnTo>
                    <a:pt x="44675" y="1532937"/>
                  </a:lnTo>
                </a:path>
                <a:path w="92709" h="6590030">
                  <a:moveTo>
                    <a:pt x="44675" y="1502222"/>
                  </a:moveTo>
                  <a:lnTo>
                    <a:pt x="44675" y="1471508"/>
                  </a:lnTo>
                </a:path>
                <a:path w="92709" h="6590030">
                  <a:moveTo>
                    <a:pt x="44675" y="1440793"/>
                  </a:moveTo>
                  <a:lnTo>
                    <a:pt x="44675" y="1407286"/>
                  </a:lnTo>
                </a:path>
                <a:path w="92709" h="6590030">
                  <a:moveTo>
                    <a:pt x="44675" y="1376572"/>
                  </a:moveTo>
                  <a:lnTo>
                    <a:pt x="44675" y="1345857"/>
                  </a:lnTo>
                </a:path>
                <a:path w="92709" h="6590030">
                  <a:moveTo>
                    <a:pt x="44675" y="1315143"/>
                  </a:moveTo>
                  <a:lnTo>
                    <a:pt x="44675" y="1284428"/>
                  </a:lnTo>
                </a:path>
                <a:path w="92709" h="6590030">
                  <a:moveTo>
                    <a:pt x="44675" y="1253713"/>
                  </a:moveTo>
                  <a:lnTo>
                    <a:pt x="44675" y="1222999"/>
                  </a:lnTo>
                </a:path>
                <a:path w="92709" h="6590030">
                  <a:moveTo>
                    <a:pt x="44675" y="1192284"/>
                  </a:moveTo>
                  <a:lnTo>
                    <a:pt x="44675" y="1161570"/>
                  </a:lnTo>
                </a:path>
                <a:path w="92709" h="659003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659003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659003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659003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659003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659003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659003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659003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659003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659003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6590030">
                  <a:moveTo>
                    <a:pt x="92143" y="5939086"/>
                  </a:moveTo>
                  <a:lnTo>
                    <a:pt x="92143" y="5908371"/>
                  </a:lnTo>
                </a:path>
                <a:path w="92709" h="6590030">
                  <a:moveTo>
                    <a:pt x="92143" y="5877656"/>
                  </a:moveTo>
                  <a:lnTo>
                    <a:pt x="92143" y="5846942"/>
                  </a:lnTo>
                </a:path>
                <a:path w="92709" h="6590030">
                  <a:moveTo>
                    <a:pt x="92143" y="5816227"/>
                  </a:moveTo>
                  <a:lnTo>
                    <a:pt x="92143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1299785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12997858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12997858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12997858" y="2758729"/>
              <a:ext cx="92710" cy="7491730"/>
            </a:xfrm>
            <a:custGeom>
              <a:avLst/>
              <a:gdLst/>
              <a:ahLst/>
              <a:cxnLst/>
              <a:rect l="l" t="t" r="r" b="b"/>
              <a:pathLst>
                <a:path w="92709" h="7491730">
                  <a:moveTo>
                    <a:pt x="0" y="4822191"/>
                  </a:moveTo>
                  <a:lnTo>
                    <a:pt x="0" y="4791477"/>
                  </a:lnTo>
                </a:path>
                <a:path w="92709" h="7491730">
                  <a:moveTo>
                    <a:pt x="0" y="4760762"/>
                  </a:moveTo>
                  <a:lnTo>
                    <a:pt x="0" y="4730047"/>
                  </a:lnTo>
                </a:path>
                <a:path w="92709" h="7491730">
                  <a:moveTo>
                    <a:pt x="0" y="4699333"/>
                  </a:moveTo>
                  <a:lnTo>
                    <a:pt x="0" y="4665826"/>
                  </a:lnTo>
                </a:path>
                <a:path w="92709" h="7491730">
                  <a:moveTo>
                    <a:pt x="0" y="4635111"/>
                  </a:moveTo>
                  <a:lnTo>
                    <a:pt x="0" y="4604397"/>
                  </a:lnTo>
                </a:path>
                <a:path w="92709" h="7491730">
                  <a:moveTo>
                    <a:pt x="0" y="4573682"/>
                  </a:moveTo>
                  <a:lnTo>
                    <a:pt x="0" y="4542968"/>
                  </a:lnTo>
                </a:path>
                <a:path w="92709" h="7491730">
                  <a:moveTo>
                    <a:pt x="0" y="4512253"/>
                  </a:moveTo>
                  <a:lnTo>
                    <a:pt x="0" y="4481538"/>
                  </a:lnTo>
                </a:path>
                <a:path w="92709" h="7491730">
                  <a:moveTo>
                    <a:pt x="0" y="4450824"/>
                  </a:moveTo>
                  <a:lnTo>
                    <a:pt x="0" y="4420109"/>
                  </a:lnTo>
                </a:path>
                <a:path w="92709" h="7491730">
                  <a:moveTo>
                    <a:pt x="0" y="4386602"/>
                  </a:moveTo>
                  <a:lnTo>
                    <a:pt x="0" y="4355888"/>
                  </a:lnTo>
                </a:path>
                <a:path w="92709" h="7491730">
                  <a:moveTo>
                    <a:pt x="0" y="4325173"/>
                  </a:moveTo>
                  <a:lnTo>
                    <a:pt x="0" y="4294459"/>
                  </a:lnTo>
                </a:path>
                <a:path w="92709" h="7491730">
                  <a:moveTo>
                    <a:pt x="0" y="4263744"/>
                  </a:moveTo>
                  <a:lnTo>
                    <a:pt x="0" y="4233029"/>
                  </a:lnTo>
                </a:path>
                <a:path w="92709" h="7491730">
                  <a:moveTo>
                    <a:pt x="0" y="4202315"/>
                  </a:moveTo>
                  <a:lnTo>
                    <a:pt x="0" y="4171600"/>
                  </a:lnTo>
                </a:path>
                <a:path w="92709" h="7491730">
                  <a:moveTo>
                    <a:pt x="0" y="4140886"/>
                  </a:moveTo>
                  <a:lnTo>
                    <a:pt x="0" y="4107379"/>
                  </a:lnTo>
                </a:path>
                <a:path w="92709" h="7491730">
                  <a:moveTo>
                    <a:pt x="0" y="4076664"/>
                  </a:moveTo>
                  <a:lnTo>
                    <a:pt x="0" y="4045950"/>
                  </a:lnTo>
                </a:path>
                <a:path w="92709" h="7491730">
                  <a:moveTo>
                    <a:pt x="0" y="1130855"/>
                  </a:moveTo>
                  <a:lnTo>
                    <a:pt x="0" y="1128063"/>
                  </a:lnTo>
                </a:path>
                <a:path w="92709" h="7491730">
                  <a:moveTo>
                    <a:pt x="0" y="1097348"/>
                  </a:moveTo>
                  <a:lnTo>
                    <a:pt x="0" y="1066634"/>
                  </a:lnTo>
                </a:path>
                <a:path w="92709" h="7491730">
                  <a:moveTo>
                    <a:pt x="0" y="1035919"/>
                  </a:moveTo>
                  <a:lnTo>
                    <a:pt x="0" y="1005204"/>
                  </a:lnTo>
                </a:path>
                <a:path w="92709" h="7491730">
                  <a:moveTo>
                    <a:pt x="0" y="974490"/>
                  </a:moveTo>
                  <a:lnTo>
                    <a:pt x="0" y="943775"/>
                  </a:lnTo>
                </a:path>
                <a:path w="92709" h="7491730">
                  <a:moveTo>
                    <a:pt x="0" y="913061"/>
                  </a:moveTo>
                  <a:lnTo>
                    <a:pt x="0" y="879554"/>
                  </a:lnTo>
                </a:path>
                <a:path w="92709" h="7491730">
                  <a:moveTo>
                    <a:pt x="0" y="848839"/>
                  </a:moveTo>
                  <a:lnTo>
                    <a:pt x="0" y="818125"/>
                  </a:lnTo>
                </a:path>
                <a:path w="92709" h="7491730">
                  <a:moveTo>
                    <a:pt x="0" y="787410"/>
                  </a:moveTo>
                  <a:lnTo>
                    <a:pt x="0" y="756695"/>
                  </a:lnTo>
                </a:path>
                <a:path w="92709" h="7491730">
                  <a:moveTo>
                    <a:pt x="0" y="725981"/>
                  </a:moveTo>
                  <a:lnTo>
                    <a:pt x="0" y="695266"/>
                  </a:lnTo>
                </a:path>
                <a:path w="92709" h="7491730">
                  <a:moveTo>
                    <a:pt x="0" y="664552"/>
                  </a:moveTo>
                  <a:lnTo>
                    <a:pt x="0" y="633837"/>
                  </a:lnTo>
                </a:path>
                <a:path w="92709" h="7491730">
                  <a:moveTo>
                    <a:pt x="0" y="600330"/>
                  </a:moveTo>
                  <a:lnTo>
                    <a:pt x="0" y="569616"/>
                  </a:lnTo>
                </a:path>
                <a:path w="92709" h="7491730">
                  <a:moveTo>
                    <a:pt x="0" y="538901"/>
                  </a:moveTo>
                  <a:lnTo>
                    <a:pt x="0" y="508186"/>
                  </a:lnTo>
                </a:path>
                <a:path w="92709" h="7491730">
                  <a:moveTo>
                    <a:pt x="0" y="477472"/>
                  </a:moveTo>
                  <a:lnTo>
                    <a:pt x="0" y="446757"/>
                  </a:lnTo>
                </a:path>
                <a:path w="92709" h="7491730">
                  <a:moveTo>
                    <a:pt x="0" y="416043"/>
                  </a:moveTo>
                  <a:lnTo>
                    <a:pt x="0" y="385328"/>
                  </a:lnTo>
                </a:path>
                <a:path w="92709" h="7491730">
                  <a:moveTo>
                    <a:pt x="0" y="354613"/>
                  </a:moveTo>
                  <a:lnTo>
                    <a:pt x="0" y="321107"/>
                  </a:lnTo>
                </a:path>
                <a:path w="92709" h="7491730">
                  <a:moveTo>
                    <a:pt x="0" y="290392"/>
                  </a:moveTo>
                  <a:lnTo>
                    <a:pt x="0" y="259677"/>
                  </a:lnTo>
                </a:path>
                <a:path w="92709" h="7491730">
                  <a:moveTo>
                    <a:pt x="0" y="228963"/>
                  </a:moveTo>
                  <a:lnTo>
                    <a:pt x="0" y="198248"/>
                  </a:lnTo>
                </a:path>
                <a:path w="92709" h="7491730">
                  <a:moveTo>
                    <a:pt x="0" y="167534"/>
                  </a:moveTo>
                  <a:lnTo>
                    <a:pt x="0" y="136819"/>
                  </a:lnTo>
                </a:path>
                <a:path w="92709" h="7491730">
                  <a:moveTo>
                    <a:pt x="0" y="106104"/>
                  </a:moveTo>
                  <a:lnTo>
                    <a:pt x="0" y="72598"/>
                  </a:lnTo>
                </a:path>
                <a:path w="92709" h="7491730">
                  <a:moveTo>
                    <a:pt x="0" y="41883"/>
                  </a:moveTo>
                  <a:lnTo>
                    <a:pt x="0" y="11168"/>
                  </a:lnTo>
                </a:path>
                <a:path w="92709" h="7491730">
                  <a:moveTo>
                    <a:pt x="0" y="4015235"/>
                  </a:moveTo>
                  <a:lnTo>
                    <a:pt x="0" y="3984520"/>
                  </a:lnTo>
                </a:path>
                <a:path w="92709" h="7491730">
                  <a:moveTo>
                    <a:pt x="0" y="3953806"/>
                  </a:moveTo>
                  <a:lnTo>
                    <a:pt x="0" y="3923091"/>
                  </a:lnTo>
                </a:path>
                <a:path w="92709" h="7491730">
                  <a:moveTo>
                    <a:pt x="0" y="3892377"/>
                  </a:moveTo>
                  <a:lnTo>
                    <a:pt x="0" y="3858870"/>
                  </a:lnTo>
                </a:path>
                <a:path w="92709" h="7491730">
                  <a:moveTo>
                    <a:pt x="0" y="3828155"/>
                  </a:moveTo>
                  <a:lnTo>
                    <a:pt x="0" y="3797441"/>
                  </a:lnTo>
                </a:path>
                <a:path w="92709" h="7491730">
                  <a:moveTo>
                    <a:pt x="0" y="3766726"/>
                  </a:moveTo>
                  <a:lnTo>
                    <a:pt x="0" y="3736011"/>
                  </a:lnTo>
                </a:path>
                <a:path w="92709" h="7491730">
                  <a:moveTo>
                    <a:pt x="0" y="3705297"/>
                  </a:moveTo>
                  <a:lnTo>
                    <a:pt x="0" y="3674582"/>
                  </a:lnTo>
                </a:path>
                <a:path w="92709" h="7491730">
                  <a:moveTo>
                    <a:pt x="0" y="3643868"/>
                  </a:moveTo>
                  <a:lnTo>
                    <a:pt x="0" y="3613153"/>
                  </a:lnTo>
                </a:path>
                <a:path w="92709" h="7491730">
                  <a:moveTo>
                    <a:pt x="0" y="3579646"/>
                  </a:moveTo>
                  <a:lnTo>
                    <a:pt x="0" y="3548931"/>
                  </a:lnTo>
                </a:path>
                <a:path w="92709" h="7491730">
                  <a:moveTo>
                    <a:pt x="0" y="3518217"/>
                  </a:moveTo>
                  <a:lnTo>
                    <a:pt x="0" y="3487502"/>
                  </a:lnTo>
                </a:path>
                <a:path w="92709" h="7491730">
                  <a:moveTo>
                    <a:pt x="0" y="3456788"/>
                  </a:moveTo>
                  <a:lnTo>
                    <a:pt x="0" y="3426073"/>
                  </a:lnTo>
                </a:path>
                <a:path w="92709" h="7491730">
                  <a:moveTo>
                    <a:pt x="0" y="3395359"/>
                  </a:moveTo>
                  <a:lnTo>
                    <a:pt x="0" y="3364644"/>
                  </a:lnTo>
                </a:path>
                <a:path w="92709" h="7491730">
                  <a:moveTo>
                    <a:pt x="0" y="3333929"/>
                  </a:moveTo>
                  <a:lnTo>
                    <a:pt x="0" y="3300422"/>
                  </a:lnTo>
                </a:path>
                <a:path w="92709" h="7491730">
                  <a:moveTo>
                    <a:pt x="0" y="3269708"/>
                  </a:moveTo>
                  <a:lnTo>
                    <a:pt x="0" y="3238993"/>
                  </a:lnTo>
                </a:path>
                <a:path w="92709" h="7491730">
                  <a:moveTo>
                    <a:pt x="0" y="3208279"/>
                  </a:moveTo>
                  <a:lnTo>
                    <a:pt x="0" y="3177564"/>
                  </a:lnTo>
                </a:path>
                <a:path w="92709" h="7491730">
                  <a:moveTo>
                    <a:pt x="0" y="3146850"/>
                  </a:moveTo>
                  <a:lnTo>
                    <a:pt x="0" y="3116135"/>
                  </a:lnTo>
                </a:path>
                <a:path w="92709" h="7491730">
                  <a:moveTo>
                    <a:pt x="0" y="3085420"/>
                  </a:moveTo>
                  <a:lnTo>
                    <a:pt x="0" y="3051913"/>
                  </a:lnTo>
                </a:path>
                <a:path w="92709" h="7491730">
                  <a:moveTo>
                    <a:pt x="0" y="3021199"/>
                  </a:moveTo>
                  <a:lnTo>
                    <a:pt x="0" y="2990484"/>
                  </a:lnTo>
                </a:path>
                <a:path w="92709" h="7491730">
                  <a:moveTo>
                    <a:pt x="0" y="2959770"/>
                  </a:moveTo>
                  <a:lnTo>
                    <a:pt x="0" y="2929055"/>
                  </a:lnTo>
                </a:path>
                <a:path w="92709" h="7491730">
                  <a:moveTo>
                    <a:pt x="0" y="2898341"/>
                  </a:moveTo>
                  <a:lnTo>
                    <a:pt x="0" y="2867626"/>
                  </a:lnTo>
                </a:path>
                <a:path w="92709" h="7491730">
                  <a:moveTo>
                    <a:pt x="0" y="2836911"/>
                  </a:moveTo>
                  <a:lnTo>
                    <a:pt x="0" y="2806197"/>
                  </a:lnTo>
                </a:path>
                <a:path w="92709" h="7491730">
                  <a:moveTo>
                    <a:pt x="0" y="2772690"/>
                  </a:moveTo>
                  <a:lnTo>
                    <a:pt x="0" y="2741975"/>
                  </a:lnTo>
                </a:path>
                <a:path w="92709" h="7491730">
                  <a:moveTo>
                    <a:pt x="0" y="2711261"/>
                  </a:moveTo>
                  <a:lnTo>
                    <a:pt x="0" y="2680546"/>
                  </a:lnTo>
                </a:path>
                <a:path w="92709" h="7491730">
                  <a:moveTo>
                    <a:pt x="0" y="2649831"/>
                  </a:moveTo>
                  <a:lnTo>
                    <a:pt x="0" y="2619117"/>
                  </a:lnTo>
                </a:path>
                <a:path w="92709" h="7491730">
                  <a:moveTo>
                    <a:pt x="0" y="2588402"/>
                  </a:moveTo>
                  <a:lnTo>
                    <a:pt x="0" y="2557688"/>
                  </a:lnTo>
                </a:path>
                <a:path w="92709" h="7491730">
                  <a:moveTo>
                    <a:pt x="0" y="2526973"/>
                  </a:moveTo>
                  <a:lnTo>
                    <a:pt x="0" y="2493466"/>
                  </a:lnTo>
                </a:path>
                <a:path w="92709" h="7491730">
                  <a:moveTo>
                    <a:pt x="0" y="2462752"/>
                  </a:moveTo>
                  <a:lnTo>
                    <a:pt x="0" y="2432037"/>
                  </a:lnTo>
                </a:path>
                <a:path w="92709" h="7491730">
                  <a:moveTo>
                    <a:pt x="0" y="2401322"/>
                  </a:moveTo>
                  <a:lnTo>
                    <a:pt x="0" y="2370608"/>
                  </a:lnTo>
                </a:path>
                <a:path w="92709" h="7491730">
                  <a:moveTo>
                    <a:pt x="0" y="2339893"/>
                  </a:moveTo>
                  <a:lnTo>
                    <a:pt x="0" y="2309179"/>
                  </a:lnTo>
                </a:path>
                <a:path w="92709" h="7491730">
                  <a:moveTo>
                    <a:pt x="0" y="2278464"/>
                  </a:moveTo>
                  <a:lnTo>
                    <a:pt x="0" y="2247750"/>
                  </a:lnTo>
                </a:path>
                <a:path w="92709" h="7491730">
                  <a:moveTo>
                    <a:pt x="0" y="2214243"/>
                  </a:moveTo>
                  <a:lnTo>
                    <a:pt x="0" y="2183528"/>
                  </a:lnTo>
                </a:path>
                <a:path w="92709" h="7491730">
                  <a:moveTo>
                    <a:pt x="0" y="2152813"/>
                  </a:moveTo>
                  <a:lnTo>
                    <a:pt x="0" y="2122099"/>
                  </a:lnTo>
                </a:path>
                <a:path w="92709" h="7491730">
                  <a:moveTo>
                    <a:pt x="0" y="2091384"/>
                  </a:moveTo>
                  <a:lnTo>
                    <a:pt x="0" y="2060670"/>
                  </a:lnTo>
                </a:path>
                <a:path w="92709" h="7491730">
                  <a:moveTo>
                    <a:pt x="0" y="2029955"/>
                  </a:moveTo>
                  <a:lnTo>
                    <a:pt x="0" y="1999241"/>
                  </a:lnTo>
                </a:path>
                <a:path w="92709" h="7491730">
                  <a:moveTo>
                    <a:pt x="0" y="1965734"/>
                  </a:moveTo>
                  <a:lnTo>
                    <a:pt x="0" y="1935019"/>
                  </a:lnTo>
                </a:path>
                <a:path w="92709" h="7491730">
                  <a:moveTo>
                    <a:pt x="0" y="1904304"/>
                  </a:moveTo>
                  <a:lnTo>
                    <a:pt x="0" y="1873590"/>
                  </a:lnTo>
                </a:path>
                <a:path w="92709" h="7491730">
                  <a:moveTo>
                    <a:pt x="0" y="1842875"/>
                  </a:moveTo>
                  <a:lnTo>
                    <a:pt x="0" y="1812161"/>
                  </a:lnTo>
                </a:path>
                <a:path w="92709" h="7491730">
                  <a:moveTo>
                    <a:pt x="0" y="1781446"/>
                  </a:moveTo>
                  <a:lnTo>
                    <a:pt x="0" y="1750731"/>
                  </a:lnTo>
                </a:path>
                <a:path w="92709" h="7491730">
                  <a:moveTo>
                    <a:pt x="0" y="1720017"/>
                  </a:moveTo>
                  <a:lnTo>
                    <a:pt x="0" y="1686510"/>
                  </a:lnTo>
                </a:path>
                <a:path w="92709" h="7491730">
                  <a:moveTo>
                    <a:pt x="0" y="1655795"/>
                  </a:moveTo>
                  <a:lnTo>
                    <a:pt x="0" y="1625081"/>
                  </a:lnTo>
                </a:path>
                <a:path w="92709" h="7491730">
                  <a:moveTo>
                    <a:pt x="0" y="1594366"/>
                  </a:moveTo>
                  <a:lnTo>
                    <a:pt x="0" y="1563652"/>
                  </a:lnTo>
                </a:path>
                <a:path w="92709" h="7491730">
                  <a:moveTo>
                    <a:pt x="0" y="1532937"/>
                  </a:moveTo>
                  <a:lnTo>
                    <a:pt x="0" y="1502222"/>
                  </a:lnTo>
                </a:path>
                <a:path w="92709" h="7491730">
                  <a:moveTo>
                    <a:pt x="0" y="1471508"/>
                  </a:moveTo>
                  <a:lnTo>
                    <a:pt x="0" y="1440793"/>
                  </a:lnTo>
                </a:path>
                <a:path w="92709" h="7491730">
                  <a:moveTo>
                    <a:pt x="0" y="1407286"/>
                  </a:moveTo>
                  <a:lnTo>
                    <a:pt x="0" y="1376572"/>
                  </a:lnTo>
                </a:path>
                <a:path w="92709" h="7491730">
                  <a:moveTo>
                    <a:pt x="0" y="1345857"/>
                  </a:moveTo>
                  <a:lnTo>
                    <a:pt x="0" y="1315143"/>
                  </a:lnTo>
                </a:path>
                <a:path w="92709" h="7491730">
                  <a:moveTo>
                    <a:pt x="0" y="1284428"/>
                  </a:moveTo>
                  <a:lnTo>
                    <a:pt x="0" y="1253713"/>
                  </a:lnTo>
                </a:path>
                <a:path w="92709" h="7491730">
                  <a:moveTo>
                    <a:pt x="0" y="1222999"/>
                  </a:moveTo>
                  <a:lnTo>
                    <a:pt x="0" y="1192284"/>
                  </a:lnTo>
                </a:path>
                <a:path w="92709" h="7491730">
                  <a:moveTo>
                    <a:pt x="0" y="1161570"/>
                  </a:moveTo>
                  <a:lnTo>
                    <a:pt x="0" y="1130855"/>
                  </a:lnTo>
                </a:path>
                <a:path w="92709" h="7491730">
                  <a:moveTo>
                    <a:pt x="47468" y="6589677"/>
                  </a:moveTo>
                  <a:lnTo>
                    <a:pt x="47468" y="6558962"/>
                  </a:lnTo>
                </a:path>
                <a:path w="92709" h="7491730">
                  <a:moveTo>
                    <a:pt x="47468" y="6528247"/>
                  </a:moveTo>
                  <a:lnTo>
                    <a:pt x="47468" y="6497533"/>
                  </a:lnTo>
                </a:path>
                <a:path w="92709" h="7491730">
                  <a:moveTo>
                    <a:pt x="47468" y="6466818"/>
                  </a:moveTo>
                  <a:lnTo>
                    <a:pt x="47468" y="6436104"/>
                  </a:lnTo>
                </a:path>
                <a:path w="92709" h="7491730">
                  <a:moveTo>
                    <a:pt x="47468" y="6405389"/>
                  </a:moveTo>
                  <a:lnTo>
                    <a:pt x="47468" y="6374674"/>
                  </a:lnTo>
                </a:path>
                <a:path w="92709" h="7491730">
                  <a:moveTo>
                    <a:pt x="47468" y="6343960"/>
                  </a:moveTo>
                  <a:lnTo>
                    <a:pt x="47468" y="6313245"/>
                  </a:lnTo>
                </a:path>
                <a:path w="92709" h="7491730">
                  <a:moveTo>
                    <a:pt x="47468" y="6279738"/>
                  </a:moveTo>
                  <a:lnTo>
                    <a:pt x="47468" y="6249024"/>
                  </a:lnTo>
                </a:path>
                <a:path w="92709" h="7491730">
                  <a:moveTo>
                    <a:pt x="47468" y="6218309"/>
                  </a:moveTo>
                  <a:lnTo>
                    <a:pt x="47468" y="6187595"/>
                  </a:lnTo>
                </a:path>
                <a:path w="92709" h="7491730">
                  <a:moveTo>
                    <a:pt x="47468" y="6156880"/>
                  </a:moveTo>
                  <a:lnTo>
                    <a:pt x="47468" y="6126165"/>
                  </a:lnTo>
                </a:path>
                <a:path w="92709" h="7491730">
                  <a:moveTo>
                    <a:pt x="47468" y="6095451"/>
                  </a:moveTo>
                  <a:lnTo>
                    <a:pt x="47468" y="6064736"/>
                  </a:lnTo>
                </a:path>
                <a:path w="92709" h="7491730">
                  <a:moveTo>
                    <a:pt x="47468" y="6031229"/>
                  </a:moveTo>
                  <a:lnTo>
                    <a:pt x="47468" y="6000515"/>
                  </a:lnTo>
                </a:path>
                <a:path w="92709" h="7491730">
                  <a:moveTo>
                    <a:pt x="47468" y="5969800"/>
                  </a:moveTo>
                  <a:lnTo>
                    <a:pt x="47468" y="5939086"/>
                  </a:lnTo>
                </a:path>
                <a:path w="92709" h="7491730">
                  <a:moveTo>
                    <a:pt x="47468" y="5908371"/>
                  </a:moveTo>
                  <a:lnTo>
                    <a:pt x="47468" y="5877656"/>
                  </a:lnTo>
                </a:path>
                <a:path w="92709" h="7491730">
                  <a:moveTo>
                    <a:pt x="47468" y="5846942"/>
                  </a:moveTo>
                  <a:lnTo>
                    <a:pt x="47468" y="5816227"/>
                  </a:lnTo>
                </a:path>
                <a:path w="92709" h="7491730">
                  <a:moveTo>
                    <a:pt x="47468" y="5785513"/>
                  </a:moveTo>
                  <a:lnTo>
                    <a:pt x="47468" y="5752006"/>
                  </a:lnTo>
                </a:path>
                <a:path w="92709" h="7491730">
                  <a:moveTo>
                    <a:pt x="47468" y="5721291"/>
                  </a:moveTo>
                  <a:lnTo>
                    <a:pt x="47468" y="5690577"/>
                  </a:lnTo>
                </a:path>
                <a:path w="92709" h="7491730">
                  <a:moveTo>
                    <a:pt x="47468" y="5659862"/>
                  </a:moveTo>
                  <a:lnTo>
                    <a:pt x="47468" y="5629147"/>
                  </a:lnTo>
                </a:path>
                <a:path w="92709" h="7491730">
                  <a:moveTo>
                    <a:pt x="47468" y="5598433"/>
                  </a:moveTo>
                  <a:lnTo>
                    <a:pt x="47468" y="5567718"/>
                  </a:lnTo>
                </a:path>
                <a:path w="92709" h="7491730">
                  <a:moveTo>
                    <a:pt x="47468" y="5537004"/>
                  </a:moveTo>
                  <a:lnTo>
                    <a:pt x="47468" y="5506289"/>
                  </a:lnTo>
                </a:path>
                <a:path w="92709" h="7491730">
                  <a:moveTo>
                    <a:pt x="47468" y="5472782"/>
                  </a:moveTo>
                  <a:lnTo>
                    <a:pt x="47468" y="5442068"/>
                  </a:lnTo>
                </a:path>
                <a:path w="92709" h="7491730">
                  <a:moveTo>
                    <a:pt x="47468" y="5411353"/>
                  </a:moveTo>
                  <a:lnTo>
                    <a:pt x="47468" y="5380638"/>
                  </a:lnTo>
                </a:path>
                <a:path w="92709" h="7491730">
                  <a:moveTo>
                    <a:pt x="47468" y="5349924"/>
                  </a:moveTo>
                  <a:lnTo>
                    <a:pt x="47468" y="5319209"/>
                  </a:lnTo>
                </a:path>
                <a:path w="92709" h="7491730">
                  <a:moveTo>
                    <a:pt x="47468" y="5288495"/>
                  </a:moveTo>
                  <a:lnTo>
                    <a:pt x="47468" y="5257780"/>
                  </a:lnTo>
                </a:path>
                <a:path w="92709" h="7491730">
                  <a:moveTo>
                    <a:pt x="47468" y="5227065"/>
                  </a:moveTo>
                  <a:lnTo>
                    <a:pt x="47468" y="5193559"/>
                  </a:lnTo>
                </a:path>
                <a:path w="92709" h="7491730">
                  <a:moveTo>
                    <a:pt x="47468" y="5162844"/>
                  </a:moveTo>
                  <a:lnTo>
                    <a:pt x="47468" y="5132129"/>
                  </a:lnTo>
                </a:path>
                <a:path w="92709" h="7491730">
                  <a:moveTo>
                    <a:pt x="47468" y="5101415"/>
                  </a:moveTo>
                  <a:lnTo>
                    <a:pt x="47468" y="5070700"/>
                  </a:lnTo>
                </a:path>
                <a:path w="92709" h="7491730">
                  <a:moveTo>
                    <a:pt x="47468" y="5039986"/>
                  </a:moveTo>
                  <a:lnTo>
                    <a:pt x="47468" y="5009271"/>
                  </a:lnTo>
                </a:path>
                <a:path w="92709" h="7491730">
                  <a:moveTo>
                    <a:pt x="47468" y="4978556"/>
                  </a:moveTo>
                  <a:lnTo>
                    <a:pt x="47468" y="4945050"/>
                  </a:lnTo>
                </a:path>
                <a:path w="92709" h="7491730">
                  <a:moveTo>
                    <a:pt x="47468" y="4914335"/>
                  </a:moveTo>
                  <a:lnTo>
                    <a:pt x="47468" y="4883620"/>
                  </a:lnTo>
                </a:path>
                <a:path w="92709" h="7491730">
                  <a:moveTo>
                    <a:pt x="47468" y="4852906"/>
                  </a:moveTo>
                  <a:lnTo>
                    <a:pt x="47468" y="4822191"/>
                  </a:lnTo>
                </a:path>
                <a:path w="92709" h="7491730">
                  <a:moveTo>
                    <a:pt x="47468" y="4791477"/>
                  </a:moveTo>
                  <a:lnTo>
                    <a:pt x="47468" y="4760762"/>
                  </a:lnTo>
                </a:path>
                <a:path w="92709" h="7491730">
                  <a:moveTo>
                    <a:pt x="47468" y="4730047"/>
                  </a:moveTo>
                  <a:lnTo>
                    <a:pt x="47468" y="4699333"/>
                  </a:lnTo>
                </a:path>
                <a:path w="92709" h="7491730">
                  <a:moveTo>
                    <a:pt x="47468" y="4665826"/>
                  </a:moveTo>
                  <a:lnTo>
                    <a:pt x="47468" y="4635111"/>
                  </a:lnTo>
                </a:path>
                <a:path w="92709" h="7491730">
                  <a:moveTo>
                    <a:pt x="47468" y="4604397"/>
                  </a:moveTo>
                  <a:lnTo>
                    <a:pt x="47468" y="4573682"/>
                  </a:lnTo>
                </a:path>
                <a:path w="92709" h="7491730">
                  <a:moveTo>
                    <a:pt x="47468" y="4542968"/>
                  </a:moveTo>
                  <a:lnTo>
                    <a:pt x="47468" y="4512253"/>
                  </a:lnTo>
                </a:path>
                <a:path w="92709" h="7491730">
                  <a:moveTo>
                    <a:pt x="47468" y="4481538"/>
                  </a:moveTo>
                  <a:lnTo>
                    <a:pt x="47468" y="4450824"/>
                  </a:lnTo>
                </a:path>
                <a:path w="92709" h="7491730">
                  <a:moveTo>
                    <a:pt x="47468" y="4420109"/>
                  </a:moveTo>
                  <a:lnTo>
                    <a:pt x="47468" y="4386602"/>
                  </a:lnTo>
                </a:path>
                <a:path w="92709" h="7491730">
                  <a:moveTo>
                    <a:pt x="47468" y="4355888"/>
                  </a:moveTo>
                  <a:lnTo>
                    <a:pt x="47468" y="4325173"/>
                  </a:lnTo>
                </a:path>
                <a:path w="92709" h="7491730">
                  <a:moveTo>
                    <a:pt x="47468" y="4294459"/>
                  </a:moveTo>
                  <a:lnTo>
                    <a:pt x="47468" y="4263744"/>
                  </a:lnTo>
                </a:path>
                <a:path w="92709" h="7491730">
                  <a:moveTo>
                    <a:pt x="47468" y="4233029"/>
                  </a:moveTo>
                  <a:lnTo>
                    <a:pt x="47468" y="4202315"/>
                  </a:lnTo>
                </a:path>
                <a:path w="92709" h="7491730">
                  <a:moveTo>
                    <a:pt x="47468" y="4171600"/>
                  </a:moveTo>
                  <a:lnTo>
                    <a:pt x="47468" y="4140886"/>
                  </a:lnTo>
                </a:path>
                <a:path w="92709" h="7491730">
                  <a:moveTo>
                    <a:pt x="47468" y="4107379"/>
                  </a:moveTo>
                  <a:lnTo>
                    <a:pt x="47468" y="4076664"/>
                  </a:lnTo>
                </a:path>
                <a:path w="92709" h="7491730">
                  <a:moveTo>
                    <a:pt x="47468" y="4045950"/>
                  </a:moveTo>
                  <a:lnTo>
                    <a:pt x="47468" y="4029196"/>
                  </a:lnTo>
                </a:path>
                <a:path w="92709" h="7491730">
                  <a:moveTo>
                    <a:pt x="47468" y="1128063"/>
                  </a:moveTo>
                  <a:lnTo>
                    <a:pt x="47468" y="1097348"/>
                  </a:lnTo>
                </a:path>
                <a:path w="92709" h="7491730">
                  <a:moveTo>
                    <a:pt x="47468" y="1066634"/>
                  </a:moveTo>
                  <a:lnTo>
                    <a:pt x="47468" y="1035919"/>
                  </a:lnTo>
                </a:path>
                <a:path w="92709" h="7491730">
                  <a:moveTo>
                    <a:pt x="47468" y="1005204"/>
                  </a:moveTo>
                  <a:lnTo>
                    <a:pt x="47468" y="974490"/>
                  </a:lnTo>
                </a:path>
                <a:path w="92709" h="7491730">
                  <a:moveTo>
                    <a:pt x="47468" y="943775"/>
                  </a:moveTo>
                  <a:lnTo>
                    <a:pt x="47468" y="913061"/>
                  </a:lnTo>
                </a:path>
                <a:path w="92709" h="7491730">
                  <a:moveTo>
                    <a:pt x="47468" y="879554"/>
                  </a:moveTo>
                  <a:lnTo>
                    <a:pt x="47468" y="848839"/>
                  </a:lnTo>
                </a:path>
                <a:path w="92709" h="7491730">
                  <a:moveTo>
                    <a:pt x="47468" y="818125"/>
                  </a:moveTo>
                  <a:lnTo>
                    <a:pt x="47468" y="787410"/>
                  </a:lnTo>
                </a:path>
                <a:path w="92709" h="7491730">
                  <a:moveTo>
                    <a:pt x="47468" y="756695"/>
                  </a:moveTo>
                  <a:lnTo>
                    <a:pt x="47468" y="725981"/>
                  </a:lnTo>
                </a:path>
                <a:path w="92709" h="7491730">
                  <a:moveTo>
                    <a:pt x="47468" y="695266"/>
                  </a:moveTo>
                  <a:lnTo>
                    <a:pt x="47468" y="664552"/>
                  </a:lnTo>
                </a:path>
                <a:path w="92709" h="7491730">
                  <a:moveTo>
                    <a:pt x="47468" y="633837"/>
                  </a:moveTo>
                  <a:lnTo>
                    <a:pt x="47468" y="600330"/>
                  </a:lnTo>
                </a:path>
                <a:path w="92709" h="7491730">
                  <a:moveTo>
                    <a:pt x="47468" y="569616"/>
                  </a:moveTo>
                  <a:lnTo>
                    <a:pt x="47468" y="538901"/>
                  </a:lnTo>
                </a:path>
                <a:path w="92709" h="7491730">
                  <a:moveTo>
                    <a:pt x="47468" y="508186"/>
                  </a:moveTo>
                  <a:lnTo>
                    <a:pt x="47468" y="477472"/>
                  </a:lnTo>
                </a:path>
                <a:path w="92709" h="7491730">
                  <a:moveTo>
                    <a:pt x="47468" y="446757"/>
                  </a:moveTo>
                  <a:lnTo>
                    <a:pt x="47468" y="416043"/>
                  </a:lnTo>
                </a:path>
                <a:path w="92709" h="7491730">
                  <a:moveTo>
                    <a:pt x="47468" y="385328"/>
                  </a:moveTo>
                  <a:lnTo>
                    <a:pt x="47468" y="354613"/>
                  </a:lnTo>
                </a:path>
                <a:path w="92709" h="7491730">
                  <a:moveTo>
                    <a:pt x="47468" y="321107"/>
                  </a:moveTo>
                  <a:lnTo>
                    <a:pt x="47468" y="290392"/>
                  </a:lnTo>
                </a:path>
                <a:path w="92709" h="7491730">
                  <a:moveTo>
                    <a:pt x="47468" y="259677"/>
                  </a:moveTo>
                  <a:lnTo>
                    <a:pt x="47468" y="228963"/>
                  </a:lnTo>
                </a:path>
                <a:path w="92709" h="7491730">
                  <a:moveTo>
                    <a:pt x="47468" y="198248"/>
                  </a:moveTo>
                  <a:lnTo>
                    <a:pt x="47468" y="167534"/>
                  </a:lnTo>
                </a:path>
                <a:path w="92709" h="7491730">
                  <a:moveTo>
                    <a:pt x="47468" y="136819"/>
                  </a:moveTo>
                  <a:lnTo>
                    <a:pt x="47468" y="106104"/>
                  </a:lnTo>
                </a:path>
                <a:path w="92709" h="7491730">
                  <a:moveTo>
                    <a:pt x="47468" y="72598"/>
                  </a:moveTo>
                  <a:lnTo>
                    <a:pt x="47468" y="41883"/>
                  </a:lnTo>
                </a:path>
                <a:path w="92709" h="7491730">
                  <a:moveTo>
                    <a:pt x="47468" y="11168"/>
                  </a:moveTo>
                  <a:lnTo>
                    <a:pt x="47468" y="0"/>
                  </a:lnTo>
                </a:path>
                <a:path w="92709" h="7491730">
                  <a:moveTo>
                    <a:pt x="47468" y="4029196"/>
                  </a:moveTo>
                  <a:lnTo>
                    <a:pt x="47468" y="4015235"/>
                  </a:lnTo>
                </a:path>
                <a:path w="92709" h="7491730">
                  <a:moveTo>
                    <a:pt x="47468" y="3984520"/>
                  </a:moveTo>
                  <a:lnTo>
                    <a:pt x="47468" y="3953806"/>
                  </a:lnTo>
                </a:path>
                <a:path w="92709" h="7491730">
                  <a:moveTo>
                    <a:pt x="47468" y="3923091"/>
                  </a:moveTo>
                  <a:lnTo>
                    <a:pt x="47468" y="3892377"/>
                  </a:lnTo>
                </a:path>
                <a:path w="92709" h="7491730">
                  <a:moveTo>
                    <a:pt x="47468" y="3858870"/>
                  </a:moveTo>
                  <a:lnTo>
                    <a:pt x="47468" y="3828155"/>
                  </a:lnTo>
                </a:path>
                <a:path w="92709" h="7491730">
                  <a:moveTo>
                    <a:pt x="47468" y="3797441"/>
                  </a:moveTo>
                  <a:lnTo>
                    <a:pt x="47468" y="3766726"/>
                  </a:lnTo>
                </a:path>
                <a:path w="92709" h="7491730">
                  <a:moveTo>
                    <a:pt x="47468" y="3736011"/>
                  </a:moveTo>
                  <a:lnTo>
                    <a:pt x="47468" y="3705297"/>
                  </a:lnTo>
                </a:path>
                <a:path w="92709" h="7491730">
                  <a:moveTo>
                    <a:pt x="47468" y="3674582"/>
                  </a:moveTo>
                  <a:lnTo>
                    <a:pt x="47468" y="3643868"/>
                  </a:lnTo>
                </a:path>
                <a:path w="92709" h="7491730">
                  <a:moveTo>
                    <a:pt x="47468" y="3613153"/>
                  </a:moveTo>
                  <a:lnTo>
                    <a:pt x="47468" y="3579646"/>
                  </a:lnTo>
                </a:path>
                <a:path w="92709" h="7491730">
                  <a:moveTo>
                    <a:pt x="47468" y="3548931"/>
                  </a:moveTo>
                  <a:lnTo>
                    <a:pt x="47468" y="3518217"/>
                  </a:lnTo>
                </a:path>
                <a:path w="92709" h="7491730">
                  <a:moveTo>
                    <a:pt x="47468" y="3487502"/>
                  </a:moveTo>
                  <a:lnTo>
                    <a:pt x="47468" y="3456788"/>
                  </a:lnTo>
                </a:path>
                <a:path w="92709" h="7491730">
                  <a:moveTo>
                    <a:pt x="47468" y="3426073"/>
                  </a:moveTo>
                  <a:lnTo>
                    <a:pt x="47468" y="3395359"/>
                  </a:lnTo>
                </a:path>
                <a:path w="92709" h="7491730">
                  <a:moveTo>
                    <a:pt x="47468" y="3364644"/>
                  </a:moveTo>
                  <a:lnTo>
                    <a:pt x="47468" y="3333929"/>
                  </a:lnTo>
                </a:path>
                <a:path w="92709" h="7491730">
                  <a:moveTo>
                    <a:pt x="47468" y="3300422"/>
                  </a:moveTo>
                  <a:lnTo>
                    <a:pt x="47468" y="3269708"/>
                  </a:lnTo>
                </a:path>
                <a:path w="92709" h="7491730">
                  <a:moveTo>
                    <a:pt x="47468" y="3238993"/>
                  </a:moveTo>
                  <a:lnTo>
                    <a:pt x="47468" y="3208279"/>
                  </a:lnTo>
                </a:path>
                <a:path w="92709" h="7491730">
                  <a:moveTo>
                    <a:pt x="47468" y="3177564"/>
                  </a:moveTo>
                  <a:lnTo>
                    <a:pt x="47468" y="3146850"/>
                  </a:lnTo>
                </a:path>
                <a:path w="92709" h="7491730">
                  <a:moveTo>
                    <a:pt x="47468" y="3116135"/>
                  </a:moveTo>
                  <a:lnTo>
                    <a:pt x="47468" y="3085420"/>
                  </a:lnTo>
                </a:path>
                <a:path w="92709" h="7491730">
                  <a:moveTo>
                    <a:pt x="47468" y="3051913"/>
                  </a:moveTo>
                  <a:lnTo>
                    <a:pt x="47468" y="3021199"/>
                  </a:lnTo>
                </a:path>
                <a:path w="92709" h="7491730">
                  <a:moveTo>
                    <a:pt x="47468" y="2990484"/>
                  </a:moveTo>
                  <a:lnTo>
                    <a:pt x="47468" y="2959770"/>
                  </a:lnTo>
                </a:path>
                <a:path w="92709" h="7491730">
                  <a:moveTo>
                    <a:pt x="47468" y="2929055"/>
                  </a:moveTo>
                  <a:lnTo>
                    <a:pt x="47468" y="2898341"/>
                  </a:lnTo>
                </a:path>
                <a:path w="92709" h="7491730">
                  <a:moveTo>
                    <a:pt x="47468" y="2867626"/>
                  </a:moveTo>
                  <a:lnTo>
                    <a:pt x="47468" y="2836911"/>
                  </a:lnTo>
                </a:path>
                <a:path w="92709" h="7491730">
                  <a:moveTo>
                    <a:pt x="47468" y="2806197"/>
                  </a:moveTo>
                  <a:lnTo>
                    <a:pt x="47468" y="2772690"/>
                  </a:lnTo>
                </a:path>
                <a:path w="92709" h="7491730">
                  <a:moveTo>
                    <a:pt x="47468" y="2741975"/>
                  </a:moveTo>
                  <a:lnTo>
                    <a:pt x="47468" y="2711261"/>
                  </a:lnTo>
                </a:path>
                <a:path w="92709" h="7491730">
                  <a:moveTo>
                    <a:pt x="47468" y="2680546"/>
                  </a:moveTo>
                  <a:lnTo>
                    <a:pt x="47468" y="2649831"/>
                  </a:lnTo>
                </a:path>
                <a:path w="92709" h="7491730">
                  <a:moveTo>
                    <a:pt x="47468" y="2619117"/>
                  </a:moveTo>
                  <a:lnTo>
                    <a:pt x="47468" y="2588402"/>
                  </a:lnTo>
                </a:path>
                <a:path w="92709" h="7491730">
                  <a:moveTo>
                    <a:pt x="47468" y="2557688"/>
                  </a:moveTo>
                  <a:lnTo>
                    <a:pt x="47468" y="2529765"/>
                  </a:lnTo>
                  <a:lnTo>
                    <a:pt x="47468" y="2526973"/>
                  </a:lnTo>
                </a:path>
                <a:path w="92709" h="7491730">
                  <a:moveTo>
                    <a:pt x="47468" y="2493466"/>
                  </a:moveTo>
                  <a:lnTo>
                    <a:pt x="47468" y="2462752"/>
                  </a:lnTo>
                </a:path>
                <a:path w="92709" h="7491730">
                  <a:moveTo>
                    <a:pt x="47468" y="2432037"/>
                  </a:moveTo>
                  <a:lnTo>
                    <a:pt x="47468" y="2401322"/>
                  </a:lnTo>
                </a:path>
                <a:path w="92709" h="7491730">
                  <a:moveTo>
                    <a:pt x="47468" y="2370608"/>
                  </a:moveTo>
                  <a:lnTo>
                    <a:pt x="47468" y="2339893"/>
                  </a:lnTo>
                </a:path>
                <a:path w="92709" h="7491730">
                  <a:moveTo>
                    <a:pt x="47468" y="2309179"/>
                  </a:moveTo>
                  <a:lnTo>
                    <a:pt x="47468" y="2278464"/>
                  </a:lnTo>
                </a:path>
                <a:path w="92709" h="7491730">
                  <a:moveTo>
                    <a:pt x="47468" y="2247750"/>
                  </a:moveTo>
                  <a:lnTo>
                    <a:pt x="47468" y="2214243"/>
                  </a:lnTo>
                </a:path>
                <a:path w="92709" h="7491730">
                  <a:moveTo>
                    <a:pt x="47468" y="2183528"/>
                  </a:moveTo>
                  <a:lnTo>
                    <a:pt x="47468" y="2152813"/>
                  </a:lnTo>
                </a:path>
                <a:path w="92709" h="7491730">
                  <a:moveTo>
                    <a:pt x="47468" y="2122099"/>
                  </a:moveTo>
                  <a:lnTo>
                    <a:pt x="47468" y="2091384"/>
                  </a:lnTo>
                </a:path>
                <a:path w="92709" h="7491730">
                  <a:moveTo>
                    <a:pt x="47468" y="2060670"/>
                  </a:moveTo>
                  <a:lnTo>
                    <a:pt x="47468" y="2029955"/>
                  </a:lnTo>
                </a:path>
                <a:path w="92709" h="7491730">
                  <a:moveTo>
                    <a:pt x="47468" y="1999241"/>
                  </a:moveTo>
                  <a:lnTo>
                    <a:pt x="47468" y="1965734"/>
                  </a:lnTo>
                </a:path>
                <a:path w="92709" h="7491730">
                  <a:moveTo>
                    <a:pt x="47468" y="1935019"/>
                  </a:moveTo>
                  <a:lnTo>
                    <a:pt x="47468" y="1904304"/>
                  </a:lnTo>
                </a:path>
                <a:path w="92709" h="7491730">
                  <a:moveTo>
                    <a:pt x="47468" y="1873590"/>
                  </a:moveTo>
                  <a:lnTo>
                    <a:pt x="47468" y="1842875"/>
                  </a:lnTo>
                </a:path>
                <a:path w="92709" h="7491730">
                  <a:moveTo>
                    <a:pt x="47468" y="1812161"/>
                  </a:moveTo>
                  <a:lnTo>
                    <a:pt x="47468" y="1781446"/>
                  </a:lnTo>
                </a:path>
                <a:path w="92709" h="7491730">
                  <a:moveTo>
                    <a:pt x="47468" y="1750731"/>
                  </a:moveTo>
                  <a:lnTo>
                    <a:pt x="47468" y="1720017"/>
                  </a:lnTo>
                </a:path>
                <a:path w="92709" h="7491730">
                  <a:moveTo>
                    <a:pt x="47468" y="1686510"/>
                  </a:moveTo>
                  <a:lnTo>
                    <a:pt x="47468" y="1655795"/>
                  </a:lnTo>
                </a:path>
                <a:path w="92709" h="7491730">
                  <a:moveTo>
                    <a:pt x="47468" y="1625081"/>
                  </a:moveTo>
                  <a:lnTo>
                    <a:pt x="47468" y="1594366"/>
                  </a:lnTo>
                </a:path>
                <a:path w="92709" h="7491730">
                  <a:moveTo>
                    <a:pt x="47468" y="1563652"/>
                  </a:moveTo>
                  <a:lnTo>
                    <a:pt x="47468" y="1532937"/>
                  </a:lnTo>
                </a:path>
                <a:path w="92709" h="7491730">
                  <a:moveTo>
                    <a:pt x="47468" y="1502222"/>
                  </a:moveTo>
                  <a:lnTo>
                    <a:pt x="47468" y="1471508"/>
                  </a:lnTo>
                </a:path>
                <a:path w="92709" h="7491730">
                  <a:moveTo>
                    <a:pt x="47468" y="1440793"/>
                  </a:moveTo>
                  <a:lnTo>
                    <a:pt x="47468" y="1407286"/>
                  </a:lnTo>
                </a:path>
                <a:path w="92709" h="7491730">
                  <a:moveTo>
                    <a:pt x="47468" y="1376572"/>
                  </a:moveTo>
                  <a:lnTo>
                    <a:pt x="47468" y="1345857"/>
                  </a:lnTo>
                </a:path>
                <a:path w="92709" h="7491730">
                  <a:moveTo>
                    <a:pt x="47468" y="1315143"/>
                  </a:moveTo>
                  <a:lnTo>
                    <a:pt x="47468" y="1284428"/>
                  </a:lnTo>
                </a:path>
                <a:path w="92709" h="7491730">
                  <a:moveTo>
                    <a:pt x="47468" y="1253713"/>
                  </a:moveTo>
                  <a:lnTo>
                    <a:pt x="47468" y="1222999"/>
                  </a:lnTo>
                </a:path>
                <a:path w="92709" h="7491730">
                  <a:moveTo>
                    <a:pt x="47468" y="1192284"/>
                  </a:moveTo>
                  <a:lnTo>
                    <a:pt x="47468" y="1161570"/>
                  </a:lnTo>
                </a:path>
                <a:path w="92709" h="7491730">
                  <a:moveTo>
                    <a:pt x="92143" y="7491569"/>
                  </a:moveTo>
                  <a:lnTo>
                    <a:pt x="92143" y="7460854"/>
                  </a:lnTo>
                </a:path>
                <a:path w="92709" h="7491730">
                  <a:moveTo>
                    <a:pt x="92143" y="7430140"/>
                  </a:moveTo>
                  <a:lnTo>
                    <a:pt x="92143" y="7399425"/>
                  </a:lnTo>
                </a:path>
                <a:path w="92709" h="7491730">
                  <a:moveTo>
                    <a:pt x="92143" y="7365918"/>
                  </a:moveTo>
                  <a:lnTo>
                    <a:pt x="92143" y="7335204"/>
                  </a:lnTo>
                </a:path>
                <a:path w="92709" h="7491730">
                  <a:moveTo>
                    <a:pt x="92143" y="7304489"/>
                  </a:moveTo>
                  <a:lnTo>
                    <a:pt x="92143" y="7273774"/>
                  </a:lnTo>
                </a:path>
                <a:path w="92709" h="7491730">
                  <a:moveTo>
                    <a:pt x="92143" y="7243060"/>
                  </a:moveTo>
                  <a:lnTo>
                    <a:pt x="92143" y="7212345"/>
                  </a:lnTo>
                </a:path>
                <a:path w="92709" h="7491730">
                  <a:moveTo>
                    <a:pt x="92143" y="7181631"/>
                  </a:moveTo>
                  <a:lnTo>
                    <a:pt x="92143" y="7150916"/>
                  </a:lnTo>
                </a:path>
                <a:path w="92709" h="7491730">
                  <a:moveTo>
                    <a:pt x="92143" y="7120201"/>
                  </a:moveTo>
                  <a:lnTo>
                    <a:pt x="92143" y="7086695"/>
                  </a:lnTo>
                </a:path>
                <a:path w="92709" h="7491730">
                  <a:moveTo>
                    <a:pt x="92143" y="7055980"/>
                  </a:moveTo>
                  <a:lnTo>
                    <a:pt x="92143" y="7030850"/>
                  </a:lnTo>
                </a:path>
                <a:path w="92709" h="7491730">
                  <a:moveTo>
                    <a:pt x="92143" y="7030850"/>
                  </a:moveTo>
                  <a:lnTo>
                    <a:pt x="92143" y="7025265"/>
                  </a:lnTo>
                </a:path>
                <a:path w="92709" h="7491730">
                  <a:moveTo>
                    <a:pt x="92143" y="6994551"/>
                  </a:moveTo>
                  <a:lnTo>
                    <a:pt x="92143" y="6963836"/>
                  </a:lnTo>
                </a:path>
                <a:path w="92709" h="7491730">
                  <a:moveTo>
                    <a:pt x="92143" y="6933122"/>
                  </a:moveTo>
                  <a:lnTo>
                    <a:pt x="92143" y="6902407"/>
                  </a:lnTo>
                </a:path>
                <a:path w="92709" h="7491730">
                  <a:moveTo>
                    <a:pt x="92143" y="6871692"/>
                  </a:moveTo>
                  <a:lnTo>
                    <a:pt x="92143" y="6838186"/>
                  </a:lnTo>
                </a:path>
                <a:path w="92709" h="7491730">
                  <a:moveTo>
                    <a:pt x="92143" y="6807471"/>
                  </a:moveTo>
                  <a:lnTo>
                    <a:pt x="92143" y="6776756"/>
                  </a:lnTo>
                </a:path>
                <a:path w="92709" h="7491730">
                  <a:moveTo>
                    <a:pt x="92143" y="6746042"/>
                  </a:moveTo>
                  <a:lnTo>
                    <a:pt x="92143" y="6715327"/>
                  </a:lnTo>
                </a:path>
                <a:path w="92709" h="7491730">
                  <a:moveTo>
                    <a:pt x="92143" y="6684613"/>
                  </a:moveTo>
                  <a:lnTo>
                    <a:pt x="92143" y="6653898"/>
                  </a:lnTo>
                </a:path>
                <a:path w="92709" h="7491730">
                  <a:moveTo>
                    <a:pt x="92143" y="6623183"/>
                  </a:moveTo>
                  <a:lnTo>
                    <a:pt x="92143" y="6592469"/>
                  </a:lnTo>
                </a:path>
                <a:path w="92709" h="749173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749173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749173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749173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749173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749173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749173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749173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749173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749173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7491730">
                  <a:moveTo>
                    <a:pt x="92143" y="5939086"/>
                  </a:moveTo>
                  <a:lnTo>
                    <a:pt x="92143" y="5908371"/>
                  </a:lnTo>
                </a:path>
                <a:path w="92709" h="7491730">
                  <a:moveTo>
                    <a:pt x="92143" y="5877656"/>
                  </a:moveTo>
                  <a:lnTo>
                    <a:pt x="92143" y="5846942"/>
                  </a:lnTo>
                </a:path>
                <a:path w="92709" h="7491730">
                  <a:moveTo>
                    <a:pt x="92143" y="5816227"/>
                  </a:moveTo>
                  <a:lnTo>
                    <a:pt x="92143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13090002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13090002" y="2769897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h="5741034">
                  <a:moveTo>
                    <a:pt x="0" y="1119686"/>
                  </a:moveTo>
                  <a:lnTo>
                    <a:pt x="0" y="1116894"/>
                  </a:lnTo>
                </a:path>
                <a:path h="5741034">
                  <a:moveTo>
                    <a:pt x="0" y="1086179"/>
                  </a:moveTo>
                  <a:lnTo>
                    <a:pt x="0" y="1055465"/>
                  </a:lnTo>
                </a:path>
                <a:path h="5741034">
                  <a:moveTo>
                    <a:pt x="0" y="1024750"/>
                  </a:moveTo>
                  <a:lnTo>
                    <a:pt x="0" y="994036"/>
                  </a:lnTo>
                </a:path>
                <a:path h="5741034">
                  <a:moveTo>
                    <a:pt x="0" y="963321"/>
                  </a:moveTo>
                  <a:lnTo>
                    <a:pt x="0" y="932606"/>
                  </a:lnTo>
                </a:path>
                <a:path h="5741034">
                  <a:moveTo>
                    <a:pt x="0" y="901892"/>
                  </a:moveTo>
                  <a:lnTo>
                    <a:pt x="0" y="868385"/>
                  </a:lnTo>
                </a:path>
                <a:path h="5741034">
                  <a:moveTo>
                    <a:pt x="0" y="837670"/>
                  </a:moveTo>
                  <a:lnTo>
                    <a:pt x="0" y="806956"/>
                  </a:lnTo>
                </a:path>
                <a:path h="5741034">
                  <a:moveTo>
                    <a:pt x="0" y="776241"/>
                  </a:moveTo>
                  <a:lnTo>
                    <a:pt x="0" y="745527"/>
                  </a:lnTo>
                </a:path>
                <a:path h="5741034">
                  <a:moveTo>
                    <a:pt x="0" y="714812"/>
                  </a:moveTo>
                  <a:lnTo>
                    <a:pt x="0" y="684097"/>
                  </a:lnTo>
                </a:path>
                <a:path h="5741034">
                  <a:moveTo>
                    <a:pt x="0" y="653383"/>
                  </a:moveTo>
                  <a:lnTo>
                    <a:pt x="0" y="622668"/>
                  </a:lnTo>
                </a:path>
                <a:path h="5741034">
                  <a:moveTo>
                    <a:pt x="0" y="589161"/>
                  </a:moveTo>
                  <a:lnTo>
                    <a:pt x="0" y="558447"/>
                  </a:lnTo>
                </a:path>
                <a:path h="5741034">
                  <a:moveTo>
                    <a:pt x="0" y="527732"/>
                  </a:moveTo>
                  <a:lnTo>
                    <a:pt x="0" y="497018"/>
                  </a:lnTo>
                </a:path>
                <a:path h="5741034">
                  <a:moveTo>
                    <a:pt x="0" y="466303"/>
                  </a:moveTo>
                  <a:lnTo>
                    <a:pt x="0" y="435588"/>
                  </a:lnTo>
                </a:path>
                <a:path h="5741034">
                  <a:moveTo>
                    <a:pt x="0" y="404874"/>
                  </a:moveTo>
                  <a:lnTo>
                    <a:pt x="0" y="374159"/>
                  </a:lnTo>
                </a:path>
                <a:path h="5741034">
                  <a:moveTo>
                    <a:pt x="0" y="343445"/>
                  </a:moveTo>
                  <a:lnTo>
                    <a:pt x="0" y="309938"/>
                  </a:lnTo>
                </a:path>
                <a:path h="5741034">
                  <a:moveTo>
                    <a:pt x="0" y="279223"/>
                  </a:moveTo>
                  <a:lnTo>
                    <a:pt x="0" y="248509"/>
                  </a:lnTo>
                </a:path>
                <a:path h="5741034">
                  <a:moveTo>
                    <a:pt x="0" y="217794"/>
                  </a:moveTo>
                  <a:lnTo>
                    <a:pt x="0" y="187079"/>
                  </a:lnTo>
                </a:path>
                <a:path h="5741034">
                  <a:moveTo>
                    <a:pt x="0" y="156365"/>
                  </a:moveTo>
                  <a:lnTo>
                    <a:pt x="0" y="125650"/>
                  </a:lnTo>
                </a:path>
                <a:path h="5741034">
                  <a:moveTo>
                    <a:pt x="0" y="94936"/>
                  </a:moveTo>
                  <a:lnTo>
                    <a:pt x="0" y="61429"/>
                  </a:lnTo>
                </a:path>
                <a:path h="5741034">
                  <a:moveTo>
                    <a:pt x="0" y="30714"/>
                  </a:moveTo>
                  <a:lnTo>
                    <a:pt x="0" y="0"/>
                  </a:lnTo>
                </a:path>
                <a:path h="5741034">
                  <a:moveTo>
                    <a:pt x="0" y="5740837"/>
                  </a:moveTo>
                  <a:lnTo>
                    <a:pt x="0" y="5710122"/>
                  </a:lnTo>
                </a:path>
                <a:path h="5741034">
                  <a:moveTo>
                    <a:pt x="0" y="5679408"/>
                  </a:moveTo>
                  <a:lnTo>
                    <a:pt x="0" y="5648693"/>
                  </a:lnTo>
                </a:path>
                <a:path h="5741034">
                  <a:moveTo>
                    <a:pt x="0" y="5617978"/>
                  </a:moveTo>
                  <a:lnTo>
                    <a:pt x="0" y="5587264"/>
                  </a:lnTo>
                </a:path>
                <a:path h="5741034">
                  <a:moveTo>
                    <a:pt x="0" y="5556549"/>
                  </a:moveTo>
                  <a:lnTo>
                    <a:pt x="0" y="5525835"/>
                  </a:lnTo>
                </a:path>
                <a:path h="5741034">
                  <a:moveTo>
                    <a:pt x="0" y="5495120"/>
                  </a:moveTo>
                  <a:lnTo>
                    <a:pt x="0" y="5461613"/>
                  </a:lnTo>
                </a:path>
                <a:path h="5741034">
                  <a:moveTo>
                    <a:pt x="0" y="5430899"/>
                  </a:moveTo>
                  <a:lnTo>
                    <a:pt x="0" y="5400184"/>
                  </a:lnTo>
                </a:path>
                <a:path h="5741034">
                  <a:moveTo>
                    <a:pt x="0" y="5369469"/>
                  </a:moveTo>
                  <a:lnTo>
                    <a:pt x="0" y="5338755"/>
                  </a:lnTo>
                </a:path>
                <a:path h="5741034">
                  <a:moveTo>
                    <a:pt x="0" y="5308040"/>
                  </a:moveTo>
                  <a:lnTo>
                    <a:pt x="0" y="5277326"/>
                  </a:lnTo>
                </a:path>
                <a:path h="5741034">
                  <a:moveTo>
                    <a:pt x="0" y="5246611"/>
                  </a:moveTo>
                  <a:lnTo>
                    <a:pt x="0" y="5215896"/>
                  </a:lnTo>
                </a:path>
                <a:path h="5741034">
                  <a:moveTo>
                    <a:pt x="0" y="5182390"/>
                  </a:moveTo>
                  <a:lnTo>
                    <a:pt x="0" y="5151675"/>
                  </a:lnTo>
                </a:path>
                <a:path h="5741034">
                  <a:moveTo>
                    <a:pt x="0" y="5120960"/>
                  </a:moveTo>
                  <a:lnTo>
                    <a:pt x="0" y="5090246"/>
                  </a:lnTo>
                </a:path>
                <a:path h="5741034">
                  <a:moveTo>
                    <a:pt x="0" y="5059531"/>
                  </a:moveTo>
                  <a:lnTo>
                    <a:pt x="0" y="5028817"/>
                  </a:lnTo>
                </a:path>
                <a:path h="5741034">
                  <a:moveTo>
                    <a:pt x="0" y="4998102"/>
                  </a:moveTo>
                  <a:lnTo>
                    <a:pt x="0" y="4967387"/>
                  </a:lnTo>
                </a:path>
                <a:path h="5741034">
                  <a:moveTo>
                    <a:pt x="0" y="4933881"/>
                  </a:moveTo>
                  <a:lnTo>
                    <a:pt x="0" y="4903166"/>
                  </a:lnTo>
                </a:path>
                <a:path h="5741034">
                  <a:moveTo>
                    <a:pt x="0" y="4872451"/>
                  </a:moveTo>
                  <a:lnTo>
                    <a:pt x="0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13090002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13090002" y="2758729"/>
              <a:ext cx="95250" cy="7519670"/>
            </a:xfrm>
            <a:custGeom>
              <a:avLst/>
              <a:gdLst/>
              <a:ahLst/>
              <a:cxnLst/>
              <a:rect l="l" t="t" r="r" b="b"/>
              <a:pathLst>
                <a:path w="95250" h="7519670">
                  <a:moveTo>
                    <a:pt x="0" y="2526973"/>
                  </a:moveTo>
                  <a:lnTo>
                    <a:pt x="0" y="2493466"/>
                  </a:lnTo>
                </a:path>
                <a:path w="95250" h="7519670">
                  <a:moveTo>
                    <a:pt x="0" y="2462752"/>
                  </a:moveTo>
                  <a:lnTo>
                    <a:pt x="0" y="2432037"/>
                  </a:lnTo>
                </a:path>
                <a:path w="95250" h="7519670">
                  <a:moveTo>
                    <a:pt x="0" y="2401322"/>
                  </a:moveTo>
                  <a:lnTo>
                    <a:pt x="0" y="2370608"/>
                  </a:lnTo>
                </a:path>
                <a:path w="95250" h="7519670">
                  <a:moveTo>
                    <a:pt x="0" y="2339893"/>
                  </a:moveTo>
                  <a:lnTo>
                    <a:pt x="0" y="2309179"/>
                  </a:lnTo>
                </a:path>
                <a:path w="95250" h="7519670">
                  <a:moveTo>
                    <a:pt x="0" y="2278464"/>
                  </a:moveTo>
                  <a:lnTo>
                    <a:pt x="0" y="2247750"/>
                  </a:lnTo>
                </a:path>
                <a:path w="95250" h="7519670">
                  <a:moveTo>
                    <a:pt x="0" y="2214243"/>
                  </a:moveTo>
                  <a:lnTo>
                    <a:pt x="0" y="2183528"/>
                  </a:lnTo>
                </a:path>
                <a:path w="95250" h="7519670">
                  <a:moveTo>
                    <a:pt x="0" y="2152813"/>
                  </a:moveTo>
                  <a:lnTo>
                    <a:pt x="0" y="2122099"/>
                  </a:lnTo>
                </a:path>
                <a:path w="95250" h="7519670">
                  <a:moveTo>
                    <a:pt x="0" y="2091384"/>
                  </a:moveTo>
                  <a:lnTo>
                    <a:pt x="0" y="2060670"/>
                  </a:lnTo>
                </a:path>
                <a:path w="95250" h="7519670">
                  <a:moveTo>
                    <a:pt x="0" y="2029955"/>
                  </a:moveTo>
                  <a:lnTo>
                    <a:pt x="0" y="1999241"/>
                  </a:lnTo>
                </a:path>
                <a:path w="95250" h="7519670">
                  <a:moveTo>
                    <a:pt x="0" y="1965734"/>
                  </a:moveTo>
                  <a:lnTo>
                    <a:pt x="0" y="1935019"/>
                  </a:lnTo>
                </a:path>
                <a:path w="95250" h="7519670">
                  <a:moveTo>
                    <a:pt x="0" y="1904304"/>
                  </a:moveTo>
                  <a:lnTo>
                    <a:pt x="0" y="1873590"/>
                  </a:lnTo>
                </a:path>
                <a:path w="95250" h="7519670">
                  <a:moveTo>
                    <a:pt x="0" y="1842875"/>
                  </a:moveTo>
                  <a:lnTo>
                    <a:pt x="0" y="1812161"/>
                  </a:lnTo>
                </a:path>
                <a:path w="95250" h="7519670">
                  <a:moveTo>
                    <a:pt x="0" y="1781446"/>
                  </a:moveTo>
                  <a:lnTo>
                    <a:pt x="0" y="1750731"/>
                  </a:lnTo>
                </a:path>
                <a:path w="95250" h="7519670">
                  <a:moveTo>
                    <a:pt x="0" y="1720017"/>
                  </a:moveTo>
                  <a:lnTo>
                    <a:pt x="0" y="1686510"/>
                  </a:lnTo>
                </a:path>
                <a:path w="95250" h="7519670">
                  <a:moveTo>
                    <a:pt x="0" y="1655795"/>
                  </a:moveTo>
                  <a:lnTo>
                    <a:pt x="0" y="1625081"/>
                  </a:lnTo>
                </a:path>
                <a:path w="95250" h="7519670">
                  <a:moveTo>
                    <a:pt x="0" y="1594366"/>
                  </a:moveTo>
                  <a:lnTo>
                    <a:pt x="0" y="1563652"/>
                  </a:lnTo>
                </a:path>
                <a:path w="95250" h="7519670">
                  <a:moveTo>
                    <a:pt x="0" y="1532937"/>
                  </a:moveTo>
                  <a:lnTo>
                    <a:pt x="0" y="1502222"/>
                  </a:lnTo>
                </a:path>
                <a:path w="95250" h="7519670">
                  <a:moveTo>
                    <a:pt x="0" y="1471508"/>
                  </a:moveTo>
                  <a:lnTo>
                    <a:pt x="0" y="1440793"/>
                  </a:lnTo>
                </a:path>
                <a:path w="95250" h="7519670">
                  <a:moveTo>
                    <a:pt x="0" y="1407286"/>
                  </a:moveTo>
                  <a:lnTo>
                    <a:pt x="0" y="1376572"/>
                  </a:lnTo>
                </a:path>
                <a:path w="95250" h="7519670">
                  <a:moveTo>
                    <a:pt x="0" y="1345857"/>
                  </a:moveTo>
                  <a:lnTo>
                    <a:pt x="0" y="1315143"/>
                  </a:lnTo>
                </a:path>
                <a:path w="95250" h="7519670">
                  <a:moveTo>
                    <a:pt x="0" y="1284428"/>
                  </a:moveTo>
                  <a:lnTo>
                    <a:pt x="0" y="1253713"/>
                  </a:lnTo>
                </a:path>
                <a:path w="95250" h="7519670">
                  <a:moveTo>
                    <a:pt x="0" y="1222999"/>
                  </a:moveTo>
                  <a:lnTo>
                    <a:pt x="0" y="1192284"/>
                  </a:lnTo>
                </a:path>
                <a:path w="95250" h="7519670">
                  <a:moveTo>
                    <a:pt x="0" y="1161570"/>
                  </a:moveTo>
                  <a:lnTo>
                    <a:pt x="0" y="1130855"/>
                  </a:lnTo>
                </a:path>
                <a:path w="95250" h="7519670">
                  <a:moveTo>
                    <a:pt x="0" y="4822191"/>
                  </a:moveTo>
                  <a:lnTo>
                    <a:pt x="0" y="4791477"/>
                  </a:lnTo>
                </a:path>
                <a:path w="95250" h="7519670">
                  <a:moveTo>
                    <a:pt x="0" y="4760762"/>
                  </a:moveTo>
                  <a:lnTo>
                    <a:pt x="0" y="4730047"/>
                  </a:lnTo>
                </a:path>
                <a:path w="95250" h="7519670">
                  <a:moveTo>
                    <a:pt x="0" y="4699333"/>
                  </a:moveTo>
                  <a:lnTo>
                    <a:pt x="0" y="4665826"/>
                  </a:lnTo>
                </a:path>
                <a:path w="95250" h="7519670">
                  <a:moveTo>
                    <a:pt x="0" y="4635111"/>
                  </a:moveTo>
                  <a:lnTo>
                    <a:pt x="0" y="4604397"/>
                  </a:lnTo>
                </a:path>
                <a:path w="95250" h="7519670">
                  <a:moveTo>
                    <a:pt x="0" y="4573682"/>
                  </a:moveTo>
                  <a:lnTo>
                    <a:pt x="0" y="4542968"/>
                  </a:lnTo>
                </a:path>
                <a:path w="95250" h="7519670">
                  <a:moveTo>
                    <a:pt x="0" y="4512253"/>
                  </a:moveTo>
                  <a:lnTo>
                    <a:pt x="0" y="4481538"/>
                  </a:lnTo>
                </a:path>
                <a:path w="95250" h="7519670">
                  <a:moveTo>
                    <a:pt x="0" y="4450824"/>
                  </a:moveTo>
                  <a:lnTo>
                    <a:pt x="0" y="4420109"/>
                  </a:lnTo>
                </a:path>
                <a:path w="95250" h="7519670">
                  <a:moveTo>
                    <a:pt x="0" y="4386602"/>
                  </a:moveTo>
                  <a:lnTo>
                    <a:pt x="0" y="4355888"/>
                  </a:lnTo>
                </a:path>
                <a:path w="95250" h="7519670">
                  <a:moveTo>
                    <a:pt x="0" y="4325173"/>
                  </a:moveTo>
                  <a:lnTo>
                    <a:pt x="0" y="4294459"/>
                  </a:lnTo>
                </a:path>
                <a:path w="95250" h="7519670">
                  <a:moveTo>
                    <a:pt x="0" y="4263744"/>
                  </a:moveTo>
                  <a:lnTo>
                    <a:pt x="0" y="4233029"/>
                  </a:lnTo>
                </a:path>
                <a:path w="95250" h="7519670">
                  <a:moveTo>
                    <a:pt x="0" y="4202315"/>
                  </a:moveTo>
                  <a:lnTo>
                    <a:pt x="0" y="4171600"/>
                  </a:lnTo>
                </a:path>
                <a:path w="95250" h="7519670">
                  <a:moveTo>
                    <a:pt x="0" y="4140886"/>
                  </a:moveTo>
                  <a:lnTo>
                    <a:pt x="0" y="4107379"/>
                  </a:lnTo>
                </a:path>
                <a:path w="95250" h="7519670">
                  <a:moveTo>
                    <a:pt x="0" y="4076664"/>
                  </a:moveTo>
                  <a:lnTo>
                    <a:pt x="0" y="4045950"/>
                  </a:lnTo>
                </a:path>
                <a:path w="95250" h="7519670">
                  <a:moveTo>
                    <a:pt x="0" y="4015235"/>
                  </a:moveTo>
                  <a:lnTo>
                    <a:pt x="0" y="3984520"/>
                  </a:lnTo>
                </a:path>
                <a:path w="95250" h="7519670">
                  <a:moveTo>
                    <a:pt x="0" y="3953806"/>
                  </a:moveTo>
                  <a:lnTo>
                    <a:pt x="0" y="3923091"/>
                  </a:lnTo>
                </a:path>
                <a:path w="95250" h="7519670">
                  <a:moveTo>
                    <a:pt x="0" y="3892377"/>
                  </a:moveTo>
                  <a:lnTo>
                    <a:pt x="0" y="3858870"/>
                  </a:lnTo>
                </a:path>
                <a:path w="95250" h="7519670">
                  <a:moveTo>
                    <a:pt x="0" y="3828155"/>
                  </a:moveTo>
                  <a:lnTo>
                    <a:pt x="0" y="3797441"/>
                  </a:lnTo>
                </a:path>
                <a:path w="95250" h="7519670">
                  <a:moveTo>
                    <a:pt x="0" y="3766726"/>
                  </a:moveTo>
                  <a:lnTo>
                    <a:pt x="0" y="3736011"/>
                  </a:lnTo>
                </a:path>
                <a:path w="95250" h="7519670">
                  <a:moveTo>
                    <a:pt x="0" y="3705297"/>
                  </a:moveTo>
                  <a:lnTo>
                    <a:pt x="0" y="3674582"/>
                  </a:lnTo>
                </a:path>
                <a:path w="95250" h="7519670">
                  <a:moveTo>
                    <a:pt x="0" y="3643868"/>
                  </a:moveTo>
                  <a:lnTo>
                    <a:pt x="0" y="3613153"/>
                  </a:lnTo>
                </a:path>
                <a:path w="95250" h="7519670">
                  <a:moveTo>
                    <a:pt x="0" y="3579646"/>
                  </a:moveTo>
                  <a:lnTo>
                    <a:pt x="0" y="3548931"/>
                  </a:lnTo>
                </a:path>
                <a:path w="95250" h="7519670">
                  <a:moveTo>
                    <a:pt x="0" y="3518217"/>
                  </a:moveTo>
                  <a:lnTo>
                    <a:pt x="0" y="3487502"/>
                  </a:lnTo>
                </a:path>
                <a:path w="95250" h="7519670">
                  <a:moveTo>
                    <a:pt x="0" y="3456788"/>
                  </a:moveTo>
                  <a:lnTo>
                    <a:pt x="0" y="3426073"/>
                  </a:lnTo>
                </a:path>
                <a:path w="95250" h="7519670">
                  <a:moveTo>
                    <a:pt x="0" y="3395359"/>
                  </a:moveTo>
                  <a:lnTo>
                    <a:pt x="0" y="3364644"/>
                  </a:lnTo>
                </a:path>
                <a:path w="95250" h="7519670">
                  <a:moveTo>
                    <a:pt x="0" y="3333929"/>
                  </a:moveTo>
                  <a:lnTo>
                    <a:pt x="0" y="3300422"/>
                  </a:lnTo>
                </a:path>
                <a:path w="95250" h="7519670">
                  <a:moveTo>
                    <a:pt x="0" y="3269708"/>
                  </a:moveTo>
                  <a:lnTo>
                    <a:pt x="0" y="3238993"/>
                  </a:lnTo>
                </a:path>
                <a:path w="95250" h="7519670">
                  <a:moveTo>
                    <a:pt x="0" y="3208279"/>
                  </a:moveTo>
                  <a:lnTo>
                    <a:pt x="0" y="3177564"/>
                  </a:lnTo>
                </a:path>
                <a:path w="95250" h="7519670">
                  <a:moveTo>
                    <a:pt x="0" y="3146850"/>
                  </a:moveTo>
                  <a:lnTo>
                    <a:pt x="0" y="3116135"/>
                  </a:lnTo>
                </a:path>
                <a:path w="95250" h="7519670">
                  <a:moveTo>
                    <a:pt x="0" y="3085420"/>
                  </a:moveTo>
                  <a:lnTo>
                    <a:pt x="0" y="3051913"/>
                  </a:lnTo>
                </a:path>
                <a:path w="95250" h="7519670">
                  <a:moveTo>
                    <a:pt x="0" y="3021199"/>
                  </a:moveTo>
                  <a:lnTo>
                    <a:pt x="0" y="2990484"/>
                  </a:lnTo>
                </a:path>
                <a:path w="95250" h="7519670">
                  <a:moveTo>
                    <a:pt x="0" y="2959770"/>
                  </a:moveTo>
                  <a:lnTo>
                    <a:pt x="0" y="2929055"/>
                  </a:lnTo>
                </a:path>
                <a:path w="95250" h="7519670">
                  <a:moveTo>
                    <a:pt x="0" y="2898341"/>
                  </a:moveTo>
                  <a:lnTo>
                    <a:pt x="0" y="2867626"/>
                  </a:lnTo>
                </a:path>
                <a:path w="95250" h="7519670">
                  <a:moveTo>
                    <a:pt x="0" y="2836911"/>
                  </a:moveTo>
                  <a:lnTo>
                    <a:pt x="0" y="2806197"/>
                  </a:lnTo>
                </a:path>
                <a:path w="95250" h="7519670">
                  <a:moveTo>
                    <a:pt x="0" y="2772690"/>
                  </a:moveTo>
                  <a:lnTo>
                    <a:pt x="0" y="2741975"/>
                  </a:lnTo>
                </a:path>
                <a:path w="95250" h="7519670">
                  <a:moveTo>
                    <a:pt x="0" y="2711261"/>
                  </a:moveTo>
                  <a:lnTo>
                    <a:pt x="0" y="2680546"/>
                  </a:lnTo>
                </a:path>
                <a:path w="95250" h="7519670">
                  <a:moveTo>
                    <a:pt x="0" y="2649831"/>
                  </a:moveTo>
                  <a:lnTo>
                    <a:pt x="0" y="2619117"/>
                  </a:lnTo>
                </a:path>
                <a:path w="95250" h="7519670">
                  <a:moveTo>
                    <a:pt x="0" y="2588402"/>
                  </a:moveTo>
                  <a:lnTo>
                    <a:pt x="0" y="2557688"/>
                  </a:lnTo>
                </a:path>
                <a:path w="95250" h="7519670">
                  <a:moveTo>
                    <a:pt x="47468" y="7519491"/>
                  </a:moveTo>
                  <a:lnTo>
                    <a:pt x="47468" y="7491569"/>
                  </a:lnTo>
                </a:path>
                <a:path w="95250" h="7519670">
                  <a:moveTo>
                    <a:pt x="47468" y="7460854"/>
                  </a:moveTo>
                  <a:lnTo>
                    <a:pt x="47468" y="7430140"/>
                  </a:lnTo>
                </a:path>
                <a:path w="95250" h="7519670">
                  <a:moveTo>
                    <a:pt x="47468" y="7399425"/>
                  </a:moveTo>
                  <a:lnTo>
                    <a:pt x="47468" y="7365918"/>
                  </a:lnTo>
                </a:path>
                <a:path w="95250" h="7519670">
                  <a:moveTo>
                    <a:pt x="47468" y="7335204"/>
                  </a:moveTo>
                  <a:lnTo>
                    <a:pt x="47468" y="7304489"/>
                  </a:lnTo>
                </a:path>
                <a:path w="95250" h="7519670">
                  <a:moveTo>
                    <a:pt x="47468" y="7273774"/>
                  </a:moveTo>
                  <a:lnTo>
                    <a:pt x="47468" y="7243060"/>
                  </a:lnTo>
                </a:path>
                <a:path w="95250" h="7519670">
                  <a:moveTo>
                    <a:pt x="47468" y="7212345"/>
                  </a:moveTo>
                  <a:lnTo>
                    <a:pt x="47468" y="7181631"/>
                  </a:lnTo>
                </a:path>
                <a:path w="95250" h="7519670">
                  <a:moveTo>
                    <a:pt x="47468" y="7150916"/>
                  </a:moveTo>
                  <a:lnTo>
                    <a:pt x="47468" y="7120201"/>
                  </a:lnTo>
                </a:path>
                <a:path w="95250" h="7519670">
                  <a:moveTo>
                    <a:pt x="47468" y="7086695"/>
                  </a:moveTo>
                  <a:lnTo>
                    <a:pt x="47468" y="7055980"/>
                  </a:lnTo>
                </a:path>
                <a:path w="95250" h="7519670">
                  <a:moveTo>
                    <a:pt x="47468" y="7025265"/>
                  </a:moveTo>
                  <a:lnTo>
                    <a:pt x="47468" y="6994551"/>
                  </a:lnTo>
                </a:path>
                <a:path w="95250" h="7519670">
                  <a:moveTo>
                    <a:pt x="47468" y="6963836"/>
                  </a:moveTo>
                  <a:lnTo>
                    <a:pt x="47468" y="6933122"/>
                  </a:lnTo>
                </a:path>
                <a:path w="95250" h="7519670">
                  <a:moveTo>
                    <a:pt x="47468" y="6902407"/>
                  </a:moveTo>
                  <a:lnTo>
                    <a:pt x="47468" y="6871692"/>
                  </a:lnTo>
                </a:path>
                <a:path w="95250" h="7519670">
                  <a:moveTo>
                    <a:pt x="47468" y="6838186"/>
                  </a:moveTo>
                  <a:lnTo>
                    <a:pt x="47468" y="6807471"/>
                  </a:lnTo>
                </a:path>
                <a:path w="95250" h="7519670">
                  <a:moveTo>
                    <a:pt x="47468" y="6776756"/>
                  </a:moveTo>
                  <a:lnTo>
                    <a:pt x="47468" y="6746042"/>
                  </a:lnTo>
                </a:path>
                <a:path w="95250" h="7519670">
                  <a:moveTo>
                    <a:pt x="47468" y="6715327"/>
                  </a:moveTo>
                  <a:lnTo>
                    <a:pt x="47468" y="6684613"/>
                  </a:lnTo>
                </a:path>
                <a:path w="95250" h="7519670">
                  <a:moveTo>
                    <a:pt x="47468" y="6653898"/>
                  </a:moveTo>
                  <a:lnTo>
                    <a:pt x="47468" y="6623183"/>
                  </a:lnTo>
                </a:path>
                <a:path w="95250" h="7519670">
                  <a:moveTo>
                    <a:pt x="47468" y="6592469"/>
                  </a:moveTo>
                  <a:lnTo>
                    <a:pt x="47468" y="6558962"/>
                  </a:lnTo>
                </a:path>
                <a:path w="95250" h="7519670">
                  <a:moveTo>
                    <a:pt x="47468" y="6528247"/>
                  </a:moveTo>
                  <a:lnTo>
                    <a:pt x="47468" y="6497533"/>
                  </a:lnTo>
                </a:path>
                <a:path w="95250" h="7519670">
                  <a:moveTo>
                    <a:pt x="47468" y="6466818"/>
                  </a:moveTo>
                  <a:lnTo>
                    <a:pt x="47468" y="6436104"/>
                  </a:lnTo>
                </a:path>
                <a:path w="95250" h="7519670">
                  <a:moveTo>
                    <a:pt x="47468" y="6405389"/>
                  </a:moveTo>
                  <a:lnTo>
                    <a:pt x="47468" y="6374674"/>
                  </a:lnTo>
                </a:path>
                <a:path w="95250" h="7519670">
                  <a:moveTo>
                    <a:pt x="47468" y="6343960"/>
                  </a:moveTo>
                  <a:lnTo>
                    <a:pt x="47468" y="6313245"/>
                  </a:lnTo>
                </a:path>
                <a:path w="95250" h="7519670">
                  <a:moveTo>
                    <a:pt x="47468" y="6279738"/>
                  </a:moveTo>
                  <a:lnTo>
                    <a:pt x="47468" y="6249024"/>
                  </a:lnTo>
                </a:path>
                <a:path w="95250" h="7519670">
                  <a:moveTo>
                    <a:pt x="47468" y="6218309"/>
                  </a:moveTo>
                  <a:lnTo>
                    <a:pt x="47468" y="6187595"/>
                  </a:lnTo>
                </a:path>
                <a:path w="95250" h="7519670">
                  <a:moveTo>
                    <a:pt x="47468" y="6156880"/>
                  </a:moveTo>
                  <a:lnTo>
                    <a:pt x="47468" y="6126165"/>
                  </a:lnTo>
                </a:path>
                <a:path w="95250" h="7519670">
                  <a:moveTo>
                    <a:pt x="47468" y="6095451"/>
                  </a:moveTo>
                  <a:lnTo>
                    <a:pt x="47468" y="6064736"/>
                  </a:lnTo>
                </a:path>
                <a:path w="95250" h="7519670">
                  <a:moveTo>
                    <a:pt x="47468" y="6031229"/>
                  </a:moveTo>
                  <a:lnTo>
                    <a:pt x="47468" y="6000515"/>
                  </a:lnTo>
                </a:path>
                <a:path w="95250" h="7519670">
                  <a:moveTo>
                    <a:pt x="47468" y="5969800"/>
                  </a:moveTo>
                  <a:lnTo>
                    <a:pt x="47468" y="5939086"/>
                  </a:lnTo>
                </a:path>
                <a:path w="95250" h="7519670">
                  <a:moveTo>
                    <a:pt x="47468" y="5908371"/>
                  </a:moveTo>
                  <a:lnTo>
                    <a:pt x="47468" y="5877656"/>
                  </a:lnTo>
                </a:path>
                <a:path w="95250" h="7519670">
                  <a:moveTo>
                    <a:pt x="47468" y="5846942"/>
                  </a:moveTo>
                  <a:lnTo>
                    <a:pt x="47468" y="5816227"/>
                  </a:lnTo>
                </a:path>
                <a:path w="95250" h="7519670">
                  <a:moveTo>
                    <a:pt x="47468" y="5785513"/>
                  </a:moveTo>
                  <a:lnTo>
                    <a:pt x="47468" y="5752006"/>
                  </a:lnTo>
                </a:path>
                <a:path w="95250" h="7519670">
                  <a:moveTo>
                    <a:pt x="47468" y="1128063"/>
                  </a:moveTo>
                  <a:lnTo>
                    <a:pt x="47468" y="1097348"/>
                  </a:lnTo>
                </a:path>
                <a:path w="95250" h="7519670">
                  <a:moveTo>
                    <a:pt x="47468" y="1066634"/>
                  </a:moveTo>
                  <a:lnTo>
                    <a:pt x="47468" y="1035919"/>
                  </a:lnTo>
                </a:path>
                <a:path w="95250" h="7519670">
                  <a:moveTo>
                    <a:pt x="47468" y="1005204"/>
                  </a:moveTo>
                  <a:lnTo>
                    <a:pt x="47468" y="974490"/>
                  </a:lnTo>
                </a:path>
                <a:path w="95250" h="7519670">
                  <a:moveTo>
                    <a:pt x="47468" y="943775"/>
                  </a:moveTo>
                  <a:lnTo>
                    <a:pt x="47468" y="913061"/>
                  </a:lnTo>
                </a:path>
                <a:path w="95250" h="7519670">
                  <a:moveTo>
                    <a:pt x="47468" y="879554"/>
                  </a:moveTo>
                  <a:lnTo>
                    <a:pt x="47468" y="848839"/>
                  </a:lnTo>
                </a:path>
                <a:path w="95250" h="7519670">
                  <a:moveTo>
                    <a:pt x="47468" y="818125"/>
                  </a:moveTo>
                  <a:lnTo>
                    <a:pt x="47468" y="787410"/>
                  </a:lnTo>
                </a:path>
                <a:path w="95250" h="7519670">
                  <a:moveTo>
                    <a:pt x="47468" y="756695"/>
                  </a:moveTo>
                  <a:lnTo>
                    <a:pt x="47468" y="725981"/>
                  </a:lnTo>
                </a:path>
                <a:path w="95250" h="7519670">
                  <a:moveTo>
                    <a:pt x="47468" y="695266"/>
                  </a:moveTo>
                  <a:lnTo>
                    <a:pt x="47468" y="664552"/>
                  </a:lnTo>
                </a:path>
                <a:path w="95250" h="7519670">
                  <a:moveTo>
                    <a:pt x="47468" y="633837"/>
                  </a:moveTo>
                  <a:lnTo>
                    <a:pt x="47468" y="600330"/>
                  </a:lnTo>
                </a:path>
                <a:path w="95250" h="7519670">
                  <a:moveTo>
                    <a:pt x="47468" y="569616"/>
                  </a:moveTo>
                  <a:lnTo>
                    <a:pt x="47468" y="538901"/>
                  </a:lnTo>
                </a:path>
                <a:path w="95250" h="7519670">
                  <a:moveTo>
                    <a:pt x="47468" y="508186"/>
                  </a:moveTo>
                  <a:lnTo>
                    <a:pt x="47468" y="477472"/>
                  </a:lnTo>
                </a:path>
                <a:path w="95250" h="7519670">
                  <a:moveTo>
                    <a:pt x="47468" y="446757"/>
                  </a:moveTo>
                  <a:lnTo>
                    <a:pt x="47468" y="416043"/>
                  </a:lnTo>
                </a:path>
                <a:path w="95250" h="7519670">
                  <a:moveTo>
                    <a:pt x="47468" y="385328"/>
                  </a:moveTo>
                  <a:lnTo>
                    <a:pt x="47468" y="354613"/>
                  </a:lnTo>
                </a:path>
                <a:path w="95250" h="7519670">
                  <a:moveTo>
                    <a:pt x="47468" y="321107"/>
                  </a:moveTo>
                  <a:lnTo>
                    <a:pt x="47468" y="290392"/>
                  </a:lnTo>
                </a:path>
                <a:path w="95250" h="7519670">
                  <a:moveTo>
                    <a:pt x="47468" y="259677"/>
                  </a:moveTo>
                  <a:lnTo>
                    <a:pt x="47468" y="228963"/>
                  </a:lnTo>
                </a:path>
                <a:path w="95250" h="7519670">
                  <a:moveTo>
                    <a:pt x="47468" y="198248"/>
                  </a:moveTo>
                  <a:lnTo>
                    <a:pt x="47468" y="167534"/>
                  </a:lnTo>
                </a:path>
                <a:path w="95250" h="7519670">
                  <a:moveTo>
                    <a:pt x="47468" y="136819"/>
                  </a:moveTo>
                  <a:lnTo>
                    <a:pt x="47468" y="106104"/>
                  </a:lnTo>
                </a:path>
                <a:path w="95250" h="7519670">
                  <a:moveTo>
                    <a:pt x="47468" y="72598"/>
                  </a:moveTo>
                  <a:lnTo>
                    <a:pt x="47468" y="41883"/>
                  </a:lnTo>
                </a:path>
                <a:path w="95250" h="7519670">
                  <a:moveTo>
                    <a:pt x="47468" y="11168"/>
                  </a:moveTo>
                  <a:lnTo>
                    <a:pt x="47468" y="0"/>
                  </a:lnTo>
                </a:path>
                <a:path w="95250" h="7519670">
                  <a:moveTo>
                    <a:pt x="47468" y="5721291"/>
                  </a:moveTo>
                  <a:lnTo>
                    <a:pt x="47468" y="5690577"/>
                  </a:lnTo>
                </a:path>
                <a:path w="95250" h="7519670">
                  <a:moveTo>
                    <a:pt x="47468" y="5659862"/>
                  </a:moveTo>
                  <a:lnTo>
                    <a:pt x="47468" y="5629147"/>
                  </a:lnTo>
                </a:path>
                <a:path w="95250" h="7519670">
                  <a:moveTo>
                    <a:pt x="47468" y="5598433"/>
                  </a:moveTo>
                  <a:lnTo>
                    <a:pt x="47468" y="5567718"/>
                  </a:lnTo>
                </a:path>
                <a:path w="95250" h="7519670">
                  <a:moveTo>
                    <a:pt x="47468" y="5537004"/>
                  </a:moveTo>
                  <a:lnTo>
                    <a:pt x="47468" y="5506289"/>
                  </a:lnTo>
                </a:path>
                <a:path w="95250" h="7519670">
                  <a:moveTo>
                    <a:pt x="47468" y="5472782"/>
                  </a:moveTo>
                  <a:lnTo>
                    <a:pt x="47468" y="5442068"/>
                  </a:lnTo>
                </a:path>
                <a:path w="95250" h="7519670">
                  <a:moveTo>
                    <a:pt x="47468" y="5411353"/>
                  </a:moveTo>
                  <a:lnTo>
                    <a:pt x="47468" y="5380638"/>
                  </a:lnTo>
                </a:path>
                <a:path w="95250" h="7519670">
                  <a:moveTo>
                    <a:pt x="47468" y="5349924"/>
                  </a:moveTo>
                  <a:lnTo>
                    <a:pt x="47468" y="5319209"/>
                  </a:lnTo>
                </a:path>
                <a:path w="95250" h="7519670">
                  <a:moveTo>
                    <a:pt x="47468" y="5288495"/>
                  </a:moveTo>
                  <a:lnTo>
                    <a:pt x="47468" y="5257780"/>
                  </a:lnTo>
                </a:path>
                <a:path w="95250" h="7519670">
                  <a:moveTo>
                    <a:pt x="47468" y="5227065"/>
                  </a:moveTo>
                  <a:lnTo>
                    <a:pt x="47468" y="5193559"/>
                  </a:lnTo>
                </a:path>
                <a:path w="95250" h="7519670">
                  <a:moveTo>
                    <a:pt x="47468" y="5162844"/>
                  </a:moveTo>
                  <a:lnTo>
                    <a:pt x="47468" y="5132129"/>
                  </a:lnTo>
                </a:path>
                <a:path w="95250" h="7519670">
                  <a:moveTo>
                    <a:pt x="47468" y="5101415"/>
                  </a:moveTo>
                  <a:lnTo>
                    <a:pt x="47468" y="5070700"/>
                  </a:lnTo>
                </a:path>
                <a:path w="95250" h="7519670">
                  <a:moveTo>
                    <a:pt x="47468" y="5039986"/>
                  </a:moveTo>
                  <a:lnTo>
                    <a:pt x="47468" y="5009271"/>
                  </a:lnTo>
                </a:path>
                <a:path w="95250" h="7519670">
                  <a:moveTo>
                    <a:pt x="47468" y="4978556"/>
                  </a:moveTo>
                  <a:lnTo>
                    <a:pt x="47468" y="4945050"/>
                  </a:lnTo>
                </a:path>
                <a:path w="95250" h="7519670">
                  <a:moveTo>
                    <a:pt x="47468" y="4914335"/>
                  </a:moveTo>
                  <a:lnTo>
                    <a:pt x="47468" y="4883620"/>
                  </a:lnTo>
                </a:path>
                <a:path w="95250" h="7519670">
                  <a:moveTo>
                    <a:pt x="47468" y="4852906"/>
                  </a:moveTo>
                  <a:lnTo>
                    <a:pt x="47468" y="4822191"/>
                  </a:lnTo>
                </a:path>
                <a:path w="95250" h="7519670">
                  <a:moveTo>
                    <a:pt x="47468" y="2529765"/>
                  </a:moveTo>
                  <a:lnTo>
                    <a:pt x="47468" y="2526973"/>
                  </a:lnTo>
                </a:path>
                <a:path w="95250" h="7519670">
                  <a:moveTo>
                    <a:pt x="47468" y="2493466"/>
                  </a:moveTo>
                  <a:lnTo>
                    <a:pt x="47468" y="2462752"/>
                  </a:lnTo>
                </a:path>
                <a:path w="95250" h="7519670">
                  <a:moveTo>
                    <a:pt x="47468" y="2432037"/>
                  </a:moveTo>
                  <a:lnTo>
                    <a:pt x="47468" y="2401322"/>
                  </a:lnTo>
                </a:path>
                <a:path w="95250" h="7519670">
                  <a:moveTo>
                    <a:pt x="47468" y="2370608"/>
                  </a:moveTo>
                  <a:lnTo>
                    <a:pt x="47468" y="2339893"/>
                  </a:lnTo>
                </a:path>
                <a:path w="95250" h="7519670">
                  <a:moveTo>
                    <a:pt x="47468" y="2309179"/>
                  </a:moveTo>
                  <a:lnTo>
                    <a:pt x="47468" y="2278464"/>
                  </a:lnTo>
                </a:path>
                <a:path w="95250" h="7519670">
                  <a:moveTo>
                    <a:pt x="47468" y="2247750"/>
                  </a:moveTo>
                  <a:lnTo>
                    <a:pt x="47468" y="2214243"/>
                  </a:lnTo>
                </a:path>
                <a:path w="95250" h="7519670">
                  <a:moveTo>
                    <a:pt x="47468" y="2183528"/>
                  </a:moveTo>
                  <a:lnTo>
                    <a:pt x="47468" y="2152813"/>
                  </a:lnTo>
                </a:path>
                <a:path w="95250" h="7519670">
                  <a:moveTo>
                    <a:pt x="47468" y="2122099"/>
                  </a:moveTo>
                  <a:lnTo>
                    <a:pt x="47468" y="2091384"/>
                  </a:lnTo>
                </a:path>
                <a:path w="95250" h="7519670">
                  <a:moveTo>
                    <a:pt x="47468" y="2060670"/>
                  </a:moveTo>
                  <a:lnTo>
                    <a:pt x="47468" y="2029955"/>
                  </a:lnTo>
                </a:path>
                <a:path w="95250" h="7519670">
                  <a:moveTo>
                    <a:pt x="47468" y="1999241"/>
                  </a:moveTo>
                  <a:lnTo>
                    <a:pt x="47468" y="1965734"/>
                  </a:lnTo>
                </a:path>
                <a:path w="95250" h="7519670">
                  <a:moveTo>
                    <a:pt x="47468" y="1935019"/>
                  </a:moveTo>
                  <a:lnTo>
                    <a:pt x="47468" y="1904304"/>
                  </a:lnTo>
                </a:path>
                <a:path w="95250" h="7519670">
                  <a:moveTo>
                    <a:pt x="47468" y="1873590"/>
                  </a:moveTo>
                  <a:lnTo>
                    <a:pt x="47468" y="1842875"/>
                  </a:lnTo>
                </a:path>
                <a:path w="95250" h="7519670">
                  <a:moveTo>
                    <a:pt x="47468" y="1812161"/>
                  </a:moveTo>
                  <a:lnTo>
                    <a:pt x="47468" y="1781446"/>
                  </a:lnTo>
                </a:path>
                <a:path w="95250" h="7519670">
                  <a:moveTo>
                    <a:pt x="47468" y="1750731"/>
                  </a:moveTo>
                  <a:lnTo>
                    <a:pt x="47468" y="1720017"/>
                  </a:lnTo>
                </a:path>
                <a:path w="95250" h="7519670">
                  <a:moveTo>
                    <a:pt x="47468" y="1686510"/>
                  </a:moveTo>
                  <a:lnTo>
                    <a:pt x="47468" y="1655795"/>
                  </a:lnTo>
                </a:path>
                <a:path w="95250" h="7519670">
                  <a:moveTo>
                    <a:pt x="47468" y="1625081"/>
                  </a:moveTo>
                  <a:lnTo>
                    <a:pt x="47468" y="1594366"/>
                  </a:lnTo>
                </a:path>
                <a:path w="95250" h="7519670">
                  <a:moveTo>
                    <a:pt x="47468" y="1563652"/>
                  </a:moveTo>
                  <a:lnTo>
                    <a:pt x="47468" y="1532937"/>
                  </a:lnTo>
                </a:path>
                <a:path w="95250" h="7519670">
                  <a:moveTo>
                    <a:pt x="47468" y="1502222"/>
                  </a:moveTo>
                  <a:lnTo>
                    <a:pt x="47468" y="1471508"/>
                  </a:lnTo>
                </a:path>
                <a:path w="95250" h="7519670">
                  <a:moveTo>
                    <a:pt x="47468" y="1440793"/>
                  </a:moveTo>
                  <a:lnTo>
                    <a:pt x="47468" y="1407286"/>
                  </a:lnTo>
                </a:path>
                <a:path w="95250" h="7519670">
                  <a:moveTo>
                    <a:pt x="47468" y="1376572"/>
                  </a:moveTo>
                  <a:lnTo>
                    <a:pt x="47468" y="1345857"/>
                  </a:lnTo>
                </a:path>
                <a:path w="95250" h="7519670">
                  <a:moveTo>
                    <a:pt x="47468" y="1315143"/>
                  </a:moveTo>
                  <a:lnTo>
                    <a:pt x="47468" y="1284428"/>
                  </a:lnTo>
                </a:path>
                <a:path w="95250" h="7519670">
                  <a:moveTo>
                    <a:pt x="47468" y="1253713"/>
                  </a:moveTo>
                  <a:lnTo>
                    <a:pt x="47468" y="1222999"/>
                  </a:lnTo>
                </a:path>
                <a:path w="95250" h="7519670">
                  <a:moveTo>
                    <a:pt x="47468" y="1192284"/>
                  </a:moveTo>
                  <a:lnTo>
                    <a:pt x="47468" y="1161570"/>
                  </a:lnTo>
                </a:path>
                <a:path w="95250" h="7519670">
                  <a:moveTo>
                    <a:pt x="47468" y="4791477"/>
                  </a:moveTo>
                  <a:lnTo>
                    <a:pt x="47468" y="4760762"/>
                  </a:lnTo>
                </a:path>
                <a:path w="95250" h="7519670">
                  <a:moveTo>
                    <a:pt x="47468" y="4730047"/>
                  </a:moveTo>
                  <a:lnTo>
                    <a:pt x="47468" y="4699333"/>
                  </a:lnTo>
                </a:path>
                <a:path w="95250" h="7519670">
                  <a:moveTo>
                    <a:pt x="47468" y="4665826"/>
                  </a:moveTo>
                  <a:lnTo>
                    <a:pt x="47468" y="4635111"/>
                  </a:lnTo>
                </a:path>
                <a:path w="95250" h="7519670">
                  <a:moveTo>
                    <a:pt x="47468" y="4604397"/>
                  </a:moveTo>
                  <a:lnTo>
                    <a:pt x="47468" y="4573682"/>
                  </a:lnTo>
                </a:path>
                <a:path w="95250" h="7519670">
                  <a:moveTo>
                    <a:pt x="47468" y="4542968"/>
                  </a:moveTo>
                  <a:lnTo>
                    <a:pt x="47468" y="4512253"/>
                  </a:lnTo>
                </a:path>
                <a:path w="95250" h="7519670">
                  <a:moveTo>
                    <a:pt x="47468" y="4481538"/>
                  </a:moveTo>
                  <a:lnTo>
                    <a:pt x="47468" y="4450824"/>
                  </a:lnTo>
                </a:path>
                <a:path w="95250" h="7519670">
                  <a:moveTo>
                    <a:pt x="47468" y="4420109"/>
                  </a:moveTo>
                  <a:lnTo>
                    <a:pt x="47468" y="4386602"/>
                  </a:lnTo>
                </a:path>
                <a:path w="95250" h="7519670">
                  <a:moveTo>
                    <a:pt x="47468" y="4355888"/>
                  </a:moveTo>
                  <a:lnTo>
                    <a:pt x="47468" y="4325173"/>
                  </a:lnTo>
                </a:path>
                <a:path w="95250" h="7519670">
                  <a:moveTo>
                    <a:pt x="47468" y="4294459"/>
                  </a:moveTo>
                  <a:lnTo>
                    <a:pt x="47468" y="4263744"/>
                  </a:lnTo>
                </a:path>
                <a:path w="95250" h="7519670">
                  <a:moveTo>
                    <a:pt x="47468" y="4233029"/>
                  </a:moveTo>
                  <a:lnTo>
                    <a:pt x="47468" y="4202315"/>
                  </a:lnTo>
                </a:path>
                <a:path w="95250" h="7519670">
                  <a:moveTo>
                    <a:pt x="47468" y="4171600"/>
                  </a:moveTo>
                  <a:lnTo>
                    <a:pt x="47468" y="4140886"/>
                  </a:lnTo>
                </a:path>
                <a:path w="95250" h="7519670">
                  <a:moveTo>
                    <a:pt x="47468" y="4107379"/>
                  </a:moveTo>
                  <a:lnTo>
                    <a:pt x="47468" y="4076664"/>
                  </a:lnTo>
                </a:path>
                <a:path w="95250" h="7519670">
                  <a:moveTo>
                    <a:pt x="47468" y="4045950"/>
                  </a:moveTo>
                  <a:lnTo>
                    <a:pt x="47468" y="4029196"/>
                  </a:lnTo>
                  <a:lnTo>
                    <a:pt x="47468" y="4015235"/>
                  </a:lnTo>
                </a:path>
                <a:path w="95250" h="7519670">
                  <a:moveTo>
                    <a:pt x="47468" y="3984520"/>
                  </a:moveTo>
                  <a:lnTo>
                    <a:pt x="47468" y="3953806"/>
                  </a:lnTo>
                </a:path>
                <a:path w="95250" h="7519670">
                  <a:moveTo>
                    <a:pt x="47468" y="3923091"/>
                  </a:moveTo>
                  <a:lnTo>
                    <a:pt x="47468" y="3892377"/>
                  </a:lnTo>
                </a:path>
                <a:path w="95250" h="7519670">
                  <a:moveTo>
                    <a:pt x="47468" y="3858870"/>
                  </a:moveTo>
                  <a:lnTo>
                    <a:pt x="47468" y="3828155"/>
                  </a:lnTo>
                </a:path>
                <a:path w="95250" h="7519670">
                  <a:moveTo>
                    <a:pt x="47468" y="3797441"/>
                  </a:moveTo>
                  <a:lnTo>
                    <a:pt x="47468" y="3766726"/>
                  </a:lnTo>
                </a:path>
                <a:path w="95250" h="7519670">
                  <a:moveTo>
                    <a:pt x="47468" y="3736011"/>
                  </a:moveTo>
                  <a:lnTo>
                    <a:pt x="47468" y="3705297"/>
                  </a:lnTo>
                </a:path>
                <a:path w="95250" h="7519670">
                  <a:moveTo>
                    <a:pt x="47468" y="3674582"/>
                  </a:moveTo>
                  <a:lnTo>
                    <a:pt x="47468" y="3643868"/>
                  </a:lnTo>
                </a:path>
                <a:path w="95250" h="7519670">
                  <a:moveTo>
                    <a:pt x="47468" y="3613153"/>
                  </a:moveTo>
                  <a:lnTo>
                    <a:pt x="47468" y="3579646"/>
                  </a:lnTo>
                </a:path>
                <a:path w="95250" h="7519670">
                  <a:moveTo>
                    <a:pt x="47468" y="3548931"/>
                  </a:moveTo>
                  <a:lnTo>
                    <a:pt x="47468" y="3518217"/>
                  </a:lnTo>
                </a:path>
                <a:path w="95250" h="7519670">
                  <a:moveTo>
                    <a:pt x="47468" y="3487502"/>
                  </a:moveTo>
                  <a:lnTo>
                    <a:pt x="47468" y="3456788"/>
                  </a:lnTo>
                </a:path>
                <a:path w="95250" h="7519670">
                  <a:moveTo>
                    <a:pt x="47468" y="3426073"/>
                  </a:moveTo>
                  <a:lnTo>
                    <a:pt x="47468" y="3395359"/>
                  </a:lnTo>
                </a:path>
                <a:path w="95250" h="7519670">
                  <a:moveTo>
                    <a:pt x="47468" y="3364644"/>
                  </a:moveTo>
                  <a:lnTo>
                    <a:pt x="47468" y="3333929"/>
                  </a:lnTo>
                </a:path>
                <a:path w="95250" h="7519670">
                  <a:moveTo>
                    <a:pt x="47468" y="3300422"/>
                  </a:moveTo>
                  <a:lnTo>
                    <a:pt x="47468" y="3269708"/>
                  </a:lnTo>
                </a:path>
                <a:path w="95250" h="7519670">
                  <a:moveTo>
                    <a:pt x="47468" y="3238993"/>
                  </a:moveTo>
                  <a:lnTo>
                    <a:pt x="47468" y="3208279"/>
                  </a:lnTo>
                </a:path>
                <a:path w="95250" h="7519670">
                  <a:moveTo>
                    <a:pt x="47468" y="3177564"/>
                  </a:moveTo>
                  <a:lnTo>
                    <a:pt x="47468" y="3146850"/>
                  </a:lnTo>
                </a:path>
                <a:path w="95250" h="7519670">
                  <a:moveTo>
                    <a:pt x="47468" y="3116135"/>
                  </a:moveTo>
                  <a:lnTo>
                    <a:pt x="47468" y="3085420"/>
                  </a:lnTo>
                </a:path>
                <a:path w="95250" h="7519670">
                  <a:moveTo>
                    <a:pt x="47468" y="3051913"/>
                  </a:moveTo>
                  <a:lnTo>
                    <a:pt x="47468" y="3021199"/>
                  </a:lnTo>
                </a:path>
                <a:path w="95250" h="7519670">
                  <a:moveTo>
                    <a:pt x="47468" y="2990484"/>
                  </a:moveTo>
                  <a:lnTo>
                    <a:pt x="47468" y="2959770"/>
                  </a:lnTo>
                </a:path>
                <a:path w="95250" h="7519670">
                  <a:moveTo>
                    <a:pt x="47468" y="2929055"/>
                  </a:moveTo>
                  <a:lnTo>
                    <a:pt x="47468" y="2898341"/>
                  </a:lnTo>
                </a:path>
                <a:path w="95250" h="7519670">
                  <a:moveTo>
                    <a:pt x="47468" y="2867626"/>
                  </a:moveTo>
                  <a:lnTo>
                    <a:pt x="47468" y="2836911"/>
                  </a:lnTo>
                </a:path>
                <a:path w="95250" h="7519670">
                  <a:moveTo>
                    <a:pt x="47468" y="2806197"/>
                  </a:moveTo>
                  <a:lnTo>
                    <a:pt x="47468" y="2772690"/>
                  </a:lnTo>
                </a:path>
                <a:path w="95250" h="7519670">
                  <a:moveTo>
                    <a:pt x="47468" y="2741975"/>
                  </a:moveTo>
                  <a:lnTo>
                    <a:pt x="47468" y="2711261"/>
                  </a:lnTo>
                </a:path>
                <a:path w="95250" h="7519670">
                  <a:moveTo>
                    <a:pt x="47468" y="2680546"/>
                  </a:moveTo>
                  <a:lnTo>
                    <a:pt x="47468" y="2649831"/>
                  </a:lnTo>
                </a:path>
                <a:path w="95250" h="7519670">
                  <a:moveTo>
                    <a:pt x="47468" y="2619117"/>
                  </a:moveTo>
                  <a:lnTo>
                    <a:pt x="47468" y="2588402"/>
                  </a:lnTo>
                </a:path>
                <a:path w="95250" h="7519670">
                  <a:moveTo>
                    <a:pt x="47468" y="2557688"/>
                  </a:moveTo>
                  <a:lnTo>
                    <a:pt x="47468" y="2529765"/>
                  </a:lnTo>
                </a:path>
                <a:path w="95250" h="7519670">
                  <a:moveTo>
                    <a:pt x="94936" y="7491569"/>
                  </a:moveTo>
                  <a:lnTo>
                    <a:pt x="94936" y="7460854"/>
                  </a:lnTo>
                </a:path>
                <a:path w="95250" h="7519670">
                  <a:moveTo>
                    <a:pt x="94936" y="7430140"/>
                  </a:moveTo>
                  <a:lnTo>
                    <a:pt x="94936" y="7399425"/>
                  </a:lnTo>
                </a:path>
                <a:path w="95250" h="7519670">
                  <a:moveTo>
                    <a:pt x="94936" y="7365918"/>
                  </a:moveTo>
                  <a:lnTo>
                    <a:pt x="94936" y="7335204"/>
                  </a:lnTo>
                </a:path>
                <a:path w="95250" h="7519670">
                  <a:moveTo>
                    <a:pt x="94936" y="7304489"/>
                  </a:moveTo>
                  <a:lnTo>
                    <a:pt x="94936" y="7273774"/>
                  </a:lnTo>
                </a:path>
                <a:path w="95250" h="7519670">
                  <a:moveTo>
                    <a:pt x="94936" y="7243060"/>
                  </a:moveTo>
                  <a:lnTo>
                    <a:pt x="94936" y="7212345"/>
                  </a:lnTo>
                </a:path>
                <a:path w="95250" h="7519670">
                  <a:moveTo>
                    <a:pt x="94936" y="7181631"/>
                  </a:moveTo>
                  <a:lnTo>
                    <a:pt x="94936" y="7150916"/>
                  </a:lnTo>
                </a:path>
                <a:path w="95250" h="7519670">
                  <a:moveTo>
                    <a:pt x="94936" y="7120201"/>
                  </a:moveTo>
                  <a:lnTo>
                    <a:pt x="94936" y="7086695"/>
                  </a:lnTo>
                </a:path>
                <a:path w="95250" h="7519670">
                  <a:moveTo>
                    <a:pt x="94936" y="7055980"/>
                  </a:moveTo>
                  <a:lnTo>
                    <a:pt x="94936" y="7030850"/>
                  </a:lnTo>
                </a:path>
                <a:path w="95250" h="7519670">
                  <a:moveTo>
                    <a:pt x="94936" y="7030850"/>
                  </a:moveTo>
                  <a:lnTo>
                    <a:pt x="94936" y="7025265"/>
                  </a:lnTo>
                </a:path>
                <a:path w="95250" h="7519670">
                  <a:moveTo>
                    <a:pt x="94936" y="6994551"/>
                  </a:moveTo>
                  <a:lnTo>
                    <a:pt x="94936" y="6963836"/>
                  </a:lnTo>
                </a:path>
                <a:path w="95250" h="7519670">
                  <a:moveTo>
                    <a:pt x="94936" y="6933122"/>
                  </a:moveTo>
                  <a:lnTo>
                    <a:pt x="94936" y="6902407"/>
                  </a:lnTo>
                </a:path>
                <a:path w="95250" h="7519670">
                  <a:moveTo>
                    <a:pt x="94936" y="6871692"/>
                  </a:moveTo>
                  <a:lnTo>
                    <a:pt x="94936" y="6838186"/>
                  </a:lnTo>
                </a:path>
                <a:path w="95250" h="7519670">
                  <a:moveTo>
                    <a:pt x="94936" y="6807471"/>
                  </a:moveTo>
                  <a:lnTo>
                    <a:pt x="94936" y="6776756"/>
                  </a:lnTo>
                </a:path>
                <a:path w="95250" h="7519670">
                  <a:moveTo>
                    <a:pt x="94936" y="6746042"/>
                  </a:moveTo>
                  <a:lnTo>
                    <a:pt x="94936" y="6715327"/>
                  </a:lnTo>
                </a:path>
                <a:path w="95250" h="7519670">
                  <a:moveTo>
                    <a:pt x="94936" y="6684613"/>
                  </a:moveTo>
                  <a:lnTo>
                    <a:pt x="94936" y="6653898"/>
                  </a:lnTo>
                </a:path>
                <a:path w="95250" h="7519670">
                  <a:moveTo>
                    <a:pt x="94936" y="6623183"/>
                  </a:moveTo>
                  <a:lnTo>
                    <a:pt x="94936" y="6592469"/>
                  </a:lnTo>
                </a:path>
                <a:path w="95250" h="7519670">
                  <a:moveTo>
                    <a:pt x="94936" y="6558962"/>
                  </a:moveTo>
                  <a:lnTo>
                    <a:pt x="94936" y="6528247"/>
                  </a:lnTo>
                </a:path>
                <a:path w="95250" h="7519670">
                  <a:moveTo>
                    <a:pt x="94936" y="6497533"/>
                  </a:moveTo>
                  <a:lnTo>
                    <a:pt x="94936" y="6466818"/>
                  </a:lnTo>
                </a:path>
                <a:path w="95250" h="7519670">
                  <a:moveTo>
                    <a:pt x="94936" y="6436104"/>
                  </a:moveTo>
                  <a:lnTo>
                    <a:pt x="94936" y="6405389"/>
                  </a:lnTo>
                </a:path>
                <a:path w="95250" h="7519670">
                  <a:moveTo>
                    <a:pt x="94936" y="6374674"/>
                  </a:moveTo>
                  <a:lnTo>
                    <a:pt x="94936" y="6343960"/>
                  </a:lnTo>
                </a:path>
                <a:path w="95250" h="7519670">
                  <a:moveTo>
                    <a:pt x="94936" y="6313245"/>
                  </a:moveTo>
                  <a:lnTo>
                    <a:pt x="94936" y="6279738"/>
                  </a:lnTo>
                </a:path>
                <a:path w="95250" h="7519670">
                  <a:moveTo>
                    <a:pt x="94936" y="6249024"/>
                  </a:moveTo>
                  <a:lnTo>
                    <a:pt x="94936" y="6218309"/>
                  </a:lnTo>
                </a:path>
                <a:path w="95250" h="7519670">
                  <a:moveTo>
                    <a:pt x="94936" y="6187595"/>
                  </a:moveTo>
                  <a:lnTo>
                    <a:pt x="94936" y="6156880"/>
                  </a:lnTo>
                </a:path>
                <a:path w="95250" h="7519670">
                  <a:moveTo>
                    <a:pt x="94936" y="6126165"/>
                  </a:moveTo>
                  <a:lnTo>
                    <a:pt x="94936" y="6095451"/>
                  </a:lnTo>
                </a:path>
                <a:path w="95250" h="7519670">
                  <a:moveTo>
                    <a:pt x="94936" y="6064736"/>
                  </a:moveTo>
                  <a:lnTo>
                    <a:pt x="94936" y="6031229"/>
                  </a:lnTo>
                </a:path>
                <a:path w="95250" h="7519670">
                  <a:moveTo>
                    <a:pt x="94936" y="6000515"/>
                  </a:moveTo>
                  <a:lnTo>
                    <a:pt x="94936" y="5969800"/>
                  </a:lnTo>
                </a:path>
                <a:path w="95250" h="7519670">
                  <a:moveTo>
                    <a:pt x="94936" y="5939086"/>
                  </a:moveTo>
                  <a:lnTo>
                    <a:pt x="94936" y="5908371"/>
                  </a:lnTo>
                </a:path>
                <a:path w="95250" h="7519670">
                  <a:moveTo>
                    <a:pt x="94936" y="5877656"/>
                  </a:moveTo>
                  <a:lnTo>
                    <a:pt x="94936" y="5846942"/>
                  </a:lnTo>
                </a:path>
                <a:path w="95250" h="7519670">
                  <a:moveTo>
                    <a:pt x="94936" y="5816227"/>
                  </a:moveTo>
                  <a:lnTo>
                    <a:pt x="94936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1318493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13184938" y="2769897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h="5741034">
                  <a:moveTo>
                    <a:pt x="0" y="1119686"/>
                  </a:moveTo>
                  <a:lnTo>
                    <a:pt x="0" y="1116894"/>
                  </a:lnTo>
                </a:path>
                <a:path h="5741034">
                  <a:moveTo>
                    <a:pt x="0" y="1086179"/>
                  </a:moveTo>
                  <a:lnTo>
                    <a:pt x="0" y="1055465"/>
                  </a:lnTo>
                </a:path>
                <a:path h="5741034">
                  <a:moveTo>
                    <a:pt x="0" y="1024750"/>
                  </a:moveTo>
                  <a:lnTo>
                    <a:pt x="0" y="994036"/>
                  </a:lnTo>
                </a:path>
                <a:path h="5741034">
                  <a:moveTo>
                    <a:pt x="0" y="963321"/>
                  </a:moveTo>
                  <a:lnTo>
                    <a:pt x="0" y="932606"/>
                  </a:lnTo>
                </a:path>
                <a:path h="5741034">
                  <a:moveTo>
                    <a:pt x="0" y="901892"/>
                  </a:moveTo>
                  <a:lnTo>
                    <a:pt x="0" y="868385"/>
                  </a:lnTo>
                </a:path>
                <a:path h="5741034">
                  <a:moveTo>
                    <a:pt x="0" y="837670"/>
                  </a:moveTo>
                  <a:lnTo>
                    <a:pt x="0" y="806956"/>
                  </a:lnTo>
                </a:path>
                <a:path h="5741034">
                  <a:moveTo>
                    <a:pt x="0" y="776241"/>
                  </a:moveTo>
                  <a:lnTo>
                    <a:pt x="0" y="745527"/>
                  </a:lnTo>
                </a:path>
                <a:path h="5741034">
                  <a:moveTo>
                    <a:pt x="0" y="714812"/>
                  </a:moveTo>
                  <a:lnTo>
                    <a:pt x="0" y="684097"/>
                  </a:lnTo>
                </a:path>
                <a:path h="5741034">
                  <a:moveTo>
                    <a:pt x="0" y="653383"/>
                  </a:moveTo>
                  <a:lnTo>
                    <a:pt x="0" y="622668"/>
                  </a:lnTo>
                </a:path>
                <a:path h="5741034">
                  <a:moveTo>
                    <a:pt x="0" y="589161"/>
                  </a:moveTo>
                  <a:lnTo>
                    <a:pt x="0" y="558447"/>
                  </a:lnTo>
                </a:path>
                <a:path h="5741034">
                  <a:moveTo>
                    <a:pt x="0" y="527732"/>
                  </a:moveTo>
                  <a:lnTo>
                    <a:pt x="0" y="497018"/>
                  </a:lnTo>
                </a:path>
                <a:path h="5741034">
                  <a:moveTo>
                    <a:pt x="0" y="466303"/>
                  </a:moveTo>
                  <a:lnTo>
                    <a:pt x="0" y="435588"/>
                  </a:lnTo>
                </a:path>
                <a:path h="5741034">
                  <a:moveTo>
                    <a:pt x="0" y="404874"/>
                  </a:moveTo>
                  <a:lnTo>
                    <a:pt x="0" y="374159"/>
                  </a:lnTo>
                </a:path>
                <a:path h="5741034">
                  <a:moveTo>
                    <a:pt x="0" y="343445"/>
                  </a:moveTo>
                  <a:lnTo>
                    <a:pt x="0" y="309938"/>
                  </a:lnTo>
                </a:path>
                <a:path h="5741034">
                  <a:moveTo>
                    <a:pt x="0" y="279223"/>
                  </a:moveTo>
                  <a:lnTo>
                    <a:pt x="0" y="248509"/>
                  </a:lnTo>
                </a:path>
                <a:path h="5741034">
                  <a:moveTo>
                    <a:pt x="0" y="217794"/>
                  </a:moveTo>
                  <a:lnTo>
                    <a:pt x="0" y="187079"/>
                  </a:lnTo>
                </a:path>
                <a:path h="5741034">
                  <a:moveTo>
                    <a:pt x="0" y="156365"/>
                  </a:moveTo>
                  <a:lnTo>
                    <a:pt x="0" y="125650"/>
                  </a:lnTo>
                </a:path>
                <a:path h="5741034">
                  <a:moveTo>
                    <a:pt x="0" y="94936"/>
                  </a:moveTo>
                  <a:lnTo>
                    <a:pt x="0" y="61429"/>
                  </a:lnTo>
                </a:path>
                <a:path h="5741034">
                  <a:moveTo>
                    <a:pt x="0" y="30714"/>
                  </a:moveTo>
                  <a:lnTo>
                    <a:pt x="0" y="0"/>
                  </a:lnTo>
                </a:path>
                <a:path h="5741034">
                  <a:moveTo>
                    <a:pt x="0" y="5740837"/>
                  </a:moveTo>
                  <a:lnTo>
                    <a:pt x="0" y="5710122"/>
                  </a:lnTo>
                </a:path>
                <a:path h="5741034">
                  <a:moveTo>
                    <a:pt x="0" y="5679408"/>
                  </a:moveTo>
                  <a:lnTo>
                    <a:pt x="0" y="5648693"/>
                  </a:lnTo>
                </a:path>
                <a:path h="5741034">
                  <a:moveTo>
                    <a:pt x="0" y="5617978"/>
                  </a:moveTo>
                  <a:lnTo>
                    <a:pt x="0" y="5587264"/>
                  </a:lnTo>
                </a:path>
                <a:path h="5741034">
                  <a:moveTo>
                    <a:pt x="0" y="5556549"/>
                  </a:moveTo>
                  <a:lnTo>
                    <a:pt x="0" y="5525835"/>
                  </a:lnTo>
                </a:path>
                <a:path h="5741034">
                  <a:moveTo>
                    <a:pt x="0" y="5495120"/>
                  </a:moveTo>
                  <a:lnTo>
                    <a:pt x="0" y="5461613"/>
                  </a:lnTo>
                </a:path>
                <a:path h="5741034">
                  <a:moveTo>
                    <a:pt x="0" y="5430899"/>
                  </a:moveTo>
                  <a:lnTo>
                    <a:pt x="0" y="5400184"/>
                  </a:lnTo>
                </a:path>
                <a:path h="5741034">
                  <a:moveTo>
                    <a:pt x="0" y="5369469"/>
                  </a:moveTo>
                  <a:lnTo>
                    <a:pt x="0" y="5338755"/>
                  </a:lnTo>
                </a:path>
                <a:path h="5741034">
                  <a:moveTo>
                    <a:pt x="0" y="5308040"/>
                  </a:moveTo>
                  <a:lnTo>
                    <a:pt x="0" y="5277326"/>
                  </a:lnTo>
                </a:path>
                <a:path h="5741034">
                  <a:moveTo>
                    <a:pt x="0" y="5246611"/>
                  </a:moveTo>
                  <a:lnTo>
                    <a:pt x="0" y="5215896"/>
                  </a:lnTo>
                </a:path>
                <a:path h="5741034">
                  <a:moveTo>
                    <a:pt x="0" y="5182390"/>
                  </a:moveTo>
                  <a:lnTo>
                    <a:pt x="0" y="5151675"/>
                  </a:lnTo>
                </a:path>
                <a:path h="5741034">
                  <a:moveTo>
                    <a:pt x="0" y="5120960"/>
                  </a:moveTo>
                  <a:lnTo>
                    <a:pt x="0" y="5090246"/>
                  </a:lnTo>
                </a:path>
                <a:path h="5741034">
                  <a:moveTo>
                    <a:pt x="0" y="5059531"/>
                  </a:moveTo>
                  <a:lnTo>
                    <a:pt x="0" y="5028817"/>
                  </a:lnTo>
                </a:path>
                <a:path h="5741034">
                  <a:moveTo>
                    <a:pt x="0" y="4998102"/>
                  </a:moveTo>
                  <a:lnTo>
                    <a:pt x="0" y="4967387"/>
                  </a:lnTo>
                </a:path>
                <a:path h="5741034">
                  <a:moveTo>
                    <a:pt x="0" y="4933881"/>
                  </a:moveTo>
                  <a:lnTo>
                    <a:pt x="0" y="4903166"/>
                  </a:lnTo>
                </a:path>
                <a:path h="5741034">
                  <a:moveTo>
                    <a:pt x="0" y="4872451"/>
                  </a:moveTo>
                  <a:lnTo>
                    <a:pt x="0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13184938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13184938" y="2758729"/>
              <a:ext cx="92710" cy="7519670"/>
            </a:xfrm>
            <a:custGeom>
              <a:avLst/>
              <a:gdLst/>
              <a:ahLst/>
              <a:cxnLst/>
              <a:rect l="l" t="t" r="r" b="b"/>
              <a:pathLst>
                <a:path w="92709" h="7519670">
                  <a:moveTo>
                    <a:pt x="0" y="2526973"/>
                  </a:moveTo>
                  <a:lnTo>
                    <a:pt x="0" y="2493466"/>
                  </a:lnTo>
                </a:path>
                <a:path w="92709" h="7519670">
                  <a:moveTo>
                    <a:pt x="0" y="2462752"/>
                  </a:moveTo>
                  <a:lnTo>
                    <a:pt x="0" y="2432037"/>
                  </a:lnTo>
                </a:path>
                <a:path w="92709" h="7519670">
                  <a:moveTo>
                    <a:pt x="0" y="2401322"/>
                  </a:moveTo>
                  <a:lnTo>
                    <a:pt x="0" y="2370608"/>
                  </a:lnTo>
                </a:path>
                <a:path w="92709" h="7519670">
                  <a:moveTo>
                    <a:pt x="0" y="2339893"/>
                  </a:moveTo>
                  <a:lnTo>
                    <a:pt x="0" y="2309179"/>
                  </a:lnTo>
                </a:path>
                <a:path w="92709" h="7519670">
                  <a:moveTo>
                    <a:pt x="0" y="2278464"/>
                  </a:moveTo>
                  <a:lnTo>
                    <a:pt x="0" y="2247750"/>
                  </a:lnTo>
                </a:path>
                <a:path w="92709" h="7519670">
                  <a:moveTo>
                    <a:pt x="0" y="2214243"/>
                  </a:moveTo>
                  <a:lnTo>
                    <a:pt x="0" y="2183528"/>
                  </a:lnTo>
                </a:path>
                <a:path w="92709" h="7519670">
                  <a:moveTo>
                    <a:pt x="0" y="2152813"/>
                  </a:moveTo>
                  <a:lnTo>
                    <a:pt x="0" y="2122099"/>
                  </a:lnTo>
                </a:path>
                <a:path w="92709" h="7519670">
                  <a:moveTo>
                    <a:pt x="0" y="2091384"/>
                  </a:moveTo>
                  <a:lnTo>
                    <a:pt x="0" y="2060670"/>
                  </a:lnTo>
                </a:path>
                <a:path w="92709" h="7519670">
                  <a:moveTo>
                    <a:pt x="0" y="2029955"/>
                  </a:moveTo>
                  <a:lnTo>
                    <a:pt x="0" y="1999241"/>
                  </a:lnTo>
                </a:path>
                <a:path w="92709" h="7519670">
                  <a:moveTo>
                    <a:pt x="0" y="1965734"/>
                  </a:moveTo>
                  <a:lnTo>
                    <a:pt x="0" y="1935019"/>
                  </a:lnTo>
                </a:path>
                <a:path w="92709" h="7519670">
                  <a:moveTo>
                    <a:pt x="0" y="1904304"/>
                  </a:moveTo>
                  <a:lnTo>
                    <a:pt x="0" y="1873590"/>
                  </a:lnTo>
                </a:path>
                <a:path w="92709" h="7519670">
                  <a:moveTo>
                    <a:pt x="0" y="1842875"/>
                  </a:moveTo>
                  <a:lnTo>
                    <a:pt x="0" y="1812161"/>
                  </a:lnTo>
                </a:path>
                <a:path w="92709" h="7519670">
                  <a:moveTo>
                    <a:pt x="0" y="1781446"/>
                  </a:moveTo>
                  <a:lnTo>
                    <a:pt x="0" y="1750731"/>
                  </a:lnTo>
                </a:path>
                <a:path w="92709" h="7519670">
                  <a:moveTo>
                    <a:pt x="0" y="1720017"/>
                  </a:moveTo>
                  <a:lnTo>
                    <a:pt x="0" y="1686510"/>
                  </a:lnTo>
                </a:path>
                <a:path w="92709" h="7519670">
                  <a:moveTo>
                    <a:pt x="0" y="1655795"/>
                  </a:moveTo>
                  <a:lnTo>
                    <a:pt x="0" y="1625081"/>
                  </a:lnTo>
                </a:path>
                <a:path w="92709" h="7519670">
                  <a:moveTo>
                    <a:pt x="0" y="1594366"/>
                  </a:moveTo>
                  <a:lnTo>
                    <a:pt x="0" y="1563652"/>
                  </a:lnTo>
                </a:path>
                <a:path w="92709" h="7519670">
                  <a:moveTo>
                    <a:pt x="0" y="1532937"/>
                  </a:moveTo>
                  <a:lnTo>
                    <a:pt x="0" y="1502222"/>
                  </a:lnTo>
                </a:path>
                <a:path w="92709" h="7519670">
                  <a:moveTo>
                    <a:pt x="0" y="1471508"/>
                  </a:moveTo>
                  <a:lnTo>
                    <a:pt x="0" y="1440793"/>
                  </a:lnTo>
                </a:path>
                <a:path w="92709" h="7519670">
                  <a:moveTo>
                    <a:pt x="0" y="1407286"/>
                  </a:moveTo>
                  <a:lnTo>
                    <a:pt x="0" y="1376572"/>
                  </a:lnTo>
                </a:path>
                <a:path w="92709" h="7519670">
                  <a:moveTo>
                    <a:pt x="0" y="1345857"/>
                  </a:moveTo>
                  <a:lnTo>
                    <a:pt x="0" y="1315143"/>
                  </a:lnTo>
                </a:path>
                <a:path w="92709" h="7519670">
                  <a:moveTo>
                    <a:pt x="0" y="1284428"/>
                  </a:moveTo>
                  <a:lnTo>
                    <a:pt x="0" y="1253713"/>
                  </a:lnTo>
                </a:path>
                <a:path w="92709" h="7519670">
                  <a:moveTo>
                    <a:pt x="0" y="1222999"/>
                  </a:moveTo>
                  <a:lnTo>
                    <a:pt x="0" y="1192284"/>
                  </a:lnTo>
                </a:path>
                <a:path w="92709" h="7519670">
                  <a:moveTo>
                    <a:pt x="0" y="1161570"/>
                  </a:moveTo>
                  <a:lnTo>
                    <a:pt x="0" y="1130855"/>
                  </a:lnTo>
                </a:path>
                <a:path w="92709" h="7519670">
                  <a:moveTo>
                    <a:pt x="0" y="4822191"/>
                  </a:moveTo>
                  <a:lnTo>
                    <a:pt x="0" y="4791477"/>
                  </a:lnTo>
                </a:path>
                <a:path w="92709" h="7519670">
                  <a:moveTo>
                    <a:pt x="0" y="4760762"/>
                  </a:moveTo>
                  <a:lnTo>
                    <a:pt x="0" y="4730047"/>
                  </a:lnTo>
                </a:path>
                <a:path w="92709" h="7519670">
                  <a:moveTo>
                    <a:pt x="0" y="4699333"/>
                  </a:moveTo>
                  <a:lnTo>
                    <a:pt x="0" y="4665826"/>
                  </a:lnTo>
                </a:path>
                <a:path w="92709" h="7519670">
                  <a:moveTo>
                    <a:pt x="0" y="4635111"/>
                  </a:moveTo>
                  <a:lnTo>
                    <a:pt x="0" y="4604397"/>
                  </a:lnTo>
                </a:path>
                <a:path w="92709" h="7519670">
                  <a:moveTo>
                    <a:pt x="0" y="4573682"/>
                  </a:moveTo>
                  <a:lnTo>
                    <a:pt x="0" y="4542968"/>
                  </a:lnTo>
                </a:path>
                <a:path w="92709" h="7519670">
                  <a:moveTo>
                    <a:pt x="0" y="4512253"/>
                  </a:moveTo>
                  <a:lnTo>
                    <a:pt x="0" y="4481538"/>
                  </a:lnTo>
                </a:path>
                <a:path w="92709" h="7519670">
                  <a:moveTo>
                    <a:pt x="0" y="4450824"/>
                  </a:moveTo>
                  <a:lnTo>
                    <a:pt x="0" y="4420109"/>
                  </a:lnTo>
                </a:path>
                <a:path w="92709" h="7519670">
                  <a:moveTo>
                    <a:pt x="0" y="4386602"/>
                  </a:moveTo>
                  <a:lnTo>
                    <a:pt x="0" y="4355888"/>
                  </a:lnTo>
                </a:path>
                <a:path w="92709" h="7519670">
                  <a:moveTo>
                    <a:pt x="0" y="4325173"/>
                  </a:moveTo>
                  <a:lnTo>
                    <a:pt x="0" y="4294459"/>
                  </a:lnTo>
                </a:path>
                <a:path w="92709" h="7519670">
                  <a:moveTo>
                    <a:pt x="0" y="4263744"/>
                  </a:moveTo>
                  <a:lnTo>
                    <a:pt x="0" y="4233029"/>
                  </a:lnTo>
                </a:path>
                <a:path w="92709" h="7519670">
                  <a:moveTo>
                    <a:pt x="0" y="4202315"/>
                  </a:moveTo>
                  <a:lnTo>
                    <a:pt x="0" y="4171600"/>
                  </a:lnTo>
                </a:path>
                <a:path w="92709" h="7519670">
                  <a:moveTo>
                    <a:pt x="0" y="4140886"/>
                  </a:moveTo>
                  <a:lnTo>
                    <a:pt x="0" y="4107379"/>
                  </a:lnTo>
                </a:path>
                <a:path w="92709" h="7519670">
                  <a:moveTo>
                    <a:pt x="0" y="4076664"/>
                  </a:moveTo>
                  <a:lnTo>
                    <a:pt x="0" y="4045950"/>
                  </a:lnTo>
                </a:path>
                <a:path w="92709" h="7519670">
                  <a:moveTo>
                    <a:pt x="0" y="4015235"/>
                  </a:moveTo>
                  <a:lnTo>
                    <a:pt x="0" y="3984520"/>
                  </a:lnTo>
                </a:path>
                <a:path w="92709" h="7519670">
                  <a:moveTo>
                    <a:pt x="0" y="3953806"/>
                  </a:moveTo>
                  <a:lnTo>
                    <a:pt x="0" y="3923091"/>
                  </a:lnTo>
                </a:path>
                <a:path w="92709" h="7519670">
                  <a:moveTo>
                    <a:pt x="0" y="3892377"/>
                  </a:moveTo>
                  <a:lnTo>
                    <a:pt x="0" y="3858870"/>
                  </a:lnTo>
                </a:path>
                <a:path w="92709" h="7519670">
                  <a:moveTo>
                    <a:pt x="0" y="3828155"/>
                  </a:moveTo>
                  <a:lnTo>
                    <a:pt x="0" y="3797441"/>
                  </a:lnTo>
                </a:path>
                <a:path w="92709" h="7519670">
                  <a:moveTo>
                    <a:pt x="0" y="3766726"/>
                  </a:moveTo>
                  <a:lnTo>
                    <a:pt x="0" y="3736011"/>
                  </a:lnTo>
                </a:path>
                <a:path w="92709" h="7519670">
                  <a:moveTo>
                    <a:pt x="0" y="3705297"/>
                  </a:moveTo>
                  <a:lnTo>
                    <a:pt x="0" y="3674582"/>
                  </a:lnTo>
                </a:path>
                <a:path w="92709" h="7519670">
                  <a:moveTo>
                    <a:pt x="0" y="3643868"/>
                  </a:moveTo>
                  <a:lnTo>
                    <a:pt x="0" y="3613153"/>
                  </a:lnTo>
                </a:path>
                <a:path w="92709" h="7519670">
                  <a:moveTo>
                    <a:pt x="0" y="3579646"/>
                  </a:moveTo>
                  <a:lnTo>
                    <a:pt x="0" y="3548931"/>
                  </a:lnTo>
                </a:path>
                <a:path w="92709" h="7519670">
                  <a:moveTo>
                    <a:pt x="0" y="3518217"/>
                  </a:moveTo>
                  <a:lnTo>
                    <a:pt x="0" y="3487502"/>
                  </a:lnTo>
                </a:path>
                <a:path w="92709" h="7519670">
                  <a:moveTo>
                    <a:pt x="0" y="3456788"/>
                  </a:moveTo>
                  <a:lnTo>
                    <a:pt x="0" y="3426073"/>
                  </a:lnTo>
                </a:path>
                <a:path w="92709" h="7519670">
                  <a:moveTo>
                    <a:pt x="0" y="3395359"/>
                  </a:moveTo>
                  <a:lnTo>
                    <a:pt x="0" y="3364644"/>
                  </a:lnTo>
                </a:path>
                <a:path w="92709" h="7519670">
                  <a:moveTo>
                    <a:pt x="0" y="3333929"/>
                  </a:moveTo>
                  <a:lnTo>
                    <a:pt x="0" y="3300422"/>
                  </a:lnTo>
                </a:path>
                <a:path w="92709" h="7519670">
                  <a:moveTo>
                    <a:pt x="0" y="3269708"/>
                  </a:moveTo>
                  <a:lnTo>
                    <a:pt x="0" y="3238993"/>
                  </a:lnTo>
                </a:path>
                <a:path w="92709" h="7519670">
                  <a:moveTo>
                    <a:pt x="0" y="3208279"/>
                  </a:moveTo>
                  <a:lnTo>
                    <a:pt x="0" y="3177564"/>
                  </a:lnTo>
                </a:path>
                <a:path w="92709" h="7519670">
                  <a:moveTo>
                    <a:pt x="0" y="3146850"/>
                  </a:moveTo>
                  <a:lnTo>
                    <a:pt x="0" y="3116135"/>
                  </a:lnTo>
                </a:path>
                <a:path w="92709" h="7519670">
                  <a:moveTo>
                    <a:pt x="0" y="3085420"/>
                  </a:moveTo>
                  <a:lnTo>
                    <a:pt x="0" y="3051913"/>
                  </a:lnTo>
                </a:path>
                <a:path w="92709" h="7519670">
                  <a:moveTo>
                    <a:pt x="0" y="3021199"/>
                  </a:moveTo>
                  <a:lnTo>
                    <a:pt x="0" y="2990484"/>
                  </a:lnTo>
                </a:path>
                <a:path w="92709" h="7519670">
                  <a:moveTo>
                    <a:pt x="0" y="2959770"/>
                  </a:moveTo>
                  <a:lnTo>
                    <a:pt x="0" y="2929055"/>
                  </a:lnTo>
                </a:path>
                <a:path w="92709" h="7519670">
                  <a:moveTo>
                    <a:pt x="0" y="2898341"/>
                  </a:moveTo>
                  <a:lnTo>
                    <a:pt x="0" y="2867626"/>
                  </a:lnTo>
                </a:path>
                <a:path w="92709" h="7519670">
                  <a:moveTo>
                    <a:pt x="0" y="2836911"/>
                  </a:moveTo>
                  <a:lnTo>
                    <a:pt x="0" y="2806197"/>
                  </a:lnTo>
                </a:path>
                <a:path w="92709" h="7519670">
                  <a:moveTo>
                    <a:pt x="0" y="2772690"/>
                  </a:moveTo>
                  <a:lnTo>
                    <a:pt x="0" y="2741975"/>
                  </a:lnTo>
                </a:path>
                <a:path w="92709" h="7519670">
                  <a:moveTo>
                    <a:pt x="0" y="2711261"/>
                  </a:moveTo>
                  <a:lnTo>
                    <a:pt x="0" y="2680546"/>
                  </a:lnTo>
                </a:path>
                <a:path w="92709" h="7519670">
                  <a:moveTo>
                    <a:pt x="0" y="2649831"/>
                  </a:moveTo>
                  <a:lnTo>
                    <a:pt x="0" y="2619117"/>
                  </a:lnTo>
                </a:path>
                <a:path w="92709" h="7519670">
                  <a:moveTo>
                    <a:pt x="0" y="2588402"/>
                  </a:moveTo>
                  <a:lnTo>
                    <a:pt x="0" y="2557688"/>
                  </a:lnTo>
                </a:path>
                <a:path w="92709" h="7519670">
                  <a:moveTo>
                    <a:pt x="44675" y="7519491"/>
                  </a:moveTo>
                  <a:lnTo>
                    <a:pt x="44675" y="7491569"/>
                  </a:lnTo>
                </a:path>
                <a:path w="92709" h="7519670">
                  <a:moveTo>
                    <a:pt x="44675" y="7460854"/>
                  </a:moveTo>
                  <a:lnTo>
                    <a:pt x="44675" y="7430140"/>
                  </a:lnTo>
                </a:path>
                <a:path w="92709" h="7519670">
                  <a:moveTo>
                    <a:pt x="44675" y="7399425"/>
                  </a:moveTo>
                  <a:lnTo>
                    <a:pt x="44675" y="7365918"/>
                  </a:lnTo>
                </a:path>
                <a:path w="92709" h="7519670">
                  <a:moveTo>
                    <a:pt x="44675" y="7335204"/>
                  </a:moveTo>
                  <a:lnTo>
                    <a:pt x="44675" y="7304489"/>
                  </a:lnTo>
                </a:path>
                <a:path w="92709" h="7519670">
                  <a:moveTo>
                    <a:pt x="44675" y="7273774"/>
                  </a:moveTo>
                  <a:lnTo>
                    <a:pt x="44675" y="7243060"/>
                  </a:lnTo>
                </a:path>
                <a:path w="92709" h="7519670">
                  <a:moveTo>
                    <a:pt x="44675" y="7212345"/>
                  </a:moveTo>
                  <a:lnTo>
                    <a:pt x="44675" y="7181631"/>
                  </a:lnTo>
                </a:path>
                <a:path w="92709" h="7519670">
                  <a:moveTo>
                    <a:pt x="44675" y="7150916"/>
                  </a:moveTo>
                  <a:lnTo>
                    <a:pt x="44675" y="7120201"/>
                  </a:lnTo>
                </a:path>
                <a:path w="92709" h="7519670">
                  <a:moveTo>
                    <a:pt x="44675" y="7086695"/>
                  </a:moveTo>
                  <a:lnTo>
                    <a:pt x="44675" y="7055980"/>
                  </a:lnTo>
                </a:path>
                <a:path w="92709" h="7519670">
                  <a:moveTo>
                    <a:pt x="44675" y="7025265"/>
                  </a:moveTo>
                  <a:lnTo>
                    <a:pt x="44675" y="6994551"/>
                  </a:lnTo>
                </a:path>
                <a:path w="92709" h="7519670">
                  <a:moveTo>
                    <a:pt x="44675" y="6963836"/>
                  </a:moveTo>
                  <a:lnTo>
                    <a:pt x="44675" y="6933122"/>
                  </a:lnTo>
                </a:path>
                <a:path w="92709" h="7519670">
                  <a:moveTo>
                    <a:pt x="44675" y="6902407"/>
                  </a:moveTo>
                  <a:lnTo>
                    <a:pt x="44675" y="6871692"/>
                  </a:lnTo>
                </a:path>
                <a:path w="92709" h="7519670">
                  <a:moveTo>
                    <a:pt x="44675" y="6838186"/>
                  </a:moveTo>
                  <a:lnTo>
                    <a:pt x="44675" y="6807471"/>
                  </a:lnTo>
                </a:path>
                <a:path w="92709" h="7519670">
                  <a:moveTo>
                    <a:pt x="44675" y="6776756"/>
                  </a:moveTo>
                  <a:lnTo>
                    <a:pt x="44675" y="6746042"/>
                  </a:lnTo>
                </a:path>
                <a:path w="92709" h="7519670">
                  <a:moveTo>
                    <a:pt x="44675" y="6715327"/>
                  </a:moveTo>
                  <a:lnTo>
                    <a:pt x="44675" y="6684613"/>
                  </a:lnTo>
                </a:path>
                <a:path w="92709" h="7519670">
                  <a:moveTo>
                    <a:pt x="44675" y="6653898"/>
                  </a:moveTo>
                  <a:lnTo>
                    <a:pt x="44675" y="6623183"/>
                  </a:lnTo>
                </a:path>
                <a:path w="92709" h="7519670">
                  <a:moveTo>
                    <a:pt x="44675" y="6592469"/>
                  </a:moveTo>
                  <a:lnTo>
                    <a:pt x="44675" y="6558962"/>
                  </a:lnTo>
                </a:path>
                <a:path w="92709" h="7519670">
                  <a:moveTo>
                    <a:pt x="44675" y="6528247"/>
                  </a:moveTo>
                  <a:lnTo>
                    <a:pt x="44675" y="6497533"/>
                  </a:lnTo>
                </a:path>
                <a:path w="92709" h="7519670">
                  <a:moveTo>
                    <a:pt x="44675" y="6466818"/>
                  </a:moveTo>
                  <a:lnTo>
                    <a:pt x="44675" y="6436104"/>
                  </a:lnTo>
                </a:path>
                <a:path w="92709" h="7519670">
                  <a:moveTo>
                    <a:pt x="44675" y="6405389"/>
                  </a:moveTo>
                  <a:lnTo>
                    <a:pt x="44675" y="6374674"/>
                  </a:lnTo>
                </a:path>
                <a:path w="92709" h="7519670">
                  <a:moveTo>
                    <a:pt x="44675" y="6343960"/>
                  </a:moveTo>
                  <a:lnTo>
                    <a:pt x="44675" y="6313245"/>
                  </a:lnTo>
                </a:path>
                <a:path w="92709" h="7519670">
                  <a:moveTo>
                    <a:pt x="44675" y="6279738"/>
                  </a:moveTo>
                  <a:lnTo>
                    <a:pt x="44675" y="6249024"/>
                  </a:lnTo>
                </a:path>
                <a:path w="92709" h="7519670">
                  <a:moveTo>
                    <a:pt x="44675" y="6218309"/>
                  </a:moveTo>
                  <a:lnTo>
                    <a:pt x="44675" y="6187595"/>
                  </a:lnTo>
                </a:path>
                <a:path w="92709" h="7519670">
                  <a:moveTo>
                    <a:pt x="44675" y="6156880"/>
                  </a:moveTo>
                  <a:lnTo>
                    <a:pt x="44675" y="6126165"/>
                  </a:lnTo>
                </a:path>
                <a:path w="92709" h="7519670">
                  <a:moveTo>
                    <a:pt x="44675" y="6095451"/>
                  </a:moveTo>
                  <a:lnTo>
                    <a:pt x="44675" y="6064736"/>
                  </a:lnTo>
                </a:path>
                <a:path w="92709" h="7519670">
                  <a:moveTo>
                    <a:pt x="44675" y="6031229"/>
                  </a:moveTo>
                  <a:lnTo>
                    <a:pt x="44675" y="6000515"/>
                  </a:lnTo>
                </a:path>
                <a:path w="92709" h="7519670">
                  <a:moveTo>
                    <a:pt x="44675" y="5969800"/>
                  </a:moveTo>
                  <a:lnTo>
                    <a:pt x="44675" y="5939086"/>
                  </a:lnTo>
                </a:path>
                <a:path w="92709" h="7519670">
                  <a:moveTo>
                    <a:pt x="44675" y="5908371"/>
                  </a:moveTo>
                  <a:lnTo>
                    <a:pt x="44675" y="5877656"/>
                  </a:lnTo>
                </a:path>
                <a:path w="92709" h="7519670">
                  <a:moveTo>
                    <a:pt x="44675" y="5846942"/>
                  </a:moveTo>
                  <a:lnTo>
                    <a:pt x="44675" y="5816227"/>
                  </a:lnTo>
                </a:path>
                <a:path w="92709" h="7519670">
                  <a:moveTo>
                    <a:pt x="44675" y="5785513"/>
                  </a:moveTo>
                  <a:lnTo>
                    <a:pt x="44675" y="5752006"/>
                  </a:lnTo>
                </a:path>
                <a:path w="92709" h="7519670">
                  <a:moveTo>
                    <a:pt x="44675" y="1128063"/>
                  </a:moveTo>
                  <a:lnTo>
                    <a:pt x="44675" y="1097348"/>
                  </a:lnTo>
                </a:path>
                <a:path w="92709" h="7519670">
                  <a:moveTo>
                    <a:pt x="44675" y="1066634"/>
                  </a:moveTo>
                  <a:lnTo>
                    <a:pt x="44675" y="1035919"/>
                  </a:lnTo>
                </a:path>
                <a:path w="92709" h="7519670">
                  <a:moveTo>
                    <a:pt x="44675" y="1005204"/>
                  </a:moveTo>
                  <a:lnTo>
                    <a:pt x="44675" y="974490"/>
                  </a:lnTo>
                </a:path>
                <a:path w="92709" h="7519670">
                  <a:moveTo>
                    <a:pt x="44675" y="943775"/>
                  </a:moveTo>
                  <a:lnTo>
                    <a:pt x="44675" y="913061"/>
                  </a:lnTo>
                </a:path>
                <a:path w="92709" h="7519670">
                  <a:moveTo>
                    <a:pt x="44675" y="879554"/>
                  </a:moveTo>
                  <a:lnTo>
                    <a:pt x="44675" y="848839"/>
                  </a:lnTo>
                </a:path>
                <a:path w="92709" h="7519670">
                  <a:moveTo>
                    <a:pt x="44675" y="818125"/>
                  </a:moveTo>
                  <a:lnTo>
                    <a:pt x="44675" y="787410"/>
                  </a:lnTo>
                </a:path>
                <a:path w="92709" h="7519670">
                  <a:moveTo>
                    <a:pt x="44675" y="756695"/>
                  </a:moveTo>
                  <a:lnTo>
                    <a:pt x="44675" y="725981"/>
                  </a:lnTo>
                </a:path>
                <a:path w="92709" h="7519670">
                  <a:moveTo>
                    <a:pt x="44675" y="695266"/>
                  </a:moveTo>
                  <a:lnTo>
                    <a:pt x="44675" y="664552"/>
                  </a:lnTo>
                </a:path>
                <a:path w="92709" h="7519670">
                  <a:moveTo>
                    <a:pt x="44675" y="633837"/>
                  </a:moveTo>
                  <a:lnTo>
                    <a:pt x="44675" y="600330"/>
                  </a:lnTo>
                </a:path>
                <a:path w="92709" h="7519670">
                  <a:moveTo>
                    <a:pt x="44675" y="569616"/>
                  </a:moveTo>
                  <a:lnTo>
                    <a:pt x="44675" y="538901"/>
                  </a:lnTo>
                </a:path>
                <a:path w="92709" h="7519670">
                  <a:moveTo>
                    <a:pt x="44675" y="508186"/>
                  </a:moveTo>
                  <a:lnTo>
                    <a:pt x="44675" y="477472"/>
                  </a:lnTo>
                </a:path>
                <a:path w="92709" h="7519670">
                  <a:moveTo>
                    <a:pt x="44675" y="446757"/>
                  </a:moveTo>
                  <a:lnTo>
                    <a:pt x="44675" y="416043"/>
                  </a:lnTo>
                </a:path>
                <a:path w="92709" h="7519670">
                  <a:moveTo>
                    <a:pt x="44675" y="385328"/>
                  </a:moveTo>
                  <a:lnTo>
                    <a:pt x="44675" y="354613"/>
                  </a:lnTo>
                </a:path>
                <a:path w="92709" h="7519670">
                  <a:moveTo>
                    <a:pt x="44675" y="321107"/>
                  </a:moveTo>
                  <a:lnTo>
                    <a:pt x="44675" y="290392"/>
                  </a:lnTo>
                </a:path>
                <a:path w="92709" h="7519670">
                  <a:moveTo>
                    <a:pt x="44675" y="259677"/>
                  </a:moveTo>
                  <a:lnTo>
                    <a:pt x="44675" y="228963"/>
                  </a:lnTo>
                </a:path>
                <a:path w="92709" h="7519670">
                  <a:moveTo>
                    <a:pt x="44675" y="198248"/>
                  </a:moveTo>
                  <a:lnTo>
                    <a:pt x="44675" y="167534"/>
                  </a:lnTo>
                </a:path>
                <a:path w="92709" h="7519670">
                  <a:moveTo>
                    <a:pt x="44675" y="136819"/>
                  </a:moveTo>
                  <a:lnTo>
                    <a:pt x="44675" y="106104"/>
                  </a:lnTo>
                </a:path>
                <a:path w="92709" h="7519670">
                  <a:moveTo>
                    <a:pt x="44675" y="72598"/>
                  </a:moveTo>
                  <a:lnTo>
                    <a:pt x="44675" y="41883"/>
                  </a:lnTo>
                </a:path>
                <a:path w="92709" h="7519670">
                  <a:moveTo>
                    <a:pt x="44675" y="11168"/>
                  </a:moveTo>
                  <a:lnTo>
                    <a:pt x="44675" y="0"/>
                  </a:lnTo>
                </a:path>
                <a:path w="92709" h="7519670">
                  <a:moveTo>
                    <a:pt x="44675" y="5721291"/>
                  </a:moveTo>
                  <a:lnTo>
                    <a:pt x="44675" y="5690577"/>
                  </a:lnTo>
                </a:path>
                <a:path w="92709" h="7519670">
                  <a:moveTo>
                    <a:pt x="44675" y="5659862"/>
                  </a:moveTo>
                  <a:lnTo>
                    <a:pt x="44675" y="5629147"/>
                  </a:lnTo>
                </a:path>
                <a:path w="92709" h="7519670">
                  <a:moveTo>
                    <a:pt x="44675" y="5598433"/>
                  </a:moveTo>
                  <a:lnTo>
                    <a:pt x="44675" y="5567718"/>
                  </a:lnTo>
                </a:path>
                <a:path w="92709" h="7519670">
                  <a:moveTo>
                    <a:pt x="44675" y="5537004"/>
                  </a:moveTo>
                  <a:lnTo>
                    <a:pt x="44675" y="5506289"/>
                  </a:lnTo>
                </a:path>
                <a:path w="92709" h="7519670">
                  <a:moveTo>
                    <a:pt x="44675" y="5472782"/>
                  </a:moveTo>
                  <a:lnTo>
                    <a:pt x="44675" y="5442068"/>
                  </a:lnTo>
                </a:path>
                <a:path w="92709" h="7519670">
                  <a:moveTo>
                    <a:pt x="44675" y="5411353"/>
                  </a:moveTo>
                  <a:lnTo>
                    <a:pt x="44675" y="5380638"/>
                  </a:lnTo>
                </a:path>
                <a:path w="92709" h="7519670">
                  <a:moveTo>
                    <a:pt x="44675" y="5349924"/>
                  </a:moveTo>
                  <a:lnTo>
                    <a:pt x="44675" y="5319209"/>
                  </a:lnTo>
                </a:path>
                <a:path w="92709" h="7519670">
                  <a:moveTo>
                    <a:pt x="44675" y="5288495"/>
                  </a:moveTo>
                  <a:lnTo>
                    <a:pt x="44675" y="5257780"/>
                  </a:lnTo>
                </a:path>
                <a:path w="92709" h="7519670">
                  <a:moveTo>
                    <a:pt x="44675" y="5227065"/>
                  </a:moveTo>
                  <a:lnTo>
                    <a:pt x="44675" y="5193559"/>
                  </a:lnTo>
                </a:path>
                <a:path w="92709" h="7519670">
                  <a:moveTo>
                    <a:pt x="44675" y="5162844"/>
                  </a:moveTo>
                  <a:lnTo>
                    <a:pt x="44675" y="5132129"/>
                  </a:lnTo>
                </a:path>
                <a:path w="92709" h="7519670">
                  <a:moveTo>
                    <a:pt x="44675" y="5101415"/>
                  </a:moveTo>
                  <a:lnTo>
                    <a:pt x="44675" y="5070700"/>
                  </a:lnTo>
                </a:path>
                <a:path w="92709" h="7519670">
                  <a:moveTo>
                    <a:pt x="44675" y="5039986"/>
                  </a:moveTo>
                  <a:lnTo>
                    <a:pt x="44675" y="5009271"/>
                  </a:lnTo>
                </a:path>
                <a:path w="92709" h="7519670">
                  <a:moveTo>
                    <a:pt x="44675" y="4978556"/>
                  </a:moveTo>
                  <a:lnTo>
                    <a:pt x="44675" y="4945050"/>
                  </a:lnTo>
                </a:path>
                <a:path w="92709" h="7519670">
                  <a:moveTo>
                    <a:pt x="44675" y="4914335"/>
                  </a:moveTo>
                  <a:lnTo>
                    <a:pt x="44675" y="4883620"/>
                  </a:lnTo>
                </a:path>
                <a:path w="92709" h="7519670">
                  <a:moveTo>
                    <a:pt x="44675" y="4852906"/>
                  </a:moveTo>
                  <a:lnTo>
                    <a:pt x="44675" y="4822191"/>
                  </a:lnTo>
                </a:path>
                <a:path w="92709" h="7519670">
                  <a:moveTo>
                    <a:pt x="44675" y="2529765"/>
                  </a:moveTo>
                  <a:lnTo>
                    <a:pt x="44675" y="2526973"/>
                  </a:lnTo>
                </a:path>
                <a:path w="92709" h="7519670">
                  <a:moveTo>
                    <a:pt x="44675" y="2493466"/>
                  </a:moveTo>
                  <a:lnTo>
                    <a:pt x="44675" y="2462752"/>
                  </a:lnTo>
                </a:path>
                <a:path w="92709" h="7519670">
                  <a:moveTo>
                    <a:pt x="44675" y="2432037"/>
                  </a:moveTo>
                  <a:lnTo>
                    <a:pt x="44675" y="2401322"/>
                  </a:lnTo>
                </a:path>
                <a:path w="92709" h="7519670">
                  <a:moveTo>
                    <a:pt x="44675" y="2370608"/>
                  </a:moveTo>
                  <a:lnTo>
                    <a:pt x="44675" y="2339893"/>
                  </a:lnTo>
                </a:path>
                <a:path w="92709" h="7519670">
                  <a:moveTo>
                    <a:pt x="44675" y="2309179"/>
                  </a:moveTo>
                  <a:lnTo>
                    <a:pt x="44675" y="2278464"/>
                  </a:lnTo>
                </a:path>
                <a:path w="92709" h="7519670">
                  <a:moveTo>
                    <a:pt x="44675" y="2247750"/>
                  </a:moveTo>
                  <a:lnTo>
                    <a:pt x="44675" y="2214243"/>
                  </a:lnTo>
                </a:path>
                <a:path w="92709" h="7519670">
                  <a:moveTo>
                    <a:pt x="44675" y="2183528"/>
                  </a:moveTo>
                  <a:lnTo>
                    <a:pt x="44675" y="2152813"/>
                  </a:lnTo>
                </a:path>
                <a:path w="92709" h="7519670">
                  <a:moveTo>
                    <a:pt x="44675" y="2122099"/>
                  </a:moveTo>
                  <a:lnTo>
                    <a:pt x="44675" y="2091384"/>
                  </a:lnTo>
                </a:path>
                <a:path w="92709" h="7519670">
                  <a:moveTo>
                    <a:pt x="44675" y="2060670"/>
                  </a:moveTo>
                  <a:lnTo>
                    <a:pt x="44675" y="2029955"/>
                  </a:lnTo>
                </a:path>
                <a:path w="92709" h="7519670">
                  <a:moveTo>
                    <a:pt x="44675" y="1999241"/>
                  </a:moveTo>
                  <a:lnTo>
                    <a:pt x="44675" y="1965734"/>
                  </a:lnTo>
                </a:path>
                <a:path w="92709" h="7519670">
                  <a:moveTo>
                    <a:pt x="44675" y="1935019"/>
                  </a:moveTo>
                  <a:lnTo>
                    <a:pt x="44675" y="1904304"/>
                  </a:lnTo>
                </a:path>
                <a:path w="92709" h="7519670">
                  <a:moveTo>
                    <a:pt x="44675" y="1873590"/>
                  </a:moveTo>
                  <a:lnTo>
                    <a:pt x="44675" y="1842875"/>
                  </a:lnTo>
                </a:path>
                <a:path w="92709" h="7519670">
                  <a:moveTo>
                    <a:pt x="44675" y="1812161"/>
                  </a:moveTo>
                  <a:lnTo>
                    <a:pt x="44675" y="1781446"/>
                  </a:lnTo>
                </a:path>
                <a:path w="92709" h="7519670">
                  <a:moveTo>
                    <a:pt x="44675" y="1750731"/>
                  </a:moveTo>
                  <a:lnTo>
                    <a:pt x="44675" y="1720017"/>
                  </a:lnTo>
                </a:path>
                <a:path w="92709" h="7519670">
                  <a:moveTo>
                    <a:pt x="44675" y="1686510"/>
                  </a:moveTo>
                  <a:lnTo>
                    <a:pt x="44675" y="1655795"/>
                  </a:lnTo>
                </a:path>
                <a:path w="92709" h="7519670">
                  <a:moveTo>
                    <a:pt x="44675" y="1625081"/>
                  </a:moveTo>
                  <a:lnTo>
                    <a:pt x="44675" y="1594366"/>
                  </a:lnTo>
                </a:path>
                <a:path w="92709" h="7519670">
                  <a:moveTo>
                    <a:pt x="44675" y="1563652"/>
                  </a:moveTo>
                  <a:lnTo>
                    <a:pt x="44675" y="1532937"/>
                  </a:lnTo>
                </a:path>
                <a:path w="92709" h="7519670">
                  <a:moveTo>
                    <a:pt x="44675" y="1502222"/>
                  </a:moveTo>
                  <a:lnTo>
                    <a:pt x="44675" y="1471508"/>
                  </a:lnTo>
                </a:path>
                <a:path w="92709" h="7519670">
                  <a:moveTo>
                    <a:pt x="44675" y="1440793"/>
                  </a:moveTo>
                  <a:lnTo>
                    <a:pt x="44675" y="1407286"/>
                  </a:lnTo>
                </a:path>
                <a:path w="92709" h="7519670">
                  <a:moveTo>
                    <a:pt x="44675" y="1376572"/>
                  </a:moveTo>
                  <a:lnTo>
                    <a:pt x="44675" y="1345857"/>
                  </a:lnTo>
                </a:path>
                <a:path w="92709" h="7519670">
                  <a:moveTo>
                    <a:pt x="44675" y="1315143"/>
                  </a:moveTo>
                  <a:lnTo>
                    <a:pt x="44675" y="1284428"/>
                  </a:lnTo>
                </a:path>
                <a:path w="92709" h="7519670">
                  <a:moveTo>
                    <a:pt x="44675" y="1253713"/>
                  </a:moveTo>
                  <a:lnTo>
                    <a:pt x="44675" y="1222999"/>
                  </a:lnTo>
                </a:path>
                <a:path w="92709" h="7519670">
                  <a:moveTo>
                    <a:pt x="44675" y="1192284"/>
                  </a:moveTo>
                  <a:lnTo>
                    <a:pt x="44675" y="1161570"/>
                  </a:lnTo>
                </a:path>
                <a:path w="92709" h="7519670">
                  <a:moveTo>
                    <a:pt x="44675" y="4791477"/>
                  </a:moveTo>
                  <a:lnTo>
                    <a:pt x="44675" y="4760762"/>
                  </a:lnTo>
                </a:path>
                <a:path w="92709" h="7519670">
                  <a:moveTo>
                    <a:pt x="44675" y="4730047"/>
                  </a:moveTo>
                  <a:lnTo>
                    <a:pt x="44675" y="4699333"/>
                  </a:lnTo>
                </a:path>
                <a:path w="92709" h="7519670">
                  <a:moveTo>
                    <a:pt x="44675" y="4665826"/>
                  </a:moveTo>
                  <a:lnTo>
                    <a:pt x="44675" y="4635111"/>
                  </a:lnTo>
                </a:path>
                <a:path w="92709" h="7519670">
                  <a:moveTo>
                    <a:pt x="44675" y="4604397"/>
                  </a:moveTo>
                  <a:lnTo>
                    <a:pt x="44675" y="4573682"/>
                  </a:lnTo>
                </a:path>
                <a:path w="92709" h="7519670">
                  <a:moveTo>
                    <a:pt x="44675" y="4542968"/>
                  </a:moveTo>
                  <a:lnTo>
                    <a:pt x="44675" y="4512253"/>
                  </a:lnTo>
                </a:path>
                <a:path w="92709" h="7519670">
                  <a:moveTo>
                    <a:pt x="44675" y="4481538"/>
                  </a:moveTo>
                  <a:lnTo>
                    <a:pt x="44675" y="4450824"/>
                  </a:lnTo>
                </a:path>
                <a:path w="92709" h="7519670">
                  <a:moveTo>
                    <a:pt x="44675" y="4420109"/>
                  </a:moveTo>
                  <a:lnTo>
                    <a:pt x="44675" y="4386602"/>
                  </a:lnTo>
                </a:path>
                <a:path w="92709" h="7519670">
                  <a:moveTo>
                    <a:pt x="44675" y="4355888"/>
                  </a:moveTo>
                  <a:lnTo>
                    <a:pt x="44675" y="4325173"/>
                  </a:lnTo>
                </a:path>
                <a:path w="92709" h="7519670">
                  <a:moveTo>
                    <a:pt x="44675" y="4294459"/>
                  </a:moveTo>
                  <a:lnTo>
                    <a:pt x="44675" y="4263744"/>
                  </a:lnTo>
                </a:path>
                <a:path w="92709" h="7519670">
                  <a:moveTo>
                    <a:pt x="44675" y="4233029"/>
                  </a:moveTo>
                  <a:lnTo>
                    <a:pt x="44675" y="4202315"/>
                  </a:lnTo>
                </a:path>
                <a:path w="92709" h="7519670">
                  <a:moveTo>
                    <a:pt x="44675" y="4171600"/>
                  </a:moveTo>
                  <a:lnTo>
                    <a:pt x="44675" y="4140886"/>
                  </a:lnTo>
                </a:path>
                <a:path w="92709" h="7519670">
                  <a:moveTo>
                    <a:pt x="44675" y="4107379"/>
                  </a:moveTo>
                  <a:lnTo>
                    <a:pt x="44675" y="4076664"/>
                  </a:lnTo>
                </a:path>
                <a:path w="92709" h="7519670">
                  <a:moveTo>
                    <a:pt x="44675" y="4045950"/>
                  </a:moveTo>
                  <a:lnTo>
                    <a:pt x="44675" y="4029196"/>
                  </a:lnTo>
                  <a:lnTo>
                    <a:pt x="44675" y="4015235"/>
                  </a:lnTo>
                </a:path>
                <a:path w="92709" h="7519670">
                  <a:moveTo>
                    <a:pt x="44675" y="3984520"/>
                  </a:moveTo>
                  <a:lnTo>
                    <a:pt x="44675" y="3953806"/>
                  </a:lnTo>
                </a:path>
                <a:path w="92709" h="7519670">
                  <a:moveTo>
                    <a:pt x="44675" y="3923091"/>
                  </a:moveTo>
                  <a:lnTo>
                    <a:pt x="44675" y="3892377"/>
                  </a:lnTo>
                </a:path>
                <a:path w="92709" h="7519670">
                  <a:moveTo>
                    <a:pt x="44675" y="3858870"/>
                  </a:moveTo>
                  <a:lnTo>
                    <a:pt x="44675" y="3828155"/>
                  </a:lnTo>
                </a:path>
                <a:path w="92709" h="7519670">
                  <a:moveTo>
                    <a:pt x="44675" y="3797441"/>
                  </a:moveTo>
                  <a:lnTo>
                    <a:pt x="44675" y="3766726"/>
                  </a:lnTo>
                </a:path>
                <a:path w="92709" h="7519670">
                  <a:moveTo>
                    <a:pt x="44675" y="3736011"/>
                  </a:moveTo>
                  <a:lnTo>
                    <a:pt x="44675" y="3705297"/>
                  </a:lnTo>
                </a:path>
                <a:path w="92709" h="7519670">
                  <a:moveTo>
                    <a:pt x="44675" y="3674582"/>
                  </a:moveTo>
                  <a:lnTo>
                    <a:pt x="44675" y="3643868"/>
                  </a:lnTo>
                </a:path>
                <a:path w="92709" h="7519670">
                  <a:moveTo>
                    <a:pt x="44675" y="3613153"/>
                  </a:moveTo>
                  <a:lnTo>
                    <a:pt x="44675" y="3579646"/>
                  </a:lnTo>
                </a:path>
                <a:path w="92709" h="7519670">
                  <a:moveTo>
                    <a:pt x="44675" y="3548931"/>
                  </a:moveTo>
                  <a:lnTo>
                    <a:pt x="44675" y="3518217"/>
                  </a:lnTo>
                </a:path>
                <a:path w="92709" h="7519670">
                  <a:moveTo>
                    <a:pt x="44675" y="3487502"/>
                  </a:moveTo>
                  <a:lnTo>
                    <a:pt x="44675" y="3456788"/>
                  </a:lnTo>
                </a:path>
                <a:path w="92709" h="7519670">
                  <a:moveTo>
                    <a:pt x="44675" y="3426073"/>
                  </a:moveTo>
                  <a:lnTo>
                    <a:pt x="44675" y="3395359"/>
                  </a:lnTo>
                </a:path>
                <a:path w="92709" h="7519670">
                  <a:moveTo>
                    <a:pt x="44675" y="3364644"/>
                  </a:moveTo>
                  <a:lnTo>
                    <a:pt x="44675" y="3333929"/>
                  </a:lnTo>
                </a:path>
                <a:path w="92709" h="7519670">
                  <a:moveTo>
                    <a:pt x="44675" y="3300422"/>
                  </a:moveTo>
                  <a:lnTo>
                    <a:pt x="44675" y="3269708"/>
                  </a:lnTo>
                </a:path>
                <a:path w="92709" h="7519670">
                  <a:moveTo>
                    <a:pt x="44675" y="3238993"/>
                  </a:moveTo>
                  <a:lnTo>
                    <a:pt x="44675" y="3208279"/>
                  </a:lnTo>
                </a:path>
                <a:path w="92709" h="7519670">
                  <a:moveTo>
                    <a:pt x="44675" y="3177564"/>
                  </a:moveTo>
                  <a:lnTo>
                    <a:pt x="44675" y="3146850"/>
                  </a:lnTo>
                </a:path>
                <a:path w="92709" h="7519670">
                  <a:moveTo>
                    <a:pt x="44675" y="3116135"/>
                  </a:moveTo>
                  <a:lnTo>
                    <a:pt x="44675" y="3085420"/>
                  </a:lnTo>
                </a:path>
                <a:path w="92709" h="7519670">
                  <a:moveTo>
                    <a:pt x="44675" y="3051913"/>
                  </a:moveTo>
                  <a:lnTo>
                    <a:pt x="44675" y="3021199"/>
                  </a:lnTo>
                </a:path>
                <a:path w="92709" h="7519670">
                  <a:moveTo>
                    <a:pt x="44675" y="2990484"/>
                  </a:moveTo>
                  <a:lnTo>
                    <a:pt x="44675" y="2959770"/>
                  </a:lnTo>
                </a:path>
                <a:path w="92709" h="7519670">
                  <a:moveTo>
                    <a:pt x="44675" y="2929055"/>
                  </a:moveTo>
                  <a:lnTo>
                    <a:pt x="44675" y="2898341"/>
                  </a:lnTo>
                </a:path>
                <a:path w="92709" h="7519670">
                  <a:moveTo>
                    <a:pt x="44675" y="2867626"/>
                  </a:moveTo>
                  <a:lnTo>
                    <a:pt x="44675" y="2836911"/>
                  </a:lnTo>
                </a:path>
                <a:path w="92709" h="7519670">
                  <a:moveTo>
                    <a:pt x="44675" y="2806197"/>
                  </a:moveTo>
                  <a:lnTo>
                    <a:pt x="44675" y="2772690"/>
                  </a:lnTo>
                </a:path>
                <a:path w="92709" h="7519670">
                  <a:moveTo>
                    <a:pt x="44675" y="2741975"/>
                  </a:moveTo>
                  <a:lnTo>
                    <a:pt x="44675" y="2711261"/>
                  </a:lnTo>
                </a:path>
                <a:path w="92709" h="7519670">
                  <a:moveTo>
                    <a:pt x="44675" y="2680546"/>
                  </a:moveTo>
                  <a:lnTo>
                    <a:pt x="44675" y="2649831"/>
                  </a:lnTo>
                </a:path>
                <a:path w="92709" h="7519670">
                  <a:moveTo>
                    <a:pt x="44675" y="2619117"/>
                  </a:moveTo>
                  <a:lnTo>
                    <a:pt x="44675" y="2588402"/>
                  </a:lnTo>
                </a:path>
                <a:path w="92709" h="7519670">
                  <a:moveTo>
                    <a:pt x="44675" y="2557688"/>
                  </a:moveTo>
                  <a:lnTo>
                    <a:pt x="44675" y="2529765"/>
                  </a:lnTo>
                </a:path>
                <a:path w="92709" h="7519670">
                  <a:moveTo>
                    <a:pt x="92143" y="7491569"/>
                  </a:moveTo>
                  <a:lnTo>
                    <a:pt x="92143" y="7460854"/>
                  </a:lnTo>
                </a:path>
                <a:path w="92709" h="7519670">
                  <a:moveTo>
                    <a:pt x="92143" y="7430140"/>
                  </a:moveTo>
                  <a:lnTo>
                    <a:pt x="92143" y="7399425"/>
                  </a:lnTo>
                </a:path>
                <a:path w="92709" h="7519670">
                  <a:moveTo>
                    <a:pt x="92143" y="7365918"/>
                  </a:moveTo>
                  <a:lnTo>
                    <a:pt x="92143" y="7335204"/>
                  </a:lnTo>
                </a:path>
                <a:path w="92709" h="7519670">
                  <a:moveTo>
                    <a:pt x="92143" y="7304489"/>
                  </a:moveTo>
                  <a:lnTo>
                    <a:pt x="92143" y="7273774"/>
                  </a:lnTo>
                </a:path>
                <a:path w="92709" h="7519670">
                  <a:moveTo>
                    <a:pt x="92143" y="7243060"/>
                  </a:moveTo>
                  <a:lnTo>
                    <a:pt x="92143" y="7212345"/>
                  </a:lnTo>
                </a:path>
                <a:path w="92709" h="7519670">
                  <a:moveTo>
                    <a:pt x="92143" y="7181631"/>
                  </a:moveTo>
                  <a:lnTo>
                    <a:pt x="92143" y="7150916"/>
                  </a:lnTo>
                </a:path>
                <a:path w="92709" h="7519670">
                  <a:moveTo>
                    <a:pt x="92143" y="7120201"/>
                  </a:moveTo>
                  <a:lnTo>
                    <a:pt x="92143" y="7086695"/>
                  </a:lnTo>
                </a:path>
                <a:path w="92709" h="7519670">
                  <a:moveTo>
                    <a:pt x="92143" y="7055980"/>
                  </a:moveTo>
                  <a:lnTo>
                    <a:pt x="92143" y="7030850"/>
                  </a:lnTo>
                </a:path>
                <a:path w="92709" h="7519670">
                  <a:moveTo>
                    <a:pt x="92143" y="7030850"/>
                  </a:moveTo>
                  <a:lnTo>
                    <a:pt x="92143" y="7025265"/>
                  </a:lnTo>
                </a:path>
                <a:path w="92709" h="7519670">
                  <a:moveTo>
                    <a:pt x="92143" y="6994551"/>
                  </a:moveTo>
                  <a:lnTo>
                    <a:pt x="92143" y="6963836"/>
                  </a:lnTo>
                </a:path>
                <a:path w="92709" h="7519670">
                  <a:moveTo>
                    <a:pt x="92143" y="6933122"/>
                  </a:moveTo>
                  <a:lnTo>
                    <a:pt x="92143" y="6902407"/>
                  </a:lnTo>
                </a:path>
                <a:path w="92709" h="7519670">
                  <a:moveTo>
                    <a:pt x="92143" y="6871692"/>
                  </a:moveTo>
                  <a:lnTo>
                    <a:pt x="92143" y="6838186"/>
                  </a:lnTo>
                </a:path>
                <a:path w="92709" h="7519670">
                  <a:moveTo>
                    <a:pt x="92143" y="6807471"/>
                  </a:moveTo>
                  <a:lnTo>
                    <a:pt x="92143" y="6776756"/>
                  </a:lnTo>
                </a:path>
                <a:path w="92709" h="7519670">
                  <a:moveTo>
                    <a:pt x="92143" y="6746042"/>
                  </a:moveTo>
                  <a:lnTo>
                    <a:pt x="92143" y="6715327"/>
                  </a:lnTo>
                </a:path>
                <a:path w="92709" h="7519670">
                  <a:moveTo>
                    <a:pt x="92143" y="6684613"/>
                  </a:moveTo>
                  <a:lnTo>
                    <a:pt x="92143" y="6653898"/>
                  </a:lnTo>
                </a:path>
                <a:path w="92709" h="7519670">
                  <a:moveTo>
                    <a:pt x="92143" y="6623183"/>
                  </a:moveTo>
                  <a:lnTo>
                    <a:pt x="92143" y="6592469"/>
                  </a:lnTo>
                </a:path>
                <a:path w="92709" h="751967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751967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751967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751967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751967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751967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751967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751967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751967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751967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7519670">
                  <a:moveTo>
                    <a:pt x="92143" y="5939086"/>
                  </a:moveTo>
                  <a:lnTo>
                    <a:pt x="92143" y="5908371"/>
                  </a:lnTo>
                </a:path>
                <a:path w="92709" h="7519670">
                  <a:moveTo>
                    <a:pt x="92143" y="5877656"/>
                  </a:moveTo>
                  <a:lnTo>
                    <a:pt x="92143" y="5846942"/>
                  </a:lnTo>
                </a:path>
                <a:path w="92709" h="7519670">
                  <a:moveTo>
                    <a:pt x="92143" y="5816227"/>
                  </a:moveTo>
                  <a:lnTo>
                    <a:pt x="92143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13277082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13277082" y="2769897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h="5741034">
                  <a:moveTo>
                    <a:pt x="0" y="1119686"/>
                  </a:moveTo>
                  <a:lnTo>
                    <a:pt x="0" y="1116894"/>
                  </a:lnTo>
                </a:path>
                <a:path h="5741034">
                  <a:moveTo>
                    <a:pt x="0" y="1086179"/>
                  </a:moveTo>
                  <a:lnTo>
                    <a:pt x="0" y="1055465"/>
                  </a:lnTo>
                </a:path>
                <a:path h="5741034">
                  <a:moveTo>
                    <a:pt x="0" y="1024750"/>
                  </a:moveTo>
                  <a:lnTo>
                    <a:pt x="0" y="994036"/>
                  </a:lnTo>
                </a:path>
                <a:path h="5741034">
                  <a:moveTo>
                    <a:pt x="0" y="963321"/>
                  </a:moveTo>
                  <a:lnTo>
                    <a:pt x="0" y="932606"/>
                  </a:lnTo>
                </a:path>
                <a:path h="5741034">
                  <a:moveTo>
                    <a:pt x="0" y="901892"/>
                  </a:moveTo>
                  <a:lnTo>
                    <a:pt x="0" y="868385"/>
                  </a:lnTo>
                </a:path>
                <a:path h="5741034">
                  <a:moveTo>
                    <a:pt x="0" y="837670"/>
                  </a:moveTo>
                  <a:lnTo>
                    <a:pt x="0" y="806956"/>
                  </a:lnTo>
                </a:path>
                <a:path h="5741034">
                  <a:moveTo>
                    <a:pt x="0" y="776241"/>
                  </a:moveTo>
                  <a:lnTo>
                    <a:pt x="0" y="745527"/>
                  </a:lnTo>
                </a:path>
                <a:path h="5741034">
                  <a:moveTo>
                    <a:pt x="0" y="714812"/>
                  </a:moveTo>
                  <a:lnTo>
                    <a:pt x="0" y="684097"/>
                  </a:lnTo>
                </a:path>
                <a:path h="5741034">
                  <a:moveTo>
                    <a:pt x="0" y="653383"/>
                  </a:moveTo>
                  <a:lnTo>
                    <a:pt x="0" y="622668"/>
                  </a:lnTo>
                </a:path>
                <a:path h="5741034">
                  <a:moveTo>
                    <a:pt x="0" y="589161"/>
                  </a:moveTo>
                  <a:lnTo>
                    <a:pt x="0" y="558447"/>
                  </a:lnTo>
                </a:path>
                <a:path h="5741034">
                  <a:moveTo>
                    <a:pt x="0" y="527732"/>
                  </a:moveTo>
                  <a:lnTo>
                    <a:pt x="0" y="497018"/>
                  </a:lnTo>
                </a:path>
                <a:path h="5741034">
                  <a:moveTo>
                    <a:pt x="0" y="466303"/>
                  </a:moveTo>
                  <a:lnTo>
                    <a:pt x="0" y="435588"/>
                  </a:lnTo>
                </a:path>
                <a:path h="5741034">
                  <a:moveTo>
                    <a:pt x="0" y="404874"/>
                  </a:moveTo>
                  <a:lnTo>
                    <a:pt x="0" y="374159"/>
                  </a:lnTo>
                </a:path>
                <a:path h="5741034">
                  <a:moveTo>
                    <a:pt x="0" y="343445"/>
                  </a:moveTo>
                  <a:lnTo>
                    <a:pt x="0" y="309938"/>
                  </a:lnTo>
                </a:path>
                <a:path h="5741034">
                  <a:moveTo>
                    <a:pt x="0" y="279223"/>
                  </a:moveTo>
                  <a:lnTo>
                    <a:pt x="0" y="248509"/>
                  </a:lnTo>
                </a:path>
                <a:path h="5741034">
                  <a:moveTo>
                    <a:pt x="0" y="217794"/>
                  </a:moveTo>
                  <a:lnTo>
                    <a:pt x="0" y="187079"/>
                  </a:lnTo>
                </a:path>
                <a:path h="5741034">
                  <a:moveTo>
                    <a:pt x="0" y="156365"/>
                  </a:moveTo>
                  <a:lnTo>
                    <a:pt x="0" y="125650"/>
                  </a:lnTo>
                </a:path>
                <a:path h="5741034">
                  <a:moveTo>
                    <a:pt x="0" y="94936"/>
                  </a:moveTo>
                  <a:lnTo>
                    <a:pt x="0" y="61429"/>
                  </a:lnTo>
                </a:path>
                <a:path h="5741034">
                  <a:moveTo>
                    <a:pt x="0" y="30714"/>
                  </a:moveTo>
                  <a:lnTo>
                    <a:pt x="0" y="0"/>
                  </a:lnTo>
                </a:path>
                <a:path h="5741034">
                  <a:moveTo>
                    <a:pt x="0" y="5740837"/>
                  </a:moveTo>
                  <a:lnTo>
                    <a:pt x="0" y="5710122"/>
                  </a:lnTo>
                </a:path>
                <a:path h="5741034">
                  <a:moveTo>
                    <a:pt x="0" y="5679408"/>
                  </a:moveTo>
                  <a:lnTo>
                    <a:pt x="0" y="5648693"/>
                  </a:lnTo>
                </a:path>
                <a:path h="5741034">
                  <a:moveTo>
                    <a:pt x="0" y="5617978"/>
                  </a:moveTo>
                  <a:lnTo>
                    <a:pt x="0" y="5587264"/>
                  </a:lnTo>
                </a:path>
                <a:path h="5741034">
                  <a:moveTo>
                    <a:pt x="0" y="5556549"/>
                  </a:moveTo>
                  <a:lnTo>
                    <a:pt x="0" y="5525835"/>
                  </a:lnTo>
                </a:path>
                <a:path h="5741034">
                  <a:moveTo>
                    <a:pt x="0" y="5495120"/>
                  </a:moveTo>
                  <a:lnTo>
                    <a:pt x="0" y="5461613"/>
                  </a:lnTo>
                </a:path>
                <a:path h="5741034">
                  <a:moveTo>
                    <a:pt x="0" y="5430899"/>
                  </a:moveTo>
                  <a:lnTo>
                    <a:pt x="0" y="5400184"/>
                  </a:lnTo>
                </a:path>
                <a:path h="5741034">
                  <a:moveTo>
                    <a:pt x="0" y="5369469"/>
                  </a:moveTo>
                  <a:lnTo>
                    <a:pt x="0" y="5338755"/>
                  </a:lnTo>
                </a:path>
                <a:path h="5741034">
                  <a:moveTo>
                    <a:pt x="0" y="5308040"/>
                  </a:moveTo>
                  <a:lnTo>
                    <a:pt x="0" y="5277326"/>
                  </a:lnTo>
                </a:path>
                <a:path h="5741034">
                  <a:moveTo>
                    <a:pt x="0" y="5246611"/>
                  </a:moveTo>
                  <a:lnTo>
                    <a:pt x="0" y="5215896"/>
                  </a:lnTo>
                </a:path>
                <a:path h="5741034">
                  <a:moveTo>
                    <a:pt x="0" y="5182390"/>
                  </a:moveTo>
                  <a:lnTo>
                    <a:pt x="0" y="5151675"/>
                  </a:lnTo>
                </a:path>
                <a:path h="5741034">
                  <a:moveTo>
                    <a:pt x="0" y="5120960"/>
                  </a:moveTo>
                  <a:lnTo>
                    <a:pt x="0" y="5090246"/>
                  </a:lnTo>
                </a:path>
                <a:path h="5741034">
                  <a:moveTo>
                    <a:pt x="0" y="5059531"/>
                  </a:moveTo>
                  <a:lnTo>
                    <a:pt x="0" y="5028817"/>
                  </a:lnTo>
                </a:path>
                <a:path h="5741034">
                  <a:moveTo>
                    <a:pt x="0" y="4998102"/>
                  </a:moveTo>
                  <a:lnTo>
                    <a:pt x="0" y="4967387"/>
                  </a:lnTo>
                </a:path>
                <a:path h="5741034">
                  <a:moveTo>
                    <a:pt x="0" y="4933881"/>
                  </a:moveTo>
                  <a:lnTo>
                    <a:pt x="0" y="4903166"/>
                  </a:lnTo>
                </a:path>
                <a:path h="5741034">
                  <a:moveTo>
                    <a:pt x="0" y="4872451"/>
                  </a:moveTo>
                  <a:lnTo>
                    <a:pt x="0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3277082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3277082" y="2758729"/>
              <a:ext cx="92710" cy="7519670"/>
            </a:xfrm>
            <a:custGeom>
              <a:avLst/>
              <a:gdLst/>
              <a:ahLst/>
              <a:cxnLst/>
              <a:rect l="l" t="t" r="r" b="b"/>
              <a:pathLst>
                <a:path w="92709" h="7519670">
                  <a:moveTo>
                    <a:pt x="0" y="2526973"/>
                  </a:moveTo>
                  <a:lnTo>
                    <a:pt x="0" y="2493466"/>
                  </a:lnTo>
                </a:path>
                <a:path w="92709" h="7519670">
                  <a:moveTo>
                    <a:pt x="0" y="2462752"/>
                  </a:moveTo>
                  <a:lnTo>
                    <a:pt x="0" y="2432037"/>
                  </a:lnTo>
                </a:path>
                <a:path w="92709" h="7519670">
                  <a:moveTo>
                    <a:pt x="0" y="2401322"/>
                  </a:moveTo>
                  <a:lnTo>
                    <a:pt x="0" y="2370608"/>
                  </a:lnTo>
                </a:path>
                <a:path w="92709" h="7519670">
                  <a:moveTo>
                    <a:pt x="0" y="2339893"/>
                  </a:moveTo>
                  <a:lnTo>
                    <a:pt x="0" y="2309179"/>
                  </a:lnTo>
                </a:path>
                <a:path w="92709" h="7519670">
                  <a:moveTo>
                    <a:pt x="0" y="2278464"/>
                  </a:moveTo>
                  <a:lnTo>
                    <a:pt x="0" y="2247750"/>
                  </a:lnTo>
                </a:path>
                <a:path w="92709" h="7519670">
                  <a:moveTo>
                    <a:pt x="0" y="2214243"/>
                  </a:moveTo>
                  <a:lnTo>
                    <a:pt x="0" y="2183528"/>
                  </a:lnTo>
                </a:path>
                <a:path w="92709" h="7519670">
                  <a:moveTo>
                    <a:pt x="0" y="2152813"/>
                  </a:moveTo>
                  <a:lnTo>
                    <a:pt x="0" y="2122099"/>
                  </a:lnTo>
                </a:path>
                <a:path w="92709" h="7519670">
                  <a:moveTo>
                    <a:pt x="0" y="2091384"/>
                  </a:moveTo>
                  <a:lnTo>
                    <a:pt x="0" y="2060670"/>
                  </a:lnTo>
                </a:path>
                <a:path w="92709" h="7519670">
                  <a:moveTo>
                    <a:pt x="0" y="2029955"/>
                  </a:moveTo>
                  <a:lnTo>
                    <a:pt x="0" y="1999241"/>
                  </a:lnTo>
                </a:path>
                <a:path w="92709" h="7519670">
                  <a:moveTo>
                    <a:pt x="0" y="1965734"/>
                  </a:moveTo>
                  <a:lnTo>
                    <a:pt x="0" y="1935019"/>
                  </a:lnTo>
                </a:path>
                <a:path w="92709" h="7519670">
                  <a:moveTo>
                    <a:pt x="0" y="1904304"/>
                  </a:moveTo>
                  <a:lnTo>
                    <a:pt x="0" y="1873590"/>
                  </a:lnTo>
                </a:path>
                <a:path w="92709" h="7519670">
                  <a:moveTo>
                    <a:pt x="0" y="1842875"/>
                  </a:moveTo>
                  <a:lnTo>
                    <a:pt x="0" y="1812161"/>
                  </a:lnTo>
                </a:path>
                <a:path w="92709" h="7519670">
                  <a:moveTo>
                    <a:pt x="0" y="1781446"/>
                  </a:moveTo>
                  <a:lnTo>
                    <a:pt x="0" y="1750731"/>
                  </a:lnTo>
                </a:path>
                <a:path w="92709" h="7519670">
                  <a:moveTo>
                    <a:pt x="0" y="1720017"/>
                  </a:moveTo>
                  <a:lnTo>
                    <a:pt x="0" y="1686510"/>
                  </a:lnTo>
                </a:path>
                <a:path w="92709" h="7519670">
                  <a:moveTo>
                    <a:pt x="0" y="1655795"/>
                  </a:moveTo>
                  <a:lnTo>
                    <a:pt x="0" y="1625081"/>
                  </a:lnTo>
                </a:path>
                <a:path w="92709" h="7519670">
                  <a:moveTo>
                    <a:pt x="0" y="1594366"/>
                  </a:moveTo>
                  <a:lnTo>
                    <a:pt x="0" y="1563652"/>
                  </a:lnTo>
                </a:path>
                <a:path w="92709" h="7519670">
                  <a:moveTo>
                    <a:pt x="0" y="1532937"/>
                  </a:moveTo>
                  <a:lnTo>
                    <a:pt x="0" y="1502222"/>
                  </a:lnTo>
                </a:path>
                <a:path w="92709" h="7519670">
                  <a:moveTo>
                    <a:pt x="0" y="1471508"/>
                  </a:moveTo>
                  <a:lnTo>
                    <a:pt x="0" y="1440793"/>
                  </a:lnTo>
                </a:path>
                <a:path w="92709" h="7519670">
                  <a:moveTo>
                    <a:pt x="0" y="1407286"/>
                  </a:moveTo>
                  <a:lnTo>
                    <a:pt x="0" y="1376572"/>
                  </a:lnTo>
                </a:path>
                <a:path w="92709" h="7519670">
                  <a:moveTo>
                    <a:pt x="0" y="1345857"/>
                  </a:moveTo>
                  <a:lnTo>
                    <a:pt x="0" y="1315143"/>
                  </a:lnTo>
                </a:path>
                <a:path w="92709" h="7519670">
                  <a:moveTo>
                    <a:pt x="0" y="1284428"/>
                  </a:moveTo>
                  <a:lnTo>
                    <a:pt x="0" y="1253713"/>
                  </a:lnTo>
                </a:path>
                <a:path w="92709" h="7519670">
                  <a:moveTo>
                    <a:pt x="0" y="1222999"/>
                  </a:moveTo>
                  <a:lnTo>
                    <a:pt x="0" y="1192284"/>
                  </a:lnTo>
                </a:path>
                <a:path w="92709" h="7519670">
                  <a:moveTo>
                    <a:pt x="0" y="1161570"/>
                  </a:moveTo>
                  <a:lnTo>
                    <a:pt x="0" y="1130855"/>
                  </a:lnTo>
                </a:path>
                <a:path w="92709" h="7519670">
                  <a:moveTo>
                    <a:pt x="0" y="4822191"/>
                  </a:moveTo>
                  <a:lnTo>
                    <a:pt x="0" y="4791477"/>
                  </a:lnTo>
                </a:path>
                <a:path w="92709" h="7519670">
                  <a:moveTo>
                    <a:pt x="0" y="4760762"/>
                  </a:moveTo>
                  <a:lnTo>
                    <a:pt x="0" y="4730047"/>
                  </a:lnTo>
                </a:path>
                <a:path w="92709" h="7519670">
                  <a:moveTo>
                    <a:pt x="0" y="4699333"/>
                  </a:moveTo>
                  <a:lnTo>
                    <a:pt x="0" y="4665826"/>
                  </a:lnTo>
                </a:path>
                <a:path w="92709" h="7519670">
                  <a:moveTo>
                    <a:pt x="0" y="4635111"/>
                  </a:moveTo>
                  <a:lnTo>
                    <a:pt x="0" y="4604397"/>
                  </a:lnTo>
                </a:path>
                <a:path w="92709" h="7519670">
                  <a:moveTo>
                    <a:pt x="0" y="4573682"/>
                  </a:moveTo>
                  <a:lnTo>
                    <a:pt x="0" y="4542968"/>
                  </a:lnTo>
                </a:path>
                <a:path w="92709" h="7519670">
                  <a:moveTo>
                    <a:pt x="0" y="4512253"/>
                  </a:moveTo>
                  <a:lnTo>
                    <a:pt x="0" y="4481538"/>
                  </a:lnTo>
                </a:path>
                <a:path w="92709" h="7519670">
                  <a:moveTo>
                    <a:pt x="0" y="4450824"/>
                  </a:moveTo>
                  <a:lnTo>
                    <a:pt x="0" y="4420109"/>
                  </a:lnTo>
                </a:path>
                <a:path w="92709" h="7519670">
                  <a:moveTo>
                    <a:pt x="0" y="4386602"/>
                  </a:moveTo>
                  <a:lnTo>
                    <a:pt x="0" y="4355888"/>
                  </a:lnTo>
                </a:path>
                <a:path w="92709" h="7519670">
                  <a:moveTo>
                    <a:pt x="0" y="4325173"/>
                  </a:moveTo>
                  <a:lnTo>
                    <a:pt x="0" y="4294459"/>
                  </a:lnTo>
                </a:path>
                <a:path w="92709" h="7519670">
                  <a:moveTo>
                    <a:pt x="0" y="4263744"/>
                  </a:moveTo>
                  <a:lnTo>
                    <a:pt x="0" y="4233029"/>
                  </a:lnTo>
                </a:path>
                <a:path w="92709" h="7519670">
                  <a:moveTo>
                    <a:pt x="0" y="4202315"/>
                  </a:moveTo>
                  <a:lnTo>
                    <a:pt x="0" y="4171600"/>
                  </a:lnTo>
                </a:path>
                <a:path w="92709" h="7519670">
                  <a:moveTo>
                    <a:pt x="0" y="4140886"/>
                  </a:moveTo>
                  <a:lnTo>
                    <a:pt x="0" y="4107379"/>
                  </a:lnTo>
                </a:path>
                <a:path w="92709" h="7519670">
                  <a:moveTo>
                    <a:pt x="0" y="4076664"/>
                  </a:moveTo>
                  <a:lnTo>
                    <a:pt x="0" y="4045950"/>
                  </a:lnTo>
                </a:path>
                <a:path w="92709" h="7519670">
                  <a:moveTo>
                    <a:pt x="0" y="4015235"/>
                  </a:moveTo>
                  <a:lnTo>
                    <a:pt x="0" y="3984520"/>
                  </a:lnTo>
                </a:path>
                <a:path w="92709" h="7519670">
                  <a:moveTo>
                    <a:pt x="0" y="3953806"/>
                  </a:moveTo>
                  <a:lnTo>
                    <a:pt x="0" y="3923091"/>
                  </a:lnTo>
                </a:path>
                <a:path w="92709" h="7519670">
                  <a:moveTo>
                    <a:pt x="0" y="3892377"/>
                  </a:moveTo>
                  <a:lnTo>
                    <a:pt x="0" y="3858870"/>
                  </a:lnTo>
                </a:path>
                <a:path w="92709" h="7519670">
                  <a:moveTo>
                    <a:pt x="0" y="3828155"/>
                  </a:moveTo>
                  <a:lnTo>
                    <a:pt x="0" y="3797441"/>
                  </a:lnTo>
                </a:path>
                <a:path w="92709" h="7519670">
                  <a:moveTo>
                    <a:pt x="0" y="3766726"/>
                  </a:moveTo>
                  <a:lnTo>
                    <a:pt x="0" y="3736011"/>
                  </a:lnTo>
                </a:path>
                <a:path w="92709" h="7519670">
                  <a:moveTo>
                    <a:pt x="0" y="3705297"/>
                  </a:moveTo>
                  <a:lnTo>
                    <a:pt x="0" y="3674582"/>
                  </a:lnTo>
                </a:path>
                <a:path w="92709" h="7519670">
                  <a:moveTo>
                    <a:pt x="0" y="3643868"/>
                  </a:moveTo>
                  <a:lnTo>
                    <a:pt x="0" y="3613153"/>
                  </a:lnTo>
                </a:path>
                <a:path w="92709" h="7519670">
                  <a:moveTo>
                    <a:pt x="0" y="3579646"/>
                  </a:moveTo>
                  <a:lnTo>
                    <a:pt x="0" y="3548931"/>
                  </a:lnTo>
                </a:path>
                <a:path w="92709" h="7519670">
                  <a:moveTo>
                    <a:pt x="0" y="3518217"/>
                  </a:moveTo>
                  <a:lnTo>
                    <a:pt x="0" y="3487502"/>
                  </a:lnTo>
                </a:path>
                <a:path w="92709" h="7519670">
                  <a:moveTo>
                    <a:pt x="0" y="3456788"/>
                  </a:moveTo>
                  <a:lnTo>
                    <a:pt x="0" y="3426073"/>
                  </a:lnTo>
                </a:path>
                <a:path w="92709" h="7519670">
                  <a:moveTo>
                    <a:pt x="0" y="3395359"/>
                  </a:moveTo>
                  <a:lnTo>
                    <a:pt x="0" y="3364644"/>
                  </a:lnTo>
                </a:path>
                <a:path w="92709" h="7519670">
                  <a:moveTo>
                    <a:pt x="0" y="3333929"/>
                  </a:moveTo>
                  <a:lnTo>
                    <a:pt x="0" y="3300422"/>
                  </a:lnTo>
                </a:path>
                <a:path w="92709" h="7519670">
                  <a:moveTo>
                    <a:pt x="0" y="3269708"/>
                  </a:moveTo>
                  <a:lnTo>
                    <a:pt x="0" y="3238993"/>
                  </a:lnTo>
                </a:path>
                <a:path w="92709" h="7519670">
                  <a:moveTo>
                    <a:pt x="0" y="3208279"/>
                  </a:moveTo>
                  <a:lnTo>
                    <a:pt x="0" y="3177564"/>
                  </a:lnTo>
                </a:path>
                <a:path w="92709" h="7519670">
                  <a:moveTo>
                    <a:pt x="0" y="3146850"/>
                  </a:moveTo>
                  <a:lnTo>
                    <a:pt x="0" y="3116135"/>
                  </a:lnTo>
                </a:path>
                <a:path w="92709" h="7519670">
                  <a:moveTo>
                    <a:pt x="0" y="3085420"/>
                  </a:moveTo>
                  <a:lnTo>
                    <a:pt x="0" y="3051913"/>
                  </a:lnTo>
                </a:path>
                <a:path w="92709" h="7519670">
                  <a:moveTo>
                    <a:pt x="0" y="3021199"/>
                  </a:moveTo>
                  <a:lnTo>
                    <a:pt x="0" y="2990484"/>
                  </a:lnTo>
                </a:path>
                <a:path w="92709" h="7519670">
                  <a:moveTo>
                    <a:pt x="0" y="2959770"/>
                  </a:moveTo>
                  <a:lnTo>
                    <a:pt x="0" y="2929055"/>
                  </a:lnTo>
                </a:path>
                <a:path w="92709" h="7519670">
                  <a:moveTo>
                    <a:pt x="0" y="2898341"/>
                  </a:moveTo>
                  <a:lnTo>
                    <a:pt x="0" y="2867626"/>
                  </a:lnTo>
                </a:path>
                <a:path w="92709" h="7519670">
                  <a:moveTo>
                    <a:pt x="0" y="2836911"/>
                  </a:moveTo>
                  <a:lnTo>
                    <a:pt x="0" y="2806197"/>
                  </a:lnTo>
                </a:path>
                <a:path w="92709" h="7519670">
                  <a:moveTo>
                    <a:pt x="0" y="2772690"/>
                  </a:moveTo>
                  <a:lnTo>
                    <a:pt x="0" y="2741975"/>
                  </a:lnTo>
                </a:path>
                <a:path w="92709" h="7519670">
                  <a:moveTo>
                    <a:pt x="0" y="2711261"/>
                  </a:moveTo>
                  <a:lnTo>
                    <a:pt x="0" y="2680546"/>
                  </a:lnTo>
                </a:path>
                <a:path w="92709" h="7519670">
                  <a:moveTo>
                    <a:pt x="0" y="2649831"/>
                  </a:moveTo>
                  <a:lnTo>
                    <a:pt x="0" y="2619117"/>
                  </a:lnTo>
                </a:path>
                <a:path w="92709" h="7519670">
                  <a:moveTo>
                    <a:pt x="0" y="2588402"/>
                  </a:moveTo>
                  <a:lnTo>
                    <a:pt x="0" y="2557688"/>
                  </a:lnTo>
                </a:path>
                <a:path w="92709" h="7519670">
                  <a:moveTo>
                    <a:pt x="47468" y="7519491"/>
                  </a:moveTo>
                  <a:lnTo>
                    <a:pt x="47468" y="7491569"/>
                  </a:lnTo>
                </a:path>
                <a:path w="92709" h="7519670">
                  <a:moveTo>
                    <a:pt x="47468" y="7460854"/>
                  </a:moveTo>
                  <a:lnTo>
                    <a:pt x="47468" y="7430140"/>
                  </a:lnTo>
                </a:path>
                <a:path w="92709" h="7519670">
                  <a:moveTo>
                    <a:pt x="47468" y="7399425"/>
                  </a:moveTo>
                  <a:lnTo>
                    <a:pt x="47468" y="7365918"/>
                  </a:lnTo>
                </a:path>
                <a:path w="92709" h="7519670">
                  <a:moveTo>
                    <a:pt x="47468" y="7335204"/>
                  </a:moveTo>
                  <a:lnTo>
                    <a:pt x="47468" y="7304489"/>
                  </a:lnTo>
                </a:path>
                <a:path w="92709" h="7519670">
                  <a:moveTo>
                    <a:pt x="47468" y="7273774"/>
                  </a:moveTo>
                  <a:lnTo>
                    <a:pt x="47468" y="7243060"/>
                  </a:lnTo>
                </a:path>
                <a:path w="92709" h="7519670">
                  <a:moveTo>
                    <a:pt x="47468" y="7212345"/>
                  </a:moveTo>
                  <a:lnTo>
                    <a:pt x="47468" y="7181631"/>
                  </a:lnTo>
                </a:path>
                <a:path w="92709" h="7519670">
                  <a:moveTo>
                    <a:pt x="47468" y="7150916"/>
                  </a:moveTo>
                  <a:lnTo>
                    <a:pt x="47468" y="7120201"/>
                  </a:lnTo>
                </a:path>
                <a:path w="92709" h="7519670">
                  <a:moveTo>
                    <a:pt x="47468" y="7086695"/>
                  </a:moveTo>
                  <a:lnTo>
                    <a:pt x="47468" y="7055980"/>
                  </a:lnTo>
                </a:path>
                <a:path w="92709" h="7519670">
                  <a:moveTo>
                    <a:pt x="47468" y="7025265"/>
                  </a:moveTo>
                  <a:lnTo>
                    <a:pt x="47468" y="6994551"/>
                  </a:lnTo>
                </a:path>
                <a:path w="92709" h="7519670">
                  <a:moveTo>
                    <a:pt x="47468" y="6963836"/>
                  </a:moveTo>
                  <a:lnTo>
                    <a:pt x="47468" y="6933122"/>
                  </a:lnTo>
                </a:path>
                <a:path w="92709" h="7519670">
                  <a:moveTo>
                    <a:pt x="47468" y="6902407"/>
                  </a:moveTo>
                  <a:lnTo>
                    <a:pt x="47468" y="6871692"/>
                  </a:lnTo>
                </a:path>
                <a:path w="92709" h="7519670">
                  <a:moveTo>
                    <a:pt x="47468" y="6838186"/>
                  </a:moveTo>
                  <a:lnTo>
                    <a:pt x="47468" y="6807471"/>
                  </a:lnTo>
                </a:path>
                <a:path w="92709" h="7519670">
                  <a:moveTo>
                    <a:pt x="47468" y="6776756"/>
                  </a:moveTo>
                  <a:lnTo>
                    <a:pt x="47468" y="6746042"/>
                  </a:lnTo>
                </a:path>
                <a:path w="92709" h="7519670">
                  <a:moveTo>
                    <a:pt x="47468" y="6715327"/>
                  </a:moveTo>
                  <a:lnTo>
                    <a:pt x="47468" y="6684613"/>
                  </a:lnTo>
                </a:path>
                <a:path w="92709" h="7519670">
                  <a:moveTo>
                    <a:pt x="47468" y="6653898"/>
                  </a:moveTo>
                  <a:lnTo>
                    <a:pt x="47468" y="6623183"/>
                  </a:lnTo>
                </a:path>
                <a:path w="92709" h="7519670">
                  <a:moveTo>
                    <a:pt x="47468" y="6592469"/>
                  </a:moveTo>
                  <a:lnTo>
                    <a:pt x="47468" y="6558962"/>
                  </a:lnTo>
                </a:path>
                <a:path w="92709" h="7519670">
                  <a:moveTo>
                    <a:pt x="47468" y="6528247"/>
                  </a:moveTo>
                  <a:lnTo>
                    <a:pt x="47468" y="6497533"/>
                  </a:lnTo>
                </a:path>
                <a:path w="92709" h="7519670">
                  <a:moveTo>
                    <a:pt x="47468" y="6466818"/>
                  </a:moveTo>
                  <a:lnTo>
                    <a:pt x="47468" y="6436104"/>
                  </a:lnTo>
                </a:path>
                <a:path w="92709" h="7519670">
                  <a:moveTo>
                    <a:pt x="47468" y="6405389"/>
                  </a:moveTo>
                  <a:lnTo>
                    <a:pt x="47468" y="6374674"/>
                  </a:lnTo>
                </a:path>
                <a:path w="92709" h="7519670">
                  <a:moveTo>
                    <a:pt x="47468" y="6343960"/>
                  </a:moveTo>
                  <a:lnTo>
                    <a:pt x="47468" y="6313245"/>
                  </a:lnTo>
                </a:path>
                <a:path w="92709" h="7519670">
                  <a:moveTo>
                    <a:pt x="47468" y="6279738"/>
                  </a:moveTo>
                  <a:lnTo>
                    <a:pt x="47468" y="6249024"/>
                  </a:lnTo>
                </a:path>
                <a:path w="92709" h="7519670">
                  <a:moveTo>
                    <a:pt x="47468" y="6218309"/>
                  </a:moveTo>
                  <a:lnTo>
                    <a:pt x="47468" y="6187595"/>
                  </a:lnTo>
                </a:path>
                <a:path w="92709" h="7519670">
                  <a:moveTo>
                    <a:pt x="47468" y="6156880"/>
                  </a:moveTo>
                  <a:lnTo>
                    <a:pt x="47468" y="6126165"/>
                  </a:lnTo>
                </a:path>
                <a:path w="92709" h="7519670">
                  <a:moveTo>
                    <a:pt x="47468" y="6095451"/>
                  </a:moveTo>
                  <a:lnTo>
                    <a:pt x="47468" y="6064736"/>
                  </a:lnTo>
                </a:path>
                <a:path w="92709" h="7519670">
                  <a:moveTo>
                    <a:pt x="47468" y="6031229"/>
                  </a:moveTo>
                  <a:lnTo>
                    <a:pt x="47468" y="6000515"/>
                  </a:lnTo>
                </a:path>
                <a:path w="92709" h="7519670">
                  <a:moveTo>
                    <a:pt x="47468" y="5969800"/>
                  </a:moveTo>
                  <a:lnTo>
                    <a:pt x="47468" y="5939086"/>
                  </a:lnTo>
                </a:path>
                <a:path w="92709" h="7519670">
                  <a:moveTo>
                    <a:pt x="47468" y="5908371"/>
                  </a:moveTo>
                  <a:lnTo>
                    <a:pt x="47468" y="5877656"/>
                  </a:lnTo>
                </a:path>
                <a:path w="92709" h="7519670">
                  <a:moveTo>
                    <a:pt x="47468" y="5846942"/>
                  </a:moveTo>
                  <a:lnTo>
                    <a:pt x="47468" y="5816227"/>
                  </a:lnTo>
                </a:path>
                <a:path w="92709" h="7519670">
                  <a:moveTo>
                    <a:pt x="47468" y="5785513"/>
                  </a:moveTo>
                  <a:lnTo>
                    <a:pt x="47468" y="5752006"/>
                  </a:lnTo>
                </a:path>
                <a:path w="92709" h="7519670">
                  <a:moveTo>
                    <a:pt x="47468" y="1128063"/>
                  </a:moveTo>
                  <a:lnTo>
                    <a:pt x="47468" y="1097348"/>
                  </a:lnTo>
                </a:path>
                <a:path w="92709" h="7519670">
                  <a:moveTo>
                    <a:pt x="47468" y="1066634"/>
                  </a:moveTo>
                  <a:lnTo>
                    <a:pt x="47468" y="1035919"/>
                  </a:lnTo>
                </a:path>
                <a:path w="92709" h="7519670">
                  <a:moveTo>
                    <a:pt x="47468" y="1005204"/>
                  </a:moveTo>
                  <a:lnTo>
                    <a:pt x="47468" y="974490"/>
                  </a:lnTo>
                </a:path>
                <a:path w="92709" h="7519670">
                  <a:moveTo>
                    <a:pt x="47468" y="943775"/>
                  </a:moveTo>
                  <a:lnTo>
                    <a:pt x="47468" y="913061"/>
                  </a:lnTo>
                </a:path>
                <a:path w="92709" h="7519670">
                  <a:moveTo>
                    <a:pt x="47468" y="879554"/>
                  </a:moveTo>
                  <a:lnTo>
                    <a:pt x="47468" y="848839"/>
                  </a:lnTo>
                </a:path>
                <a:path w="92709" h="7519670">
                  <a:moveTo>
                    <a:pt x="47468" y="818125"/>
                  </a:moveTo>
                  <a:lnTo>
                    <a:pt x="47468" y="787410"/>
                  </a:lnTo>
                </a:path>
                <a:path w="92709" h="7519670">
                  <a:moveTo>
                    <a:pt x="47468" y="756695"/>
                  </a:moveTo>
                  <a:lnTo>
                    <a:pt x="47468" y="725981"/>
                  </a:lnTo>
                </a:path>
                <a:path w="92709" h="7519670">
                  <a:moveTo>
                    <a:pt x="47468" y="695266"/>
                  </a:moveTo>
                  <a:lnTo>
                    <a:pt x="47468" y="664552"/>
                  </a:lnTo>
                </a:path>
                <a:path w="92709" h="7519670">
                  <a:moveTo>
                    <a:pt x="47468" y="633837"/>
                  </a:moveTo>
                  <a:lnTo>
                    <a:pt x="47468" y="600330"/>
                  </a:lnTo>
                </a:path>
                <a:path w="92709" h="7519670">
                  <a:moveTo>
                    <a:pt x="47468" y="569616"/>
                  </a:moveTo>
                  <a:lnTo>
                    <a:pt x="47468" y="538901"/>
                  </a:lnTo>
                </a:path>
                <a:path w="92709" h="7519670">
                  <a:moveTo>
                    <a:pt x="47468" y="508186"/>
                  </a:moveTo>
                  <a:lnTo>
                    <a:pt x="47468" y="477472"/>
                  </a:lnTo>
                </a:path>
                <a:path w="92709" h="7519670">
                  <a:moveTo>
                    <a:pt x="47468" y="446757"/>
                  </a:moveTo>
                  <a:lnTo>
                    <a:pt x="47468" y="416043"/>
                  </a:lnTo>
                </a:path>
                <a:path w="92709" h="7519670">
                  <a:moveTo>
                    <a:pt x="47468" y="385328"/>
                  </a:moveTo>
                  <a:lnTo>
                    <a:pt x="47468" y="354613"/>
                  </a:lnTo>
                </a:path>
                <a:path w="92709" h="7519670">
                  <a:moveTo>
                    <a:pt x="47468" y="321107"/>
                  </a:moveTo>
                  <a:lnTo>
                    <a:pt x="47468" y="290392"/>
                  </a:lnTo>
                </a:path>
                <a:path w="92709" h="7519670">
                  <a:moveTo>
                    <a:pt x="47468" y="259677"/>
                  </a:moveTo>
                  <a:lnTo>
                    <a:pt x="47468" y="228963"/>
                  </a:lnTo>
                </a:path>
                <a:path w="92709" h="7519670">
                  <a:moveTo>
                    <a:pt x="47468" y="198248"/>
                  </a:moveTo>
                  <a:lnTo>
                    <a:pt x="47468" y="167534"/>
                  </a:lnTo>
                </a:path>
                <a:path w="92709" h="7519670">
                  <a:moveTo>
                    <a:pt x="47468" y="136819"/>
                  </a:moveTo>
                  <a:lnTo>
                    <a:pt x="47468" y="106104"/>
                  </a:lnTo>
                </a:path>
                <a:path w="92709" h="7519670">
                  <a:moveTo>
                    <a:pt x="47468" y="72598"/>
                  </a:moveTo>
                  <a:lnTo>
                    <a:pt x="47468" y="41883"/>
                  </a:lnTo>
                </a:path>
                <a:path w="92709" h="7519670">
                  <a:moveTo>
                    <a:pt x="47468" y="11168"/>
                  </a:moveTo>
                  <a:lnTo>
                    <a:pt x="47468" y="0"/>
                  </a:lnTo>
                </a:path>
                <a:path w="92709" h="7519670">
                  <a:moveTo>
                    <a:pt x="47468" y="5721291"/>
                  </a:moveTo>
                  <a:lnTo>
                    <a:pt x="47468" y="5690577"/>
                  </a:lnTo>
                </a:path>
                <a:path w="92709" h="7519670">
                  <a:moveTo>
                    <a:pt x="47468" y="5659862"/>
                  </a:moveTo>
                  <a:lnTo>
                    <a:pt x="47468" y="5629147"/>
                  </a:lnTo>
                </a:path>
                <a:path w="92709" h="7519670">
                  <a:moveTo>
                    <a:pt x="47468" y="5598433"/>
                  </a:moveTo>
                  <a:lnTo>
                    <a:pt x="47468" y="5567718"/>
                  </a:lnTo>
                </a:path>
                <a:path w="92709" h="7519670">
                  <a:moveTo>
                    <a:pt x="47468" y="5537004"/>
                  </a:moveTo>
                  <a:lnTo>
                    <a:pt x="47468" y="5506289"/>
                  </a:lnTo>
                </a:path>
                <a:path w="92709" h="7519670">
                  <a:moveTo>
                    <a:pt x="47468" y="5472782"/>
                  </a:moveTo>
                  <a:lnTo>
                    <a:pt x="47468" y="5442068"/>
                  </a:lnTo>
                </a:path>
                <a:path w="92709" h="7519670">
                  <a:moveTo>
                    <a:pt x="47468" y="5411353"/>
                  </a:moveTo>
                  <a:lnTo>
                    <a:pt x="47468" y="5380638"/>
                  </a:lnTo>
                </a:path>
                <a:path w="92709" h="7519670">
                  <a:moveTo>
                    <a:pt x="47468" y="5349924"/>
                  </a:moveTo>
                  <a:lnTo>
                    <a:pt x="47468" y="5319209"/>
                  </a:lnTo>
                </a:path>
                <a:path w="92709" h="7519670">
                  <a:moveTo>
                    <a:pt x="47468" y="5288495"/>
                  </a:moveTo>
                  <a:lnTo>
                    <a:pt x="47468" y="5257780"/>
                  </a:lnTo>
                </a:path>
                <a:path w="92709" h="7519670">
                  <a:moveTo>
                    <a:pt x="47468" y="5227065"/>
                  </a:moveTo>
                  <a:lnTo>
                    <a:pt x="47468" y="5193559"/>
                  </a:lnTo>
                </a:path>
                <a:path w="92709" h="7519670">
                  <a:moveTo>
                    <a:pt x="47468" y="5162844"/>
                  </a:moveTo>
                  <a:lnTo>
                    <a:pt x="47468" y="5132129"/>
                  </a:lnTo>
                </a:path>
                <a:path w="92709" h="7519670">
                  <a:moveTo>
                    <a:pt x="47468" y="5101415"/>
                  </a:moveTo>
                  <a:lnTo>
                    <a:pt x="47468" y="5070700"/>
                  </a:lnTo>
                </a:path>
                <a:path w="92709" h="7519670">
                  <a:moveTo>
                    <a:pt x="47468" y="5039986"/>
                  </a:moveTo>
                  <a:lnTo>
                    <a:pt x="47468" y="5009271"/>
                  </a:lnTo>
                </a:path>
                <a:path w="92709" h="7519670">
                  <a:moveTo>
                    <a:pt x="47468" y="4978556"/>
                  </a:moveTo>
                  <a:lnTo>
                    <a:pt x="47468" y="4945050"/>
                  </a:lnTo>
                </a:path>
                <a:path w="92709" h="7519670">
                  <a:moveTo>
                    <a:pt x="47468" y="4914335"/>
                  </a:moveTo>
                  <a:lnTo>
                    <a:pt x="47468" y="4883620"/>
                  </a:lnTo>
                </a:path>
                <a:path w="92709" h="7519670">
                  <a:moveTo>
                    <a:pt x="47468" y="4852906"/>
                  </a:moveTo>
                  <a:lnTo>
                    <a:pt x="47468" y="4822191"/>
                  </a:lnTo>
                </a:path>
                <a:path w="92709" h="7519670">
                  <a:moveTo>
                    <a:pt x="47468" y="2529765"/>
                  </a:moveTo>
                  <a:lnTo>
                    <a:pt x="47468" y="2526973"/>
                  </a:lnTo>
                </a:path>
                <a:path w="92709" h="7519670">
                  <a:moveTo>
                    <a:pt x="47468" y="2493466"/>
                  </a:moveTo>
                  <a:lnTo>
                    <a:pt x="47468" y="2462752"/>
                  </a:lnTo>
                </a:path>
                <a:path w="92709" h="7519670">
                  <a:moveTo>
                    <a:pt x="47468" y="2432037"/>
                  </a:moveTo>
                  <a:lnTo>
                    <a:pt x="47468" y="2401322"/>
                  </a:lnTo>
                </a:path>
                <a:path w="92709" h="7519670">
                  <a:moveTo>
                    <a:pt x="47468" y="2370608"/>
                  </a:moveTo>
                  <a:lnTo>
                    <a:pt x="47468" y="2339893"/>
                  </a:lnTo>
                </a:path>
                <a:path w="92709" h="7519670">
                  <a:moveTo>
                    <a:pt x="47468" y="2309179"/>
                  </a:moveTo>
                  <a:lnTo>
                    <a:pt x="47468" y="2278464"/>
                  </a:lnTo>
                </a:path>
                <a:path w="92709" h="7519670">
                  <a:moveTo>
                    <a:pt x="47468" y="2247750"/>
                  </a:moveTo>
                  <a:lnTo>
                    <a:pt x="47468" y="2214243"/>
                  </a:lnTo>
                </a:path>
                <a:path w="92709" h="7519670">
                  <a:moveTo>
                    <a:pt x="47468" y="2183528"/>
                  </a:moveTo>
                  <a:lnTo>
                    <a:pt x="47468" y="2152813"/>
                  </a:lnTo>
                </a:path>
                <a:path w="92709" h="7519670">
                  <a:moveTo>
                    <a:pt x="47468" y="2122099"/>
                  </a:moveTo>
                  <a:lnTo>
                    <a:pt x="47468" y="2091384"/>
                  </a:lnTo>
                </a:path>
                <a:path w="92709" h="7519670">
                  <a:moveTo>
                    <a:pt x="47468" y="2060670"/>
                  </a:moveTo>
                  <a:lnTo>
                    <a:pt x="47468" y="2029955"/>
                  </a:lnTo>
                </a:path>
                <a:path w="92709" h="7519670">
                  <a:moveTo>
                    <a:pt x="47468" y="1999241"/>
                  </a:moveTo>
                  <a:lnTo>
                    <a:pt x="47468" y="1965734"/>
                  </a:lnTo>
                </a:path>
                <a:path w="92709" h="7519670">
                  <a:moveTo>
                    <a:pt x="47468" y="1935019"/>
                  </a:moveTo>
                  <a:lnTo>
                    <a:pt x="47468" y="1904304"/>
                  </a:lnTo>
                </a:path>
                <a:path w="92709" h="7519670">
                  <a:moveTo>
                    <a:pt x="47468" y="1873590"/>
                  </a:moveTo>
                  <a:lnTo>
                    <a:pt x="47468" y="1842875"/>
                  </a:lnTo>
                </a:path>
                <a:path w="92709" h="7519670">
                  <a:moveTo>
                    <a:pt x="47468" y="1812161"/>
                  </a:moveTo>
                  <a:lnTo>
                    <a:pt x="47468" y="1781446"/>
                  </a:lnTo>
                </a:path>
                <a:path w="92709" h="7519670">
                  <a:moveTo>
                    <a:pt x="47468" y="1750731"/>
                  </a:moveTo>
                  <a:lnTo>
                    <a:pt x="47468" y="1720017"/>
                  </a:lnTo>
                </a:path>
                <a:path w="92709" h="7519670">
                  <a:moveTo>
                    <a:pt x="47468" y="1686510"/>
                  </a:moveTo>
                  <a:lnTo>
                    <a:pt x="47468" y="1655795"/>
                  </a:lnTo>
                </a:path>
                <a:path w="92709" h="7519670">
                  <a:moveTo>
                    <a:pt x="47468" y="1625081"/>
                  </a:moveTo>
                  <a:lnTo>
                    <a:pt x="47468" y="1594366"/>
                  </a:lnTo>
                </a:path>
                <a:path w="92709" h="7519670">
                  <a:moveTo>
                    <a:pt x="47468" y="1563652"/>
                  </a:moveTo>
                  <a:lnTo>
                    <a:pt x="47468" y="1532937"/>
                  </a:lnTo>
                </a:path>
                <a:path w="92709" h="7519670">
                  <a:moveTo>
                    <a:pt x="47468" y="1502222"/>
                  </a:moveTo>
                  <a:lnTo>
                    <a:pt x="47468" y="1471508"/>
                  </a:lnTo>
                </a:path>
                <a:path w="92709" h="7519670">
                  <a:moveTo>
                    <a:pt x="47468" y="1440793"/>
                  </a:moveTo>
                  <a:lnTo>
                    <a:pt x="47468" y="1407286"/>
                  </a:lnTo>
                </a:path>
                <a:path w="92709" h="7519670">
                  <a:moveTo>
                    <a:pt x="47468" y="1376572"/>
                  </a:moveTo>
                  <a:lnTo>
                    <a:pt x="47468" y="1345857"/>
                  </a:lnTo>
                </a:path>
                <a:path w="92709" h="7519670">
                  <a:moveTo>
                    <a:pt x="47468" y="1315143"/>
                  </a:moveTo>
                  <a:lnTo>
                    <a:pt x="47468" y="1284428"/>
                  </a:lnTo>
                </a:path>
                <a:path w="92709" h="7519670">
                  <a:moveTo>
                    <a:pt x="47468" y="1253713"/>
                  </a:moveTo>
                  <a:lnTo>
                    <a:pt x="47468" y="1222999"/>
                  </a:lnTo>
                </a:path>
                <a:path w="92709" h="7519670">
                  <a:moveTo>
                    <a:pt x="47468" y="1192284"/>
                  </a:moveTo>
                  <a:lnTo>
                    <a:pt x="47468" y="1161570"/>
                  </a:lnTo>
                </a:path>
                <a:path w="92709" h="7519670">
                  <a:moveTo>
                    <a:pt x="47468" y="4791477"/>
                  </a:moveTo>
                  <a:lnTo>
                    <a:pt x="47468" y="4760762"/>
                  </a:lnTo>
                </a:path>
                <a:path w="92709" h="7519670">
                  <a:moveTo>
                    <a:pt x="47468" y="4730047"/>
                  </a:moveTo>
                  <a:lnTo>
                    <a:pt x="47468" y="4699333"/>
                  </a:lnTo>
                </a:path>
                <a:path w="92709" h="7519670">
                  <a:moveTo>
                    <a:pt x="47468" y="4665826"/>
                  </a:moveTo>
                  <a:lnTo>
                    <a:pt x="47468" y="4635111"/>
                  </a:lnTo>
                </a:path>
                <a:path w="92709" h="7519670">
                  <a:moveTo>
                    <a:pt x="47468" y="4604397"/>
                  </a:moveTo>
                  <a:lnTo>
                    <a:pt x="47468" y="4573682"/>
                  </a:lnTo>
                </a:path>
                <a:path w="92709" h="7519670">
                  <a:moveTo>
                    <a:pt x="47468" y="4542968"/>
                  </a:moveTo>
                  <a:lnTo>
                    <a:pt x="47468" y="4512253"/>
                  </a:lnTo>
                </a:path>
                <a:path w="92709" h="7519670">
                  <a:moveTo>
                    <a:pt x="47468" y="4481538"/>
                  </a:moveTo>
                  <a:lnTo>
                    <a:pt x="47468" y="4450824"/>
                  </a:lnTo>
                </a:path>
                <a:path w="92709" h="7519670">
                  <a:moveTo>
                    <a:pt x="47468" y="4420109"/>
                  </a:moveTo>
                  <a:lnTo>
                    <a:pt x="47468" y="4386602"/>
                  </a:lnTo>
                </a:path>
                <a:path w="92709" h="7519670">
                  <a:moveTo>
                    <a:pt x="47468" y="4355888"/>
                  </a:moveTo>
                  <a:lnTo>
                    <a:pt x="47468" y="4325173"/>
                  </a:lnTo>
                </a:path>
                <a:path w="92709" h="7519670">
                  <a:moveTo>
                    <a:pt x="47468" y="4294459"/>
                  </a:moveTo>
                  <a:lnTo>
                    <a:pt x="47468" y="4263744"/>
                  </a:lnTo>
                </a:path>
                <a:path w="92709" h="7519670">
                  <a:moveTo>
                    <a:pt x="47468" y="4233029"/>
                  </a:moveTo>
                  <a:lnTo>
                    <a:pt x="47468" y="4202315"/>
                  </a:lnTo>
                </a:path>
                <a:path w="92709" h="7519670">
                  <a:moveTo>
                    <a:pt x="47468" y="4171600"/>
                  </a:moveTo>
                  <a:lnTo>
                    <a:pt x="47468" y="4140886"/>
                  </a:lnTo>
                </a:path>
                <a:path w="92709" h="7519670">
                  <a:moveTo>
                    <a:pt x="47468" y="4107379"/>
                  </a:moveTo>
                  <a:lnTo>
                    <a:pt x="47468" y="4076664"/>
                  </a:lnTo>
                </a:path>
                <a:path w="92709" h="7519670">
                  <a:moveTo>
                    <a:pt x="47468" y="4045950"/>
                  </a:moveTo>
                  <a:lnTo>
                    <a:pt x="47468" y="4029196"/>
                  </a:lnTo>
                  <a:lnTo>
                    <a:pt x="47468" y="4015235"/>
                  </a:lnTo>
                </a:path>
                <a:path w="92709" h="7519670">
                  <a:moveTo>
                    <a:pt x="47468" y="3984520"/>
                  </a:moveTo>
                  <a:lnTo>
                    <a:pt x="47468" y="3953806"/>
                  </a:lnTo>
                </a:path>
                <a:path w="92709" h="7519670">
                  <a:moveTo>
                    <a:pt x="47468" y="3923091"/>
                  </a:moveTo>
                  <a:lnTo>
                    <a:pt x="47468" y="3892377"/>
                  </a:lnTo>
                </a:path>
                <a:path w="92709" h="7519670">
                  <a:moveTo>
                    <a:pt x="47468" y="3858870"/>
                  </a:moveTo>
                  <a:lnTo>
                    <a:pt x="47468" y="3828155"/>
                  </a:lnTo>
                </a:path>
                <a:path w="92709" h="7519670">
                  <a:moveTo>
                    <a:pt x="47468" y="3797441"/>
                  </a:moveTo>
                  <a:lnTo>
                    <a:pt x="47468" y="3766726"/>
                  </a:lnTo>
                </a:path>
                <a:path w="92709" h="7519670">
                  <a:moveTo>
                    <a:pt x="47468" y="3736011"/>
                  </a:moveTo>
                  <a:lnTo>
                    <a:pt x="47468" y="3705297"/>
                  </a:lnTo>
                </a:path>
                <a:path w="92709" h="7519670">
                  <a:moveTo>
                    <a:pt x="47468" y="3674582"/>
                  </a:moveTo>
                  <a:lnTo>
                    <a:pt x="47468" y="3643868"/>
                  </a:lnTo>
                </a:path>
                <a:path w="92709" h="7519670">
                  <a:moveTo>
                    <a:pt x="47468" y="3613153"/>
                  </a:moveTo>
                  <a:lnTo>
                    <a:pt x="47468" y="3579646"/>
                  </a:lnTo>
                </a:path>
                <a:path w="92709" h="7519670">
                  <a:moveTo>
                    <a:pt x="47468" y="3548931"/>
                  </a:moveTo>
                  <a:lnTo>
                    <a:pt x="47468" y="3518217"/>
                  </a:lnTo>
                </a:path>
                <a:path w="92709" h="7519670">
                  <a:moveTo>
                    <a:pt x="47468" y="3487502"/>
                  </a:moveTo>
                  <a:lnTo>
                    <a:pt x="47468" y="3456788"/>
                  </a:lnTo>
                </a:path>
                <a:path w="92709" h="7519670">
                  <a:moveTo>
                    <a:pt x="47468" y="3426073"/>
                  </a:moveTo>
                  <a:lnTo>
                    <a:pt x="47468" y="3395359"/>
                  </a:lnTo>
                </a:path>
                <a:path w="92709" h="7519670">
                  <a:moveTo>
                    <a:pt x="47468" y="3364644"/>
                  </a:moveTo>
                  <a:lnTo>
                    <a:pt x="47468" y="3333929"/>
                  </a:lnTo>
                </a:path>
                <a:path w="92709" h="7519670">
                  <a:moveTo>
                    <a:pt x="47468" y="3300422"/>
                  </a:moveTo>
                  <a:lnTo>
                    <a:pt x="47468" y="3269708"/>
                  </a:lnTo>
                </a:path>
                <a:path w="92709" h="7519670">
                  <a:moveTo>
                    <a:pt x="47468" y="3238993"/>
                  </a:moveTo>
                  <a:lnTo>
                    <a:pt x="47468" y="3208279"/>
                  </a:lnTo>
                </a:path>
                <a:path w="92709" h="7519670">
                  <a:moveTo>
                    <a:pt x="47468" y="3177564"/>
                  </a:moveTo>
                  <a:lnTo>
                    <a:pt x="47468" y="3146850"/>
                  </a:lnTo>
                </a:path>
                <a:path w="92709" h="7519670">
                  <a:moveTo>
                    <a:pt x="47468" y="3116135"/>
                  </a:moveTo>
                  <a:lnTo>
                    <a:pt x="47468" y="3085420"/>
                  </a:lnTo>
                </a:path>
                <a:path w="92709" h="7519670">
                  <a:moveTo>
                    <a:pt x="47468" y="3051913"/>
                  </a:moveTo>
                  <a:lnTo>
                    <a:pt x="47468" y="3021199"/>
                  </a:lnTo>
                </a:path>
                <a:path w="92709" h="7519670">
                  <a:moveTo>
                    <a:pt x="47468" y="2990484"/>
                  </a:moveTo>
                  <a:lnTo>
                    <a:pt x="47468" y="2959770"/>
                  </a:lnTo>
                </a:path>
                <a:path w="92709" h="7519670">
                  <a:moveTo>
                    <a:pt x="47468" y="2929055"/>
                  </a:moveTo>
                  <a:lnTo>
                    <a:pt x="47468" y="2898341"/>
                  </a:lnTo>
                </a:path>
                <a:path w="92709" h="7519670">
                  <a:moveTo>
                    <a:pt x="47468" y="2867626"/>
                  </a:moveTo>
                  <a:lnTo>
                    <a:pt x="47468" y="2836911"/>
                  </a:lnTo>
                </a:path>
                <a:path w="92709" h="7519670">
                  <a:moveTo>
                    <a:pt x="47468" y="2806197"/>
                  </a:moveTo>
                  <a:lnTo>
                    <a:pt x="47468" y="2772690"/>
                  </a:lnTo>
                </a:path>
                <a:path w="92709" h="7519670">
                  <a:moveTo>
                    <a:pt x="47468" y="2741975"/>
                  </a:moveTo>
                  <a:lnTo>
                    <a:pt x="47468" y="2711261"/>
                  </a:lnTo>
                </a:path>
                <a:path w="92709" h="7519670">
                  <a:moveTo>
                    <a:pt x="47468" y="2680546"/>
                  </a:moveTo>
                  <a:lnTo>
                    <a:pt x="47468" y="2649831"/>
                  </a:lnTo>
                </a:path>
                <a:path w="92709" h="7519670">
                  <a:moveTo>
                    <a:pt x="47468" y="2619117"/>
                  </a:moveTo>
                  <a:lnTo>
                    <a:pt x="47468" y="2588402"/>
                  </a:lnTo>
                </a:path>
                <a:path w="92709" h="7519670">
                  <a:moveTo>
                    <a:pt x="47468" y="2557688"/>
                  </a:moveTo>
                  <a:lnTo>
                    <a:pt x="47468" y="2529765"/>
                  </a:lnTo>
                </a:path>
                <a:path w="92709" h="7519670">
                  <a:moveTo>
                    <a:pt x="92143" y="7491569"/>
                  </a:moveTo>
                  <a:lnTo>
                    <a:pt x="92143" y="7460854"/>
                  </a:lnTo>
                </a:path>
                <a:path w="92709" h="7519670">
                  <a:moveTo>
                    <a:pt x="92143" y="7430140"/>
                  </a:moveTo>
                  <a:lnTo>
                    <a:pt x="92143" y="7399425"/>
                  </a:lnTo>
                </a:path>
                <a:path w="92709" h="7519670">
                  <a:moveTo>
                    <a:pt x="92143" y="7365918"/>
                  </a:moveTo>
                  <a:lnTo>
                    <a:pt x="92143" y="7335204"/>
                  </a:lnTo>
                </a:path>
                <a:path w="92709" h="7519670">
                  <a:moveTo>
                    <a:pt x="92143" y="7304489"/>
                  </a:moveTo>
                  <a:lnTo>
                    <a:pt x="92143" y="7273774"/>
                  </a:lnTo>
                </a:path>
                <a:path w="92709" h="7519670">
                  <a:moveTo>
                    <a:pt x="92143" y="7243060"/>
                  </a:moveTo>
                  <a:lnTo>
                    <a:pt x="92143" y="7212345"/>
                  </a:lnTo>
                </a:path>
                <a:path w="92709" h="7519670">
                  <a:moveTo>
                    <a:pt x="92143" y="7181631"/>
                  </a:moveTo>
                  <a:lnTo>
                    <a:pt x="92143" y="7150916"/>
                  </a:lnTo>
                </a:path>
                <a:path w="92709" h="7519670">
                  <a:moveTo>
                    <a:pt x="92143" y="7120201"/>
                  </a:moveTo>
                  <a:lnTo>
                    <a:pt x="92143" y="7086695"/>
                  </a:lnTo>
                </a:path>
                <a:path w="92709" h="7519670">
                  <a:moveTo>
                    <a:pt x="92143" y="7055980"/>
                  </a:moveTo>
                  <a:lnTo>
                    <a:pt x="92143" y="7030850"/>
                  </a:lnTo>
                </a:path>
                <a:path w="92709" h="7519670">
                  <a:moveTo>
                    <a:pt x="92143" y="7030850"/>
                  </a:moveTo>
                  <a:lnTo>
                    <a:pt x="92143" y="7025265"/>
                  </a:lnTo>
                </a:path>
                <a:path w="92709" h="7519670">
                  <a:moveTo>
                    <a:pt x="92143" y="6994551"/>
                  </a:moveTo>
                  <a:lnTo>
                    <a:pt x="92143" y="6963836"/>
                  </a:lnTo>
                </a:path>
                <a:path w="92709" h="7519670">
                  <a:moveTo>
                    <a:pt x="92143" y="6933122"/>
                  </a:moveTo>
                  <a:lnTo>
                    <a:pt x="92143" y="6902407"/>
                  </a:lnTo>
                </a:path>
                <a:path w="92709" h="7519670">
                  <a:moveTo>
                    <a:pt x="92143" y="6871692"/>
                  </a:moveTo>
                  <a:lnTo>
                    <a:pt x="92143" y="6838186"/>
                  </a:lnTo>
                </a:path>
                <a:path w="92709" h="7519670">
                  <a:moveTo>
                    <a:pt x="92143" y="6807471"/>
                  </a:moveTo>
                  <a:lnTo>
                    <a:pt x="92143" y="6776756"/>
                  </a:lnTo>
                </a:path>
                <a:path w="92709" h="7519670">
                  <a:moveTo>
                    <a:pt x="92143" y="6746042"/>
                  </a:moveTo>
                  <a:lnTo>
                    <a:pt x="92143" y="6715327"/>
                  </a:lnTo>
                </a:path>
                <a:path w="92709" h="7519670">
                  <a:moveTo>
                    <a:pt x="92143" y="6684613"/>
                  </a:moveTo>
                  <a:lnTo>
                    <a:pt x="92143" y="6653898"/>
                  </a:lnTo>
                </a:path>
                <a:path w="92709" h="7519670">
                  <a:moveTo>
                    <a:pt x="92143" y="6623183"/>
                  </a:moveTo>
                  <a:lnTo>
                    <a:pt x="92143" y="6592469"/>
                  </a:lnTo>
                </a:path>
                <a:path w="92709" h="751967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751967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751967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751967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751967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751967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751967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751967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751967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751967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7519670">
                  <a:moveTo>
                    <a:pt x="92143" y="5939086"/>
                  </a:moveTo>
                  <a:lnTo>
                    <a:pt x="92143" y="5908371"/>
                  </a:lnTo>
                </a:path>
                <a:path w="92709" h="7519670">
                  <a:moveTo>
                    <a:pt x="92143" y="5877656"/>
                  </a:moveTo>
                  <a:lnTo>
                    <a:pt x="92143" y="5846942"/>
                  </a:lnTo>
                </a:path>
                <a:path w="92709" h="7519670">
                  <a:moveTo>
                    <a:pt x="92143" y="5816227"/>
                  </a:moveTo>
                  <a:lnTo>
                    <a:pt x="92143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3369225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3369225" y="2769897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h="5741034">
                  <a:moveTo>
                    <a:pt x="0" y="1119686"/>
                  </a:moveTo>
                  <a:lnTo>
                    <a:pt x="0" y="1116894"/>
                  </a:lnTo>
                </a:path>
                <a:path h="5741034">
                  <a:moveTo>
                    <a:pt x="0" y="1086179"/>
                  </a:moveTo>
                  <a:lnTo>
                    <a:pt x="0" y="1055465"/>
                  </a:lnTo>
                </a:path>
                <a:path h="5741034">
                  <a:moveTo>
                    <a:pt x="0" y="1024750"/>
                  </a:moveTo>
                  <a:lnTo>
                    <a:pt x="0" y="994036"/>
                  </a:lnTo>
                </a:path>
                <a:path h="5741034">
                  <a:moveTo>
                    <a:pt x="0" y="963321"/>
                  </a:moveTo>
                  <a:lnTo>
                    <a:pt x="0" y="932606"/>
                  </a:lnTo>
                </a:path>
                <a:path h="5741034">
                  <a:moveTo>
                    <a:pt x="0" y="901892"/>
                  </a:moveTo>
                  <a:lnTo>
                    <a:pt x="0" y="868385"/>
                  </a:lnTo>
                </a:path>
                <a:path h="5741034">
                  <a:moveTo>
                    <a:pt x="0" y="837670"/>
                  </a:moveTo>
                  <a:lnTo>
                    <a:pt x="0" y="806956"/>
                  </a:lnTo>
                </a:path>
                <a:path h="5741034">
                  <a:moveTo>
                    <a:pt x="0" y="776241"/>
                  </a:moveTo>
                  <a:lnTo>
                    <a:pt x="0" y="745527"/>
                  </a:lnTo>
                </a:path>
                <a:path h="5741034">
                  <a:moveTo>
                    <a:pt x="0" y="714812"/>
                  </a:moveTo>
                  <a:lnTo>
                    <a:pt x="0" y="684097"/>
                  </a:lnTo>
                </a:path>
                <a:path h="5741034">
                  <a:moveTo>
                    <a:pt x="0" y="653383"/>
                  </a:moveTo>
                  <a:lnTo>
                    <a:pt x="0" y="622668"/>
                  </a:lnTo>
                </a:path>
                <a:path h="5741034">
                  <a:moveTo>
                    <a:pt x="0" y="589161"/>
                  </a:moveTo>
                  <a:lnTo>
                    <a:pt x="0" y="558447"/>
                  </a:lnTo>
                </a:path>
                <a:path h="5741034">
                  <a:moveTo>
                    <a:pt x="0" y="527732"/>
                  </a:moveTo>
                  <a:lnTo>
                    <a:pt x="0" y="497018"/>
                  </a:lnTo>
                </a:path>
                <a:path h="5741034">
                  <a:moveTo>
                    <a:pt x="0" y="466303"/>
                  </a:moveTo>
                  <a:lnTo>
                    <a:pt x="0" y="435588"/>
                  </a:lnTo>
                </a:path>
                <a:path h="5741034">
                  <a:moveTo>
                    <a:pt x="0" y="404874"/>
                  </a:moveTo>
                  <a:lnTo>
                    <a:pt x="0" y="374159"/>
                  </a:lnTo>
                </a:path>
                <a:path h="5741034">
                  <a:moveTo>
                    <a:pt x="0" y="343445"/>
                  </a:moveTo>
                  <a:lnTo>
                    <a:pt x="0" y="309938"/>
                  </a:lnTo>
                </a:path>
                <a:path h="5741034">
                  <a:moveTo>
                    <a:pt x="0" y="279223"/>
                  </a:moveTo>
                  <a:lnTo>
                    <a:pt x="0" y="248509"/>
                  </a:lnTo>
                </a:path>
                <a:path h="5741034">
                  <a:moveTo>
                    <a:pt x="0" y="217794"/>
                  </a:moveTo>
                  <a:lnTo>
                    <a:pt x="0" y="187079"/>
                  </a:lnTo>
                </a:path>
                <a:path h="5741034">
                  <a:moveTo>
                    <a:pt x="0" y="156365"/>
                  </a:moveTo>
                  <a:lnTo>
                    <a:pt x="0" y="125650"/>
                  </a:lnTo>
                </a:path>
                <a:path h="5741034">
                  <a:moveTo>
                    <a:pt x="0" y="94936"/>
                  </a:moveTo>
                  <a:lnTo>
                    <a:pt x="0" y="61429"/>
                  </a:lnTo>
                </a:path>
                <a:path h="5741034">
                  <a:moveTo>
                    <a:pt x="0" y="30714"/>
                  </a:moveTo>
                  <a:lnTo>
                    <a:pt x="0" y="0"/>
                  </a:lnTo>
                </a:path>
                <a:path h="5741034">
                  <a:moveTo>
                    <a:pt x="0" y="5740837"/>
                  </a:moveTo>
                  <a:lnTo>
                    <a:pt x="0" y="5710122"/>
                  </a:lnTo>
                </a:path>
                <a:path h="5741034">
                  <a:moveTo>
                    <a:pt x="0" y="5679408"/>
                  </a:moveTo>
                  <a:lnTo>
                    <a:pt x="0" y="5648693"/>
                  </a:lnTo>
                </a:path>
                <a:path h="5741034">
                  <a:moveTo>
                    <a:pt x="0" y="5617978"/>
                  </a:moveTo>
                  <a:lnTo>
                    <a:pt x="0" y="5587264"/>
                  </a:lnTo>
                </a:path>
                <a:path h="5741034">
                  <a:moveTo>
                    <a:pt x="0" y="5556549"/>
                  </a:moveTo>
                  <a:lnTo>
                    <a:pt x="0" y="5525835"/>
                  </a:lnTo>
                </a:path>
                <a:path h="5741034">
                  <a:moveTo>
                    <a:pt x="0" y="5495120"/>
                  </a:moveTo>
                  <a:lnTo>
                    <a:pt x="0" y="5461613"/>
                  </a:lnTo>
                </a:path>
                <a:path h="5741034">
                  <a:moveTo>
                    <a:pt x="0" y="5430899"/>
                  </a:moveTo>
                  <a:lnTo>
                    <a:pt x="0" y="5400184"/>
                  </a:lnTo>
                </a:path>
                <a:path h="5741034">
                  <a:moveTo>
                    <a:pt x="0" y="5369469"/>
                  </a:moveTo>
                  <a:lnTo>
                    <a:pt x="0" y="5338755"/>
                  </a:lnTo>
                </a:path>
                <a:path h="5741034">
                  <a:moveTo>
                    <a:pt x="0" y="5308040"/>
                  </a:moveTo>
                  <a:lnTo>
                    <a:pt x="0" y="5277326"/>
                  </a:lnTo>
                </a:path>
                <a:path h="5741034">
                  <a:moveTo>
                    <a:pt x="0" y="5246611"/>
                  </a:moveTo>
                  <a:lnTo>
                    <a:pt x="0" y="5215896"/>
                  </a:lnTo>
                </a:path>
                <a:path h="5741034">
                  <a:moveTo>
                    <a:pt x="0" y="5182390"/>
                  </a:moveTo>
                  <a:lnTo>
                    <a:pt x="0" y="5151675"/>
                  </a:lnTo>
                </a:path>
                <a:path h="5741034">
                  <a:moveTo>
                    <a:pt x="0" y="5120960"/>
                  </a:moveTo>
                  <a:lnTo>
                    <a:pt x="0" y="5090246"/>
                  </a:lnTo>
                </a:path>
                <a:path h="5741034">
                  <a:moveTo>
                    <a:pt x="0" y="5059531"/>
                  </a:moveTo>
                  <a:lnTo>
                    <a:pt x="0" y="5028817"/>
                  </a:lnTo>
                </a:path>
                <a:path h="5741034">
                  <a:moveTo>
                    <a:pt x="0" y="4998102"/>
                  </a:moveTo>
                  <a:lnTo>
                    <a:pt x="0" y="4967387"/>
                  </a:lnTo>
                </a:path>
                <a:path h="5741034">
                  <a:moveTo>
                    <a:pt x="0" y="4933881"/>
                  </a:moveTo>
                  <a:lnTo>
                    <a:pt x="0" y="4903166"/>
                  </a:lnTo>
                </a:path>
                <a:path h="5741034">
                  <a:moveTo>
                    <a:pt x="0" y="4872451"/>
                  </a:moveTo>
                  <a:lnTo>
                    <a:pt x="0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3369225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0367572" y="3889584"/>
              <a:ext cx="3002280" cy="6388735"/>
            </a:xfrm>
            <a:custGeom>
              <a:avLst/>
              <a:gdLst/>
              <a:ahLst/>
              <a:cxnLst/>
              <a:rect l="l" t="t" r="r" b="b"/>
              <a:pathLst>
                <a:path w="3002280" h="6388734">
                  <a:moveTo>
                    <a:pt x="3001653" y="1396118"/>
                  </a:moveTo>
                  <a:lnTo>
                    <a:pt x="3001653" y="1362611"/>
                  </a:lnTo>
                </a:path>
                <a:path w="3002280" h="6388734">
                  <a:moveTo>
                    <a:pt x="3001653" y="1331896"/>
                  </a:moveTo>
                  <a:lnTo>
                    <a:pt x="3001653" y="1301181"/>
                  </a:lnTo>
                </a:path>
                <a:path w="3002280" h="6388734">
                  <a:moveTo>
                    <a:pt x="3001653" y="1270467"/>
                  </a:moveTo>
                  <a:lnTo>
                    <a:pt x="3001653" y="1239752"/>
                  </a:lnTo>
                </a:path>
                <a:path w="3002280" h="6388734">
                  <a:moveTo>
                    <a:pt x="3001653" y="1209038"/>
                  </a:moveTo>
                  <a:lnTo>
                    <a:pt x="3001653" y="1178323"/>
                  </a:lnTo>
                </a:path>
                <a:path w="3002280" h="6388734">
                  <a:moveTo>
                    <a:pt x="3001653" y="1147609"/>
                  </a:moveTo>
                  <a:lnTo>
                    <a:pt x="3001653" y="1116894"/>
                  </a:lnTo>
                </a:path>
                <a:path w="3002280" h="6388734">
                  <a:moveTo>
                    <a:pt x="3001653" y="1083387"/>
                  </a:moveTo>
                  <a:lnTo>
                    <a:pt x="3001653" y="1052672"/>
                  </a:lnTo>
                </a:path>
                <a:path w="3002280" h="6388734">
                  <a:moveTo>
                    <a:pt x="3001653" y="1021958"/>
                  </a:moveTo>
                  <a:lnTo>
                    <a:pt x="3001653" y="991243"/>
                  </a:lnTo>
                </a:path>
                <a:path w="3002280" h="6388734">
                  <a:moveTo>
                    <a:pt x="3001653" y="960529"/>
                  </a:moveTo>
                  <a:lnTo>
                    <a:pt x="3001653" y="929814"/>
                  </a:lnTo>
                </a:path>
                <a:path w="3002280" h="6388734">
                  <a:moveTo>
                    <a:pt x="3001653" y="899100"/>
                  </a:moveTo>
                  <a:lnTo>
                    <a:pt x="3001653" y="868385"/>
                  </a:lnTo>
                </a:path>
                <a:path w="3002280" h="6388734">
                  <a:moveTo>
                    <a:pt x="3001653" y="834878"/>
                  </a:moveTo>
                  <a:lnTo>
                    <a:pt x="3001653" y="804163"/>
                  </a:lnTo>
                </a:path>
                <a:path w="3002280" h="6388734">
                  <a:moveTo>
                    <a:pt x="3001653" y="773449"/>
                  </a:moveTo>
                  <a:lnTo>
                    <a:pt x="3001653" y="742734"/>
                  </a:lnTo>
                </a:path>
                <a:path w="3002280" h="6388734">
                  <a:moveTo>
                    <a:pt x="3001653" y="712020"/>
                  </a:moveTo>
                  <a:lnTo>
                    <a:pt x="3001653" y="681305"/>
                  </a:lnTo>
                </a:path>
                <a:path w="3002280" h="6388734">
                  <a:moveTo>
                    <a:pt x="3001653" y="650590"/>
                  </a:moveTo>
                  <a:lnTo>
                    <a:pt x="3001653" y="619876"/>
                  </a:lnTo>
                </a:path>
                <a:path w="3002280" h="6388734">
                  <a:moveTo>
                    <a:pt x="3001653" y="589161"/>
                  </a:moveTo>
                  <a:lnTo>
                    <a:pt x="3001653" y="555654"/>
                  </a:lnTo>
                </a:path>
                <a:path w="3002280" h="6388734">
                  <a:moveTo>
                    <a:pt x="3001653" y="524940"/>
                  </a:moveTo>
                  <a:lnTo>
                    <a:pt x="3001653" y="494225"/>
                  </a:lnTo>
                </a:path>
                <a:path w="3002280" h="6388734">
                  <a:moveTo>
                    <a:pt x="3001653" y="463511"/>
                  </a:moveTo>
                  <a:lnTo>
                    <a:pt x="3001653" y="432796"/>
                  </a:lnTo>
                </a:path>
                <a:path w="3002280" h="6388734">
                  <a:moveTo>
                    <a:pt x="3001653" y="402081"/>
                  </a:moveTo>
                  <a:lnTo>
                    <a:pt x="3001653" y="371367"/>
                  </a:lnTo>
                </a:path>
                <a:path w="3002280" h="6388734">
                  <a:moveTo>
                    <a:pt x="3001653" y="340652"/>
                  </a:moveTo>
                  <a:lnTo>
                    <a:pt x="3001653" y="309938"/>
                  </a:lnTo>
                </a:path>
                <a:path w="3002280" h="6388734">
                  <a:moveTo>
                    <a:pt x="3001653" y="276431"/>
                  </a:moveTo>
                  <a:lnTo>
                    <a:pt x="3001653" y="245716"/>
                  </a:lnTo>
                </a:path>
                <a:path w="3002280" h="6388734">
                  <a:moveTo>
                    <a:pt x="3001653" y="215002"/>
                  </a:moveTo>
                  <a:lnTo>
                    <a:pt x="3001653" y="184287"/>
                  </a:lnTo>
                </a:path>
                <a:path w="3002280" h="6388734">
                  <a:moveTo>
                    <a:pt x="3001653" y="153572"/>
                  </a:moveTo>
                  <a:lnTo>
                    <a:pt x="3001653" y="122858"/>
                  </a:lnTo>
                </a:path>
                <a:path w="3002280" h="6388734">
                  <a:moveTo>
                    <a:pt x="3001653" y="92143"/>
                  </a:moveTo>
                  <a:lnTo>
                    <a:pt x="3001653" y="61429"/>
                  </a:lnTo>
                </a:path>
                <a:path w="3002280" h="6388734">
                  <a:moveTo>
                    <a:pt x="3001653" y="30714"/>
                  </a:moveTo>
                  <a:lnTo>
                    <a:pt x="3001653" y="0"/>
                  </a:lnTo>
                </a:path>
                <a:path w="3002280" h="6388734">
                  <a:moveTo>
                    <a:pt x="3001653" y="3691336"/>
                  </a:moveTo>
                  <a:lnTo>
                    <a:pt x="3001653" y="3660621"/>
                  </a:lnTo>
                </a:path>
                <a:path w="3002280" h="6388734">
                  <a:moveTo>
                    <a:pt x="3001653" y="3629906"/>
                  </a:moveTo>
                  <a:lnTo>
                    <a:pt x="3001653" y="3599192"/>
                  </a:lnTo>
                </a:path>
                <a:path w="3002280" h="6388734">
                  <a:moveTo>
                    <a:pt x="3001653" y="3568477"/>
                  </a:moveTo>
                  <a:lnTo>
                    <a:pt x="3001653" y="3534970"/>
                  </a:lnTo>
                </a:path>
                <a:path w="3002280" h="6388734">
                  <a:moveTo>
                    <a:pt x="3001653" y="3504256"/>
                  </a:moveTo>
                  <a:lnTo>
                    <a:pt x="3001653" y="3473541"/>
                  </a:lnTo>
                </a:path>
                <a:path w="3002280" h="6388734">
                  <a:moveTo>
                    <a:pt x="3001653" y="3442827"/>
                  </a:moveTo>
                  <a:lnTo>
                    <a:pt x="3001653" y="3412112"/>
                  </a:lnTo>
                </a:path>
                <a:path w="3002280" h="6388734">
                  <a:moveTo>
                    <a:pt x="3001653" y="3381397"/>
                  </a:moveTo>
                  <a:lnTo>
                    <a:pt x="3001653" y="3350683"/>
                  </a:lnTo>
                </a:path>
                <a:path w="3002280" h="6388734">
                  <a:moveTo>
                    <a:pt x="3001653" y="3319968"/>
                  </a:moveTo>
                  <a:lnTo>
                    <a:pt x="3001653" y="3289254"/>
                  </a:lnTo>
                </a:path>
                <a:path w="3002280" h="6388734">
                  <a:moveTo>
                    <a:pt x="3001653" y="3255747"/>
                  </a:moveTo>
                  <a:lnTo>
                    <a:pt x="3001653" y="3225032"/>
                  </a:lnTo>
                </a:path>
                <a:path w="3002280" h="6388734">
                  <a:moveTo>
                    <a:pt x="3001653" y="3194318"/>
                  </a:moveTo>
                  <a:lnTo>
                    <a:pt x="3001653" y="3163603"/>
                  </a:lnTo>
                </a:path>
                <a:path w="3002280" h="6388734">
                  <a:moveTo>
                    <a:pt x="3001653" y="3132888"/>
                  </a:moveTo>
                  <a:lnTo>
                    <a:pt x="3001653" y="3102174"/>
                  </a:lnTo>
                </a:path>
                <a:path w="3002280" h="6388734">
                  <a:moveTo>
                    <a:pt x="3001653" y="3071459"/>
                  </a:moveTo>
                  <a:lnTo>
                    <a:pt x="3001653" y="3040745"/>
                  </a:lnTo>
                </a:path>
                <a:path w="3002280" h="6388734">
                  <a:moveTo>
                    <a:pt x="3001653" y="3010030"/>
                  </a:moveTo>
                  <a:lnTo>
                    <a:pt x="3001653" y="2976523"/>
                  </a:lnTo>
                </a:path>
                <a:path w="3002280" h="6388734">
                  <a:moveTo>
                    <a:pt x="3001653" y="2945809"/>
                  </a:moveTo>
                  <a:lnTo>
                    <a:pt x="3001653" y="2915094"/>
                  </a:lnTo>
                </a:path>
                <a:path w="3002280" h="6388734">
                  <a:moveTo>
                    <a:pt x="3001653" y="2884379"/>
                  </a:moveTo>
                  <a:lnTo>
                    <a:pt x="3001653" y="2853665"/>
                  </a:lnTo>
                </a:path>
                <a:path w="3002280" h="6388734">
                  <a:moveTo>
                    <a:pt x="3001653" y="2822950"/>
                  </a:moveTo>
                  <a:lnTo>
                    <a:pt x="3001653" y="2792236"/>
                  </a:lnTo>
                </a:path>
                <a:path w="3002280" h="6388734">
                  <a:moveTo>
                    <a:pt x="3001653" y="2761521"/>
                  </a:moveTo>
                  <a:lnTo>
                    <a:pt x="3001653" y="2728014"/>
                  </a:lnTo>
                </a:path>
                <a:path w="3002280" h="6388734">
                  <a:moveTo>
                    <a:pt x="3001653" y="2697300"/>
                  </a:moveTo>
                  <a:lnTo>
                    <a:pt x="3001653" y="2666585"/>
                  </a:lnTo>
                </a:path>
                <a:path w="3002280" h="6388734">
                  <a:moveTo>
                    <a:pt x="3001653" y="2635870"/>
                  </a:moveTo>
                  <a:lnTo>
                    <a:pt x="3001653" y="2605156"/>
                  </a:lnTo>
                </a:path>
                <a:path w="3002280" h="6388734">
                  <a:moveTo>
                    <a:pt x="3001653" y="2574441"/>
                  </a:moveTo>
                  <a:lnTo>
                    <a:pt x="3001653" y="2543727"/>
                  </a:lnTo>
                </a:path>
                <a:path w="3002280" h="6388734">
                  <a:moveTo>
                    <a:pt x="3001653" y="2513012"/>
                  </a:moveTo>
                  <a:lnTo>
                    <a:pt x="3001653" y="2482297"/>
                  </a:lnTo>
                </a:path>
                <a:path w="3002280" h="6388734">
                  <a:moveTo>
                    <a:pt x="3001653" y="2448791"/>
                  </a:moveTo>
                  <a:lnTo>
                    <a:pt x="3001653" y="2418076"/>
                  </a:lnTo>
                </a:path>
                <a:path w="3002280" h="6388734">
                  <a:moveTo>
                    <a:pt x="3001653" y="2387361"/>
                  </a:moveTo>
                  <a:lnTo>
                    <a:pt x="3001653" y="2356647"/>
                  </a:lnTo>
                </a:path>
                <a:path w="3002280" h="6388734">
                  <a:moveTo>
                    <a:pt x="3001653" y="2325932"/>
                  </a:moveTo>
                  <a:lnTo>
                    <a:pt x="3001653" y="2295218"/>
                  </a:lnTo>
                </a:path>
                <a:path w="3002280" h="6388734">
                  <a:moveTo>
                    <a:pt x="3001653" y="2264503"/>
                  </a:moveTo>
                  <a:lnTo>
                    <a:pt x="3001653" y="2233788"/>
                  </a:lnTo>
                </a:path>
                <a:path w="3002280" h="6388734">
                  <a:moveTo>
                    <a:pt x="3001653" y="2203074"/>
                  </a:moveTo>
                  <a:lnTo>
                    <a:pt x="3001653" y="2169567"/>
                  </a:lnTo>
                </a:path>
                <a:path w="3002280" h="6388734">
                  <a:moveTo>
                    <a:pt x="3001653" y="2138852"/>
                  </a:moveTo>
                  <a:lnTo>
                    <a:pt x="3001653" y="2108138"/>
                  </a:lnTo>
                </a:path>
                <a:path w="3002280" h="6388734">
                  <a:moveTo>
                    <a:pt x="3001653" y="2077423"/>
                  </a:moveTo>
                  <a:lnTo>
                    <a:pt x="3001653" y="2046709"/>
                  </a:lnTo>
                </a:path>
                <a:path w="3002280" h="6388734">
                  <a:moveTo>
                    <a:pt x="3001653" y="2015994"/>
                  </a:moveTo>
                  <a:lnTo>
                    <a:pt x="3001653" y="1985279"/>
                  </a:lnTo>
                </a:path>
                <a:path w="3002280" h="6388734">
                  <a:moveTo>
                    <a:pt x="3001653" y="1954565"/>
                  </a:moveTo>
                  <a:lnTo>
                    <a:pt x="3001653" y="1921058"/>
                  </a:lnTo>
                </a:path>
                <a:path w="3002280" h="6388734">
                  <a:moveTo>
                    <a:pt x="3001653" y="1890343"/>
                  </a:moveTo>
                  <a:lnTo>
                    <a:pt x="3001653" y="1859629"/>
                  </a:lnTo>
                </a:path>
                <a:path w="3002280" h="6388734">
                  <a:moveTo>
                    <a:pt x="3001653" y="1828914"/>
                  </a:moveTo>
                  <a:lnTo>
                    <a:pt x="3001653" y="1798200"/>
                  </a:lnTo>
                </a:path>
                <a:path w="3002280" h="6388734">
                  <a:moveTo>
                    <a:pt x="3001653" y="1767485"/>
                  </a:moveTo>
                  <a:lnTo>
                    <a:pt x="3001653" y="1736770"/>
                  </a:lnTo>
                </a:path>
                <a:path w="3002280" h="6388734">
                  <a:moveTo>
                    <a:pt x="3001653" y="1706056"/>
                  </a:moveTo>
                  <a:lnTo>
                    <a:pt x="3001653" y="1675341"/>
                  </a:lnTo>
                </a:path>
                <a:path w="3002280" h="6388734">
                  <a:moveTo>
                    <a:pt x="3001653" y="1641834"/>
                  </a:moveTo>
                  <a:lnTo>
                    <a:pt x="3001653" y="1611120"/>
                  </a:lnTo>
                </a:path>
                <a:path w="3002280" h="6388734">
                  <a:moveTo>
                    <a:pt x="3001653" y="1580405"/>
                  </a:moveTo>
                  <a:lnTo>
                    <a:pt x="3001653" y="1549690"/>
                  </a:lnTo>
                </a:path>
                <a:path w="3002280" h="6388734">
                  <a:moveTo>
                    <a:pt x="3001653" y="1518976"/>
                  </a:moveTo>
                  <a:lnTo>
                    <a:pt x="3001653" y="1488261"/>
                  </a:lnTo>
                </a:path>
                <a:path w="3002280" h="6388734">
                  <a:moveTo>
                    <a:pt x="3001653" y="1457547"/>
                  </a:moveTo>
                  <a:lnTo>
                    <a:pt x="3001653" y="1426832"/>
                  </a:lnTo>
                </a:path>
                <a:path w="3002280" h="6388734">
                  <a:moveTo>
                    <a:pt x="0" y="5511873"/>
                  </a:moveTo>
                  <a:lnTo>
                    <a:pt x="2702884" y="5511873"/>
                  </a:lnTo>
                </a:path>
                <a:path w="3002280" h="6388734">
                  <a:moveTo>
                    <a:pt x="0" y="5604017"/>
                  </a:moveTo>
                  <a:lnTo>
                    <a:pt x="2702884" y="5604017"/>
                  </a:lnTo>
                </a:path>
                <a:path w="3002280" h="6388734">
                  <a:moveTo>
                    <a:pt x="0" y="5698953"/>
                  </a:moveTo>
                  <a:lnTo>
                    <a:pt x="2702884" y="5698953"/>
                  </a:lnTo>
                </a:path>
                <a:path w="3002280" h="6388734">
                  <a:moveTo>
                    <a:pt x="0" y="5791097"/>
                  </a:moveTo>
                  <a:lnTo>
                    <a:pt x="2702884" y="5791097"/>
                  </a:lnTo>
                </a:path>
                <a:path w="3002280" h="6388734">
                  <a:moveTo>
                    <a:pt x="0" y="5883241"/>
                  </a:moveTo>
                  <a:lnTo>
                    <a:pt x="2702884" y="5883241"/>
                  </a:lnTo>
                </a:path>
                <a:path w="3002280" h="6388734">
                  <a:moveTo>
                    <a:pt x="0" y="5978177"/>
                  </a:moveTo>
                  <a:lnTo>
                    <a:pt x="2702884" y="5978177"/>
                  </a:lnTo>
                </a:path>
                <a:path w="3002280" h="6388734">
                  <a:moveTo>
                    <a:pt x="0" y="6070321"/>
                  </a:moveTo>
                  <a:lnTo>
                    <a:pt x="2702884" y="6070321"/>
                  </a:lnTo>
                </a:path>
                <a:path w="3002280" h="6388734">
                  <a:moveTo>
                    <a:pt x="0" y="6162464"/>
                  </a:moveTo>
                  <a:lnTo>
                    <a:pt x="2702884" y="6162464"/>
                  </a:lnTo>
                </a:path>
                <a:path w="3002280" h="6388734">
                  <a:moveTo>
                    <a:pt x="0" y="6257400"/>
                  </a:moveTo>
                  <a:lnTo>
                    <a:pt x="2702884" y="6257400"/>
                  </a:lnTo>
                </a:path>
                <a:path w="3002280" h="6388734">
                  <a:moveTo>
                    <a:pt x="0" y="6349544"/>
                  </a:moveTo>
                  <a:lnTo>
                    <a:pt x="2702884" y="6349544"/>
                  </a:lnTo>
                </a:path>
                <a:path w="3002280" h="6388734">
                  <a:moveTo>
                    <a:pt x="16753" y="6349544"/>
                  </a:moveTo>
                  <a:lnTo>
                    <a:pt x="16753" y="6257400"/>
                  </a:lnTo>
                </a:path>
                <a:path w="3002280" h="6388734">
                  <a:moveTo>
                    <a:pt x="16753" y="6162464"/>
                  </a:moveTo>
                  <a:lnTo>
                    <a:pt x="16753" y="6070321"/>
                  </a:lnTo>
                </a:path>
                <a:path w="3002280" h="6388734">
                  <a:moveTo>
                    <a:pt x="16753" y="5978177"/>
                  </a:moveTo>
                  <a:lnTo>
                    <a:pt x="16753" y="5899994"/>
                  </a:lnTo>
                  <a:lnTo>
                    <a:pt x="16753" y="5883241"/>
                  </a:lnTo>
                </a:path>
                <a:path w="3002280" h="6388734">
                  <a:moveTo>
                    <a:pt x="16753" y="5791097"/>
                  </a:moveTo>
                  <a:lnTo>
                    <a:pt x="16753" y="5698953"/>
                  </a:lnTo>
                </a:path>
                <a:path w="3002280" h="6388734">
                  <a:moveTo>
                    <a:pt x="16753" y="5604017"/>
                  </a:moveTo>
                  <a:lnTo>
                    <a:pt x="16753" y="5511873"/>
                  </a:lnTo>
                </a:path>
                <a:path w="3002280" h="6388734">
                  <a:moveTo>
                    <a:pt x="108897" y="6388636"/>
                  </a:moveTo>
                  <a:lnTo>
                    <a:pt x="108897" y="6349544"/>
                  </a:lnTo>
                </a:path>
                <a:path w="3002280" h="6388734">
                  <a:moveTo>
                    <a:pt x="108897" y="6257400"/>
                  </a:moveTo>
                  <a:lnTo>
                    <a:pt x="108897" y="6162464"/>
                  </a:lnTo>
                </a:path>
                <a:path w="3002280" h="6388734">
                  <a:moveTo>
                    <a:pt x="108897" y="6070321"/>
                  </a:moveTo>
                  <a:lnTo>
                    <a:pt x="108897" y="5978177"/>
                  </a:lnTo>
                </a:path>
                <a:path w="3002280" h="6388734">
                  <a:moveTo>
                    <a:pt x="108897" y="5883241"/>
                  </a:moveTo>
                  <a:lnTo>
                    <a:pt x="108897" y="5791097"/>
                  </a:lnTo>
                </a:path>
                <a:path w="3002280" h="6388734">
                  <a:moveTo>
                    <a:pt x="108897" y="5698953"/>
                  </a:moveTo>
                  <a:lnTo>
                    <a:pt x="108897" y="5604017"/>
                  </a:lnTo>
                </a:path>
                <a:path w="3002280" h="6388734">
                  <a:moveTo>
                    <a:pt x="108897" y="5511873"/>
                  </a:moveTo>
                  <a:lnTo>
                    <a:pt x="108897" y="5481159"/>
                  </a:lnTo>
                </a:path>
                <a:path w="3002280" h="6388734">
                  <a:moveTo>
                    <a:pt x="201040" y="6349544"/>
                  </a:moveTo>
                  <a:lnTo>
                    <a:pt x="201040" y="6257400"/>
                  </a:lnTo>
                </a:path>
                <a:path w="3002280" h="6388734">
                  <a:moveTo>
                    <a:pt x="201040" y="6162464"/>
                  </a:moveTo>
                  <a:lnTo>
                    <a:pt x="201040" y="6070321"/>
                  </a:lnTo>
                </a:path>
                <a:path w="3002280" h="6388734">
                  <a:moveTo>
                    <a:pt x="201040" y="5978177"/>
                  </a:moveTo>
                  <a:lnTo>
                    <a:pt x="201040" y="5899994"/>
                  </a:lnTo>
                  <a:lnTo>
                    <a:pt x="201040" y="5883241"/>
                  </a:lnTo>
                </a:path>
                <a:path w="3002280" h="6388734">
                  <a:moveTo>
                    <a:pt x="201040" y="5791097"/>
                  </a:moveTo>
                  <a:lnTo>
                    <a:pt x="201040" y="5698953"/>
                  </a:lnTo>
                </a:path>
                <a:path w="3002280" h="6388734">
                  <a:moveTo>
                    <a:pt x="201040" y="5604017"/>
                  </a:moveTo>
                  <a:lnTo>
                    <a:pt x="201040" y="5511873"/>
                  </a:lnTo>
                </a:path>
                <a:path w="3002280" h="6388734">
                  <a:moveTo>
                    <a:pt x="295977" y="6388636"/>
                  </a:moveTo>
                  <a:lnTo>
                    <a:pt x="295977" y="6349544"/>
                  </a:lnTo>
                </a:path>
                <a:path w="3002280" h="6388734">
                  <a:moveTo>
                    <a:pt x="295977" y="6257400"/>
                  </a:moveTo>
                  <a:lnTo>
                    <a:pt x="295977" y="6162464"/>
                  </a:lnTo>
                </a:path>
                <a:path w="3002280" h="6388734">
                  <a:moveTo>
                    <a:pt x="295977" y="6070321"/>
                  </a:moveTo>
                  <a:lnTo>
                    <a:pt x="295977" y="5978177"/>
                  </a:lnTo>
                </a:path>
                <a:path w="3002280" h="6388734">
                  <a:moveTo>
                    <a:pt x="295977" y="5883241"/>
                  </a:moveTo>
                  <a:lnTo>
                    <a:pt x="295977" y="5791097"/>
                  </a:lnTo>
                </a:path>
                <a:path w="3002280" h="6388734">
                  <a:moveTo>
                    <a:pt x="295977" y="5698953"/>
                  </a:moveTo>
                  <a:lnTo>
                    <a:pt x="295977" y="5604017"/>
                  </a:lnTo>
                </a:path>
                <a:path w="3002280" h="6388734">
                  <a:moveTo>
                    <a:pt x="600330" y="4964595"/>
                  </a:moveTo>
                  <a:lnTo>
                    <a:pt x="617084" y="4964595"/>
                  </a:lnTo>
                </a:path>
                <a:path w="3002280" h="6388734">
                  <a:moveTo>
                    <a:pt x="580785" y="4995310"/>
                  </a:moveTo>
                  <a:lnTo>
                    <a:pt x="617084" y="4995310"/>
                  </a:lnTo>
                </a:path>
                <a:path w="3002280" h="6388734">
                  <a:moveTo>
                    <a:pt x="558447" y="5026024"/>
                  </a:moveTo>
                  <a:lnTo>
                    <a:pt x="617084" y="5026024"/>
                  </a:lnTo>
                </a:path>
                <a:path w="3002280" h="6388734">
                  <a:moveTo>
                    <a:pt x="538901" y="5056739"/>
                  </a:moveTo>
                  <a:lnTo>
                    <a:pt x="617084" y="5056739"/>
                  </a:lnTo>
                </a:path>
                <a:path w="3002280" h="6388734">
                  <a:moveTo>
                    <a:pt x="519355" y="5087454"/>
                  </a:moveTo>
                  <a:lnTo>
                    <a:pt x="617084" y="5087454"/>
                  </a:lnTo>
                </a:path>
                <a:path w="3002280" h="6388734">
                  <a:moveTo>
                    <a:pt x="497018" y="5118168"/>
                  </a:moveTo>
                  <a:lnTo>
                    <a:pt x="617084" y="5118168"/>
                  </a:lnTo>
                </a:path>
                <a:path w="3002280" h="6388734">
                  <a:moveTo>
                    <a:pt x="477472" y="5148883"/>
                  </a:moveTo>
                  <a:lnTo>
                    <a:pt x="617084" y="5148883"/>
                  </a:lnTo>
                </a:path>
                <a:path w="3002280" h="6388734">
                  <a:moveTo>
                    <a:pt x="457926" y="5182390"/>
                  </a:moveTo>
                  <a:lnTo>
                    <a:pt x="617084" y="5182390"/>
                  </a:lnTo>
                </a:path>
                <a:path w="3002280" h="6388734">
                  <a:moveTo>
                    <a:pt x="435588" y="5213104"/>
                  </a:moveTo>
                  <a:lnTo>
                    <a:pt x="617084" y="5213104"/>
                  </a:lnTo>
                </a:path>
                <a:path w="3002280" h="6388734">
                  <a:moveTo>
                    <a:pt x="416043" y="5243819"/>
                  </a:moveTo>
                  <a:lnTo>
                    <a:pt x="617084" y="5243819"/>
                  </a:lnTo>
                </a:path>
                <a:path w="3002280" h="6388734">
                  <a:moveTo>
                    <a:pt x="396497" y="5274533"/>
                  </a:moveTo>
                  <a:lnTo>
                    <a:pt x="617084" y="5274533"/>
                  </a:lnTo>
                </a:path>
                <a:path w="3002280" h="6388734">
                  <a:moveTo>
                    <a:pt x="374159" y="5305248"/>
                  </a:moveTo>
                  <a:lnTo>
                    <a:pt x="617084" y="5305248"/>
                  </a:lnTo>
                </a:path>
                <a:path w="3002280" h="6388734">
                  <a:moveTo>
                    <a:pt x="354613" y="5335963"/>
                  </a:moveTo>
                  <a:lnTo>
                    <a:pt x="617084" y="5335963"/>
                  </a:lnTo>
                </a:path>
                <a:path w="3002280" h="6388734">
                  <a:moveTo>
                    <a:pt x="335068" y="5366677"/>
                  </a:moveTo>
                  <a:lnTo>
                    <a:pt x="617084" y="5366677"/>
                  </a:lnTo>
                </a:path>
                <a:path w="3002280" h="6388734">
                  <a:moveTo>
                    <a:pt x="315522" y="5397392"/>
                  </a:moveTo>
                  <a:lnTo>
                    <a:pt x="617084" y="5397392"/>
                  </a:lnTo>
                </a:path>
                <a:path w="3002280" h="6388734">
                  <a:moveTo>
                    <a:pt x="293184" y="5428106"/>
                  </a:moveTo>
                  <a:lnTo>
                    <a:pt x="617084" y="5428106"/>
                  </a:lnTo>
                </a:path>
                <a:path w="3002280" h="6388734">
                  <a:moveTo>
                    <a:pt x="301561" y="5428106"/>
                  </a:moveTo>
                  <a:lnTo>
                    <a:pt x="301561" y="5416937"/>
                  </a:lnTo>
                </a:path>
                <a:path w="3002280" h="6388734">
                  <a:moveTo>
                    <a:pt x="349029" y="5458821"/>
                  </a:moveTo>
                  <a:lnTo>
                    <a:pt x="349029" y="5428106"/>
                  </a:lnTo>
                </a:path>
                <a:path w="3002280" h="6388734">
                  <a:moveTo>
                    <a:pt x="349029" y="5397392"/>
                  </a:moveTo>
                  <a:lnTo>
                    <a:pt x="349029" y="5366677"/>
                  </a:lnTo>
                </a:path>
                <a:path w="3002280" h="6388734">
                  <a:moveTo>
                    <a:pt x="393705" y="5428106"/>
                  </a:moveTo>
                  <a:lnTo>
                    <a:pt x="393705" y="5397392"/>
                  </a:lnTo>
                </a:path>
                <a:path w="3002280" h="6388734">
                  <a:moveTo>
                    <a:pt x="393705" y="5366677"/>
                  </a:moveTo>
                  <a:lnTo>
                    <a:pt x="393705" y="5335963"/>
                  </a:lnTo>
                </a:path>
                <a:path w="3002280" h="6388734">
                  <a:moveTo>
                    <a:pt x="393705" y="5305248"/>
                  </a:moveTo>
                  <a:lnTo>
                    <a:pt x="393705" y="5277326"/>
                  </a:lnTo>
                </a:path>
                <a:path w="3002280" h="6388734">
                  <a:moveTo>
                    <a:pt x="441173" y="5458821"/>
                  </a:moveTo>
                  <a:lnTo>
                    <a:pt x="441173" y="5428106"/>
                  </a:lnTo>
                </a:path>
                <a:path w="3002280" h="6388734">
                  <a:moveTo>
                    <a:pt x="441173" y="5397392"/>
                  </a:moveTo>
                  <a:lnTo>
                    <a:pt x="441173" y="5366677"/>
                  </a:lnTo>
                </a:path>
                <a:path w="3002280" h="6388734">
                  <a:moveTo>
                    <a:pt x="441173" y="5335963"/>
                  </a:moveTo>
                  <a:lnTo>
                    <a:pt x="441173" y="5305248"/>
                  </a:lnTo>
                </a:path>
                <a:path w="3002280" h="6388734">
                  <a:moveTo>
                    <a:pt x="441173" y="5274533"/>
                  </a:moveTo>
                  <a:lnTo>
                    <a:pt x="441173" y="5243819"/>
                  </a:lnTo>
                </a:path>
                <a:path w="3002280" h="6388734">
                  <a:moveTo>
                    <a:pt x="441173" y="5213104"/>
                  </a:moveTo>
                  <a:lnTo>
                    <a:pt x="441173" y="5204727"/>
                  </a:lnTo>
                </a:path>
                <a:path w="3002280" h="6388734">
                  <a:moveTo>
                    <a:pt x="488641" y="5428106"/>
                  </a:moveTo>
                  <a:lnTo>
                    <a:pt x="488641" y="5397392"/>
                  </a:lnTo>
                </a:path>
                <a:path w="3002280" h="6388734">
                  <a:moveTo>
                    <a:pt x="488641" y="5366677"/>
                  </a:moveTo>
                  <a:lnTo>
                    <a:pt x="488641" y="5335963"/>
                  </a:lnTo>
                </a:path>
                <a:path w="3002280" h="6388734">
                  <a:moveTo>
                    <a:pt x="488641" y="5305248"/>
                  </a:moveTo>
                  <a:lnTo>
                    <a:pt x="488641" y="5274533"/>
                  </a:lnTo>
                </a:path>
                <a:path w="3002280" h="6388734">
                  <a:moveTo>
                    <a:pt x="488641" y="5243819"/>
                  </a:moveTo>
                  <a:lnTo>
                    <a:pt x="488641" y="5213104"/>
                  </a:lnTo>
                </a:path>
                <a:path w="3002280" h="6388734">
                  <a:moveTo>
                    <a:pt x="488641" y="5182390"/>
                  </a:moveTo>
                  <a:lnTo>
                    <a:pt x="488641" y="5148883"/>
                  </a:lnTo>
                </a:path>
                <a:path w="3002280" h="6388734">
                  <a:moveTo>
                    <a:pt x="533317" y="5458821"/>
                  </a:moveTo>
                  <a:lnTo>
                    <a:pt x="533317" y="5428106"/>
                  </a:lnTo>
                </a:path>
                <a:path w="3002280" h="6388734">
                  <a:moveTo>
                    <a:pt x="533317" y="5397392"/>
                  </a:moveTo>
                  <a:lnTo>
                    <a:pt x="533317" y="5366677"/>
                  </a:lnTo>
                </a:path>
                <a:path w="3002280" h="6388734">
                  <a:moveTo>
                    <a:pt x="533317" y="5335963"/>
                  </a:moveTo>
                  <a:lnTo>
                    <a:pt x="533317" y="5305248"/>
                  </a:lnTo>
                </a:path>
                <a:path w="3002280" h="6388734">
                  <a:moveTo>
                    <a:pt x="533317" y="5274533"/>
                  </a:moveTo>
                  <a:lnTo>
                    <a:pt x="533317" y="5243819"/>
                  </a:lnTo>
                </a:path>
                <a:path w="3002280" h="6388734">
                  <a:moveTo>
                    <a:pt x="533317" y="5213104"/>
                  </a:moveTo>
                  <a:lnTo>
                    <a:pt x="533317" y="5182390"/>
                  </a:lnTo>
                </a:path>
                <a:path w="3002280" h="6388734">
                  <a:moveTo>
                    <a:pt x="533317" y="5148883"/>
                  </a:moveTo>
                  <a:lnTo>
                    <a:pt x="533317" y="5118168"/>
                  </a:lnTo>
                </a:path>
                <a:path w="3002280" h="6388734">
                  <a:moveTo>
                    <a:pt x="533317" y="5087454"/>
                  </a:moveTo>
                  <a:lnTo>
                    <a:pt x="533317" y="5062323"/>
                  </a:lnTo>
                </a:path>
                <a:path w="3002280" h="6388734">
                  <a:moveTo>
                    <a:pt x="580785" y="5428106"/>
                  </a:moveTo>
                  <a:lnTo>
                    <a:pt x="580785" y="5397392"/>
                  </a:lnTo>
                </a:path>
                <a:path w="3002280" h="6388734">
                  <a:moveTo>
                    <a:pt x="580785" y="5366677"/>
                  </a:moveTo>
                  <a:lnTo>
                    <a:pt x="580785" y="5335963"/>
                  </a:lnTo>
                </a:path>
                <a:path w="3002280" h="6388734">
                  <a:moveTo>
                    <a:pt x="580785" y="5305248"/>
                  </a:moveTo>
                  <a:lnTo>
                    <a:pt x="580785" y="5274533"/>
                  </a:lnTo>
                </a:path>
                <a:path w="3002280" h="6388734">
                  <a:moveTo>
                    <a:pt x="580785" y="5243819"/>
                  </a:moveTo>
                  <a:lnTo>
                    <a:pt x="580785" y="5213104"/>
                  </a:lnTo>
                </a:path>
                <a:path w="3002280" h="6388734">
                  <a:moveTo>
                    <a:pt x="580785" y="5182390"/>
                  </a:moveTo>
                  <a:lnTo>
                    <a:pt x="580785" y="5148883"/>
                  </a:lnTo>
                </a:path>
                <a:path w="3002280" h="6388734">
                  <a:moveTo>
                    <a:pt x="580785" y="5118168"/>
                  </a:moveTo>
                  <a:lnTo>
                    <a:pt x="580785" y="5087454"/>
                  </a:lnTo>
                </a:path>
                <a:path w="3002280" h="6388734">
                  <a:moveTo>
                    <a:pt x="580785" y="5056739"/>
                  </a:moveTo>
                  <a:lnTo>
                    <a:pt x="580785" y="5026024"/>
                  </a:lnTo>
                </a:path>
                <a:path w="3002280" h="6388734">
                  <a:moveTo>
                    <a:pt x="580785" y="4995310"/>
                  </a:moveTo>
                  <a:lnTo>
                    <a:pt x="580785" y="4992518"/>
                  </a:lnTo>
                </a:path>
                <a:path w="3002280" h="6388734">
                  <a:moveTo>
                    <a:pt x="295977" y="5511873"/>
                  </a:moveTo>
                  <a:lnTo>
                    <a:pt x="295977" y="5481159"/>
                  </a:lnTo>
                </a:path>
                <a:path w="3002280" h="6388734">
                  <a:moveTo>
                    <a:pt x="388120" y="6349544"/>
                  </a:moveTo>
                  <a:lnTo>
                    <a:pt x="388120" y="6257400"/>
                  </a:lnTo>
                </a:path>
                <a:path w="3002280" h="6388734">
                  <a:moveTo>
                    <a:pt x="388120" y="6162464"/>
                  </a:moveTo>
                  <a:lnTo>
                    <a:pt x="388120" y="6070321"/>
                  </a:lnTo>
                </a:path>
                <a:path w="3002280" h="6388734">
                  <a:moveTo>
                    <a:pt x="388120" y="5978177"/>
                  </a:moveTo>
                  <a:lnTo>
                    <a:pt x="388120" y="5899994"/>
                  </a:lnTo>
                  <a:lnTo>
                    <a:pt x="388120" y="5883241"/>
                  </a:lnTo>
                </a:path>
                <a:path w="3002280" h="6388734">
                  <a:moveTo>
                    <a:pt x="388120" y="5791097"/>
                  </a:moveTo>
                  <a:lnTo>
                    <a:pt x="388120" y="5698953"/>
                  </a:lnTo>
                </a:path>
                <a:path w="3002280" h="6388734">
                  <a:moveTo>
                    <a:pt x="388120" y="5604017"/>
                  </a:moveTo>
                  <a:lnTo>
                    <a:pt x="388120" y="5511873"/>
                  </a:lnTo>
                </a:path>
                <a:path w="3002280" h="6388734">
                  <a:moveTo>
                    <a:pt x="480264" y="6388636"/>
                  </a:moveTo>
                  <a:lnTo>
                    <a:pt x="480264" y="6349544"/>
                  </a:lnTo>
                </a:path>
                <a:path w="3002280" h="6388734">
                  <a:moveTo>
                    <a:pt x="480264" y="6257400"/>
                  </a:moveTo>
                  <a:lnTo>
                    <a:pt x="480264" y="6162464"/>
                  </a:lnTo>
                </a:path>
                <a:path w="3002280" h="6388734">
                  <a:moveTo>
                    <a:pt x="480264" y="6070321"/>
                  </a:moveTo>
                  <a:lnTo>
                    <a:pt x="480264" y="5978177"/>
                  </a:lnTo>
                </a:path>
                <a:path w="3002280" h="6388734">
                  <a:moveTo>
                    <a:pt x="480264" y="5883241"/>
                  </a:moveTo>
                  <a:lnTo>
                    <a:pt x="480264" y="5791097"/>
                  </a:lnTo>
                </a:path>
                <a:path w="3002280" h="6388734">
                  <a:moveTo>
                    <a:pt x="480264" y="5698953"/>
                  </a:moveTo>
                  <a:lnTo>
                    <a:pt x="480264" y="5604017"/>
                  </a:lnTo>
                </a:path>
                <a:path w="3002280" h="6388734">
                  <a:moveTo>
                    <a:pt x="480264" y="5511873"/>
                  </a:moveTo>
                  <a:lnTo>
                    <a:pt x="480264" y="5481159"/>
                  </a:lnTo>
                </a:path>
                <a:path w="3002280" h="6388734">
                  <a:moveTo>
                    <a:pt x="575200" y="6349544"/>
                  </a:moveTo>
                  <a:lnTo>
                    <a:pt x="575200" y="6257400"/>
                  </a:lnTo>
                </a:path>
                <a:path w="3002280" h="6388734">
                  <a:moveTo>
                    <a:pt x="575200" y="6162464"/>
                  </a:moveTo>
                  <a:lnTo>
                    <a:pt x="575200" y="6070321"/>
                  </a:lnTo>
                </a:path>
                <a:path w="3002280" h="6388734">
                  <a:moveTo>
                    <a:pt x="575200" y="5978177"/>
                  </a:moveTo>
                  <a:lnTo>
                    <a:pt x="575200" y="5899994"/>
                  </a:lnTo>
                  <a:lnTo>
                    <a:pt x="575200" y="5883241"/>
                  </a:lnTo>
                </a:path>
                <a:path w="3002280" h="6388734">
                  <a:moveTo>
                    <a:pt x="575200" y="5791097"/>
                  </a:moveTo>
                  <a:lnTo>
                    <a:pt x="575200" y="5698953"/>
                  </a:lnTo>
                </a:path>
                <a:path w="3002280" h="6388734">
                  <a:moveTo>
                    <a:pt x="575200" y="5604017"/>
                  </a:moveTo>
                  <a:lnTo>
                    <a:pt x="575200" y="5511873"/>
                  </a:lnTo>
                </a:path>
                <a:path w="3002280" h="6388734">
                  <a:moveTo>
                    <a:pt x="667344" y="6388636"/>
                  </a:moveTo>
                  <a:lnTo>
                    <a:pt x="667344" y="6349544"/>
                  </a:lnTo>
                </a:path>
                <a:path w="3002280" h="6388734">
                  <a:moveTo>
                    <a:pt x="667344" y="6257400"/>
                  </a:moveTo>
                  <a:lnTo>
                    <a:pt x="667344" y="6162464"/>
                  </a:lnTo>
                </a:path>
                <a:path w="3002280" h="6388734">
                  <a:moveTo>
                    <a:pt x="667344" y="6070321"/>
                  </a:moveTo>
                  <a:lnTo>
                    <a:pt x="667344" y="5978177"/>
                  </a:lnTo>
                </a:path>
                <a:path w="3002280" h="6388734">
                  <a:moveTo>
                    <a:pt x="667344" y="5883241"/>
                  </a:moveTo>
                  <a:lnTo>
                    <a:pt x="667344" y="5791097"/>
                  </a:lnTo>
                </a:path>
                <a:path w="3002280" h="6388734">
                  <a:moveTo>
                    <a:pt x="667344" y="5698953"/>
                  </a:moveTo>
                  <a:lnTo>
                    <a:pt x="667344" y="5604017"/>
                  </a:lnTo>
                </a:path>
                <a:path w="3002280" h="6388734">
                  <a:moveTo>
                    <a:pt x="667344" y="5511873"/>
                  </a:moveTo>
                  <a:lnTo>
                    <a:pt x="667344" y="5481159"/>
                  </a:lnTo>
                </a:path>
                <a:path w="3002280" h="6388734">
                  <a:moveTo>
                    <a:pt x="759488" y="6349544"/>
                  </a:moveTo>
                  <a:lnTo>
                    <a:pt x="759488" y="6257400"/>
                  </a:lnTo>
                </a:path>
                <a:path w="3002280" h="6388734">
                  <a:moveTo>
                    <a:pt x="759488" y="6162464"/>
                  </a:moveTo>
                  <a:lnTo>
                    <a:pt x="759488" y="6070321"/>
                  </a:lnTo>
                </a:path>
                <a:path w="3002280" h="6388734">
                  <a:moveTo>
                    <a:pt x="759488" y="5978177"/>
                  </a:moveTo>
                  <a:lnTo>
                    <a:pt x="759488" y="5899994"/>
                  </a:lnTo>
                  <a:lnTo>
                    <a:pt x="759488" y="5883241"/>
                  </a:lnTo>
                </a:path>
                <a:path w="3002280" h="6388734">
                  <a:moveTo>
                    <a:pt x="759488" y="5791097"/>
                  </a:moveTo>
                  <a:lnTo>
                    <a:pt x="759488" y="5698953"/>
                  </a:lnTo>
                </a:path>
                <a:path w="3002280" h="6388734">
                  <a:moveTo>
                    <a:pt x="759488" y="5604017"/>
                  </a:moveTo>
                  <a:lnTo>
                    <a:pt x="759488" y="5511873"/>
                  </a:lnTo>
                </a:path>
                <a:path w="3002280" h="6388734">
                  <a:moveTo>
                    <a:pt x="854424" y="6388636"/>
                  </a:moveTo>
                  <a:lnTo>
                    <a:pt x="854424" y="6349544"/>
                  </a:lnTo>
                </a:path>
                <a:path w="3002280" h="6388734">
                  <a:moveTo>
                    <a:pt x="854424" y="6257400"/>
                  </a:moveTo>
                  <a:lnTo>
                    <a:pt x="854424" y="6162464"/>
                  </a:lnTo>
                </a:path>
                <a:path w="3002280" h="6388734">
                  <a:moveTo>
                    <a:pt x="854424" y="6070321"/>
                  </a:moveTo>
                  <a:lnTo>
                    <a:pt x="854424" y="5978177"/>
                  </a:lnTo>
                </a:path>
                <a:path w="3002280" h="6388734">
                  <a:moveTo>
                    <a:pt x="854424" y="5883241"/>
                  </a:moveTo>
                  <a:lnTo>
                    <a:pt x="854424" y="5791097"/>
                  </a:lnTo>
                </a:path>
                <a:path w="3002280" h="6388734">
                  <a:moveTo>
                    <a:pt x="854424" y="5698953"/>
                  </a:moveTo>
                  <a:lnTo>
                    <a:pt x="854424" y="5604017"/>
                  </a:lnTo>
                </a:path>
                <a:path w="3002280" h="6388734">
                  <a:moveTo>
                    <a:pt x="854424" y="5511873"/>
                  </a:moveTo>
                  <a:lnTo>
                    <a:pt x="854424" y="5481159"/>
                  </a:lnTo>
                </a:path>
                <a:path w="3002280" h="6388734">
                  <a:moveTo>
                    <a:pt x="946568" y="6349544"/>
                  </a:moveTo>
                  <a:lnTo>
                    <a:pt x="946568" y="6257400"/>
                  </a:lnTo>
                </a:path>
                <a:path w="3002280" h="6388734">
                  <a:moveTo>
                    <a:pt x="946568" y="6162464"/>
                  </a:moveTo>
                  <a:lnTo>
                    <a:pt x="946568" y="6070321"/>
                  </a:lnTo>
                </a:path>
                <a:path w="3002280" h="6388734">
                  <a:moveTo>
                    <a:pt x="946568" y="5978177"/>
                  </a:moveTo>
                  <a:lnTo>
                    <a:pt x="946568" y="5899994"/>
                  </a:lnTo>
                  <a:lnTo>
                    <a:pt x="946568" y="5883241"/>
                  </a:lnTo>
                </a:path>
                <a:path w="3002280" h="6388734">
                  <a:moveTo>
                    <a:pt x="946568" y="5791097"/>
                  </a:moveTo>
                  <a:lnTo>
                    <a:pt x="946568" y="5698953"/>
                  </a:lnTo>
                </a:path>
                <a:path w="3002280" h="6388734">
                  <a:moveTo>
                    <a:pt x="946568" y="5604017"/>
                  </a:moveTo>
                  <a:lnTo>
                    <a:pt x="946568" y="5511873"/>
                  </a:lnTo>
                </a:path>
                <a:path w="3002280" h="6388734">
                  <a:moveTo>
                    <a:pt x="1041504" y="6388636"/>
                  </a:moveTo>
                  <a:lnTo>
                    <a:pt x="1041504" y="6349544"/>
                  </a:lnTo>
                </a:path>
                <a:path w="3002280" h="6388734">
                  <a:moveTo>
                    <a:pt x="1041504" y="6257400"/>
                  </a:moveTo>
                  <a:lnTo>
                    <a:pt x="1041504" y="6162464"/>
                  </a:lnTo>
                </a:path>
                <a:path w="3002280" h="6388734">
                  <a:moveTo>
                    <a:pt x="1041504" y="6070321"/>
                  </a:moveTo>
                  <a:lnTo>
                    <a:pt x="1041504" y="5978177"/>
                  </a:lnTo>
                </a:path>
                <a:path w="3002280" h="6388734">
                  <a:moveTo>
                    <a:pt x="1041504" y="5883241"/>
                  </a:moveTo>
                  <a:lnTo>
                    <a:pt x="1041504" y="5791097"/>
                  </a:lnTo>
                </a:path>
                <a:path w="3002280" h="6388734">
                  <a:moveTo>
                    <a:pt x="1041504" y="5698953"/>
                  </a:moveTo>
                  <a:lnTo>
                    <a:pt x="1041504" y="5604017"/>
                  </a:lnTo>
                </a:path>
                <a:path w="3002280" h="6388734">
                  <a:moveTo>
                    <a:pt x="1041504" y="5511873"/>
                  </a:moveTo>
                  <a:lnTo>
                    <a:pt x="1041504" y="5481159"/>
                  </a:lnTo>
                </a:path>
                <a:path w="3002280" h="6388734">
                  <a:moveTo>
                    <a:pt x="1133647" y="6349544"/>
                  </a:moveTo>
                  <a:lnTo>
                    <a:pt x="1133647" y="6257400"/>
                  </a:lnTo>
                </a:path>
                <a:path w="3002280" h="6388734">
                  <a:moveTo>
                    <a:pt x="1133647" y="6162464"/>
                  </a:moveTo>
                  <a:lnTo>
                    <a:pt x="1133647" y="6070321"/>
                  </a:lnTo>
                </a:path>
                <a:path w="3002280" h="6388734">
                  <a:moveTo>
                    <a:pt x="1133647" y="5978177"/>
                  </a:moveTo>
                  <a:lnTo>
                    <a:pt x="1133647" y="5899994"/>
                  </a:lnTo>
                  <a:lnTo>
                    <a:pt x="1133647" y="5883241"/>
                  </a:lnTo>
                </a:path>
                <a:path w="3002280" h="6388734">
                  <a:moveTo>
                    <a:pt x="1133647" y="5791097"/>
                  </a:moveTo>
                  <a:lnTo>
                    <a:pt x="1133647" y="5698953"/>
                  </a:lnTo>
                </a:path>
                <a:path w="3002280" h="6388734">
                  <a:moveTo>
                    <a:pt x="1133647" y="5604017"/>
                  </a:moveTo>
                  <a:lnTo>
                    <a:pt x="1133647" y="5511873"/>
                  </a:lnTo>
                </a:path>
                <a:path w="3002280" h="6388734">
                  <a:moveTo>
                    <a:pt x="1225791" y="6388636"/>
                  </a:moveTo>
                  <a:lnTo>
                    <a:pt x="1225791" y="6349544"/>
                  </a:lnTo>
                </a:path>
                <a:path w="3002280" h="6388734">
                  <a:moveTo>
                    <a:pt x="1225791" y="6257400"/>
                  </a:moveTo>
                  <a:lnTo>
                    <a:pt x="1225791" y="6162464"/>
                  </a:lnTo>
                </a:path>
                <a:path w="3002280" h="6388734">
                  <a:moveTo>
                    <a:pt x="1225791" y="6070321"/>
                  </a:moveTo>
                  <a:lnTo>
                    <a:pt x="1225791" y="5978177"/>
                  </a:lnTo>
                </a:path>
                <a:path w="3002280" h="6388734">
                  <a:moveTo>
                    <a:pt x="1225791" y="5883241"/>
                  </a:moveTo>
                  <a:lnTo>
                    <a:pt x="1225791" y="5791097"/>
                  </a:lnTo>
                </a:path>
                <a:path w="3002280" h="6388734">
                  <a:moveTo>
                    <a:pt x="1225791" y="5698953"/>
                  </a:moveTo>
                  <a:lnTo>
                    <a:pt x="1225791" y="5604017"/>
                  </a:lnTo>
                </a:path>
                <a:path w="3002280" h="6388734">
                  <a:moveTo>
                    <a:pt x="1225791" y="5511873"/>
                  </a:moveTo>
                  <a:lnTo>
                    <a:pt x="1225791" y="5481159"/>
                  </a:lnTo>
                </a:path>
                <a:path w="3002280" h="6388734">
                  <a:moveTo>
                    <a:pt x="1320727" y="6349544"/>
                  </a:moveTo>
                  <a:lnTo>
                    <a:pt x="1320727" y="6257400"/>
                  </a:lnTo>
                </a:path>
                <a:path w="3002280" h="6388734">
                  <a:moveTo>
                    <a:pt x="1320727" y="6162464"/>
                  </a:moveTo>
                  <a:lnTo>
                    <a:pt x="1320727" y="6070321"/>
                  </a:lnTo>
                </a:path>
                <a:path w="3002280" h="6388734">
                  <a:moveTo>
                    <a:pt x="1320727" y="5978177"/>
                  </a:moveTo>
                  <a:lnTo>
                    <a:pt x="1320727" y="5899994"/>
                  </a:lnTo>
                  <a:lnTo>
                    <a:pt x="1320727" y="5883241"/>
                  </a:lnTo>
                </a:path>
                <a:path w="3002280" h="6388734">
                  <a:moveTo>
                    <a:pt x="1320727" y="5791097"/>
                  </a:moveTo>
                  <a:lnTo>
                    <a:pt x="1320727" y="5698953"/>
                  </a:lnTo>
                </a:path>
                <a:path w="3002280" h="6388734">
                  <a:moveTo>
                    <a:pt x="1320727" y="5604017"/>
                  </a:moveTo>
                  <a:lnTo>
                    <a:pt x="1320727" y="5511873"/>
                  </a:lnTo>
                </a:path>
                <a:path w="3002280" h="6388734">
                  <a:moveTo>
                    <a:pt x="1412871" y="6388636"/>
                  </a:moveTo>
                  <a:lnTo>
                    <a:pt x="1412871" y="6349544"/>
                  </a:lnTo>
                </a:path>
                <a:path w="3002280" h="6388734">
                  <a:moveTo>
                    <a:pt x="1412871" y="6257400"/>
                  </a:moveTo>
                  <a:lnTo>
                    <a:pt x="1412871" y="6162464"/>
                  </a:lnTo>
                </a:path>
                <a:path w="3002280" h="6388734">
                  <a:moveTo>
                    <a:pt x="1412871" y="6070321"/>
                  </a:moveTo>
                  <a:lnTo>
                    <a:pt x="1412871" y="5978177"/>
                  </a:lnTo>
                </a:path>
                <a:path w="3002280" h="6388734">
                  <a:moveTo>
                    <a:pt x="1412871" y="5883241"/>
                  </a:moveTo>
                  <a:lnTo>
                    <a:pt x="1412871" y="5791097"/>
                  </a:lnTo>
                </a:path>
                <a:path w="3002280" h="6388734">
                  <a:moveTo>
                    <a:pt x="1412871" y="5698953"/>
                  </a:moveTo>
                  <a:lnTo>
                    <a:pt x="1412871" y="5604017"/>
                  </a:lnTo>
                </a:path>
                <a:path w="3002280" h="6388734">
                  <a:moveTo>
                    <a:pt x="1412871" y="5511873"/>
                  </a:moveTo>
                  <a:lnTo>
                    <a:pt x="1412871" y="5481159"/>
                  </a:lnTo>
                </a:path>
                <a:path w="3002280" h="6388734">
                  <a:moveTo>
                    <a:pt x="1505015" y="6349544"/>
                  </a:moveTo>
                  <a:lnTo>
                    <a:pt x="1505015" y="6257400"/>
                  </a:lnTo>
                </a:path>
                <a:path w="3002280" h="6388734">
                  <a:moveTo>
                    <a:pt x="1505015" y="6162464"/>
                  </a:moveTo>
                  <a:lnTo>
                    <a:pt x="1505015" y="6070321"/>
                  </a:lnTo>
                </a:path>
                <a:path w="3002280" h="6388734">
                  <a:moveTo>
                    <a:pt x="1505015" y="5978177"/>
                  </a:moveTo>
                  <a:lnTo>
                    <a:pt x="1505015" y="5899994"/>
                  </a:lnTo>
                  <a:lnTo>
                    <a:pt x="1505015" y="5883241"/>
                  </a:lnTo>
                </a:path>
                <a:path w="3002280" h="6388734">
                  <a:moveTo>
                    <a:pt x="1505015" y="5791097"/>
                  </a:moveTo>
                  <a:lnTo>
                    <a:pt x="1505015" y="5698953"/>
                  </a:lnTo>
                </a:path>
                <a:path w="3002280" h="6388734">
                  <a:moveTo>
                    <a:pt x="1505015" y="5604017"/>
                  </a:moveTo>
                  <a:lnTo>
                    <a:pt x="1505015" y="5511873"/>
                  </a:lnTo>
                </a:path>
                <a:path w="3002280" h="6388734">
                  <a:moveTo>
                    <a:pt x="1599951" y="6388636"/>
                  </a:moveTo>
                  <a:lnTo>
                    <a:pt x="1599951" y="6349544"/>
                  </a:lnTo>
                </a:path>
                <a:path w="3002280" h="6388734">
                  <a:moveTo>
                    <a:pt x="1599951" y="6257400"/>
                  </a:moveTo>
                  <a:lnTo>
                    <a:pt x="1599951" y="6162464"/>
                  </a:lnTo>
                </a:path>
                <a:path w="3002280" h="6388734">
                  <a:moveTo>
                    <a:pt x="1599951" y="6070321"/>
                  </a:moveTo>
                  <a:lnTo>
                    <a:pt x="1599951" y="5978177"/>
                  </a:lnTo>
                </a:path>
                <a:path w="3002280" h="6388734">
                  <a:moveTo>
                    <a:pt x="1599951" y="5883241"/>
                  </a:moveTo>
                  <a:lnTo>
                    <a:pt x="1599951" y="5791097"/>
                  </a:lnTo>
                </a:path>
                <a:path w="3002280" h="6388734">
                  <a:moveTo>
                    <a:pt x="1599951" y="5698953"/>
                  </a:moveTo>
                  <a:lnTo>
                    <a:pt x="1599951" y="5604017"/>
                  </a:lnTo>
                </a:path>
                <a:path w="3002280" h="6388734">
                  <a:moveTo>
                    <a:pt x="1599951" y="5511873"/>
                  </a:moveTo>
                  <a:lnTo>
                    <a:pt x="1599951" y="5481159"/>
                  </a:lnTo>
                </a:path>
                <a:path w="3002280" h="6388734">
                  <a:moveTo>
                    <a:pt x="1692095" y="6349544"/>
                  </a:moveTo>
                  <a:lnTo>
                    <a:pt x="1692095" y="6257400"/>
                  </a:lnTo>
                </a:path>
                <a:path w="3002280" h="6388734">
                  <a:moveTo>
                    <a:pt x="1692095" y="6162464"/>
                  </a:moveTo>
                  <a:lnTo>
                    <a:pt x="1692095" y="6070321"/>
                  </a:lnTo>
                </a:path>
                <a:path w="3002280" h="6388734">
                  <a:moveTo>
                    <a:pt x="1692095" y="5978177"/>
                  </a:moveTo>
                  <a:lnTo>
                    <a:pt x="1692095" y="5899994"/>
                  </a:lnTo>
                  <a:lnTo>
                    <a:pt x="1692095" y="5883241"/>
                  </a:lnTo>
                </a:path>
                <a:path w="3002280" h="6388734">
                  <a:moveTo>
                    <a:pt x="1692095" y="5791097"/>
                  </a:moveTo>
                  <a:lnTo>
                    <a:pt x="1692095" y="5698953"/>
                  </a:lnTo>
                </a:path>
                <a:path w="3002280" h="6388734">
                  <a:moveTo>
                    <a:pt x="1692095" y="5604017"/>
                  </a:moveTo>
                  <a:lnTo>
                    <a:pt x="1692095" y="5511873"/>
                  </a:lnTo>
                </a:path>
                <a:path w="3002280" h="6388734">
                  <a:moveTo>
                    <a:pt x="1784238" y="6388636"/>
                  </a:moveTo>
                  <a:lnTo>
                    <a:pt x="1784238" y="6349544"/>
                  </a:lnTo>
                </a:path>
                <a:path w="3002280" h="6388734">
                  <a:moveTo>
                    <a:pt x="1784238" y="6257400"/>
                  </a:moveTo>
                  <a:lnTo>
                    <a:pt x="1784238" y="6162464"/>
                  </a:lnTo>
                </a:path>
                <a:path w="3002280" h="6388734">
                  <a:moveTo>
                    <a:pt x="1784238" y="6070321"/>
                  </a:moveTo>
                  <a:lnTo>
                    <a:pt x="1784238" y="5978177"/>
                  </a:lnTo>
                </a:path>
                <a:path w="3002280" h="6388734">
                  <a:moveTo>
                    <a:pt x="1784238" y="5883241"/>
                  </a:moveTo>
                  <a:lnTo>
                    <a:pt x="1784238" y="5791097"/>
                  </a:lnTo>
                </a:path>
                <a:path w="3002280" h="6388734">
                  <a:moveTo>
                    <a:pt x="1784238" y="5698953"/>
                  </a:moveTo>
                  <a:lnTo>
                    <a:pt x="1784238" y="5604017"/>
                  </a:lnTo>
                </a:path>
                <a:path w="3002280" h="6388734">
                  <a:moveTo>
                    <a:pt x="1784238" y="5511873"/>
                  </a:moveTo>
                  <a:lnTo>
                    <a:pt x="1784238" y="5481159"/>
                  </a:lnTo>
                </a:path>
                <a:path w="3002280" h="6388734">
                  <a:moveTo>
                    <a:pt x="1879174" y="6349544"/>
                  </a:moveTo>
                  <a:lnTo>
                    <a:pt x="1879174" y="6257400"/>
                  </a:lnTo>
                </a:path>
                <a:path w="3002280" h="6388734">
                  <a:moveTo>
                    <a:pt x="1879174" y="6162464"/>
                  </a:moveTo>
                  <a:lnTo>
                    <a:pt x="1879174" y="6070321"/>
                  </a:lnTo>
                </a:path>
                <a:path w="3002280" h="6388734">
                  <a:moveTo>
                    <a:pt x="1879174" y="5978177"/>
                  </a:moveTo>
                  <a:lnTo>
                    <a:pt x="1879174" y="5899994"/>
                  </a:lnTo>
                  <a:lnTo>
                    <a:pt x="1879174" y="5883241"/>
                  </a:lnTo>
                </a:path>
                <a:path w="3002280" h="6388734">
                  <a:moveTo>
                    <a:pt x="1879174" y="5791097"/>
                  </a:moveTo>
                  <a:lnTo>
                    <a:pt x="1879174" y="5698953"/>
                  </a:lnTo>
                </a:path>
                <a:path w="3002280" h="6388734">
                  <a:moveTo>
                    <a:pt x="1879174" y="5604017"/>
                  </a:moveTo>
                  <a:lnTo>
                    <a:pt x="1879174" y="5511873"/>
                  </a:lnTo>
                </a:path>
                <a:path w="3002280" h="6388734">
                  <a:moveTo>
                    <a:pt x="1971318" y="6388636"/>
                  </a:moveTo>
                  <a:lnTo>
                    <a:pt x="1971318" y="6349544"/>
                  </a:lnTo>
                </a:path>
                <a:path w="3002280" h="6388734">
                  <a:moveTo>
                    <a:pt x="1971318" y="6257400"/>
                  </a:moveTo>
                  <a:lnTo>
                    <a:pt x="1971318" y="6162464"/>
                  </a:lnTo>
                </a:path>
                <a:path w="3002280" h="6388734">
                  <a:moveTo>
                    <a:pt x="1971318" y="6070321"/>
                  </a:moveTo>
                  <a:lnTo>
                    <a:pt x="1971318" y="5978177"/>
                  </a:lnTo>
                </a:path>
                <a:path w="3002280" h="6388734">
                  <a:moveTo>
                    <a:pt x="1971318" y="5883241"/>
                  </a:moveTo>
                  <a:lnTo>
                    <a:pt x="1971318" y="5791097"/>
                  </a:lnTo>
                </a:path>
                <a:path w="3002280" h="6388734">
                  <a:moveTo>
                    <a:pt x="1971318" y="5698953"/>
                  </a:moveTo>
                  <a:lnTo>
                    <a:pt x="1971318" y="5604017"/>
                  </a:lnTo>
                </a:path>
                <a:path w="3002280" h="6388734">
                  <a:moveTo>
                    <a:pt x="1971318" y="5511873"/>
                  </a:moveTo>
                  <a:lnTo>
                    <a:pt x="1971318" y="5481159"/>
                  </a:lnTo>
                </a:path>
                <a:path w="3002280" h="6388734">
                  <a:moveTo>
                    <a:pt x="2063462" y="6349544"/>
                  </a:moveTo>
                  <a:lnTo>
                    <a:pt x="2063462" y="6257400"/>
                  </a:lnTo>
                </a:path>
                <a:path w="3002280" h="6388734">
                  <a:moveTo>
                    <a:pt x="2063462" y="6162464"/>
                  </a:moveTo>
                  <a:lnTo>
                    <a:pt x="2063462" y="6070321"/>
                  </a:lnTo>
                </a:path>
                <a:path w="3002280" h="6388734">
                  <a:moveTo>
                    <a:pt x="2063462" y="5978177"/>
                  </a:moveTo>
                  <a:lnTo>
                    <a:pt x="2063462" y="5899994"/>
                  </a:lnTo>
                  <a:lnTo>
                    <a:pt x="2063462" y="5883241"/>
                  </a:lnTo>
                </a:path>
                <a:path w="3002280" h="6388734">
                  <a:moveTo>
                    <a:pt x="2063462" y="5791097"/>
                  </a:moveTo>
                  <a:lnTo>
                    <a:pt x="2063462" y="5698953"/>
                  </a:lnTo>
                </a:path>
                <a:path w="3002280" h="6388734">
                  <a:moveTo>
                    <a:pt x="2063462" y="5604017"/>
                  </a:moveTo>
                  <a:lnTo>
                    <a:pt x="2063462" y="5511873"/>
                  </a:lnTo>
                </a:path>
                <a:path w="3002280" h="6388734">
                  <a:moveTo>
                    <a:pt x="2158398" y="6388636"/>
                  </a:moveTo>
                  <a:lnTo>
                    <a:pt x="2158398" y="6349544"/>
                  </a:lnTo>
                </a:path>
                <a:path w="3002280" h="6388734">
                  <a:moveTo>
                    <a:pt x="2158398" y="6257400"/>
                  </a:moveTo>
                  <a:lnTo>
                    <a:pt x="2158398" y="6162464"/>
                  </a:lnTo>
                </a:path>
                <a:path w="3002280" h="6388734">
                  <a:moveTo>
                    <a:pt x="2158398" y="6070321"/>
                  </a:moveTo>
                  <a:lnTo>
                    <a:pt x="2158398" y="5978177"/>
                  </a:lnTo>
                </a:path>
                <a:path w="3002280" h="6388734">
                  <a:moveTo>
                    <a:pt x="2158398" y="5883241"/>
                  </a:moveTo>
                  <a:lnTo>
                    <a:pt x="2158398" y="5791097"/>
                  </a:lnTo>
                </a:path>
                <a:path w="3002280" h="6388734">
                  <a:moveTo>
                    <a:pt x="2158398" y="5698953"/>
                  </a:moveTo>
                  <a:lnTo>
                    <a:pt x="2158398" y="5604017"/>
                  </a:lnTo>
                </a:path>
                <a:path w="3002280" h="6388734">
                  <a:moveTo>
                    <a:pt x="2158398" y="5511873"/>
                  </a:moveTo>
                  <a:lnTo>
                    <a:pt x="2158398" y="5481159"/>
                  </a:lnTo>
                </a:path>
                <a:path w="3002280" h="6388734">
                  <a:moveTo>
                    <a:pt x="2250542" y="6349544"/>
                  </a:moveTo>
                  <a:lnTo>
                    <a:pt x="2250542" y="6257400"/>
                  </a:lnTo>
                </a:path>
                <a:path w="3002280" h="6388734">
                  <a:moveTo>
                    <a:pt x="2250542" y="6162464"/>
                  </a:moveTo>
                  <a:lnTo>
                    <a:pt x="2250542" y="6070321"/>
                  </a:lnTo>
                </a:path>
                <a:path w="3002280" h="6388734">
                  <a:moveTo>
                    <a:pt x="2250542" y="5978177"/>
                  </a:moveTo>
                  <a:lnTo>
                    <a:pt x="2250542" y="5899994"/>
                  </a:lnTo>
                  <a:lnTo>
                    <a:pt x="2250542" y="5883241"/>
                  </a:lnTo>
                </a:path>
                <a:path w="3002280" h="6388734">
                  <a:moveTo>
                    <a:pt x="2250542" y="5791097"/>
                  </a:moveTo>
                  <a:lnTo>
                    <a:pt x="2250542" y="5698953"/>
                  </a:lnTo>
                </a:path>
                <a:path w="3002280" h="6388734">
                  <a:moveTo>
                    <a:pt x="2250542" y="5604017"/>
                  </a:moveTo>
                  <a:lnTo>
                    <a:pt x="2250542" y="5511873"/>
                  </a:lnTo>
                </a:path>
                <a:path w="3002280" h="6388734">
                  <a:moveTo>
                    <a:pt x="2342686" y="6388636"/>
                  </a:moveTo>
                  <a:lnTo>
                    <a:pt x="2342686" y="6349544"/>
                  </a:lnTo>
                </a:path>
                <a:path w="3002280" h="6388734">
                  <a:moveTo>
                    <a:pt x="2342686" y="6257400"/>
                  </a:moveTo>
                  <a:lnTo>
                    <a:pt x="2342686" y="6162464"/>
                  </a:lnTo>
                </a:path>
                <a:path w="3002280" h="6388734">
                  <a:moveTo>
                    <a:pt x="2342686" y="6070321"/>
                  </a:moveTo>
                  <a:lnTo>
                    <a:pt x="2342686" y="5978177"/>
                  </a:lnTo>
                </a:path>
                <a:path w="3002280" h="6388734">
                  <a:moveTo>
                    <a:pt x="2342686" y="5883241"/>
                  </a:moveTo>
                  <a:lnTo>
                    <a:pt x="2342686" y="5791097"/>
                  </a:lnTo>
                </a:path>
                <a:path w="3002280" h="6388734">
                  <a:moveTo>
                    <a:pt x="2342686" y="5698953"/>
                  </a:moveTo>
                  <a:lnTo>
                    <a:pt x="2342686" y="5604017"/>
                  </a:lnTo>
                </a:path>
                <a:path w="3002280" h="6388734">
                  <a:moveTo>
                    <a:pt x="2342686" y="5511873"/>
                  </a:moveTo>
                  <a:lnTo>
                    <a:pt x="2342686" y="5481159"/>
                  </a:lnTo>
                </a:path>
                <a:path w="3002280" h="6388734">
                  <a:moveTo>
                    <a:pt x="2437622" y="6349544"/>
                  </a:moveTo>
                  <a:lnTo>
                    <a:pt x="2437622" y="6257400"/>
                  </a:lnTo>
                </a:path>
                <a:path w="3002280" h="6388734">
                  <a:moveTo>
                    <a:pt x="2437622" y="6162464"/>
                  </a:moveTo>
                  <a:lnTo>
                    <a:pt x="2437622" y="6070321"/>
                  </a:lnTo>
                </a:path>
                <a:path w="3002280" h="6388734">
                  <a:moveTo>
                    <a:pt x="2437622" y="5978177"/>
                  </a:moveTo>
                  <a:lnTo>
                    <a:pt x="2437622" y="5899994"/>
                  </a:lnTo>
                  <a:lnTo>
                    <a:pt x="2437622" y="5883241"/>
                  </a:lnTo>
                </a:path>
                <a:path w="3002280" h="6388734">
                  <a:moveTo>
                    <a:pt x="2437622" y="5791097"/>
                  </a:moveTo>
                  <a:lnTo>
                    <a:pt x="2437622" y="5698953"/>
                  </a:lnTo>
                </a:path>
                <a:path w="3002280" h="6388734">
                  <a:moveTo>
                    <a:pt x="2437622" y="5604017"/>
                  </a:moveTo>
                  <a:lnTo>
                    <a:pt x="2437622" y="5511873"/>
                  </a:lnTo>
                </a:path>
                <a:path w="3002280" h="6388734">
                  <a:moveTo>
                    <a:pt x="2529765" y="6388636"/>
                  </a:moveTo>
                  <a:lnTo>
                    <a:pt x="2529765" y="6349544"/>
                  </a:lnTo>
                </a:path>
                <a:path w="3002280" h="6388734">
                  <a:moveTo>
                    <a:pt x="2529765" y="6257400"/>
                  </a:moveTo>
                  <a:lnTo>
                    <a:pt x="2529765" y="6162464"/>
                  </a:lnTo>
                </a:path>
                <a:path w="3002280" h="6388734">
                  <a:moveTo>
                    <a:pt x="2529765" y="6070321"/>
                  </a:moveTo>
                  <a:lnTo>
                    <a:pt x="2529765" y="5978177"/>
                  </a:lnTo>
                </a:path>
                <a:path w="3002280" h="6388734">
                  <a:moveTo>
                    <a:pt x="2529765" y="5883241"/>
                  </a:moveTo>
                  <a:lnTo>
                    <a:pt x="2529765" y="5791097"/>
                  </a:lnTo>
                </a:path>
                <a:path w="3002280" h="6388734">
                  <a:moveTo>
                    <a:pt x="2529765" y="5698953"/>
                  </a:moveTo>
                  <a:lnTo>
                    <a:pt x="2529765" y="5604017"/>
                  </a:lnTo>
                </a:path>
                <a:path w="3002280" h="6388734">
                  <a:moveTo>
                    <a:pt x="2529765" y="5511873"/>
                  </a:moveTo>
                  <a:lnTo>
                    <a:pt x="2529765" y="5481159"/>
                  </a:lnTo>
                </a:path>
                <a:path w="3002280" h="6388734">
                  <a:moveTo>
                    <a:pt x="2624701" y="6349544"/>
                  </a:moveTo>
                  <a:lnTo>
                    <a:pt x="2624701" y="6257400"/>
                  </a:lnTo>
                </a:path>
                <a:path w="3002280" h="6388734">
                  <a:moveTo>
                    <a:pt x="2624701" y="6162464"/>
                  </a:moveTo>
                  <a:lnTo>
                    <a:pt x="2624701" y="6070321"/>
                  </a:lnTo>
                </a:path>
                <a:path w="3002280" h="6388734">
                  <a:moveTo>
                    <a:pt x="2624701" y="5978177"/>
                  </a:moveTo>
                  <a:lnTo>
                    <a:pt x="2624701" y="5899994"/>
                  </a:lnTo>
                  <a:lnTo>
                    <a:pt x="2624701" y="5883241"/>
                  </a:lnTo>
                </a:path>
                <a:path w="3002280" h="6388734">
                  <a:moveTo>
                    <a:pt x="2624701" y="5791097"/>
                  </a:moveTo>
                  <a:lnTo>
                    <a:pt x="2624701" y="5698953"/>
                  </a:lnTo>
                </a:path>
                <a:path w="3002280" h="6388734">
                  <a:moveTo>
                    <a:pt x="2624701" y="5604017"/>
                  </a:moveTo>
                  <a:lnTo>
                    <a:pt x="2624701" y="55118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3070456" y="2303594"/>
              <a:ext cx="0" cy="7960995"/>
            </a:xfrm>
            <a:custGeom>
              <a:avLst/>
              <a:gdLst/>
              <a:ahLst/>
              <a:cxnLst/>
              <a:rect l="l" t="t" r="r" b="b"/>
              <a:pathLst>
                <a:path h="7960995">
                  <a:moveTo>
                    <a:pt x="0" y="0"/>
                  </a:moveTo>
                  <a:lnTo>
                    <a:pt x="0" y="418835"/>
                  </a:lnTo>
                </a:path>
                <a:path h="7960995">
                  <a:moveTo>
                    <a:pt x="0" y="488641"/>
                  </a:moveTo>
                  <a:lnTo>
                    <a:pt x="0" y="558447"/>
                  </a:lnTo>
                </a:path>
                <a:path h="7960995">
                  <a:moveTo>
                    <a:pt x="0" y="628253"/>
                  </a:moveTo>
                  <a:lnTo>
                    <a:pt x="0" y="1047088"/>
                  </a:lnTo>
                </a:path>
                <a:path h="7960995">
                  <a:moveTo>
                    <a:pt x="0" y="1116894"/>
                  </a:moveTo>
                  <a:lnTo>
                    <a:pt x="0" y="1186700"/>
                  </a:lnTo>
                </a:path>
                <a:path h="7960995">
                  <a:moveTo>
                    <a:pt x="0" y="1256506"/>
                  </a:moveTo>
                  <a:lnTo>
                    <a:pt x="0" y="1675341"/>
                  </a:lnTo>
                </a:path>
                <a:path h="7960995">
                  <a:moveTo>
                    <a:pt x="0" y="1745147"/>
                  </a:moveTo>
                  <a:lnTo>
                    <a:pt x="0" y="1814953"/>
                  </a:lnTo>
                </a:path>
                <a:path h="7960995">
                  <a:moveTo>
                    <a:pt x="0" y="1884759"/>
                  </a:moveTo>
                  <a:lnTo>
                    <a:pt x="0" y="2303594"/>
                  </a:lnTo>
                </a:path>
                <a:path h="7960995">
                  <a:moveTo>
                    <a:pt x="0" y="2373400"/>
                  </a:moveTo>
                  <a:lnTo>
                    <a:pt x="0" y="2443206"/>
                  </a:lnTo>
                </a:path>
                <a:path h="7960995">
                  <a:moveTo>
                    <a:pt x="0" y="2513012"/>
                  </a:moveTo>
                  <a:lnTo>
                    <a:pt x="0" y="2931847"/>
                  </a:lnTo>
                </a:path>
                <a:path h="7960995">
                  <a:moveTo>
                    <a:pt x="0" y="3001653"/>
                  </a:moveTo>
                  <a:lnTo>
                    <a:pt x="0" y="3071459"/>
                  </a:lnTo>
                </a:path>
                <a:path h="7960995">
                  <a:moveTo>
                    <a:pt x="0" y="3141265"/>
                  </a:moveTo>
                  <a:lnTo>
                    <a:pt x="0" y="3560100"/>
                  </a:lnTo>
                </a:path>
                <a:path h="7960995">
                  <a:moveTo>
                    <a:pt x="0" y="3629906"/>
                  </a:moveTo>
                  <a:lnTo>
                    <a:pt x="0" y="3699712"/>
                  </a:lnTo>
                </a:path>
                <a:path h="7960995">
                  <a:moveTo>
                    <a:pt x="0" y="3769518"/>
                  </a:moveTo>
                  <a:lnTo>
                    <a:pt x="0" y="4188354"/>
                  </a:lnTo>
                </a:path>
                <a:path h="7960995">
                  <a:moveTo>
                    <a:pt x="0" y="4258159"/>
                  </a:moveTo>
                  <a:lnTo>
                    <a:pt x="0" y="4327965"/>
                  </a:lnTo>
                </a:path>
                <a:path h="7960995">
                  <a:moveTo>
                    <a:pt x="0" y="4397771"/>
                  </a:moveTo>
                  <a:lnTo>
                    <a:pt x="0" y="4816607"/>
                  </a:lnTo>
                </a:path>
                <a:path h="7960995">
                  <a:moveTo>
                    <a:pt x="0" y="4886413"/>
                  </a:moveTo>
                  <a:lnTo>
                    <a:pt x="0" y="4956218"/>
                  </a:lnTo>
                </a:path>
                <a:path h="7960995">
                  <a:moveTo>
                    <a:pt x="0" y="5026024"/>
                  </a:moveTo>
                  <a:lnTo>
                    <a:pt x="0" y="5444860"/>
                  </a:lnTo>
                </a:path>
                <a:path h="7960995">
                  <a:moveTo>
                    <a:pt x="0" y="5514666"/>
                  </a:moveTo>
                  <a:lnTo>
                    <a:pt x="0" y="5584472"/>
                  </a:lnTo>
                </a:path>
                <a:path h="7960995">
                  <a:moveTo>
                    <a:pt x="0" y="5654277"/>
                  </a:moveTo>
                  <a:lnTo>
                    <a:pt x="0" y="6073113"/>
                  </a:lnTo>
                </a:path>
                <a:path h="7960995">
                  <a:moveTo>
                    <a:pt x="0" y="6142919"/>
                  </a:moveTo>
                  <a:lnTo>
                    <a:pt x="0" y="6212725"/>
                  </a:lnTo>
                </a:path>
                <a:path h="7960995">
                  <a:moveTo>
                    <a:pt x="0" y="6282531"/>
                  </a:moveTo>
                  <a:lnTo>
                    <a:pt x="0" y="6704158"/>
                  </a:lnTo>
                </a:path>
                <a:path h="7960995">
                  <a:moveTo>
                    <a:pt x="0" y="6773964"/>
                  </a:moveTo>
                  <a:lnTo>
                    <a:pt x="0" y="6843770"/>
                  </a:lnTo>
                </a:path>
                <a:path h="7960995">
                  <a:moveTo>
                    <a:pt x="0" y="6913576"/>
                  </a:moveTo>
                  <a:lnTo>
                    <a:pt x="0" y="7332411"/>
                  </a:lnTo>
                </a:path>
                <a:path h="7960995">
                  <a:moveTo>
                    <a:pt x="0" y="7402217"/>
                  </a:moveTo>
                  <a:lnTo>
                    <a:pt x="0" y="7472023"/>
                  </a:lnTo>
                </a:path>
                <a:path h="7960995">
                  <a:moveTo>
                    <a:pt x="0" y="7541829"/>
                  </a:moveTo>
                  <a:lnTo>
                    <a:pt x="0" y="796066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9" name="object 139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70456" y="2194697"/>
              <a:ext cx="240132" cy="242924"/>
            </a:xfrm>
            <a:prstGeom prst="rect">
              <a:avLst/>
            </a:prstGeom>
          </p:spPr>
        </p:pic>
        <p:sp>
          <p:nvSpPr>
            <p:cNvPr id="1400" name="object 1400"/>
            <p:cNvSpPr/>
            <p:nvPr/>
          </p:nvSpPr>
          <p:spPr>
            <a:xfrm>
              <a:off x="13070456" y="2194697"/>
              <a:ext cx="327025" cy="360680"/>
            </a:xfrm>
            <a:custGeom>
              <a:avLst/>
              <a:gdLst/>
              <a:ahLst/>
              <a:cxnLst/>
              <a:rect l="l" t="t" r="r" b="b"/>
              <a:pathLst>
                <a:path w="327025" h="360680">
                  <a:moveTo>
                    <a:pt x="0" y="290392"/>
                  </a:moveTo>
                  <a:lnTo>
                    <a:pt x="22337" y="265262"/>
                  </a:lnTo>
                </a:path>
                <a:path w="327025" h="360680">
                  <a:moveTo>
                    <a:pt x="290392" y="0"/>
                  </a:moveTo>
                  <a:lnTo>
                    <a:pt x="195456" y="92143"/>
                  </a:lnTo>
                  <a:lnTo>
                    <a:pt x="22337" y="265262"/>
                  </a:lnTo>
                </a:path>
                <a:path w="327025" h="360680">
                  <a:moveTo>
                    <a:pt x="0" y="340652"/>
                  </a:moveTo>
                  <a:lnTo>
                    <a:pt x="22337" y="315522"/>
                  </a:lnTo>
                </a:path>
                <a:path w="327025" h="360680">
                  <a:moveTo>
                    <a:pt x="326691" y="11168"/>
                  </a:moveTo>
                  <a:lnTo>
                    <a:pt x="245716" y="92143"/>
                  </a:lnTo>
                  <a:lnTo>
                    <a:pt x="22337" y="315522"/>
                  </a:lnTo>
                </a:path>
                <a:path w="327025" h="360680">
                  <a:moveTo>
                    <a:pt x="27922" y="360198"/>
                  </a:moveTo>
                  <a:lnTo>
                    <a:pt x="295977" y="92143"/>
                  </a:lnTo>
                  <a:lnTo>
                    <a:pt x="326691" y="614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1" name="object 140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70456" y="2281256"/>
              <a:ext cx="326691" cy="273639"/>
            </a:xfrm>
            <a:prstGeom prst="rect">
              <a:avLst/>
            </a:prstGeom>
          </p:spPr>
        </p:pic>
        <p:sp>
          <p:nvSpPr>
            <p:cNvPr id="1402" name="object 1402"/>
            <p:cNvSpPr/>
            <p:nvPr/>
          </p:nvSpPr>
          <p:spPr>
            <a:xfrm>
              <a:off x="13070456" y="2194697"/>
              <a:ext cx="327025" cy="360680"/>
            </a:xfrm>
            <a:custGeom>
              <a:avLst/>
              <a:gdLst/>
              <a:ahLst/>
              <a:cxnLst/>
              <a:rect l="l" t="t" r="r" b="b"/>
              <a:pathLst>
                <a:path w="327025" h="360680">
                  <a:moveTo>
                    <a:pt x="323899" y="360198"/>
                  </a:moveTo>
                  <a:lnTo>
                    <a:pt x="55844" y="92143"/>
                  </a:lnTo>
                  <a:lnTo>
                    <a:pt x="0" y="36299"/>
                  </a:lnTo>
                </a:path>
                <a:path w="327025" h="360680">
                  <a:moveTo>
                    <a:pt x="326691" y="315522"/>
                  </a:moveTo>
                  <a:lnTo>
                    <a:pt x="103312" y="92143"/>
                  </a:lnTo>
                  <a:lnTo>
                    <a:pt x="11168" y="0"/>
                  </a:lnTo>
                </a:path>
                <a:path w="327025" h="360680">
                  <a:moveTo>
                    <a:pt x="326691" y="268054"/>
                  </a:moveTo>
                  <a:lnTo>
                    <a:pt x="153572" y="92143"/>
                  </a:lnTo>
                  <a:lnTo>
                    <a:pt x="61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3" name="object 140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79353" y="2194697"/>
              <a:ext cx="217794" cy="217794"/>
            </a:xfrm>
            <a:prstGeom prst="rect">
              <a:avLst/>
            </a:prstGeom>
          </p:spPr>
        </p:pic>
        <p:sp>
          <p:nvSpPr>
            <p:cNvPr id="1404" name="object 1404"/>
            <p:cNvSpPr/>
            <p:nvPr/>
          </p:nvSpPr>
          <p:spPr>
            <a:xfrm>
              <a:off x="9527108" y="4012443"/>
              <a:ext cx="410845" cy="1209040"/>
            </a:xfrm>
            <a:custGeom>
              <a:avLst/>
              <a:gdLst/>
              <a:ahLst/>
              <a:cxnLst/>
              <a:rect l="l" t="t" r="r" b="b"/>
              <a:pathLst>
                <a:path w="410845" h="1209039">
                  <a:moveTo>
                    <a:pt x="0" y="0"/>
                  </a:moveTo>
                  <a:lnTo>
                    <a:pt x="189872" y="0"/>
                  </a:lnTo>
                </a:path>
                <a:path w="410845" h="1209039">
                  <a:moveTo>
                    <a:pt x="189872" y="0"/>
                  </a:moveTo>
                  <a:lnTo>
                    <a:pt x="374159" y="0"/>
                  </a:lnTo>
                </a:path>
                <a:path w="410845" h="1209039">
                  <a:moveTo>
                    <a:pt x="0" y="30714"/>
                  </a:moveTo>
                  <a:lnTo>
                    <a:pt x="189872" y="30714"/>
                  </a:lnTo>
                </a:path>
                <a:path w="410845" h="1209039">
                  <a:moveTo>
                    <a:pt x="189872" y="30714"/>
                  </a:moveTo>
                  <a:lnTo>
                    <a:pt x="374159" y="30714"/>
                  </a:lnTo>
                </a:path>
                <a:path w="410845" h="1209039">
                  <a:moveTo>
                    <a:pt x="0" y="61429"/>
                  </a:moveTo>
                  <a:lnTo>
                    <a:pt x="189872" y="61429"/>
                  </a:lnTo>
                </a:path>
                <a:path w="410845" h="1209039">
                  <a:moveTo>
                    <a:pt x="189872" y="61429"/>
                  </a:moveTo>
                  <a:lnTo>
                    <a:pt x="410458" y="61429"/>
                  </a:lnTo>
                </a:path>
                <a:path w="410845" h="1209039">
                  <a:moveTo>
                    <a:pt x="0" y="92143"/>
                  </a:moveTo>
                  <a:lnTo>
                    <a:pt x="189872" y="92143"/>
                  </a:lnTo>
                </a:path>
                <a:path w="410845" h="1209039">
                  <a:moveTo>
                    <a:pt x="189872" y="92143"/>
                  </a:moveTo>
                  <a:lnTo>
                    <a:pt x="410458" y="92143"/>
                  </a:lnTo>
                </a:path>
                <a:path w="410845" h="1209039">
                  <a:moveTo>
                    <a:pt x="0" y="122858"/>
                  </a:moveTo>
                  <a:lnTo>
                    <a:pt x="189872" y="122858"/>
                  </a:lnTo>
                </a:path>
                <a:path w="410845" h="1209039">
                  <a:moveTo>
                    <a:pt x="189872" y="122858"/>
                  </a:moveTo>
                  <a:lnTo>
                    <a:pt x="410458" y="122858"/>
                  </a:lnTo>
                </a:path>
                <a:path w="410845" h="1209039">
                  <a:moveTo>
                    <a:pt x="0" y="153572"/>
                  </a:moveTo>
                  <a:lnTo>
                    <a:pt x="189872" y="153572"/>
                  </a:lnTo>
                </a:path>
                <a:path w="410845" h="1209039">
                  <a:moveTo>
                    <a:pt x="189872" y="153572"/>
                  </a:moveTo>
                  <a:lnTo>
                    <a:pt x="410458" y="153572"/>
                  </a:lnTo>
                </a:path>
                <a:path w="410845" h="1209039">
                  <a:moveTo>
                    <a:pt x="0" y="187079"/>
                  </a:moveTo>
                  <a:lnTo>
                    <a:pt x="189872" y="187079"/>
                  </a:lnTo>
                </a:path>
                <a:path w="410845" h="1209039">
                  <a:moveTo>
                    <a:pt x="189872" y="187079"/>
                  </a:moveTo>
                  <a:lnTo>
                    <a:pt x="410458" y="187079"/>
                  </a:lnTo>
                </a:path>
                <a:path w="410845" h="1209039">
                  <a:moveTo>
                    <a:pt x="0" y="217794"/>
                  </a:moveTo>
                  <a:lnTo>
                    <a:pt x="189872" y="217794"/>
                  </a:lnTo>
                </a:path>
                <a:path w="410845" h="1209039">
                  <a:moveTo>
                    <a:pt x="189872" y="217794"/>
                  </a:moveTo>
                  <a:lnTo>
                    <a:pt x="410458" y="217794"/>
                  </a:lnTo>
                </a:path>
                <a:path w="410845" h="1209039">
                  <a:moveTo>
                    <a:pt x="0" y="248509"/>
                  </a:moveTo>
                  <a:lnTo>
                    <a:pt x="189872" y="248509"/>
                  </a:lnTo>
                </a:path>
                <a:path w="410845" h="1209039">
                  <a:moveTo>
                    <a:pt x="189872" y="248509"/>
                  </a:moveTo>
                  <a:lnTo>
                    <a:pt x="410458" y="248509"/>
                  </a:lnTo>
                </a:path>
                <a:path w="410845" h="1209039">
                  <a:moveTo>
                    <a:pt x="0" y="279223"/>
                  </a:moveTo>
                  <a:lnTo>
                    <a:pt x="189872" y="279223"/>
                  </a:lnTo>
                </a:path>
                <a:path w="410845" h="1209039">
                  <a:moveTo>
                    <a:pt x="189872" y="279223"/>
                  </a:moveTo>
                  <a:lnTo>
                    <a:pt x="410458" y="279223"/>
                  </a:lnTo>
                </a:path>
                <a:path w="410845" h="1209039">
                  <a:moveTo>
                    <a:pt x="0" y="309938"/>
                  </a:moveTo>
                  <a:lnTo>
                    <a:pt x="189872" y="309938"/>
                  </a:lnTo>
                </a:path>
                <a:path w="410845" h="1209039">
                  <a:moveTo>
                    <a:pt x="189872" y="309938"/>
                  </a:moveTo>
                  <a:lnTo>
                    <a:pt x="410458" y="309938"/>
                  </a:lnTo>
                </a:path>
                <a:path w="410845" h="1209039">
                  <a:moveTo>
                    <a:pt x="0" y="340652"/>
                  </a:moveTo>
                  <a:lnTo>
                    <a:pt x="189872" y="340652"/>
                  </a:lnTo>
                </a:path>
                <a:path w="410845" h="1209039">
                  <a:moveTo>
                    <a:pt x="189872" y="340652"/>
                  </a:moveTo>
                  <a:lnTo>
                    <a:pt x="410458" y="340652"/>
                  </a:lnTo>
                </a:path>
                <a:path w="410845" h="1209039">
                  <a:moveTo>
                    <a:pt x="0" y="371367"/>
                  </a:moveTo>
                  <a:lnTo>
                    <a:pt x="189872" y="371367"/>
                  </a:lnTo>
                </a:path>
                <a:path w="410845" h="1209039">
                  <a:moveTo>
                    <a:pt x="189872" y="371367"/>
                  </a:moveTo>
                  <a:lnTo>
                    <a:pt x="410458" y="371367"/>
                  </a:lnTo>
                </a:path>
                <a:path w="410845" h="1209039">
                  <a:moveTo>
                    <a:pt x="0" y="402081"/>
                  </a:moveTo>
                  <a:lnTo>
                    <a:pt x="189872" y="402081"/>
                  </a:lnTo>
                </a:path>
                <a:path w="410845" h="1209039">
                  <a:moveTo>
                    <a:pt x="189872" y="402081"/>
                  </a:moveTo>
                  <a:lnTo>
                    <a:pt x="410458" y="402081"/>
                  </a:lnTo>
                </a:path>
                <a:path w="410845" h="1209039">
                  <a:moveTo>
                    <a:pt x="0" y="432796"/>
                  </a:moveTo>
                  <a:lnTo>
                    <a:pt x="189872" y="432796"/>
                  </a:lnTo>
                </a:path>
                <a:path w="410845" h="1209039">
                  <a:moveTo>
                    <a:pt x="189872" y="432796"/>
                  </a:moveTo>
                  <a:lnTo>
                    <a:pt x="410458" y="432796"/>
                  </a:lnTo>
                </a:path>
                <a:path w="410845" h="1209039">
                  <a:moveTo>
                    <a:pt x="0" y="466303"/>
                  </a:moveTo>
                  <a:lnTo>
                    <a:pt x="189872" y="466303"/>
                  </a:lnTo>
                </a:path>
                <a:path w="410845" h="1209039">
                  <a:moveTo>
                    <a:pt x="189872" y="466303"/>
                  </a:moveTo>
                  <a:lnTo>
                    <a:pt x="410458" y="466303"/>
                  </a:lnTo>
                </a:path>
                <a:path w="410845" h="1209039">
                  <a:moveTo>
                    <a:pt x="0" y="497018"/>
                  </a:moveTo>
                  <a:lnTo>
                    <a:pt x="189872" y="497018"/>
                  </a:lnTo>
                </a:path>
                <a:path w="410845" h="1209039">
                  <a:moveTo>
                    <a:pt x="189872" y="497018"/>
                  </a:moveTo>
                  <a:lnTo>
                    <a:pt x="410458" y="497018"/>
                  </a:lnTo>
                </a:path>
                <a:path w="410845" h="1209039">
                  <a:moveTo>
                    <a:pt x="0" y="527732"/>
                  </a:moveTo>
                  <a:lnTo>
                    <a:pt x="189872" y="527732"/>
                  </a:lnTo>
                </a:path>
                <a:path w="410845" h="1209039">
                  <a:moveTo>
                    <a:pt x="189872" y="527732"/>
                  </a:moveTo>
                  <a:lnTo>
                    <a:pt x="410458" y="527732"/>
                  </a:lnTo>
                </a:path>
                <a:path w="410845" h="1209039">
                  <a:moveTo>
                    <a:pt x="0" y="558447"/>
                  </a:moveTo>
                  <a:lnTo>
                    <a:pt x="189872" y="558447"/>
                  </a:lnTo>
                </a:path>
                <a:path w="410845" h="1209039">
                  <a:moveTo>
                    <a:pt x="189872" y="558447"/>
                  </a:moveTo>
                  <a:lnTo>
                    <a:pt x="410458" y="558447"/>
                  </a:lnTo>
                </a:path>
                <a:path w="410845" h="1209039">
                  <a:moveTo>
                    <a:pt x="0" y="589161"/>
                  </a:moveTo>
                  <a:lnTo>
                    <a:pt x="189872" y="589161"/>
                  </a:lnTo>
                </a:path>
                <a:path w="410845" h="1209039">
                  <a:moveTo>
                    <a:pt x="189872" y="589161"/>
                  </a:moveTo>
                  <a:lnTo>
                    <a:pt x="410458" y="589161"/>
                  </a:lnTo>
                </a:path>
                <a:path w="410845" h="1209039">
                  <a:moveTo>
                    <a:pt x="0" y="619876"/>
                  </a:moveTo>
                  <a:lnTo>
                    <a:pt x="189872" y="619876"/>
                  </a:lnTo>
                </a:path>
                <a:path w="410845" h="1209039">
                  <a:moveTo>
                    <a:pt x="189872" y="619876"/>
                  </a:moveTo>
                  <a:lnTo>
                    <a:pt x="410458" y="619876"/>
                  </a:lnTo>
                </a:path>
                <a:path w="410845" h="1209039">
                  <a:moveTo>
                    <a:pt x="0" y="650590"/>
                  </a:moveTo>
                  <a:lnTo>
                    <a:pt x="189872" y="650590"/>
                  </a:lnTo>
                </a:path>
                <a:path w="410845" h="1209039">
                  <a:moveTo>
                    <a:pt x="189872" y="650590"/>
                  </a:moveTo>
                  <a:lnTo>
                    <a:pt x="410458" y="650590"/>
                  </a:lnTo>
                </a:path>
                <a:path w="410845" h="1209039">
                  <a:moveTo>
                    <a:pt x="0" y="681305"/>
                  </a:moveTo>
                  <a:lnTo>
                    <a:pt x="189872" y="681305"/>
                  </a:lnTo>
                </a:path>
                <a:path w="410845" h="1209039">
                  <a:moveTo>
                    <a:pt x="189872" y="681305"/>
                  </a:moveTo>
                  <a:lnTo>
                    <a:pt x="410458" y="681305"/>
                  </a:lnTo>
                </a:path>
                <a:path w="410845" h="1209039">
                  <a:moveTo>
                    <a:pt x="0" y="712020"/>
                  </a:moveTo>
                  <a:lnTo>
                    <a:pt x="189872" y="712020"/>
                  </a:lnTo>
                </a:path>
                <a:path w="410845" h="1209039">
                  <a:moveTo>
                    <a:pt x="189872" y="712020"/>
                  </a:moveTo>
                  <a:lnTo>
                    <a:pt x="410458" y="712020"/>
                  </a:lnTo>
                </a:path>
                <a:path w="410845" h="1209039">
                  <a:moveTo>
                    <a:pt x="0" y="745527"/>
                  </a:moveTo>
                  <a:lnTo>
                    <a:pt x="189872" y="745527"/>
                  </a:lnTo>
                </a:path>
                <a:path w="410845" h="1209039">
                  <a:moveTo>
                    <a:pt x="189872" y="745527"/>
                  </a:moveTo>
                  <a:lnTo>
                    <a:pt x="410458" y="745527"/>
                  </a:lnTo>
                </a:path>
                <a:path w="410845" h="1209039">
                  <a:moveTo>
                    <a:pt x="0" y="776241"/>
                  </a:moveTo>
                  <a:lnTo>
                    <a:pt x="189872" y="776241"/>
                  </a:lnTo>
                </a:path>
                <a:path w="410845" h="1209039">
                  <a:moveTo>
                    <a:pt x="189872" y="776241"/>
                  </a:moveTo>
                  <a:lnTo>
                    <a:pt x="410458" y="776241"/>
                  </a:lnTo>
                </a:path>
                <a:path w="410845" h="1209039">
                  <a:moveTo>
                    <a:pt x="0" y="806956"/>
                  </a:moveTo>
                  <a:lnTo>
                    <a:pt x="189872" y="806956"/>
                  </a:lnTo>
                </a:path>
                <a:path w="410845" h="1209039">
                  <a:moveTo>
                    <a:pt x="189872" y="806956"/>
                  </a:moveTo>
                  <a:lnTo>
                    <a:pt x="410458" y="806956"/>
                  </a:lnTo>
                </a:path>
                <a:path w="410845" h="1209039">
                  <a:moveTo>
                    <a:pt x="0" y="837670"/>
                  </a:moveTo>
                  <a:lnTo>
                    <a:pt x="189872" y="837670"/>
                  </a:lnTo>
                </a:path>
                <a:path w="410845" h="1209039">
                  <a:moveTo>
                    <a:pt x="189872" y="837670"/>
                  </a:moveTo>
                  <a:lnTo>
                    <a:pt x="382536" y="837670"/>
                  </a:lnTo>
                </a:path>
                <a:path w="410845" h="1209039">
                  <a:moveTo>
                    <a:pt x="0" y="868385"/>
                  </a:moveTo>
                  <a:lnTo>
                    <a:pt x="189872" y="868385"/>
                  </a:lnTo>
                </a:path>
                <a:path w="410845" h="1209039">
                  <a:moveTo>
                    <a:pt x="189872" y="868385"/>
                  </a:moveTo>
                  <a:lnTo>
                    <a:pt x="351821" y="868385"/>
                  </a:lnTo>
                </a:path>
                <a:path w="410845" h="1209039">
                  <a:moveTo>
                    <a:pt x="0" y="899100"/>
                  </a:moveTo>
                  <a:lnTo>
                    <a:pt x="189872" y="899100"/>
                  </a:lnTo>
                </a:path>
                <a:path w="410845" h="1209039">
                  <a:moveTo>
                    <a:pt x="189872" y="899100"/>
                  </a:moveTo>
                  <a:lnTo>
                    <a:pt x="321107" y="899100"/>
                  </a:lnTo>
                </a:path>
                <a:path w="410845" h="1209039">
                  <a:moveTo>
                    <a:pt x="0" y="929814"/>
                  </a:moveTo>
                  <a:lnTo>
                    <a:pt x="189872" y="929814"/>
                  </a:lnTo>
                </a:path>
                <a:path w="410845" h="1209039">
                  <a:moveTo>
                    <a:pt x="189872" y="929814"/>
                  </a:moveTo>
                  <a:lnTo>
                    <a:pt x="290392" y="929814"/>
                  </a:lnTo>
                </a:path>
                <a:path w="410845" h="1209039">
                  <a:moveTo>
                    <a:pt x="0" y="960529"/>
                  </a:moveTo>
                  <a:lnTo>
                    <a:pt x="189872" y="960529"/>
                  </a:lnTo>
                </a:path>
                <a:path w="410845" h="1209039">
                  <a:moveTo>
                    <a:pt x="189872" y="960529"/>
                  </a:moveTo>
                  <a:lnTo>
                    <a:pt x="256885" y="960529"/>
                  </a:lnTo>
                </a:path>
                <a:path w="410845" h="1209039">
                  <a:moveTo>
                    <a:pt x="0" y="994036"/>
                  </a:moveTo>
                  <a:lnTo>
                    <a:pt x="189872" y="994036"/>
                  </a:lnTo>
                </a:path>
                <a:path w="410845" h="1209039">
                  <a:moveTo>
                    <a:pt x="189872" y="994036"/>
                  </a:moveTo>
                  <a:lnTo>
                    <a:pt x="226171" y="994036"/>
                  </a:lnTo>
                </a:path>
                <a:path w="410845" h="1209039">
                  <a:moveTo>
                    <a:pt x="0" y="1024750"/>
                  </a:moveTo>
                  <a:lnTo>
                    <a:pt x="189872" y="1024750"/>
                  </a:lnTo>
                </a:path>
                <a:path w="410845" h="1209039">
                  <a:moveTo>
                    <a:pt x="189872" y="1024750"/>
                  </a:moveTo>
                  <a:lnTo>
                    <a:pt x="195456" y="1024750"/>
                  </a:lnTo>
                </a:path>
                <a:path w="410845" h="1209039">
                  <a:moveTo>
                    <a:pt x="0" y="1055465"/>
                  </a:moveTo>
                  <a:lnTo>
                    <a:pt x="164741" y="1055465"/>
                  </a:lnTo>
                </a:path>
                <a:path w="410845" h="1209039">
                  <a:moveTo>
                    <a:pt x="0" y="1086179"/>
                  </a:moveTo>
                  <a:lnTo>
                    <a:pt x="134027" y="1086179"/>
                  </a:lnTo>
                </a:path>
                <a:path w="410845" h="1209039">
                  <a:moveTo>
                    <a:pt x="0" y="1116894"/>
                  </a:moveTo>
                  <a:lnTo>
                    <a:pt x="103312" y="1116894"/>
                  </a:lnTo>
                </a:path>
                <a:path w="410845" h="1209039">
                  <a:moveTo>
                    <a:pt x="0" y="1147609"/>
                  </a:moveTo>
                  <a:lnTo>
                    <a:pt x="72598" y="1147609"/>
                  </a:lnTo>
                </a:path>
                <a:path w="410845" h="1209039">
                  <a:moveTo>
                    <a:pt x="0" y="1178323"/>
                  </a:moveTo>
                  <a:lnTo>
                    <a:pt x="41883" y="1178323"/>
                  </a:lnTo>
                </a:path>
                <a:path w="410845" h="1209039">
                  <a:moveTo>
                    <a:pt x="0" y="1209038"/>
                  </a:moveTo>
                  <a:lnTo>
                    <a:pt x="8376" y="1209038"/>
                  </a:lnTo>
                </a:path>
                <a:path w="410845" h="1209039">
                  <a:moveTo>
                    <a:pt x="25130" y="1195077"/>
                  </a:moveTo>
                  <a:lnTo>
                    <a:pt x="25130" y="1178323"/>
                  </a:lnTo>
                </a:path>
                <a:path w="410845" h="1209039">
                  <a:moveTo>
                    <a:pt x="25130" y="1147609"/>
                  </a:moveTo>
                  <a:lnTo>
                    <a:pt x="25130" y="1116894"/>
                  </a:lnTo>
                </a:path>
                <a:path w="410845" h="1209039">
                  <a:moveTo>
                    <a:pt x="25130" y="1086179"/>
                  </a:moveTo>
                  <a:lnTo>
                    <a:pt x="25130" y="1055465"/>
                  </a:lnTo>
                </a:path>
                <a:path w="410845" h="1209039">
                  <a:moveTo>
                    <a:pt x="25130" y="1024750"/>
                  </a:moveTo>
                  <a:lnTo>
                    <a:pt x="25130" y="994036"/>
                  </a:lnTo>
                </a:path>
                <a:path w="410845" h="1209039">
                  <a:moveTo>
                    <a:pt x="25130" y="960529"/>
                  </a:moveTo>
                  <a:lnTo>
                    <a:pt x="25130" y="929814"/>
                  </a:lnTo>
                </a:path>
                <a:path w="410845" h="1209039">
                  <a:moveTo>
                    <a:pt x="25130" y="899100"/>
                  </a:moveTo>
                  <a:lnTo>
                    <a:pt x="25130" y="868385"/>
                  </a:lnTo>
                </a:path>
                <a:path w="410845" h="1209039">
                  <a:moveTo>
                    <a:pt x="25130" y="837670"/>
                  </a:moveTo>
                  <a:lnTo>
                    <a:pt x="25130" y="806956"/>
                  </a:lnTo>
                </a:path>
                <a:path w="410845" h="1209039">
                  <a:moveTo>
                    <a:pt x="25130" y="776241"/>
                  </a:moveTo>
                  <a:lnTo>
                    <a:pt x="25130" y="745527"/>
                  </a:lnTo>
                </a:path>
                <a:path w="410845" h="1209039">
                  <a:moveTo>
                    <a:pt x="25130" y="712020"/>
                  </a:moveTo>
                  <a:lnTo>
                    <a:pt x="25130" y="681305"/>
                  </a:lnTo>
                </a:path>
                <a:path w="410845" h="1209039">
                  <a:moveTo>
                    <a:pt x="25130" y="650590"/>
                  </a:moveTo>
                  <a:lnTo>
                    <a:pt x="25130" y="619876"/>
                  </a:lnTo>
                </a:path>
                <a:path w="410845" h="1209039">
                  <a:moveTo>
                    <a:pt x="25130" y="589161"/>
                  </a:moveTo>
                  <a:lnTo>
                    <a:pt x="25130" y="558447"/>
                  </a:lnTo>
                </a:path>
                <a:path w="410845" h="1209039">
                  <a:moveTo>
                    <a:pt x="25130" y="527732"/>
                  </a:moveTo>
                  <a:lnTo>
                    <a:pt x="25130" y="497018"/>
                  </a:lnTo>
                </a:path>
                <a:path w="410845" h="1209039">
                  <a:moveTo>
                    <a:pt x="25130" y="466303"/>
                  </a:moveTo>
                  <a:lnTo>
                    <a:pt x="25130" y="432796"/>
                  </a:lnTo>
                </a:path>
                <a:path w="410845" h="1209039">
                  <a:moveTo>
                    <a:pt x="25130" y="402081"/>
                  </a:moveTo>
                  <a:lnTo>
                    <a:pt x="25130" y="371367"/>
                  </a:lnTo>
                </a:path>
                <a:path w="410845" h="1209039">
                  <a:moveTo>
                    <a:pt x="25130" y="340652"/>
                  </a:moveTo>
                  <a:lnTo>
                    <a:pt x="25130" y="309938"/>
                  </a:lnTo>
                </a:path>
                <a:path w="410845" h="1209039">
                  <a:moveTo>
                    <a:pt x="25130" y="279223"/>
                  </a:moveTo>
                  <a:lnTo>
                    <a:pt x="25130" y="248509"/>
                  </a:lnTo>
                </a:path>
                <a:path w="410845" h="1209039">
                  <a:moveTo>
                    <a:pt x="25130" y="217794"/>
                  </a:moveTo>
                  <a:lnTo>
                    <a:pt x="25130" y="187079"/>
                  </a:lnTo>
                </a:path>
                <a:path w="410845" h="1209039">
                  <a:moveTo>
                    <a:pt x="25130" y="153572"/>
                  </a:moveTo>
                  <a:lnTo>
                    <a:pt x="25130" y="122858"/>
                  </a:lnTo>
                </a:path>
                <a:path w="410845" h="1209039">
                  <a:moveTo>
                    <a:pt x="25130" y="92143"/>
                  </a:moveTo>
                  <a:lnTo>
                    <a:pt x="25130" y="61429"/>
                  </a:lnTo>
                </a:path>
                <a:path w="410845" h="1209039">
                  <a:moveTo>
                    <a:pt x="25130" y="30714"/>
                  </a:moveTo>
                  <a:lnTo>
                    <a:pt x="251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9596914" y="51600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9596914" y="3984520"/>
              <a:ext cx="327025" cy="1144905"/>
            </a:xfrm>
            <a:custGeom>
              <a:avLst/>
              <a:gdLst/>
              <a:ahLst/>
              <a:cxnLst/>
              <a:rect l="l" t="t" r="r" b="b"/>
              <a:pathLst>
                <a:path w="327025" h="1144904">
                  <a:moveTo>
                    <a:pt x="0" y="1144816"/>
                  </a:moveTo>
                  <a:lnTo>
                    <a:pt x="0" y="1114102"/>
                  </a:lnTo>
                </a:path>
                <a:path w="327025" h="1144904">
                  <a:moveTo>
                    <a:pt x="0" y="1083387"/>
                  </a:moveTo>
                  <a:lnTo>
                    <a:pt x="0" y="1052672"/>
                  </a:lnTo>
                </a:path>
                <a:path w="327025" h="1144904">
                  <a:moveTo>
                    <a:pt x="0" y="1021958"/>
                  </a:moveTo>
                  <a:lnTo>
                    <a:pt x="0" y="988451"/>
                  </a:lnTo>
                </a:path>
                <a:path w="327025" h="1144904">
                  <a:moveTo>
                    <a:pt x="0" y="957736"/>
                  </a:moveTo>
                  <a:lnTo>
                    <a:pt x="0" y="927022"/>
                  </a:lnTo>
                </a:path>
                <a:path w="327025" h="1144904">
                  <a:moveTo>
                    <a:pt x="0" y="896307"/>
                  </a:moveTo>
                  <a:lnTo>
                    <a:pt x="0" y="865593"/>
                  </a:lnTo>
                </a:path>
                <a:path w="327025" h="1144904">
                  <a:moveTo>
                    <a:pt x="0" y="834878"/>
                  </a:moveTo>
                  <a:lnTo>
                    <a:pt x="0" y="804163"/>
                  </a:lnTo>
                </a:path>
                <a:path w="327025" h="1144904">
                  <a:moveTo>
                    <a:pt x="0" y="773449"/>
                  </a:moveTo>
                  <a:lnTo>
                    <a:pt x="0" y="739942"/>
                  </a:lnTo>
                </a:path>
                <a:path w="327025" h="1144904">
                  <a:moveTo>
                    <a:pt x="0" y="709227"/>
                  </a:moveTo>
                  <a:lnTo>
                    <a:pt x="0" y="678513"/>
                  </a:lnTo>
                </a:path>
                <a:path w="327025" h="1144904">
                  <a:moveTo>
                    <a:pt x="0" y="647798"/>
                  </a:moveTo>
                  <a:lnTo>
                    <a:pt x="0" y="617084"/>
                  </a:lnTo>
                </a:path>
                <a:path w="327025" h="1144904">
                  <a:moveTo>
                    <a:pt x="0" y="586369"/>
                  </a:moveTo>
                  <a:lnTo>
                    <a:pt x="0" y="555654"/>
                  </a:lnTo>
                </a:path>
                <a:path w="327025" h="1144904">
                  <a:moveTo>
                    <a:pt x="0" y="524940"/>
                  </a:moveTo>
                  <a:lnTo>
                    <a:pt x="0" y="494225"/>
                  </a:lnTo>
                </a:path>
                <a:path w="327025" h="1144904">
                  <a:moveTo>
                    <a:pt x="0" y="460718"/>
                  </a:moveTo>
                  <a:lnTo>
                    <a:pt x="0" y="430004"/>
                  </a:lnTo>
                </a:path>
                <a:path w="327025" h="1144904">
                  <a:moveTo>
                    <a:pt x="0" y="399289"/>
                  </a:moveTo>
                  <a:lnTo>
                    <a:pt x="0" y="368575"/>
                  </a:lnTo>
                </a:path>
                <a:path w="327025" h="1144904">
                  <a:moveTo>
                    <a:pt x="0" y="337860"/>
                  </a:moveTo>
                  <a:lnTo>
                    <a:pt x="0" y="307145"/>
                  </a:lnTo>
                </a:path>
                <a:path w="327025" h="1144904">
                  <a:moveTo>
                    <a:pt x="0" y="276431"/>
                  </a:moveTo>
                  <a:lnTo>
                    <a:pt x="0" y="245716"/>
                  </a:lnTo>
                </a:path>
                <a:path w="327025" h="1144904">
                  <a:moveTo>
                    <a:pt x="0" y="215002"/>
                  </a:moveTo>
                  <a:lnTo>
                    <a:pt x="0" y="181495"/>
                  </a:lnTo>
                </a:path>
                <a:path w="327025" h="1144904">
                  <a:moveTo>
                    <a:pt x="0" y="150780"/>
                  </a:moveTo>
                  <a:lnTo>
                    <a:pt x="0" y="120066"/>
                  </a:lnTo>
                </a:path>
                <a:path w="327025" h="1144904">
                  <a:moveTo>
                    <a:pt x="0" y="89351"/>
                  </a:moveTo>
                  <a:lnTo>
                    <a:pt x="0" y="58636"/>
                  </a:lnTo>
                </a:path>
                <a:path w="327025" h="1144904">
                  <a:moveTo>
                    <a:pt x="0" y="27922"/>
                  </a:moveTo>
                  <a:lnTo>
                    <a:pt x="0" y="0"/>
                  </a:lnTo>
                </a:path>
                <a:path w="327025" h="1144904">
                  <a:moveTo>
                    <a:pt x="47468" y="1114102"/>
                  </a:moveTo>
                  <a:lnTo>
                    <a:pt x="47468" y="1083387"/>
                  </a:lnTo>
                </a:path>
                <a:path w="327025" h="1144904">
                  <a:moveTo>
                    <a:pt x="47468" y="1052672"/>
                  </a:moveTo>
                  <a:lnTo>
                    <a:pt x="47468" y="1021958"/>
                  </a:lnTo>
                </a:path>
                <a:path w="327025" h="1144904">
                  <a:moveTo>
                    <a:pt x="47468" y="988451"/>
                  </a:moveTo>
                  <a:lnTo>
                    <a:pt x="47468" y="957736"/>
                  </a:lnTo>
                </a:path>
                <a:path w="327025" h="1144904">
                  <a:moveTo>
                    <a:pt x="47468" y="927022"/>
                  </a:moveTo>
                  <a:lnTo>
                    <a:pt x="47468" y="896307"/>
                  </a:lnTo>
                </a:path>
                <a:path w="327025" h="1144904">
                  <a:moveTo>
                    <a:pt x="47468" y="865593"/>
                  </a:moveTo>
                  <a:lnTo>
                    <a:pt x="47468" y="834878"/>
                  </a:lnTo>
                </a:path>
                <a:path w="327025" h="1144904">
                  <a:moveTo>
                    <a:pt x="47468" y="804163"/>
                  </a:moveTo>
                  <a:lnTo>
                    <a:pt x="47468" y="773449"/>
                  </a:lnTo>
                </a:path>
                <a:path w="327025" h="1144904">
                  <a:moveTo>
                    <a:pt x="47468" y="739942"/>
                  </a:moveTo>
                  <a:lnTo>
                    <a:pt x="47468" y="709227"/>
                  </a:lnTo>
                </a:path>
                <a:path w="327025" h="1144904">
                  <a:moveTo>
                    <a:pt x="47468" y="678513"/>
                  </a:moveTo>
                  <a:lnTo>
                    <a:pt x="47468" y="647798"/>
                  </a:lnTo>
                </a:path>
                <a:path w="327025" h="1144904">
                  <a:moveTo>
                    <a:pt x="47468" y="617084"/>
                  </a:moveTo>
                  <a:lnTo>
                    <a:pt x="47468" y="586369"/>
                  </a:lnTo>
                </a:path>
                <a:path w="327025" h="1144904">
                  <a:moveTo>
                    <a:pt x="47468" y="555654"/>
                  </a:moveTo>
                  <a:lnTo>
                    <a:pt x="47468" y="524940"/>
                  </a:lnTo>
                </a:path>
                <a:path w="327025" h="1144904">
                  <a:moveTo>
                    <a:pt x="47468" y="494225"/>
                  </a:moveTo>
                  <a:lnTo>
                    <a:pt x="47468" y="460718"/>
                  </a:lnTo>
                </a:path>
                <a:path w="327025" h="1144904">
                  <a:moveTo>
                    <a:pt x="47468" y="430004"/>
                  </a:moveTo>
                  <a:lnTo>
                    <a:pt x="47468" y="399289"/>
                  </a:lnTo>
                </a:path>
                <a:path w="327025" h="1144904">
                  <a:moveTo>
                    <a:pt x="47468" y="368575"/>
                  </a:moveTo>
                  <a:lnTo>
                    <a:pt x="47468" y="337860"/>
                  </a:lnTo>
                </a:path>
                <a:path w="327025" h="1144904">
                  <a:moveTo>
                    <a:pt x="47468" y="307145"/>
                  </a:moveTo>
                  <a:lnTo>
                    <a:pt x="47468" y="276431"/>
                  </a:lnTo>
                </a:path>
                <a:path w="327025" h="1144904">
                  <a:moveTo>
                    <a:pt x="47468" y="245716"/>
                  </a:moveTo>
                  <a:lnTo>
                    <a:pt x="47468" y="215002"/>
                  </a:lnTo>
                </a:path>
                <a:path w="327025" h="1144904">
                  <a:moveTo>
                    <a:pt x="47468" y="181495"/>
                  </a:moveTo>
                  <a:lnTo>
                    <a:pt x="47468" y="150780"/>
                  </a:lnTo>
                </a:path>
                <a:path w="327025" h="1144904">
                  <a:moveTo>
                    <a:pt x="47468" y="120066"/>
                  </a:moveTo>
                  <a:lnTo>
                    <a:pt x="47468" y="89351"/>
                  </a:lnTo>
                </a:path>
                <a:path w="327025" h="1144904">
                  <a:moveTo>
                    <a:pt x="47468" y="58636"/>
                  </a:moveTo>
                  <a:lnTo>
                    <a:pt x="47468" y="27922"/>
                  </a:lnTo>
                </a:path>
                <a:path w="327025" h="1144904">
                  <a:moveTo>
                    <a:pt x="94936" y="1083387"/>
                  </a:moveTo>
                  <a:lnTo>
                    <a:pt x="94936" y="1052672"/>
                  </a:lnTo>
                </a:path>
                <a:path w="327025" h="1144904">
                  <a:moveTo>
                    <a:pt x="94936" y="1021958"/>
                  </a:moveTo>
                  <a:lnTo>
                    <a:pt x="94936" y="988451"/>
                  </a:lnTo>
                </a:path>
                <a:path w="327025" h="1144904">
                  <a:moveTo>
                    <a:pt x="94936" y="957736"/>
                  </a:moveTo>
                  <a:lnTo>
                    <a:pt x="94936" y="927022"/>
                  </a:lnTo>
                </a:path>
                <a:path w="327025" h="1144904">
                  <a:moveTo>
                    <a:pt x="94936" y="896307"/>
                  </a:moveTo>
                  <a:lnTo>
                    <a:pt x="94936" y="865593"/>
                  </a:lnTo>
                </a:path>
                <a:path w="327025" h="1144904">
                  <a:moveTo>
                    <a:pt x="94936" y="834878"/>
                  </a:moveTo>
                  <a:lnTo>
                    <a:pt x="94936" y="804163"/>
                  </a:lnTo>
                </a:path>
                <a:path w="327025" h="1144904">
                  <a:moveTo>
                    <a:pt x="94936" y="773449"/>
                  </a:moveTo>
                  <a:lnTo>
                    <a:pt x="94936" y="739942"/>
                  </a:lnTo>
                </a:path>
                <a:path w="327025" h="1144904">
                  <a:moveTo>
                    <a:pt x="94936" y="709227"/>
                  </a:moveTo>
                  <a:lnTo>
                    <a:pt x="94936" y="678513"/>
                  </a:lnTo>
                </a:path>
                <a:path w="327025" h="1144904">
                  <a:moveTo>
                    <a:pt x="94936" y="647798"/>
                  </a:moveTo>
                  <a:lnTo>
                    <a:pt x="94936" y="617084"/>
                  </a:lnTo>
                </a:path>
                <a:path w="327025" h="1144904">
                  <a:moveTo>
                    <a:pt x="94936" y="586369"/>
                  </a:moveTo>
                  <a:lnTo>
                    <a:pt x="94936" y="555654"/>
                  </a:lnTo>
                </a:path>
                <a:path w="327025" h="1144904">
                  <a:moveTo>
                    <a:pt x="94936" y="524940"/>
                  </a:moveTo>
                  <a:lnTo>
                    <a:pt x="94936" y="494225"/>
                  </a:lnTo>
                </a:path>
                <a:path w="327025" h="1144904">
                  <a:moveTo>
                    <a:pt x="94936" y="460718"/>
                  </a:moveTo>
                  <a:lnTo>
                    <a:pt x="94936" y="430004"/>
                  </a:lnTo>
                </a:path>
                <a:path w="327025" h="1144904">
                  <a:moveTo>
                    <a:pt x="94936" y="399289"/>
                  </a:moveTo>
                  <a:lnTo>
                    <a:pt x="94936" y="368575"/>
                  </a:lnTo>
                </a:path>
                <a:path w="327025" h="1144904">
                  <a:moveTo>
                    <a:pt x="94936" y="337860"/>
                  </a:moveTo>
                  <a:lnTo>
                    <a:pt x="94936" y="307145"/>
                  </a:lnTo>
                </a:path>
                <a:path w="327025" h="1144904">
                  <a:moveTo>
                    <a:pt x="94936" y="276431"/>
                  </a:moveTo>
                  <a:lnTo>
                    <a:pt x="94936" y="245716"/>
                  </a:lnTo>
                </a:path>
                <a:path w="327025" h="1144904">
                  <a:moveTo>
                    <a:pt x="94936" y="215002"/>
                  </a:moveTo>
                  <a:lnTo>
                    <a:pt x="94936" y="181495"/>
                  </a:lnTo>
                </a:path>
                <a:path w="327025" h="1144904">
                  <a:moveTo>
                    <a:pt x="94936" y="150780"/>
                  </a:moveTo>
                  <a:lnTo>
                    <a:pt x="94936" y="120066"/>
                  </a:lnTo>
                </a:path>
                <a:path w="327025" h="1144904">
                  <a:moveTo>
                    <a:pt x="94936" y="89351"/>
                  </a:moveTo>
                  <a:lnTo>
                    <a:pt x="94936" y="58636"/>
                  </a:lnTo>
                </a:path>
                <a:path w="327025" h="1144904">
                  <a:moveTo>
                    <a:pt x="94936" y="27922"/>
                  </a:moveTo>
                  <a:lnTo>
                    <a:pt x="94936" y="0"/>
                  </a:lnTo>
                </a:path>
                <a:path w="327025" h="1144904">
                  <a:moveTo>
                    <a:pt x="139611" y="1035919"/>
                  </a:moveTo>
                  <a:lnTo>
                    <a:pt x="139611" y="1021958"/>
                  </a:lnTo>
                </a:path>
                <a:path w="327025" h="1144904">
                  <a:moveTo>
                    <a:pt x="139611" y="988451"/>
                  </a:moveTo>
                  <a:lnTo>
                    <a:pt x="139611" y="957736"/>
                  </a:lnTo>
                </a:path>
                <a:path w="327025" h="1144904">
                  <a:moveTo>
                    <a:pt x="139611" y="927022"/>
                  </a:moveTo>
                  <a:lnTo>
                    <a:pt x="139611" y="896307"/>
                  </a:lnTo>
                </a:path>
                <a:path w="327025" h="1144904">
                  <a:moveTo>
                    <a:pt x="139611" y="865593"/>
                  </a:moveTo>
                  <a:lnTo>
                    <a:pt x="139611" y="834878"/>
                  </a:lnTo>
                </a:path>
                <a:path w="327025" h="1144904">
                  <a:moveTo>
                    <a:pt x="139611" y="804163"/>
                  </a:moveTo>
                  <a:lnTo>
                    <a:pt x="139611" y="773449"/>
                  </a:lnTo>
                </a:path>
                <a:path w="327025" h="1144904">
                  <a:moveTo>
                    <a:pt x="139611" y="739942"/>
                  </a:moveTo>
                  <a:lnTo>
                    <a:pt x="139611" y="709227"/>
                  </a:lnTo>
                </a:path>
                <a:path w="327025" h="1144904">
                  <a:moveTo>
                    <a:pt x="139611" y="678513"/>
                  </a:moveTo>
                  <a:lnTo>
                    <a:pt x="139611" y="647798"/>
                  </a:lnTo>
                </a:path>
                <a:path w="327025" h="1144904">
                  <a:moveTo>
                    <a:pt x="139611" y="617084"/>
                  </a:moveTo>
                  <a:lnTo>
                    <a:pt x="139611" y="586369"/>
                  </a:lnTo>
                </a:path>
                <a:path w="327025" h="1144904">
                  <a:moveTo>
                    <a:pt x="139611" y="555654"/>
                  </a:moveTo>
                  <a:lnTo>
                    <a:pt x="139611" y="524940"/>
                  </a:lnTo>
                </a:path>
                <a:path w="327025" h="1144904">
                  <a:moveTo>
                    <a:pt x="139611" y="494225"/>
                  </a:moveTo>
                  <a:lnTo>
                    <a:pt x="139611" y="460718"/>
                  </a:lnTo>
                </a:path>
                <a:path w="327025" h="1144904">
                  <a:moveTo>
                    <a:pt x="139611" y="430004"/>
                  </a:moveTo>
                  <a:lnTo>
                    <a:pt x="139611" y="399289"/>
                  </a:lnTo>
                </a:path>
                <a:path w="327025" h="1144904">
                  <a:moveTo>
                    <a:pt x="139611" y="368575"/>
                  </a:moveTo>
                  <a:lnTo>
                    <a:pt x="139611" y="337860"/>
                  </a:lnTo>
                </a:path>
                <a:path w="327025" h="1144904">
                  <a:moveTo>
                    <a:pt x="139611" y="307145"/>
                  </a:moveTo>
                  <a:lnTo>
                    <a:pt x="139611" y="276431"/>
                  </a:lnTo>
                </a:path>
                <a:path w="327025" h="1144904">
                  <a:moveTo>
                    <a:pt x="139611" y="245716"/>
                  </a:moveTo>
                  <a:lnTo>
                    <a:pt x="139611" y="215002"/>
                  </a:lnTo>
                </a:path>
                <a:path w="327025" h="1144904">
                  <a:moveTo>
                    <a:pt x="139611" y="181495"/>
                  </a:moveTo>
                  <a:lnTo>
                    <a:pt x="139611" y="150780"/>
                  </a:lnTo>
                </a:path>
                <a:path w="327025" h="1144904">
                  <a:moveTo>
                    <a:pt x="139611" y="120066"/>
                  </a:moveTo>
                  <a:lnTo>
                    <a:pt x="139611" y="89351"/>
                  </a:lnTo>
                </a:path>
                <a:path w="327025" h="1144904">
                  <a:moveTo>
                    <a:pt x="139611" y="58636"/>
                  </a:moveTo>
                  <a:lnTo>
                    <a:pt x="139611" y="27922"/>
                  </a:lnTo>
                </a:path>
                <a:path w="327025" h="1144904">
                  <a:moveTo>
                    <a:pt x="187079" y="991243"/>
                  </a:moveTo>
                  <a:lnTo>
                    <a:pt x="187079" y="988451"/>
                  </a:lnTo>
                </a:path>
                <a:path w="327025" h="1144904">
                  <a:moveTo>
                    <a:pt x="187079" y="957736"/>
                  </a:moveTo>
                  <a:lnTo>
                    <a:pt x="187079" y="927022"/>
                  </a:lnTo>
                </a:path>
                <a:path w="327025" h="1144904">
                  <a:moveTo>
                    <a:pt x="187079" y="896307"/>
                  </a:moveTo>
                  <a:lnTo>
                    <a:pt x="187079" y="865593"/>
                  </a:lnTo>
                </a:path>
                <a:path w="327025" h="1144904">
                  <a:moveTo>
                    <a:pt x="187079" y="834878"/>
                  </a:moveTo>
                  <a:lnTo>
                    <a:pt x="187079" y="804163"/>
                  </a:lnTo>
                </a:path>
                <a:path w="327025" h="1144904">
                  <a:moveTo>
                    <a:pt x="187079" y="773449"/>
                  </a:moveTo>
                  <a:lnTo>
                    <a:pt x="187079" y="739942"/>
                  </a:lnTo>
                </a:path>
                <a:path w="327025" h="1144904">
                  <a:moveTo>
                    <a:pt x="187079" y="709227"/>
                  </a:moveTo>
                  <a:lnTo>
                    <a:pt x="187079" y="678513"/>
                  </a:lnTo>
                </a:path>
                <a:path w="327025" h="1144904">
                  <a:moveTo>
                    <a:pt x="187079" y="647798"/>
                  </a:moveTo>
                  <a:lnTo>
                    <a:pt x="187079" y="617084"/>
                  </a:lnTo>
                </a:path>
                <a:path w="327025" h="1144904">
                  <a:moveTo>
                    <a:pt x="187079" y="586369"/>
                  </a:moveTo>
                  <a:lnTo>
                    <a:pt x="187079" y="555654"/>
                  </a:lnTo>
                </a:path>
                <a:path w="327025" h="1144904">
                  <a:moveTo>
                    <a:pt x="187079" y="524940"/>
                  </a:moveTo>
                  <a:lnTo>
                    <a:pt x="187079" y="494225"/>
                  </a:lnTo>
                </a:path>
                <a:path w="327025" h="1144904">
                  <a:moveTo>
                    <a:pt x="187079" y="460718"/>
                  </a:moveTo>
                  <a:lnTo>
                    <a:pt x="187079" y="430004"/>
                  </a:lnTo>
                </a:path>
                <a:path w="327025" h="1144904">
                  <a:moveTo>
                    <a:pt x="187079" y="399289"/>
                  </a:moveTo>
                  <a:lnTo>
                    <a:pt x="187079" y="368575"/>
                  </a:lnTo>
                </a:path>
                <a:path w="327025" h="1144904">
                  <a:moveTo>
                    <a:pt x="187079" y="337860"/>
                  </a:moveTo>
                  <a:lnTo>
                    <a:pt x="187079" y="307145"/>
                  </a:lnTo>
                </a:path>
                <a:path w="327025" h="1144904">
                  <a:moveTo>
                    <a:pt x="187079" y="276431"/>
                  </a:moveTo>
                  <a:lnTo>
                    <a:pt x="187079" y="245716"/>
                  </a:lnTo>
                </a:path>
                <a:path w="327025" h="1144904">
                  <a:moveTo>
                    <a:pt x="187079" y="215002"/>
                  </a:moveTo>
                  <a:lnTo>
                    <a:pt x="187079" y="181495"/>
                  </a:lnTo>
                </a:path>
                <a:path w="327025" h="1144904">
                  <a:moveTo>
                    <a:pt x="187079" y="150780"/>
                  </a:moveTo>
                  <a:lnTo>
                    <a:pt x="187079" y="120066"/>
                  </a:lnTo>
                </a:path>
                <a:path w="327025" h="1144904">
                  <a:moveTo>
                    <a:pt x="187079" y="89351"/>
                  </a:moveTo>
                  <a:lnTo>
                    <a:pt x="187079" y="58636"/>
                  </a:lnTo>
                </a:path>
                <a:path w="327025" h="1144904">
                  <a:moveTo>
                    <a:pt x="187079" y="27922"/>
                  </a:moveTo>
                  <a:lnTo>
                    <a:pt x="187079" y="0"/>
                  </a:lnTo>
                </a:path>
                <a:path w="327025" h="1144904">
                  <a:moveTo>
                    <a:pt x="234547" y="927022"/>
                  </a:moveTo>
                  <a:lnTo>
                    <a:pt x="234547" y="896307"/>
                  </a:lnTo>
                </a:path>
                <a:path w="327025" h="1144904">
                  <a:moveTo>
                    <a:pt x="234547" y="865593"/>
                  </a:moveTo>
                  <a:lnTo>
                    <a:pt x="234547" y="834878"/>
                  </a:lnTo>
                </a:path>
                <a:path w="327025" h="1144904">
                  <a:moveTo>
                    <a:pt x="234547" y="804163"/>
                  </a:moveTo>
                  <a:lnTo>
                    <a:pt x="234547" y="773449"/>
                  </a:lnTo>
                </a:path>
                <a:path w="327025" h="1144904">
                  <a:moveTo>
                    <a:pt x="234547" y="739942"/>
                  </a:moveTo>
                  <a:lnTo>
                    <a:pt x="234547" y="709227"/>
                  </a:lnTo>
                </a:path>
                <a:path w="327025" h="1144904">
                  <a:moveTo>
                    <a:pt x="234547" y="678513"/>
                  </a:moveTo>
                  <a:lnTo>
                    <a:pt x="234547" y="647798"/>
                  </a:lnTo>
                </a:path>
                <a:path w="327025" h="1144904">
                  <a:moveTo>
                    <a:pt x="234547" y="617084"/>
                  </a:moveTo>
                  <a:lnTo>
                    <a:pt x="234547" y="586369"/>
                  </a:lnTo>
                </a:path>
                <a:path w="327025" h="1144904">
                  <a:moveTo>
                    <a:pt x="234547" y="555654"/>
                  </a:moveTo>
                  <a:lnTo>
                    <a:pt x="234547" y="524940"/>
                  </a:lnTo>
                </a:path>
                <a:path w="327025" h="1144904">
                  <a:moveTo>
                    <a:pt x="234547" y="494225"/>
                  </a:moveTo>
                  <a:lnTo>
                    <a:pt x="234547" y="460718"/>
                  </a:lnTo>
                </a:path>
                <a:path w="327025" h="1144904">
                  <a:moveTo>
                    <a:pt x="234547" y="430004"/>
                  </a:moveTo>
                  <a:lnTo>
                    <a:pt x="234547" y="399289"/>
                  </a:lnTo>
                </a:path>
                <a:path w="327025" h="1144904">
                  <a:moveTo>
                    <a:pt x="234547" y="368575"/>
                  </a:moveTo>
                  <a:lnTo>
                    <a:pt x="234547" y="337860"/>
                  </a:lnTo>
                </a:path>
                <a:path w="327025" h="1144904">
                  <a:moveTo>
                    <a:pt x="234547" y="307145"/>
                  </a:moveTo>
                  <a:lnTo>
                    <a:pt x="234547" y="276431"/>
                  </a:lnTo>
                </a:path>
                <a:path w="327025" h="1144904">
                  <a:moveTo>
                    <a:pt x="234547" y="245716"/>
                  </a:moveTo>
                  <a:lnTo>
                    <a:pt x="234547" y="215002"/>
                  </a:lnTo>
                </a:path>
                <a:path w="327025" h="1144904">
                  <a:moveTo>
                    <a:pt x="234547" y="181495"/>
                  </a:moveTo>
                  <a:lnTo>
                    <a:pt x="234547" y="150780"/>
                  </a:lnTo>
                </a:path>
                <a:path w="327025" h="1144904">
                  <a:moveTo>
                    <a:pt x="234547" y="120066"/>
                  </a:moveTo>
                  <a:lnTo>
                    <a:pt x="234547" y="89351"/>
                  </a:lnTo>
                </a:path>
                <a:path w="327025" h="1144904">
                  <a:moveTo>
                    <a:pt x="234547" y="58636"/>
                  </a:moveTo>
                  <a:lnTo>
                    <a:pt x="234547" y="27922"/>
                  </a:lnTo>
                </a:path>
                <a:path w="327025" h="1144904">
                  <a:moveTo>
                    <a:pt x="279223" y="896307"/>
                  </a:moveTo>
                  <a:lnTo>
                    <a:pt x="279223" y="865593"/>
                  </a:lnTo>
                </a:path>
                <a:path w="327025" h="1144904">
                  <a:moveTo>
                    <a:pt x="279223" y="834878"/>
                  </a:moveTo>
                  <a:lnTo>
                    <a:pt x="279223" y="804163"/>
                  </a:lnTo>
                </a:path>
                <a:path w="327025" h="1144904">
                  <a:moveTo>
                    <a:pt x="279223" y="773449"/>
                  </a:moveTo>
                  <a:lnTo>
                    <a:pt x="279223" y="739942"/>
                  </a:lnTo>
                </a:path>
                <a:path w="327025" h="1144904">
                  <a:moveTo>
                    <a:pt x="279223" y="709227"/>
                  </a:moveTo>
                  <a:lnTo>
                    <a:pt x="279223" y="678513"/>
                  </a:lnTo>
                </a:path>
                <a:path w="327025" h="1144904">
                  <a:moveTo>
                    <a:pt x="279223" y="647798"/>
                  </a:moveTo>
                  <a:lnTo>
                    <a:pt x="279223" y="617084"/>
                  </a:lnTo>
                </a:path>
                <a:path w="327025" h="1144904">
                  <a:moveTo>
                    <a:pt x="279223" y="586369"/>
                  </a:moveTo>
                  <a:lnTo>
                    <a:pt x="279223" y="555654"/>
                  </a:lnTo>
                </a:path>
                <a:path w="327025" h="1144904">
                  <a:moveTo>
                    <a:pt x="279223" y="524940"/>
                  </a:moveTo>
                  <a:lnTo>
                    <a:pt x="279223" y="494225"/>
                  </a:lnTo>
                </a:path>
                <a:path w="327025" h="1144904">
                  <a:moveTo>
                    <a:pt x="279223" y="460718"/>
                  </a:moveTo>
                  <a:lnTo>
                    <a:pt x="279223" y="430004"/>
                  </a:lnTo>
                </a:path>
                <a:path w="327025" h="1144904">
                  <a:moveTo>
                    <a:pt x="279223" y="399289"/>
                  </a:moveTo>
                  <a:lnTo>
                    <a:pt x="279223" y="368575"/>
                  </a:lnTo>
                </a:path>
                <a:path w="327025" h="1144904">
                  <a:moveTo>
                    <a:pt x="279223" y="337860"/>
                  </a:moveTo>
                  <a:lnTo>
                    <a:pt x="279223" y="307145"/>
                  </a:lnTo>
                </a:path>
                <a:path w="327025" h="1144904">
                  <a:moveTo>
                    <a:pt x="279223" y="276431"/>
                  </a:moveTo>
                  <a:lnTo>
                    <a:pt x="279223" y="245716"/>
                  </a:lnTo>
                </a:path>
                <a:path w="327025" h="1144904">
                  <a:moveTo>
                    <a:pt x="279223" y="215002"/>
                  </a:moveTo>
                  <a:lnTo>
                    <a:pt x="279223" y="181495"/>
                  </a:lnTo>
                </a:path>
                <a:path w="327025" h="1144904">
                  <a:moveTo>
                    <a:pt x="279223" y="150780"/>
                  </a:moveTo>
                  <a:lnTo>
                    <a:pt x="279223" y="120066"/>
                  </a:lnTo>
                </a:path>
                <a:path w="327025" h="1144904">
                  <a:moveTo>
                    <a:pt x="279223" y="89351"/>
                  </a:moveTo>
                  <a:lnTo>
                    <a:pt x="279223" y="58636"/>
                  </a:lnTo>
                </a:path>
                <a:path w="327025" h="1144904">
                  <a:moveTo>
                    <a:pt x="279223" y="27922"/>
                  </a:moveTo>
                  <a:lnTo>
                    <a:pt x="279223" y="0"/>
                  </a:lnTo>
                </a:path>
                <a:path w="327025" h="1144904">
                  <a:moveTo>
                    <a:pt x="326691" y="851631"/>
                  </a:moveTo>
                  <a:lnTo>
                    <a:pt x="326691" y="834878"/>
                  </a:lnTo>
                </a:path>
                <a:path w="327025" h="1144904">
                  <a:moveTo>
                    <a:pt x="326691" y="804163"/>
                  </a:moveTo>
                  <a:lnTo>
                    <a:pt x="326691" y="773449"/>
                  </a:lnTo>
                </a:path>
                <a:path w="327025" h="1144904">
                  <a:moveTo>
                    <a:pt x="326691" y="739942"/>
                  </a:moveTo>
                  <a:lnTo>
                    <a:pt x="326691" y="709227"/>
                  </a:lnTo>
                </a:path>
                <a:path w="327025" h="1144904">
                  <a:moveTo>
                    <a:pt x="326691" y="678513"/>
                  </a:moveTo>
                  <a:lnTo>
                    <a:pt x="326691" y="647798"/>
                  </a:lnTo>
                </a:path>
                <a:path w="327025" h="1144904">
                  <a:moveTo>
                    <a:pt x="326691" y="617084"/>
                  </a:moveTo>
                  <a:lnTo>
                    <a:pt x="326691" y="586369"/>
                  </a:lnTo>
                </a:path>
                <a:path w="327025" h="1144904">
                  <a:moveTo>
                    <a:pt x="326691" y="555654"/>
                  </a:moveTo>
                  <a:lnTo>
                    <a:pt x="326691" y="524940"/>
                  </a:lnTo>
                </a:path>
                <a:path w="327025" h="1144904">
                  <a:moveTo>
                    <a:pt x="326691" y="494225"/>
                  </a:moveTo>
                  <a:lnTo>
                    <a:pt x="326691" y="460718"/>
                  </a:lnTo>
                </a:path>
                <a:path w="327025" h="1144904">
                  <a:moveTo>
                    <a:pt x="326691" y="430004"/>
                  </a:moveTo>
                  <a:lnTo>
                    <a:pt x="326691" y="399289"/>
                  </a:lnTo>
                </a:path>
                <a:path w="327025" h="1144904">
                  <a:moveTo>
                    <a:pt x="326691" y="368575"/>
                  </a:moveTo>
                  <a:lnTo>
                    <a:pt x="326691" y="337860"/>
                  </a:lnTo>
                </a:path>
                <a:path w="327025" h="1144904">
                  <a:moveTo>
                    <a:pt x="326691" y="307145"/>
                  </a:moveTo>
                  <a:lnTo>
                    <a:pt x="326691" y="276431"/>
                  </a:lnTo>
                </a:path>
                <a:path w="327025" h="1144904">
                  <a:moveTo>
                    <a:pt x="326691" y="245716"/>
                  </a:moveTo>
                  <a:lnTo>
                    <a:pt x="326691" y="215002"/>
                  </a:lnTo>
                </a:path>
                <a:path w="327025" h="1144904">
                  <a:moveTo>
                    <a:pt x="326691" y="181495"/>
                  </a:moveTo>
                  <a:lnTo>
                    <a:pt x="326691" y="150780"/>
                  </a:lnTo>
                </a:path>
                <a:path w="327025" h="1144904">
                  <a:moveTo>
                    <a:pt x="326691" y="120066"/>
                  </a:moveTo>
                  <a:lnTo>
                    <a:pt x="326691" y="893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9716981" y="3560100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4">
                  <a:moveTo>
                    <a:pt x="0" y="0"/>
                  </a:moveTo>
                  <a:lnTo>
                    <a:pt x="0" y="418835"/>
                  </a:lnTo>
                </a:path>
                <a:path h="1675764">
                  <a:moveTo>
                    <a:pt x="0" y="488641"/>
                  </a:moveTo>
                  <a:lnTo>
                    <a:pt x="0" y="558447"/>
                  </a:lnTo>
                </a:path>
                <a:path h="1675764">
                  <a:moveTo>
                    <a:pt x="0" y="628253"/>
                  </a:moveTo>
                  <a:lnTo>
                    <a:pt x="0" y="1047088"/>
                  </a:lnTo>
                </a:path>
                <a:path h="1675764">
                  <a:moveTo>
                    <a:pt x="0" y="1116894"/>
                  </a:moveTo>
                  <a:lnTo>
                    <a:pt x="0" y="1186700"/>
                  </a:lnTo>
                </a:path>
                <a:path h="1675764">
                  <a:moveTo>
                    <a:pt x="0" y="1256506"/>
                  </a:moveTo>
                  <a:lnTo>
                    <a:pt x="0" y="167534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10007373" y="4054326"/>
              <a:ext cx="977900" cy="768350"/>
            </a:xfrm>
            <a:custGeom>
              <a:avLst/>
              <a:gdLst/>
              <a:ahLst/>
              <a:cxnLst/>
              <a:rect l="l" t="t" r="r" b="b"/>
              <a:pathLst>
                <a:path w="977900" h="768350">
                  <a:moveTo>
                    <a:pt x="0" y="19545"/>
                  </a:moveTo>
                  <a:lnTo>
                    <a:pt x="220586" y="19545"/>
                  </a:lnTo>
                </a:path>
                <a:path w="977900" h="768350">
                  <a:moveTo>
                    <a:pt x="0" y="50260"/>
                  </a:moveTo>
                  <a:lnTo>
                    <a:pt x="220586" y="50260"/>
                  </a:lnTo>
                </a:path>
                <a:path w="977900" h="768350">
                  <a:moveTo>
                    <a:pt x="0" y="80974"/>
                  </a:moveTo>
                  <a:lnTo>
                    <a:pt x="220586" y="80974"/>
                  </a:lnTo>
                </a:path>
                <a:path w="977900" h="768350">
                  <a:moveTo>
                    <a:pt x="0" y="111689"/>
                  </a:moveTo>
                  <a:lnTo>
                    <a:pt x="268054" y="111689"/>
                  </a:lnTo>
                </a:path>
                <a:path w="977900" h="768350">
                  <a:moveTo>
                    <a:pt x="0" y="145196"/>
                  </a:moveTo>
                  <a:lnTo>
                    <a:pt x="268054" y="145196"/>
                  </a:lnTo>
                </a:path>
                <a:path w="977900" h="768350">
                  <a:moveTo>
                    <a:pt x="0" y="175910"/>
                  </a:moveTo>
                  <a:lnTo>
                    <a:pt x="268054" y="175910"/>
                  </a:lnTo>
                </a:path>
                <a:path w="977900" h="768350">
                  <a:moveTo>
                    <a:pt x="0" y="206625"/>
                  </a:moveTo>
                  <a:lnTo>
                    <a:pt x="268054" y="206625"/>
                  </a:lnTo>
                </a:path>
                <a:path w="977900" h="768350">
                  <a:moveTo>
                    <a:pt x="0" y="237340"/>
                  </a:moveTo>
                  <a:lnTo>
                    <a:pt x="268054" y="237340"/>
                  </a:lnTo>
                </a:path>
                <a:path w="977900" h="768350">
                  <a:moveTo>
                    <a:pt x="0" y="268054"/>
                  </a:moveTo>
                  <a:lnTo>
                    <a:pt x="268054" y="268054"/>
                  </a:lnTo>
                </a:path>
                <a:path w="977900" h="768350">
                  <a:moveTo>
                    <a:pt x="0" y="298769"/>
                  </a:moveTo>
                  <a:lnTo>
                    <a:pt x="268054" y="298769"/>
                  </a:lnTo>
                </a:path>
                <a:path w="977900" h="768350">
                  <a:moveTo>
                    <a:pt x="0" y="329483"/>
                  </a:moveTo>
                  <a:lnTo>
                    <a:pt x="268054" y="329483"/>
                  </a:lnTo>
                </a:path>
                <a:path w="977900" h="768350">
                  <a:moveTo>
                    <a:pt x="0" y="360198"/>
                  </a:moveTo>
                  <a:lnTo>
                    <a:pt x="268054" y="360198"/>
                  </a:lnTo>
                </a:path>
                <a:path w="977900" h="768350">
                  <a:moveTo>
                    <a:pt x="0" y="390913"/>
                  </a:moveTo>
                  <a:lnTo>
                    <a:pt x="268054" y="390913"/>
                  </a:lnTo>
                </a:path>
                <a:path w="977900" h="768350">
                  <a:moveTo>
                    <a:pt x="0" y="424419"/>
                  </a:moveTo>
                  <a:lnTo>
                    <a:pt x="268054" y="424419"/>
                  </a:lnTo>
                </a:path>
                <a:path w="977900" h="768350">
                  <a:moveTo>
                    <a:pt x="0" y="455134"/>
                  </a:moveTo>
                  <a:lnTo>
                    <a:pt x="268054" y="455134"/>
                  </a:lnTo>
                </a:path>
                <a:path w="977900" h="768350">
                  <a:moveTo>
                    <a:pt x="0" y="485849"/>
                  </a:moveTo>
                  <a:lnTo>
                    <a:pt x="268054" y="485849"/>
                  </a:lnTo>
                </a:path>
                <a:path w="977900" h="768350">
                  <a:moveTo>
                    <a:pt x="0" y="516563"/>
                  </a:moveTo>
                  <a:lnTo>
                    <a:pt x="268054" y="516563"/>
                  </a:lnTo>
                </a:path>
                <a:path w="977900" h="768350">
                  <a:moveTo>
                    <a:pt x="0" y="547278"/>
                  </a:moveTo>
                  <a:lnTo>
                    <a:pt x="268054" y="547278"/>
                  </a:lnTo>
                </a:path>
                <a:path w="977900" h="768350">
                  <a:moveTo>
                    <a:pt x="0" y="577992"/>
                  </a:moveTo>
                  <a:lnTo>
                    <a:pt x="268054" y="577992"/>
                  </a:lnTo>
                </a:path>
                <a:path w="977900" h="768350">
                  <a:moveTo>
                    <a:pt x="0" y="608707"/>
                  </a:moveTo>
                  <a:lnTo>
                    <a:pt x="268054" y="608707"/>
                  </a:lnTo>
                </a:path>
                <a:path w="977900" h="768350">
                  <a:moveTo>
                    <a:pt x="0" y="639422"/>
                  </a:moveTo>
                  <a:lnTo>
                    <a:pt x="268054" y="639422"/>
                  </a:lnTo>
                </a:path>
                <a:path w="977900" h="768350">
                  <a:moveTo>
                    <a:pt x="0" y="670136"/>
                  </a:moveTo>
                  <a:lnTo>
                    <a:pt x="268054" y="670136"/>
                  </a:lnTo>
                </a:path>
                <a:path w="977900" h="768350">
                  <a:moveTo>
                    <a:pt x="0" y="703643"/>
                  </a:moveTo>
                  <a:lnTo>
                    <a:pt x="268054" y="703643"/>
                  </a:lnTo>
                </a:path>
                <a:path w="977900" h="768350">
                  <a:moveTo>
                    <a:pt x="0" y="734358"/>
                  </a:moveTo>
                  <a:lnTo>
                    <a:pt x="268054" y="734358"/>
                  </a:lnTo>
                </a:path>
                <a:path w="977900" h="768350">
                  <a:moveTo>
                    <a:pt x="0" y="765072"/>
                  </a:moveTo>
                  <a:lnTo>
                    <a:pt x="268054" y="765072"/>
                  </a:lnTo>
                </a:path>
                <a:path w="977900" h="768350">
                  <a:moveTo>
                    <a:pt x="11168" y="767864"/>
                  </a:moveTo>
                  <a:lnTo>
                    <a:pt x="11168" y="765072"/>
                  </a:lnTo>
                </a:path>
                <a:path w="977900" h="768350">
                  <a:moveTo>
                    <a:pt x="11168" y="734358"/>
                  </a:moveTo>
                  <a:lnTo>
                    <a:pt x="11168" y="703643"/>
                  </a:lnTo>
                </a:path>
                <a:path w="977900" h="768350">
                  <a:moveTo>
                    <a:pt x="11168" y="670136"/>
                  </a:moveTo>
                  <a:lnTo>
                    <a:pt x="11168" y="639422"/>
                  </a:lnTo>
                </a:path>
                <a:path w="977900" h="768350">
                  <a:moveTo>
                    <a:pt x="11168" y="608707"/>
                  </a:moveTo>
                  <a:lnTo>
                    <a:pt x="11168" y="577992"/>
                  </a:lnTo>
                </a:path>
                <a:path w="977900" h="768350">
                  <a:moveTo>
                    <a:pt x="11168" y="547278"/>
                  </a:moveTo>
                  <a:lnTo>
                    <a:pt x="11168" y="516563"/>
                  </a:lnTo>
                </a:path>
                <a:path w="977900" h="768350">
                  <a:moveTo>
                    <a:pt x="11168" y="485849"/>
                  </a:moveTo>
                  <a:lnTo>
                    <a:pt x="11168" y="455134"/>
                  </a:lnTo>
                </a:path>
                <a:path w="977900" h="768350">
                  <a:moveTo>
                    <a:pt x="11168" y="424419"/>
                  </a:moveTo>
                  <a:lnTo>
                    <a:pt x="11168" y="390913"/>
                  </a:lnTo>
                </a:path>
                <a:path w="977900" h="768350">
                  <a:moveTo>
                    <a:pt x="11168" y="360198"/>
                  </a:moveTo>
                  <a:lnTo>
                    <a:pt x="11168" y="329483"/>
                  </a:lnTo>
                </a:path>
                <a:path w="977900" h="768350">
                  <a:moveTo>
                    <a:pt x="11168" y="298769"/>
                  </a:moveTo>
                  <a:lnTo>
                    <a:pt x="11168" y="268054"/>
                  </a:lnTo>
                </a:path>
                <a:path w="977900" h="768350">
                  <a:moveTo>
                    <a:pt x="11168" y="237340"/>
                  </a:moveTo>
                  <a:lnTo>
                    <a:pt x="11168" y="206625"/>
                  </a:lnTo>
                </a:path>
                <a:path w="977900" h="768350">
                  <a:moveTo>
                    <a:pt x="11168" y="175910"/>
                  </a:moveTo>
                  <a:lnTo>
                    <a:pt x="11168" y="145196"/>
                  </a:lnTo>
                </a:path>
                <a:path w="977900" h="768350">
                  <a:moveTo>
                    <a:pt x="11168" y="111689"/>
                  </a:moveTo>
                  <a:lnTo>
                    <a:pt x="11168" y="80974"/>
                  </a:lnTo>
                </a:path>
                <a:path w="977900" h="768350">
                  <a:moveTo>
                    <a:pt x="11168" y="50260"/>
                  </a:moveTo>
                  <a:lnTo>
                    <a:pt x="11168" y="19545"/>
                  </a:lnTo>
                </a:path>
                <a:path w="977900" h="768350">
                  <a:moveTo>
                    <a:pt x="55844" y="765072"/>
                  </a:moveTo>
                  <a:lnTo>
                    <a:pt x="55844" y="734358"/>
                  </a:lnTo>
                </a:path>
                <a:path w="977900" h="768350">
                  <a:moveTo>
                    <a:pt x="55844" y="703643"/>
                  </a:moveTo>
                  <a:lnTo>
                    <a:pt x="55844" y="670136"/>
                  </a:lnTo>
                </a:path>
                <a:path w="977900" h="768350">
                  <a:moveTo>
                    <a:pt x="55844" y="639422"/>
                  </a:moveTo>
                  <a:lnTo>
                    <a:pt x="55844" y="608707"/>
                  </a:lnTo>
                </a:path>
                <a:path w="977900" h="768350">
                  <a:moveTo>
                    <a:pt x="55844" y="577992"/>
                  </a:moveTo>
                  <a:lnTo>
                    <a:pt x="55844" y="547278"/>
                  </a:lnTo>
                </a:path>
                <a:path w="977900" h="768350">
                  <a:moveTo>
                    <a:pt x="55844" y="516563"/>
                  </a:moveTo>
                  <a:lnTo>
                    <a:pt x="55844" y="485849"/>
                  </a:lnTo>
                </a:path>
                <a:path w="977900" h="768350">
                  <a:moveTo>
                    <a:pt x="55844" y="455134"/>
                  </a:moveTo>
                  <a:lnTo>
                    <a:pt x="55844" y="424419"/>
                  </a:lnTo>
                </a:path>
                <a:path w="977900" h="768350">
                  <a:moveTo>
                    <a:pt x="55844" y="390913"/>
                  </a:moveTo>
                  <a:lnTo>
                    <a:pt x="55844" y="360198"/>
                  </a:lnTo>
                </a:path>
                <a:path w="977900" h="768350">
                  <a:moveTo>
                    <a:pt x="55844" y="329483"/>
                  </a:moveTo>
                  <a:lnTo>
                    <a:pt x="55844" y="298769"/>
                  </a:lnTo>
                </a:path>
                <a:path w="977900" h="768350">
                  <a:moveTo>
                    <a:pt x="55844" y="268054"/>
                  </a:moveTo>
                  <a:lnTo>
                    <a:pt x="55844" y="237340"/>
                  </a:lnTo>
                </a:path>
                <a:path w="977900" h="768350">
                  <a:moveTo>
                    <a:pt x="55844" y="206625"/>
                  </a:moveTo>
                  <a:lnTo>
                    <a:pt x="55844" y="175910"/>
                  </a:lnTo>
                </a:path>
                <a:path w="977900" h="768350">
                  <a:moveTo>
                    <a:pt x="55844" y="145196"/>
                  </a:moveTo>
                  <a:lnTo>
                    <a:pt x="55844" y="111689"/>
                  </a:lnTo>
                </a:path>
                <a:path w="977900" h="768350">
                  <a:moveTo>
                    <a:pt x="55844" y="80974"/>
                  </a:moveTo>
                  <a:lnTo>
                    <a:pt x="55844" y="50260"/>
                  </a:lnTo>
                </a:path>
                <a:path w="977900" h="768350">
                  <a:moveTo>
                    <a:pt x="55844" y="19545"/>
                  </a:moveTo>
                  <a:lnTo>
                    <a:pt x="55844" y="0"/>
                  </a:lnTo>
                </a:path>
                <a:path w="977900" h="768350">
                  <a:moveTo>
                    <a:pt x="103312" y="767864"/>
                  </a:moveTo>
                  <a:lnTo>
                    <a:pt x="103312" y="765072"/>
                  </a:lnTo>
                </a:path>
                <a:path w="977900" h="768350">
                  <a:moveTo>
                    <a:pt x="103312" y="734358"/>
                  </a:moveTo>
                  <a:lnTo>
                    <a:pt x="103312" y="703643"/>
                  </a:lnTo>
                </a:path>
                <a:path w="977900" h="768350">
                  <a:moveTo>
                    <a:pt x="103312" y="670136"/>
                  </a:moveTo>
                  <a:lnTo>
                    <a:pt x="103312" y="639422"/>
                  </a:lnTo>
                </a:path>
                <a:path w="977900" h="768350">
                  <a:moveTo>
                    <a:pt x="103312" y="608707"/>
                  </a:moveTo>
                  <a:lnTo>
                    <a:pt x="103312" y="577992"/>
                  </a:lnTo>
                </a:path>
                <a:path w="977900" h="768350">
                  <a:moveTo>
                    <a:pt x="103312" y="547278"/>
                  </a:moveTo>
                  <a:lnTo>
                    <a:pt x="103312" y="516563"/>
                  </a:lnTo>
                </a:path>
                <a:path w="977900" h="768350">
                  <a:moveTo>
                    <a:pt x="103312" y="485849"/>
                  </a:moveTo>
                  <a:lnTo>
                    <a:pt x="103312" y="455134"/>
                  </a:lnTo>
                </a:path>
                <a:path w="977900" h="768350">
                  <a:moveTo>
                    <a:pt x="103312" y="424419"/>
                  </a:moveTo>
                  <a:lnTo>
                    <a:pt x="103312" y="390913"/>
                  </a:lnTo>
                </a:path>
                <a:path w="977900" h="768350">
                  <a:moveTo>
                    <a:pt x="103312" y="360198"/>
                  </a:moveTo>
                  <a:lnTo>
                    <a:pt x="103312" y="329483"/>
                  </a:lnTo>
                </a:path>
                <a:path w="977900" h="768350">
                  <a:moveTo>
                    <a:pt x="103312" y="298769"/>
                  </a:moveTo>
                  <a:lnTo>
                    <a:pt x="103312" y="268054"/>
                  </a:lnTo>
                </a:path>
                <a:path w="977900" h="768350">
                  <a:moveTo>
                    <a:pt x="103312" y="237340"/>
                  </a:moveTo>
                  <a:lnTo>
                    <a:pt x="103312" y="206625"/>
                  </a:lnTo>
                </a:path>
                <a:path w="977900" h="768350">
                  <a:moveTo>
                    <a:pt x="103312" y="175910"/>
                  </a:moveTo>
                  <a:lnTo>
                    <a:pt x="103312" y="145196"/>
                  </a:lnTo>
                </a:path>
                <a:path w="977900" h="768350">
                  <a:moveTo>
                    <a:pt x="103312" y="111689"/>
                  </a:moveTo>
                  <a:lnTo>
                    <a:pt x="103312" y="80974"/>
                  </a:lnTo>
                </a:path>
                <a:path w="977900" h="768350">
                  <a:moveTo>
                    <a:pt x="103312" y="50260"/>
                  </a:moveTo>
                  <a:lnTo>
                    <a:pt x="103312" y="19545"/>
                  </a:lnTo>
                </a:path>
                <a:path w="977900" h="768350">
                  <a:moveTo>
                    <a:pt x="150780" y="765072"/>
                  </a:moveTo>
                  <a:lnTo>
                    <a:pt x="150780" y="734358"/>
                  </a:lnTo>
                </a:path>
                <a:path w="977900" h="768350">
                  <a:moveTo>
                    <a:pt x="150780" y="703643"/>
                  </a:moveTo>
                  <a:lnTo>
                    <a:pt x="150780" y="670136"/>
                  </a:lnTo>
                </a:path>
                <a:path w="977900" h="768350">
                  <a:moveTo>
                    <a:pt x="150780" y="639422"/>
                  </a:moveTo>
                  <a:lnTo>
                    <a:pt x="150780" y="608707"/>
                  </a:lnTo>
                </a:path>
                <a:path w="977900" h="768350">
                  <a:moveTo>
                    <a:pt x="150780" y="577992"/>
                  </a:moveTo>
                  <a:lnTo>
                    <a:pt x="150780" y="547278"/>
                  </a:lnTo>
                </a:path>
                <a:path w="977900" h="768350">
                  <a:moveTo>
                    <a:pt x="150780" y="516563"/>
                  </a:moveTo>
                  <a:lnTo>
                    <a:pt x="150780" y="485849"/>
                  </a:lnTo>
                </a:path>
                <a:path w="977900" h="768350">
                  <a:moveTo>
                    <a:pt x="150780" y="455134"/>
                  </a:moveTo>
                  <a:lnTo>
                    <a:pt x="150780" y="424419"/>
                  </a:lnTo>
                </a:path>
                <a:path w="977900" h="768350">
                  <a:moveTo>
                    <a:pt x="150780" y="390913"/>
                  </a:moveTo>
                  <a:lnTo>
                    <a:pt x="150780" y="360198"/>
                  </a:lnTo>
                </a:path>
                <a:path w="977900" h="768350">
                  <a:moveTo>
                    <a:pt x="150780" y="329483"/>
                  </a:moveTo>
                  <a:lnTo>
                    <a:pt x="150780" y="298769"/>
                  </a:lnTo>
                </a:path>
                <a:path w="977900" h="768350">
                  <a:moveTo>
                    <a:pt x="150780" y="268054"/>
                  </a:moveTo>
                  <a:lnTo>
                    <a:pt x="150780" y="237340"/>
                  </a:lnTo>
                </a:path>
                <a:path w="977900" h="768350">
                  <a:moveTo>
                    <a:pt x="150780" y="206625"/>
                  </a:moveTo>
                  <a:lnTo>
                    <a:pt x="150780" y="175910"/>
                  </a:lnTo>
                </a:path>
                <a:path w="977900" h="768350">
                  <a:moveTo>
                    <a:pt x="150780" y="145196"/>
                  </a:moveTo>
                  <a:lnTo>
                    <a:pt x="150780" y="111689"/>
                  </a:lnTo>
                </a:path>
                <a:path w="977900" h="768350">
                  <a:moveTo>
                    <a:pt x="150780" y="80974"/>
                  </a:moveTo>
                  <a:lnTo>
                    <a:pt x="150780" y="50260"/>
                  </a:lnTo>
                </a:path>
                <a:path w="977900" h="768350">
                  <a:moveTo>
                    <a:pt x="150780" y="19545"/>
                  </a:moveTo>
                  <a:lnTo>
                    <a:pt x="150780" y="0"/>
                  </a:lnTo>
                </a:path>
                <a:path w="977900" h="768350">
                  <a:moveTo>
                    <a:pt x="195456" y="767864"/>
                  </a:moveTo>
                  <a:lnTo>
                    <a:pt x="195456" y="765072"/>
                  </a:lnTo>
                </a:path>
                <a:path w="977900" h="768350">
                  <a:moveTo>
                    <a:pt x="195456" y="734358"/>
                  </a:moveTo>
                  <a:lnTo>
                    <a:pt x="195456" y="703643"/>
                  </a:lnTo>
                </a:path>
                <a:path w="977900" h="768350">
                  <a:moveTo>
                    <a:pt x="195456" y="670136"/>
                  </a:moveTo>
                  <a:lnTo>
                    <a:pt x="195456" y="639422"/>
                  </a:lnTo>
                </a:path>
                <a:path w="977900" h="768350">
                  <a:moveTo>
                    <a:pt x="195456" y="608707"/>
                  </a:moveTo>
                  <a:lnTo>
                    <a:pt x="195456" y="577992"/>
                  </a:lnTo>
                </a:path>
                <a:path w="977900" h="768350">
                  <a:moveTo>
                    <a:pt x="195456" y="547278"/>
                  </a:moveTo>
                  <a:lnTo>
                    <a:pt x="195456" y="516563"/>
                  </a:lnTo>
                </a:path>
                <a:path w="977900" h="768350">
                  <a:moveTo>
                    <a:pt x="195456" y="485849"/>
                  </a:moveTo>
                  <a:lnTo>
                    <a:pt x="195456" y="455134"/>
                  </a:lnTo>
                </a:path>
                <a:path w="977900" h="768350">
                  <a:moveTo>
                    <a:pt x="195456" y="424419"/>
                  </a:moveTo>
                  <a:lnTo>
                    <a:pt x="195456" y="390913"/>
                  </a:lnTo>
                </a:path>
                <a:path w="977900" h="768350">
                  <a:moveTo>
                    <a:pt x="195456" y="360198"/>
                  </a:moveTo>
                  <a:lnTo>
                    <a:pt x="195456" y="329483"/>
                  </a:lnTo>
                </a:path>
                <a:path w="977900" h="768350">
                  <a:moveTo>
                    <a:pt x="195456" y="298769"/>
                  </a:moveTo>
                  <a:lnTo>
                    <a:pt x="195456" y="268054"/>
                  </a:lnTo>
                </a:path>
                <a:path w="977900" h="768350">
                  <a:moveTo>
                    <a:pt x="195456" y="237340"/>
                  </a:moveTo>
                  <a:lnTo>
                    <a:pt x="195456" y="206625"/>
                  </a:lnTo>
                </a:path>
                <a:path w="977900" h="768350">
                  <a:moveTo>
                    <a:pt x="195456" y="175910"/>
                  </a:moveTo>
                  <a:lnTo>
                    <a:pt x="195456" y="145196"/>
                  </a:lnTo>
                </a:path>
                <a:path w="977900" h="768350">
                  <a:moveTo>
                    <a:pt x="195456" y="111689"/>
                  </a:moveTo>
                  <a:lnTo>
                    <a:pt x="195456" y="80974"/>
                  </a:lnTo>
                </a:path>
                <a:path w="977900" h="768350">
                  <a:moveTo>
                    <a:pt x="195456" y="50260"/>
                  </a:moveTo>
                  <a:lnTo>
                    <a:pt x="195456" y="19545"/>
                  </a:lnTo>
                </a:path>
                <a:path w="977900" h="768350">
                  <a:moveTo>
                    <a:pt x="242924" y="765072"/>
                  </a:moveTo>
                  <a:lnTo>
                    <a:pt x="242924" y="734358"/>
                  </a:lnTo>
                </a:path>
                <a:path w="977900" h="768350">
                  <a:moveTo>
                    <a:pt x="242924" y="703643"/>
                  </a:moveTo>
                  <a:lnTo>
                    <a:pt x="242924" y="670136"/>
                  </a:lnTo>
                </a:path>
                <a:path w="977900" h="768350">
                  <a:moveTo>
                    <a:pt x="242924" y="639422"/>
                  </a:moveTo>
                  <a:lnTo>
                    <a:pt x="242924" y="608707"/>
                  </a:lnTo>
                </a:path>
                <a:path w="977900" h="768350">
                  <a:moveTo>
                    <a:pt x="242924" y="577992"/>
                  </a:moveTo>
                  <a:lnTo>
                    <a:pt x="242924" y="547278"/>
                  </a:lnTo>
                </a:path>
                <a:path w="977900" h="768350">
                  <a:moveTo>
                    <a:pt x="242924" y="516563"/>
                  </a:moveTo>
                  <a:lnTo>
                    <a:pt x="242924" y="485849"/>
                  </a:lnTo>
                </a:path>
                <a:path w="977900" h="768350">
                  <a:moveTo>
                    <a:pt x="242924" y="455134"/>
                  </a:moveTo>
                  <a:lnTo>
                    <a:pt x="242924" y="424419"/>
                  </a:lnTo>
                </a:path>
                <a:path w="977900" h="768350">
                  <a:moveTo>
                    <a:pt x="242924" y="390913"/>
                  </a:moveTo>
                  <a:lnTo>
                    <a:pt x="242924" y="360198"/>
                  </a:lnTo>
                </a:path>
                <a:path w="977900" h="768350">
                  <a:moveTo>
                    <a:pt x="242924" y="329483"/>
                  </a:moveTo>
                  <a:lnTo>
                    <a:pt x="242924" y="298769"/>
                  </a:lnTo>
                </a:path>
                <a:path w="977900" h="768350">
                  <a:moveTo>
                    <a:pt x="242924" y="268054"/>
                  </a:moveTo>
                  <a:lnTo>
                    <a:pt x="242924" y="237340"/>
                  </a:lnTo>
                </a:path>
                <a:path w="977900" h="768350">
                  <a:moveTo>
                    <a:pt x="242924" y="206625"/>
                  </a:moveTo>
                  <a:lnTo>
                    <a:pt x="242924" y="175910"/>
                  </a:lnTo>
                </a:path>
                <a:path w="977900" h="768350">
                  <a:moveTo>
                    <a:pt x="242924" y="145196"/>
                  </a:moveTo>
                  <a:lnTo>
                    <a:pt x="242924" y="111689"/>
                  </a:lnTo>
                </a:path>
                <a:path w="977900" h="768350">
                  <a:moveTo>
                    <a:pt x="767864" y="19545"/>
                  </a:moveTo>
                  <a:lnTo>
                    <a:pt x="977282" y="19545"/>
                  </a:lnTo>
                </a:path>
                <a:path w="977900" h="768350">
                  <a:moveTo>
                    <a:pt x="767864" y="50260"/>
                  </a:moveTo>
                  <a:lnTo>
                    <a:pt x="977282" y="50260"/>
                  </a:lnTo>
                </a:path>
                <a:path w="977900" h="768350">
                  <a:moveTo>
                    <a:pt x="767864" y="80974"/>
                  </a:moveTo>
                  <a:lnTo>
                    <a:pt x="977282" y="80974"/>
                  </a:lnTo>
                </a:path>
                <a:path w="977900" h="768350">
                  <a:moveTo>
                    <a:pt x="720396" y="111689"/>
                  </a:moveTo>
                  <a:lnTo>
                    <a:pt x="977282" y="111689"/>
                  </a:lnTo>
                </a:path>
                <a:path w="977900" h="768350">
                  <a:moveTo>
                    <a:pt x="720396" y="145196"/>
                  </a:moveTo>
                  <a:lnTo>
                    <a:pt x="977282" y="145196"/>
                  </a:lnTo>
                </a:path>
                <a:path w="977900" h="768350">
                  <a:moveTo>
                    <a:pt x="720396" y="175910"/>
                  </a:moveTo>
                  <a:lnTo>
                    <a:pt x="977282" y="175910"/>
                  </a:lnTo>
                </a:path>
                <a:path w="977900" h="768350">
                  <a:moveTo>
                    <a:pt x="720396" y="206625"/>
                  </a:moveTo>
                  <a:lnTo>
                    <a:pt x="977282" y="206625"/>
                  </a:lnTo>
                </a:path>
                <a:path w="977900" h="768350">
                  <a:moveTo>
                    <a:pt x="720396" y="237340"/>
                  </a:moveTo>
                  <a:lnTo>
                    <a:pt x="977282" y="237340"/>
                  </a:lnTo>
                </a:path>
                <a:path w="977900" h="768350">
                  <a:moveTo>
                    <a:pt x="720396" y="268054"/>
                  </a:moveTo>
                  <a:lnTo>
                    <a:pt x="977282" y="268054"/>
                  </a:lnTo>
                </a:path>
                <a:path w="977900" h="768350">
                  <a:moveTo>
                    <a:pt x="720396" y="298769"/>
                  </a:moveTo>
                  <a:lnTo>
                    <a:pt x="977282" y="298769"/>
                  </a:lnTo>
                </a:path>
                <a:path w="977900" h="768350">
                  <a:moveTo>
                    <a:pt x="720396" y="329483"/>
                  </a:moveTo>
                  <a:lnTo>
                    <a:pt x="977282" y="329483"/>
                  </a:lnTo>
                </a:path>
                <a:path w="977900" h="768350">
                  <a:moveTo>
                    <a:pt x="720396" y="360198"/>
                  </a:moveTo>
                  <a:lnTo>
                    <a:pt x="977282" y="360198"/>
                  </a:lnTo>
                </a:path>
                <a:path w="977900" h="768350">
                  <a:moveTo>
                    <a:pt x="720396" y="390913"/>
                  </a:moveTo>
                  <a:lnTo>
                    <a:pt x="977282" y="390913"/>
                  </a:lnTo>
                </a:path>
                <a:path w="977900" h="768350">
                  <a:moveTo>
                    <a:pt x="720396" y="424419"/>
                  </a:moveTo>
                  <a:lnTo>
                    <a:pt x="977282" y="424419"/>
                  </a:lnTo>
                </a:path>
                <a:path w="977900" h="768350">
                  <a:moveTo>
                    <a:pt x="720396" y="455134"/>
                  </a:moveTo>
                  <a:lnTo>
                    <a:pt x="977282" y="455134"/>
                  </a:lnTo>
                </a:path>
                <a:path w="977900" h="768350">
                  <a:moveTo>
                    <a:pt x="720396" y="485849"/>
                  </a:moveTo>
                  <a:lnTo>
                    <a:pt x="977282" y="485849"/>
                  </a:lnTo>
                </a:path>
                <a:path w="977900" h="768350">
                  <a:moveTo>
                    <a:pt x="720396" y="516563"/>
                  </a:moveTo>
                  <a:lnTo>
                    <a:pt x="977282" y="516563"/>
                  </a:lnTo>
                </a:path>
                <a:path w="977900" h="768350">
                  <a:moveTo>
                    <a:pt x="720396" y="547278"/>
                  </a:moveTo>
                  <a:lnTo>
                    <a:pt x="977282" y="547278"/>
                  </a:lnTo>
                </a:path>
                <a:path w="977900" h="768350">
                  <a:moveTo>
                    <a:pt x="720396" y="577992"/>
                  </a:moveTo>
                  <a:lnTo>
                    <a:pt x="977282" y="577992"/>
                  </a:lnTo>
                </a:path>
                <a:path w="977900" h="768350">
                  <a:moveTo>
                    <a:pt x="720396" y="608707"/>
                  </a:moveTo>
                  <a:lnTo>
                    <a:pt x="977282" y="608707"/>
                  </a:lnTo>
                </a:path>
                <a:path w="977900" h="768350">
                  <a:moveTo>
                    <a:pt x="720396" y="639422"/>
                  </a:moveTo>
                  <a:lnTo>
                    <a:pt x="977282" y="639422"/>
                  </a:lnTo>
                </a:path>
                <a:path w="977900" h="768350">
                  <a:moveTo>
                    <a:pt x="720396" y="670136"/>
                  </a:moveTo>
                  <a:lnTo>
                    <a:pt x="977282" y="670136"/>
                  </a:lnTo>
                </a:path>
                <a:path w="977900" h="768350">
                  <a:moveTo>
                    <a:pt x="720396" y="703643"/>
                  </a:moveTo>
                  <a:lnTo>
                    <a:pt x="977282" y="703643"/>
                  </a:lnTo>
                </a:path>
                <a:path w="977900" h="768350">
                  <a:moveTo>
                    <a:pt x="720396" y="734358"/>
                  </a:moveTo>
                  <a:lnTo>
                    <a:pt x="977282" y="734358"/>
                  </a:lnTo>
                </a:path>
                <a:path w="977900" h="768350">
                  <a:moveTo>
                    <a:pt x="720396" y="765072"/>
                  </a:moveTo>
                  <a:lnTo>
                    <a:pt x="977282" y="765072"/>
                  </a:lnTo>
                </a:path>
                <a:path w="977900" h="768350">
                  <a:moveTo>
                    <a:pt x="753903" y="767864"/>
                  </a:moveTo>
                  <a:lnTo>
                    <a:pt x="753903" y="765072"/>
                  </a:lnTo>
                </a:path>
                <a:path w="977900" h="768350">
                  <a:moveTo>
                    <a:pt x="753903" y="734358"/>
                  </a:moveTo>
                  <a:lnTo>
                    <a:pt x="753903" y="703643"/>
                  </a:lnTo>
                </a:path>
                <a:path w="977900" h="768350">
                  <a:moveTo>
                    <a:pt x="753903" y="670136"/>
                  </a:moveTo>
                  <a:lnTo>
                    <a:pt x="753903" y="639422"/>
                  </a:lnTo>
                </a:path>
                <a:path w="977900" h="768350">
                  <a:moveTo>
                    <a:pt x="753903" y="608707"/>
                  </a:moveTo>
                  <a:lnTo>
                    <a:pt x="753903" y="577992"/>
                  </a:lnTo>
                </a:path>
                <a:path w="977900" h="768350">
                  <a:moveTo>
                    <a:pt x="753903" y="547278"/>
                  </a:moveTo>
                  <a:lnTo>
                    <a:pt x="753903" y="516563"/>
                  </a:lnTo>
                </a:path>
                <a:path w="977900" h="768350">
                  <a:moveTo>
                    <a:pt x="753903" y="485849"/>
                  </a:moveTo>
                  <a:lnTo>
                    <a:pt x="753903" y="455134"/>
                  </a:lnTo>
                </a:path>
                <a:path w="977900" h="768350">
                  <a:moveTo>
                    <a:pt x="753903" y="424419"/>
                  </a:moveTo>
                  <a:lnTo>
                    <a:pt x="753903" y="390913"/>
                  </a:lnTo>
                </a:path>
                <a:path w="977900" h="768350">
                  <a:moveTo>
                    <a:pt x="753903" y="360198"/>
                  </a:moveTo>
                  <a:lnTo>
                    <a:pt x="753903" y="329483"/>
                  </a:lnTo>
                </a:path>
                <a:path w="977900" h="768350">
                  <a:moveTo>
                    <a:pt x="753903" y="298769"/>
                  </a:moveTo>
                  <a:lnTo>
                    <a:pt x="753903" y="268054"/>
                  </a:lnTo>
                </a:path>
                <a:path w="977900" h="768350">
                  <a:moveTo>
                    <a:pt x="753903" y="237340"/>
                  </a:moveTo>
                  <a:lnTo>
                    <a:pt x="753903" y="206625"/>
                  </a:lnTo>
                </a:path>
                <a:path w="977900" h="768350">
                  <a:moveTo>
                    <a:pt x="753903" y="175910"/>
                  </a:moveTo>
                  <a:lnTo>
                    <a:pt x="753903" y="145196"/>
                  </a:lnTo>
                </a:path>
                <a:path w="977900" h="768350">
                  <a:moveTo>
                    <a:pt x="753903" y="111689"/>
                  </a:moveTo>
                  <a:lnTo>
                    <a:pt x="753903" y="103312"/>
                  </a:lnTo>
                </a:path>
                <a:path w="977900" h="768350">
                  <a:moveTo>
                    <a:pt x="801371" y="765072"/>
                  </a:moveTo>
                  <a:lnTo>
                    <a:pt x="801371" y="734358"/>
                  </a:lnTo>
                </a:path>
                <a:path w="977900" h="768350">
                  <a:moveTo>
                    <a:pt x="801371" y="703643"/>
                  </a:moveTo>
                  <a:lnTo>
                    <a:pt x="801371" y="670136"/>
                  </a:lnTo>
                </a:path>
                <a:path w="977900" h="768350">
                  <a:moveTo>
                    <a:pt x="801371" y="639422"/>
                  </a:moveTo>
                  <a:lnTo>
                    <a:pt x="801371" y="608707"/>
                  </a:lnTo>
                </a:path>
                <a:path w="977900" h="768350">
                  <a:moveTo>
                    <a:pt x="801371" y="577992"/>
                  </a:moveTo>
                  <a:lnTo>
                    <a:pt x="801371" y="547278"/>
                  </a:lnTo>
                </a:path>
                <a:path w="977900" h="768350">
                  <a:moveTo>
                    <a:pt x="801371" y="516563"/>
                  </a:moveTo>
                  <a:lnTo>
                    <a:pt x="801371" y="485849"/>
                  </a:lnTo>
                </a:path>
                <a:path w="977900" h="768350">
                  <a:moveTo>
                    <a:pt x="801371" y="455134"/>
                  </a:moveTo>
                  <a:lnTo>
                    <a:pt x="801371" y="424419"/>
                  </a:lnTo>
                </a:path>
                <a:path w="977900" h="768350">
                  <a:moveTo>
                    <a:pt x="801371" y="390913"/>
                  </a:moveTo>
                  <a:lnTo>
                    <a:pt x="801371" y="360198"/>
                  </a:lnTo>
                </a:path>
                <a:path w="977900" h="768350">
                  <a:moveTo>
                    <a:pt x="801371" y="329483"/>
                  </a:moveTo>
                  <a:lnTo>
                    <a:pt x="801371" y="298769"/>
                  </a:lnTo>
                </a:path>
                <a:path w="977900" h="768350">
                  <a:moveTo>
                    <a:pt x="801371" y="268054"/>
                  </a:moveTo>
                  <a:lnTo>
                    <a:pt x="801371" y="237340"/>
                  </a:lnTo>
                </a:path>
                <a:path w="977900" h="768350">
                  <a:moveTo>
                    <a:pt x="801371" y="206625"/>
                  </a:moveTo>
                  <a:lnTo>
                    <a:pt x="801371" y="175910"/>
                  </a:lnTo>
                </a:path>
                <a:path w="977900" h="768350">
                  <a:moveTo>
                    <a:pt x="801371" y="145196"/>
                  </a:moveTo>
                  <a:lnTo>
                    <a:pt x="801371" y="111689"/>
                  </a:lnTo>
                </a:path>
                <a:path w="977900" h="768350">
                  <a:moveTo>
                    <a:pt x="801371" y="80974"/>
                  </a:moveTo>
                  <a:lnTo>
                    <a:pt x="801371" y="50260"/>
                  </a:lnTo>
                </a:path>
                <a:path w="977900" h="768350">
                  <a:moveTo>
                    <a:pt x="801371" y="19545"/>
                  </a:moveTo>
                  <a:lnTo>
                    <a:pt x="801371" y="0"/>
                  </a:lnTo>
                </a:path>
                <a:path w="977900" h="768350">
                  <a:moveTo>
                    <a:pt x="848839" y="767864"/>
                  </a:moveTo>
                  <a:lnTo>
                    <a:pt x="848839" y="765072"/>
                  </a:lnTo>
                </a:path>
                <a:path w="977900" h="768350">
                  <a:moveTo>
                    <a:pt x="848839" y="734358"/>
                  </a:moveTo>
                  <a:lnTo>
                    <a:pt x="848839" y="703643"/>
                  </a:lnTo>
                </a:path>
                <a:path w="977900" h="768350">
                  <a:moveTo>
                    <a:pt x="848839" y="670136"/>
                  </a:moveTo>
                  <a:lnTo>
                    <a:pt x="848839" y="639422"/>
                  </a:lnTo>
                </a:path>
                <a:path w="977900" h="768350">
                  <a:moveTo>
                    <a:pt x="848839" y="608707"/>
                  </a:moveTo>
                  <a:lnTo>
                    <a:pt x="848839" y="577992"/>
                  </a:lnTo>
                </a:path>
                <a:path w="977900" h="768350">
                  <a:moveTo>
                    <a:pt x="848839" y="547278"/>
                  </a:moveTo>
                  <a:lnTo>
                    <a:pt x="848839" y="516563"/>
                  </a:lnTo>
                </a:path>
                <a:path w="977900" h="768350">
                  <a:moveTo>
                    <a:pt x="848839" y="485849"/>
                  </a:moveTo>
                  <a:lnTo>
                    <a:pt x="848839" y="455134"/>
                  </a:lnTo>
                </a:path>
                <a:path w="977900" h="768350">
                  <a:moveTo>
                    <a:pt x="848839" y="424419"/>
                  </a:moveTo>
                  <a:lnTo>
                    <a:pt x="848839" y="390913"/>
                  </a:lnTo>
                </a:path>
                <a:path w="977900" h="768350">
                  <a:moveTo>
                    <a:pt x="848839" y="360198"/>
                  </a:moveTo>
                  <a:lnTo>
                    <a:pt x="848839" y="329483"/>
                  </a:lnTo>
                </a:path>
                <a:path w="977900" h="768350">
                  <a:moveTo>
                    <a:pt x="848839" y="298769"/>
                  </a:moveTo>
                  <a:lnTo>
                    <a:pt x="848839" y="268054"/>
                  </a:lnTo>
                </a:path>
                <a:path w="977900" h="768350">
                  <a:moveTo>
                    <a:pt x="848839" y="237340"/>
                  </a:moveTo>
                  <a:lnTo>
                    <a:pt x="848839" y="206625"/>
                  </a:lnTo>
                </a:path>
                <a:path w="977900" h="768350">
                  <a:moveTo>
                    <a:pt x="848839" y="175910"/>
                  </a:moveTo>
                  <a:lnTo>
                    <a:pt x="848839" y="145196"/>
                  </a:lnTo>
                </a:path>
                <a:path w="977900" h="768350">
                  <a:moveTo>
                    <a:pt x="848839" y="111689"/>
                  </a:moveTo>
                  <a:lnTo>
                    <a:pt x="848839" y="80974"/>
                  </a:lnTo>
                </a:path>
                <a:path w="977900" h="768350">
                  <a:moveTo>
                    <a:pt x="848839" y="50260"/>
                  </a:moveTo>
                  <a:lnTo>
                    <a:pt x="848839" y="19545"/>
                  </a:lnTo>
                </a:path>
                <a:path w="977900" h="768350">
                  <a:moveTo>
                    <a:pt x="893515" y="765072"/>
                  </a:moveTo>
                  <a:lnTo>
                    <a:pt x="893515" y="734358"/>
                  </a:lnTo>
                </a:path>
                <a:path w="977900" h="768350">
                  <a:moveTo>
                    <a:pt x="893515" y="703643"/>
                  </a:moveTo>
                  <a:lnTo>
                    <a:pt x="893515" y="670136"/>
                  </a:lnTo>
                </a:path>
                <a:path w="977900" h="768350">
                  <a:moveTo>
                    <a:pt x="893515" y="639422"/>
                  </a:moveTo>
                  <a:lnTo>
                    <a:pt x="893515" y="608707"/>
                  </a:lnTo>
                </a:path>
                <a:path w="977900" h="768350">
                  <a:moveTo>
                    <a:pt x="893515" y="577992"/>
                  </a:moveTo>
                  <a:lnTo>
                    <a:pt x="893515" y="547278"/>
                  </a:lnTo>
                </a:path>
                <a:path w="977900" h="768350">
                  <a:moveTo>
                    <a:pt x="893515" y="516563"/>
                  </a:moveTo>
                  <a:lnTo>
                    <a:pt x="893515" y="485849"/>
                  </a:lnTo>
                </a:path>
                <a:path w="977900" h="768350">
                  <a:moveTo>
                    <a:pt x="893515" y="455134"/>
                  </a:moveTo>
                  <a:lnTo>
                    <a:pt x="893515" y="424419"/>
                  </a:lnTo>
                </a:path>
                <a:path w="977900" h="768350">
                  <a:moveTo>
                    <a:pt x="893515" y="390913"/>
                  </a:moveTo>
                  <a:lnTo>
                    <a:pt x="893515" y="360198"/>
                  </a:lnTo>
                </a:path>
                <a:path w="977900" h="768350">
                  <a:moveTo>
                    <a:pt x="893515" y="329483"/>
                  </a:moveTo>
                  <a:lnTo>
                    <a:pt x="893515" y="298769"/>
                  </a:lnTo>
                </a:path>
                <a:path w="977900" h="768350">
                  <a:moveTo>
                    <a:pt x="893515" y="268054"/>
                  </a:moveTo>
                  <a:lnTo>
                    <a:pt x="893515" y="237340"/>
                  </a:lnTo>
                </a:path>
                <a:path w="977900" h="768350">
                  <a:moveTo>
                    <a:pt x="893515" y="206625"/>
                  </a:moveTo>
                  <a:lnTo>
                    <a:pt x="893515" y="175910"/>
                  </a:lnTo>
                </a:path>
                <a:path w="977900" h="768350">
                  <a:moveTo>
                    <a:pt x="893515" y="145196"/>
                  </a:moveTo>
                  <a:lnTo>
                    <a:pt x="893515" y="111689"/>
                  </a:lnTo>
                </a:path>
                <a:path w="977900" h="768350">
                  <a:moveTo>
                    <a:pt x="893515" y="80974"/>
                  </a:moveTo>
                  <a:lnTo>
                    <a:pt x="893515" y="50260"/>
                  </a:lnTo>
                </a:path>
                <a:path w="977900" h="768350">
                  <a:moveTo>
                    <a:pt x="893515" y="19545"/>
                  </a:moveTo>
                  <a:lnTo>
                    <a:pt x="893515" y="0"/>
                  </a:lnTo>
                </a:path>
                <a:path w="977900" h="768350">
                  <a:moveTo>
                    <a:pt x="940983" y="767864"/>
                  </a:moveTo>
                  <a:lnTo>
                    <a:pt x="940983" y="765072"/>
                  </a:lnTo>
                </a:path>
                <a:path w="977900" h="768350">
                  <a:moveTo>
                    <a:pt x="940983" y="734358"/>
                  </a:moveTo>
                  <a:lnTo>
                    <a:pt x="940983" y="703643"/>
                  </a:lnTo>
                </a:path>
                <a:path w="977900" h="768350">
                  <a:moveTo>
                    <a:pt x="940983" y="670136"/>
                  </a:moveTo>
                  <a:lnTo>
                    <a:pt x="940983" y="639422"/>
                  </a:lnTo>
                </a:path>
                <a:path w="977900" h="768350">
                  <a:moveTo>
                    <a:pt x="940983" y="608707"/>
                  </a:moveTo>
                  <a:lnTo>
                    <a:pt x="940983" y="577992"/>
                  </a:lnTo>
                </a:path>
                <a:path w="977900" h="768350">
                  <a:moveTo>
                    <a:pt x="940983" y="547278"/>
                  </a:moveTo>
                  <a:lnTo>
                    <a:pt x="940983" y="516563"/>
                  </a:lnTo>
                </a:path>
                <a:path w="977900" h="768350">
                  <a:moveTo>
                    <a:pt x="940983" y="485849"/>
                  </a:moveTo>
                  <a:lnTo>
                    <a:pt x="940983" y="455134"/>
                  </a:lnTo>
                </a:path>
                <a:path w="977900" h="768350">
                  <a:moveTo>
                    <a:pt x="940983" y="424419"/>
                  </a:moveTo>
                  <a:lnTo>
                    <a:pt x="940983" y="390913"/>
                  </a:lnTo>
                </a:path>
                <a:path w="977900" h="768350">
                  <a:moveTo>
                    <a:pt x="940983" y="360198"/>
                  </a:moveTo>
                  <a:lnTo>
                    <a:pt x="940983" y="329483"/>
                  </a:lnTo>
                </a:path>
                <a:path w="977900" h="768350">
                  <a:moveTo>
                    <a:pt x="940983" y="298769"/>
                  </a:moveTo>
                  <a:lnTo>
                    <a:pt x="940983" y="268054"/>
                  </a:lnTo>
                </a:path>
                <a:path w="977900" h="768350">
                  <a:moveTo>
                    <a:pt x="940983" y="237340"/>
                  </a:moveTo>
                  <a:lnTo>
                    <a:pt x="940983" y="206625"/>
                  </a:lnTo>
                </a:path>
                <a:path w="977900" h="768350">
                  <a:moveTo>
                    <a:pt x="940983" y="175910"/>
                  </a:moveTo>
                  <a:lnTo>
                    <a:pt x="940983" y="145196"/>
                  </a:lnTo>
                </a:path>
                <a:path w="977900" h="768350">
                  <a:moveTo>
                    <a:pt x="940983" y="111689"/>
                  </a:moveTo>
                  <a:lnTo>
                    <a:pt x="940983" y="80974"/>
                  </a:lnTo>
                </a:path>
                <a:path w="977900" h="768350">
                  <a:moveTo>
                    <a:pt x="940983" y="50260"/>
                  </a:moveTo>
                  <a:lnTo>
                    <a:pt x="940983" y="195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9901269" y="3507048"/>
              <a:ext cx="1957705" cy="547370"/>
            </a:xfrm>
            <a:custGeom>
              <a:avLst/>
              <a:gdLst/>
              <a:ahLst/>
              <a:cxnLst/>
              <a:rect l="l" t="t" r="r" b="b"/>
              <a:pathLst>
                <a:path w="1957704" h="547370">
                  <a:moveTo>
                    <a:pt x="0" y="547278"/>
                  </a:moveTo>
                  <a:lnTo>
                    <a:pt x="1957357" y="547278"/>
                  </a:lnTo>
                  <a:lnTo>
                    <a:pt x="1957357" y="430004"/>
                  </a:lnTo>
                  <a:lnTo>
                    <a:pt x="0" y="430004"/>
                  </a:lnTo>
                  <a:lnTo>
                    <a:pt x="0" y="547278"/>
                  </a:lnTo>
                </a:path>
                <a:path w="1957704" h="547370">
                  <a:moveTo>
                    <a:pt x="0" y="430004"/>
                  </a:moveTo>
                  <a:lnTo>
                    <a:pt x="0" y="418835"/>
                  </a:lnTo>
                  <a:lnTo>
                    <a:pt x="1957357" y="418835"/>
                  </a:lnTo>
                </a:path>
                <a:path w="1957704" h="547370">
                  <a:moveTo>
                    <a:pt x="36299" y="0"/>
                  </a:moveTo>
                  <a:lnTo>
                    <a:pt x="1921058" y="0"/>
                  </a:lnTo>
                </a:path>
                <a:path w="1957704" h="547370">
                  <a:moveTo>
                    <a:pt x="36299" y="16753"/>
                  </a:moveTo>
                  <a:lnTo>
                    <a:pt x="1921058" y="16753"/>
                  </a:lnTo>
                </a:path>
                <a:path w="1957704" h="547370">
                  <a:moveTo>
                    <a:pt x="106104" y="64221"/>
                  </a:moveTo>
                  <a:lnTo>
                    <a:pt x="1083387" y="64221"/>
                  </a:lnTo>
                </a:path>
                <a:path w="1957704" h="547370">
                  <a:moveTo>
                    <a:pt x="1153193" y="64221"/>
                  </a:moveTo>
                  <a:lnTo>
                    <a:pt x="1851252" y="64221"/>
                  </a:lnTo>
                </a:path>
                <a:path w="1957704" h="547370">
                  <a:moveTo>
                    <a:pt x="106104" y="80974"/>
                  </a:moveTo>
                  <a:lnTo>
                    <a:pt x="1083387" y="80974"/>
                  </a:lnTo>
                </a:path>
                <a:path w="1957704" h="547370">
                  <a:moveTo>
                    <a:pt x="1153193" y="80974"/>
                  </a:moveTo>
                  <a:lnTo>
                    <a:pt x="1851252" y="80974"/>
                  </a:lnTo>
                </a:path>
                <a:path w="1957704" h="547370">
                  <a:moveTo>
                    <a:pt x="1957357" y="418835"/>
                  </a:moveTo>
                  <a:lnTo>
                    <a:pt x="1957357" y="4300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9527108" y="5347131"/>
              <a:ext cx="410845" cy="4903470"/>
            </a:xfrm>
            <a:custGeom>
              <a:avLst/>
              <a:gdLst/>
              <a:ahLst/>
              <a:cxnLst/>
              <a:rect l="l" t="t" r="r" b="b"/>
              <a:pathLst>
                <a:path w="410845" h="4903470">
                  <a:moveTo>
                    <a:pt x="362990" y="0"/>
                  </a:moveTo>
                  <a:lnTo>
                    <a:pt x="374159" y="0"/>
                  </a:lnTo>
                </a:path>
                <a:path w="410845" h="4903470">
                  <a:moveTo>
                    <a:pt x="332276" y="30714"/>
                  </a:moveTo>
                  <a:lnTo>
                    <a:pt x="374159" y="30714"/>
                  </a:lnTo>
                </a:path>
                <a:path w="410845" h="4903470">
                  <a:moveTo>
                    <a:pt x="301561" y="61429"/>
                  </a:moveTo>
                  <a:lnTo>
                    <a:pt x="374159" y="61429"/>
                  </a:lnTo>
                </a:path>
                <a:path w="410845" h="4903470">
                  <a:moveTo>
                    <a:pt x="270846" y="92143"/>
                  </a:moveTo>
                  <a:lnTo>
                    <a:pt x="374159" y="92143"/>
                  </a:lnTo>
                </a:path>
                <a:path w="410845" h="4903470">
                  <a:moveTo>
                    <a:pt x="237340" y="122858"/>
                  </a:moveTo>
                  <a:lnTo>
                    <a:pt x="410458" y="122858"/>
                  </a:lnTo>
                </a:path>
                <a:path w="410845" h="4903470">
                  <a:moveTo>
                    <a:pt x="206625" y="153572"/>
                  </a:moveTo>
                  <a:lnTo>
                    <a:pt x="410458" y="153572"/>
                  </a:lnTo>
                </a:path>
                <a:path w="410845" h="4903470">
                  <a:moveTo>
                    <a:pt x="175910" y="184287"/>
                  </a:moveTo>
                  <a:lnTo>
                    <a:pt x="189872" y="184287"/>
                  </a:lnTo>
                </a:path>
                <a:path w="410845" h="4903470">
                  <a:moveTo>
                    <a:pt x="189872" y="184287"/>
                  </a:moveTo>
                  <a:lnTo>
                    <a:pt x="410458" y="184287"/>
                  </a:lnTo>
                </a:path>
                <a:path w="410845" h="4903470">
                  <a:moveTo>
                    <a:pt x="145196" y="217794"/>
                  </a:moveTo>
                  <a:lnTo>
                    <a:pt x="189872" y="217794"/>
                  </a:lnTo>
                </a:path>
                <a:path w="410845" h="4903470">
                  <a:moveTo>
                    <a:pt x="189872" y="217794"/>
                  </a:moveTo>
                  <a:lnTo>
                    <a:pt x="410458" y="217794"/>
                  </a:lnTo>
                </a:path>
                <a:path w="410845" h="4903470">
                  <a:moveTo>
                    <a:pt x="114481" y="248509"/>
                  </a:moveTo>
                  <a:lnTo>
                    <a:pt x="189872" y="248509"/>
                  </a:lnTo>
                </a:path>
                <a:path w="410845" h="4903470">
                  <a:moveTo>
                    <a:pt x="189872" y="248509"/>
                  </a:moveTo>
                  <a:lnTo>
                    <a:pt x="410458" y="248509"/>
                  </a:lnTo>
                </a:path>
                <a:path w="410845" h="4903470">
                  <a:moveTo>
                    <a:pt x="83767" y="279223"/>
                  </a:moveTo>
                  <a:lnTo>
                    <a:pt x="189872" y="279223"/>
                  </a:lnTo>
                </a:path>
                <a:path w="410845" h="4903470">
                  <a:moveTo>
                    <a:pt x="189872" y="279223"/>
                  </a:moveTo>
                  <a:lnTo>
                    <a:pt x="410458" y="279223"/>
                  </a:lnTo>
                </a:path>
                <a:path w="410845" h="4903470">
                  <a:moveTo>
                    <a:pt x="53052" y="309938"/>
                  </a:moveTo>
                  <a:lnTo>
                    <a:pt x="189872" y="309938"/>
                  </a:lnTo>
                </a:path>
                <a:path w="410845" h="4903470">
                  <a:moveTo>
                    <a:pt x="189872" y="309938"/>
                  </a:moveTo>
                  <a:lnTo>
                    <a:pt x="410458" y="309938"/>
                  </a:lnTo>
                </a:path>
                <a:path w="410845" h="4903470">
                  <a:moveTo>
                    <a:pt x="22337" y="340652"/>
                  </a:moveTo>
                  <a:lnTo>
                    <a:pt x="189872" y="340652"/>
                  </a:lnTo>
                </a:path>
                <a:path w="410845" h="4903470">
                  <a:moveTo>
                    <a:pt x="189872" y="340652"/>
                  </a:moveTo>
                  <a:lnTo>
                    <a:pt x="410458" y="340652"/>
                  </a:lnTo>
                </a:path>
                <a:path w="410845" h="4903470">
                  <a:moveTo>
                    <a:pt x="0" y="371367"/>
                  </a:moveTo>
                  <a:lnTo>
                    <a:pt x="189872" y="371367"/>
                  </a:lnTo>
                </a:path>
                <a:path w="410845" h="4903470">
                  <a:moveTo>
                    <a:pt x="189872" y="371367"/>
                  </a:moveTo>
                  <a:lnTo>
                    <a:pt x="410458" y="371367"/>
                  </a:lnTo>
                </a:path>
                <a:path w="410845" h="4903470">
                  <a:moveTo>
                    <a:pt x="0" y="402081"/>
                  </a:moveTo>
                  <a:lnTo>
                    <a:pt x="189872" y="402081"/>
                  </a:lnTo>
                </a:path>
                <a:path w="410845" h="4903470">
                  <a:moveTo>
                    <a:pt x="189872" y="402081"/>
                  </a:moveTo>
                  <a:lnTo>
                    <a:pt x="410458" y="402081"/>
                  </a:lnTo>
                </a:path>
                <a:path w="410845" h="4903470">
                  <a:moveTo>
                    <a:pt x="0" y="432796"/>
                  </a:moveTo>
                  <a:lnTo>
                    <a:pt x="189872" y="432796"/>
                  </a:lnTo>
                </a:path>
                <a:path w="410845" h="4903470">
                  <a:moveTo>
                    <a:pt x="189872" y="432796"/>
                  </a:moveTo>
                  <a:lnTo>
                    <a:pt x="410458" y="432796"/>
                  </a:lnTo>
                </a:path>
                <a:path w="410845" h="4903470">
                  <a:moveTo>
                    <a:pt x="0" y="463511"/>
                  </a:moveTo>
                  <a:lnTo>
                    <a:pt x="189872" y="463511"/>
                  </a:lnTo>
                </a:path>
                <a:path w="410845" h="4903470">
                  <a:moveTo>
                    <a:pt x="189872" y="463511"/>
                  </a:moveTo>
                  <a:lnTo>
                    <a:pt x="410458" y="463511"/>
                  </a:lnTo>
                </a:path>
                <a:path w="410845" h="4903470">
                  <a:moveTo>
                    <a:pt x="0" y="497018"/>
                  </a:moveTo>
                  <a:lnTo>
                    <a:pt x="189872" y="497018"/>
                  </a:lnTo>
                </a:path>
                <a:path w="410845" h="4903470">
                  <a:moveTo>
                    <a:pt x="189872" y="497018"/>
                  </a:moveTo>
                  <a:lnTo>
                    <a:pt x="410458" y="497018"/>
                  </a:lnTo>
                </a:path>
                <a:path w="410845" h="4903470">
                  <a:moveTo>
                    <a:pt x="0" y="527732"/>
                  </a:moveTo>
                  <a:lnTo>
                    <a:pt x="189872" y="527732"/>
                  </a:lnTo>
                </a:path>
                <a:path w="410845" h="4903470">
                  <a:moveTo>
                    <a:pt x="189872" y="527732"/>
                  </a:moveTo>
                  <a:lnTo>
                    <a:pt x="410458" y="527732"/>
                  </a:lnTo>
                </a:path>
                <a:path w="410845" h="4903470">
                  <a:moveTo>
                    <a:pt x="0" y="558447"/>
                  </a:moveTo>
                  <a:lnTo>
                    <a:pt x="189872" y="558447"/>
                  </a:lnTo>
                </a:path>
                <a:path w="410845" h="4903470">
                  <a:moveTo>
                    <a:pt x="189872" y="558447"/>
                  </a:moveTo>
                  <a:lnTo>
                    <a:pt x="410458" y="558447"/>
                  </a:lnTo>
                </a:path>
                <a:path w="410845" h="4903470">
                  <a:moveTo>
                    <a:pt x="0" y="589161"/>
                  </a:moveTo>
                  <a:lnTo>
                    <a:pt x="189872" y="589161"/>
                  </a:lnTo>
                </a:path>
                <a:path w="410845" h="4903470">
                  <a:moveTo>
                    <a:pt x="189872" y="589161"/>
                  </a:moveTo>
                  <a:lnTo>
                    <a:pt x="410458" y="589161"/>
                  </a:lnTo>
                </a:path>
                <a:path w="410845" h="4903470">
                  <a:moveTo>
                    <a:pt x="0" y="619876"/>
                  </a:moveTo>
                  <a:lnTo>
                    <a:pt x="189872" y="619876"/>
                  </a:lnTo>
                </a:path>
                <a:path w="410845" h="4903470">
                  <a:moveTo>
                    <a:pt x="189872" y="619876"/>
                  </a:moveTo>
                  <a:lnTo>
                    <a:pt x="410458" y="619876"/>
                  </a:lnTo>
                </a:path>
                <a:path w="410845" h="4903470">
                  <a:moveTo>
                    <a:pt x="0" y="650590"/>
                  </a:moveTo>
                  <a:lnTo>
                    <a:pt x="189872" y="650590"/>
                  </a:lnTo>
                </a:path>
                <a:path w="410845" h="4903470">
                  <a:moveTo>
                    <a:pt x="189872" y="650590"/>
                  </a:moveTo>
                  <a:lnTo>
                    <a:pt x="410458" y="650590"/>
                  </a:lnTo>
                </a:path>
                <a:path w="410845" h="4903470">
                  <a:moveTo>
                    <a:pt x="0" y="681305"/>
                  </a:moveTo>
                  <a:lnTo>
                    <a:pt x="189872" y="681305"/>
                  </a:lnTo>
                </a:path>
                <a:path w="410845" h="4903470">
                  <a:moveTo>
                    <a:pt x="189872" y="681305"/>
                  </a:moveTo>
                  <a:lnTo>
                    <a:pt x="410458" y="681305"/>
                  </a:lnTo>
                </a:path>
                <a:path w="410845" h="4903470">
                  <a:moveTo>
                    <a:pt x="0" y="712020"/>
                  </a:moveTo>
                  <a:lnTo>
                    <a:pt x="189872" y="712020"/>
                  </a:lnTo>
                </a:path>
                <a:path w="410845" h="4903470">
                  <a:moveTo>
                    <a:pt x="189872" y="712020"/>
                  </a:moveTo>
                  <a:lnTo>
                    <a:pt x="410458" y="712020"/>
                  </a:lnTo>
                </a:path>
                <a:path w="410845" h="4903470">
                  <a:moveTo>
                    <a:pt x="0" y="745527"/>
                  </a:moveTo>
                  <a:lnTo>
                    <a:pt x="189872" y="745527"/>
                  </a:lnTo>
                </a:path>
                <a:path w="410845" h="4903470">
                  <a:moveTo>
                    <a:pt x="189872" y="745527"/>
                  </a:moveTo>
                  <a:lnTo>
                    <a:pt x="410458" y="745527"/>
                  </a:lnTo>
                </a:path>
                <a:path w="410845" h="4903470">
                  <a:moveTo>
                    <a:pt x="0" y="776241"/>
                  </a:moveTo>
                  <a:lnTo>
                    <a:pt x="189872" y="776241"/>
                  </a:lnTo>
                </a:path>
                <a:path w="410845" h="4903470">
                  <a:moveTo>
                    <a:pt x="189872" y="776241"/>
                  </a:moveTo>
                  <a:lnTo>
                    <a:pt x="410458" y="776241"/>
                  </a:lnTo>
                </a:path>
                <a:path w="410845" h="4903470">
                  <a:moveTo>
                    <a:pt x="0" y="806956"/>
                  </a:moveTo>
                  <a:lnTo>
                    <a:pt x="189872" y="806956"/>
                  </a:lnTo>
                </a:path>
                <a:path w="410845" h="4903470">
                  <a:moveTo>
                    <a:pt x="189872" y="806956"/>
                  </a:moveTo>
                  <a:lnTo>
                    <a:pt x="410458" y="806956"/>
                  </a:lnTo>
                </a:path>
                <a:path w="410845" h="4903470">
                  <a:moveTo>
                    <a:pt x="0" y="837670"/>
                  </a:moveTo>
                  <a:lnTo>
                    <a:pt x="189872" y="837670"/>
                  </a:lnTo>
                </a:path>
                <a:path w="410845" h="4903470">
                  <a:moveTo>
                    <a:pt x="189872" y="837670"/>
                  </a:moveTo>
                  <a:lnTo>
                    <a:pt x="410458" y="837670"/>
                  </a:lnTo>
                </a:path>
                <a:path w="410845" h="4903470">
                  <a:moveTo>
                    <a:pt x="0" y="868385"/>
                  </a:moveTo>
                  <a:lnTo>
                    <a:pt x="189872" y="868385"/>
                  </a:lnTo>
                </a:path>
                <a:path w="410845" h="4903470">
                  <a:moveTo>
                    <a:pt x="189872" y="868385"/>
                  </a:moveTo>
                  <a:lnTo>
                    <a:pt x="410458" y="868385"/>
                  </a:lnTo>
                </a:path>
                <a:path w="410845" h="4903470">
                  <a:moveTo>
                    <a:pt x="0" y="899100"/>
                  </a:moveTo>
                  <a:lnTo>
                    <a:pt x="189872" y="899100"/>
                  </a:lnTo>
                </a:path>
                <a:path w="410845" h="4903470">
                  <a:moveTo>
                    <a:pt x="189872" y="899100"/>
                  </a:moveTo>
                  <a:lnTo>
                    <a:pt x="410458" y="899100"/>
                  </a:lnTo>
                </a:path>
                <a:path w="410845" h="4903470">
                  <a:moveTo>
                    <a:pt x="0" y="929814"/>
                  </a:moveTo>
                  <a:lnTo>
                    <a:pt x="189872" y="929814"/>
                  </a:lnTo>
                </a:path>
                <a:path w="410845" h="4903470">
                  <a:moveTo>
                    <a:pt x="189872" y="929814"/>
                  </a:moveTo>
                  <a:lnTo>
                    <a:pt x="410458" y="929814"/>
                  </a:lnTo>
                </a:path>
                <a:path w="410845" h="4903470">
                  <a:moveTo>
                    <a:pt x="0" y="960529"/>
                  </a:moveTo>
                  <a:lnTo>
                    <a:pt x="189872" y="960529"/>
                  </a:lnTo>
                </a:path>
                <a:path w="410845" h="4903470">
                  <a:moveTo>
                    <a:pt x="189872" y="960529"/>
                  </a:moveTo>
                  <a:lnTo>
                    <a:pt x="410458" y="960529"/>
                  </a:lnTo>
                </a:path>
                <a:path w="410845" h="4903470">
                  <a:moveTo>
                    <a:pt x="0" y="991243"/>
                  </a:moveTo>
                  <a:lnTo>
                    <a:pt x="189872" y="991243"/>
                  </a:lnTo>
                </a:path>
                <a:path w="410845" h="4903470">
                  <a:moveTo>
                    <a:pt x="189872" y="991243"/>
                  </a:moveTo>
                  <a:lnTo>
                    <a:pt x="410458" y="991243"/>
                  </a:lnTo>
                </a:path>
                <a:path w="410845" h="4903470">
                  <a:moveTo>
                    <a:pt x="0" y="1024750"/>
                  </a:moveTo>
                  <a:lnTo>
                    <a:pt x="189872" y="1024750"/>
                  </a:lnTo>
                </a:path>
                <a:path w="410845" h="4903470">
                  <a:moveTo>
                    <a:pt x="189872" y="1024750"/>
                  </a:moveTo>
                  <a:lnTo>
                    <a:pt x="410458" y="1024750"/>
                  </a:lnTo>
                </a:path>
                <a:path w="410845" h="4903470">
                  <a:moveTo>
                    <a:pt x="142404" y="1055465"/>
                  </a:moveTo>
                  <a:lnTo>
                    <a:pt x="189872" y="1055465"/>
                  </a:lnTo>
                </a:path>
                <a:path w="410845" h="4903470">
                  <a:moveTo>
                    <a:pt x="189872" y="1055465"/>
                  </a:moveTo>
                  <a:lnTo>
                    <a:pt x="410458" y="1055465"/>
                  </a:lnTo>
                </a:path>
                <a:path w="410845" h="4903470">
                  <a:moveTo>
                    <a:pt x="142404" y="1086179"/>
                  </a:moveTo>
                  <a:lnTo>
                    <a:pt x="189872" y="1086179"/>
                  </a:lnTo>
                </a:path>
                <a:path w="410845" h="4903470">
                  <a:moveTo>
                    <a:pt x="189872" y="1086179"/>
                  </a:moveTo>
                  <a:lnTo>
                    <a:pt x="410458" y="1086179"/>
                  </a:lnTo>
                </a:path>
                <a:path w="410845" h="4903470">
                  <a:moveTo>
                    <a:pt x="142404" y="1116894"/>
                  </a:moveTo>
                  <a:lnTo>
                    <a:pt x="189872" y="1116894"/>
                  </a:lnTo>
                </a:path>
                <a:path w="410845" h="4903470">
                  <a:moveTo>
                    <a:pt x="189872" y="1116894"/>
                  </a:moveTo>
                  <a:lnTo>
                    <a:pt x="410458" y="1116894"/>
                  </a:lnTo>
                </a:path>
                <a:path w="410845" h="4903470">
                  <a:moveTo>
                    <a:pt x="142404" y="1147609"/>
                  </a:moveTo>
                  <a:lnTo>
                    <a:pt x="189872" y="1147609"/>
                  </a:lnTo>
                </a:path>
                <a:path w="410845" h="4903470">
                  <a:moveTo>
                    <a:pt x="189872" y="1147609"/>
                  </a:moveTo>
                  <a:lnTo>
                    <a:pt x="410458" y="1147609"/>
                  </a:lnTo>
                </a:path>
                <a:path w="410845" h="4903470">
                  <a:moveTo>
                    <a:pt x="142404" y="1178323"/>
                  </a:moveTo>
                  <a:lnTo>
                    <a:pt x="189872" y="1178323"/>
                  </a:lnTo>
                </a:path>
                <a:path w="410845" h="4903470">
                  <a:moveTo>
                    <a:pt x="189872" y="1178323"/>
                  </a:moveTo>
                  <a:lnTo>
                    <a:pt x="410458" y="1178323"/>
                  </a:lnTo>
                </a:path>
                <a:path w="410845" h="4903470">
                  <a:moveTo>
                    <a:pt x="142404" y="1209038"/>
                  </a:moveTo>
                  <a:lnTo>
                    <a:pt x="189872" y="1209038"/>
                  </a:lnTo>
                </a:path>
                <a:path w="410845" h="4903470">
                  <a:moveTo>
                    <a:pt x="189872" y="1209038"/>
                  </a:moveTo>
                  <a:lnTo>
                    <a:pt x="410458" y="1209038"/>
                  </a:lnTo>
                </a:path>
                <a:path w="410845" h="4903470">
                  <a:moveTo>
                    <a:pt x="142404" y="1239752"/>
                  </a:moveTo>
                  <a:lnTo>
                    <a:pt x="189872" y="1239752"/>
                  </a:lnTo>
                </a:path>
                <a:path w="410845" h="4903470">
                  <a:moveTo>
                    <a:pt x="189872" y="1239752"/>
                  </a:moveTo>
                  <a:lnTo>
                    <a:pt x="410458" y="1239752"/>
                  </a:lnTo>
                </a:path>
                <a:path w="410845" h="4903470">
                  <a:moveTo>
                    <a:pt x="142404" y="1270467"/>
                  </a:moveTo>
                  <a:lnTo>
                    <a:pt x="189872" y="1270467"/>
                  </a:lnTo>
                </a:path>
                <a:path w="410845" h="4903470">
                  <a:moveTo>
                    <a:pt x="189872" y="1270467"/>
                  </a:moveTo>
                  <a:lnTo>
                    <a:pt x="410458" y="1270467"/>
                  </a:lnTo>
                </a:path>
                <a:path w="410845" h="4903470">
                  <a:moveTo>
                    <a:pt x="142404" y="1303974"/>
                  </a:moveTo>
                  <a:lnTo>
                    <a:pt x="189872" y="1303974"/>
                  </a:lnTo>
                </a:path>
                <a:path w="410845" h="4903470">
                  <a:moveTo>
                    <a:pt x="189872" y="1303974"/>
                  </a:moveTo>
                  <a:lnTo>
                    <a:pt x="410458" y="1303974"/>
                  </a:lnTo>
                </a:path>
                <a:path w="410845" h="4903470">
                  <a:moveTo>
                    <a:pt x="142404" y="1334688"/>
                  </a:moveTo>
                  <a:lnTo>
                    <a:pt x="189872" y="1334688"/>
                  </a:lnTo>
                </a:path>
                <a:path w="410845" h="4903470">
                  <a:moveTo>
                    <a:pt x="189872" y="1334688"/>
                  </a:moveTo>
                  <a:lnTo>
                    <a:pt x="410458" y="1334688"/>
                  </a:lnTo>
                </a:path>
                <a:path w="410845" h="4903470">
                  <a:moveTo>
                    <a:pt x="142404" y="1365403"/>
                  </a:moveTo>
                  <a:lnTo>
                    <a:pt x="189872" y="1365403"/>
                  </a:lnTo>
                </a:path>
                <a:path w="410845" h="4903470">
                  <a:moveTo>
                    <a:pt x="189872" y="1365403"/>
                  </a:moveTo>
                  <a:lnTo>
                    <a:pt x="410458" y="1365403"/>
                  </a:lnTo>
                </a:path>
                <a:path w="410845" h="4903470">
                  <a:moveTo>
                    <a:pt x="142404" y="1396118"/>
                  </a:moveTo>
                  <a:lnTo>
                    <a:pt x="189872" y="1396118"/>
                  </a:lnTo>
                </a:path>
                <a:path w="410845" h="4903470">
                  <a:moveTo>
                    <a:pt x="189872" y="1396118"/>
                  </a:moveTo>
                  <a:lnTo>
                    <a:pt x="410458" y="1396118"/>
                  </a:lnTo>
                </a:path>
                <a:path w="410845" h="4903470">
                  <a:moveTo>
                    <a:pt x="142404" y="1426832"/>
                  </a:moveTo>
                  <a:lnTo>
                    <a:pt x="189872" y="1426832"/>
                  </a:lnTo>
                </a:path>
                <a:path w="410845" h="4903470">
                  <a:moveTo>
                    <a:pt x="189872" y="1426832"/>
                  </a:moveTo>
                  <a:lnTo>
                    <a:pt x="410458" y="1426832"/>
                  </a:lnTo>
                </a:path>
                <a:path w="410845" h="4903470">
                  <a:moveTo>
                    <a:pt x="189872" y="1457547"/>
                  </a:moveTo>
                  <a:lnTo>
                    <a:pt x="410458" y="1457547"/>
                  </a:lnTo>
                </a:path>
                <a:path w="410845" h="4903470">
                  <a:moveTo>
                    <a:pt x="189872" y="1488261"/>
                  </a:moveTo>
                  <a:lnTo>
                    <a:pt x="374159" y="1488261"/>
                  </a:lnTo>
                </a:path>
                <a:path w="410845" h="4903470">
                  <a:moveTo>
                    <a:pt x="189872" y="1518976"/>
                  </a:moveTo>
                  <a:lnTo>
                    <a:pt x="374159" y="1518976"/>
                  </a:lnTo>
                </a:path>
                <a:path w="410845" h="4903470">
                  <a:moveTo>
                    <a:pt x="189872" y="1552483"/>
                  </a:moveTo>
                  <a:lnTo>
                    <a:pt x="374159" y="1552483"/>
                  </a:lnTo>
                </a:path>
                <a:path w="410845" h="4903470">
                  <a:moveTo>
                    <a:pt x="189872" y="1583197"/>
                  </a:moveTo>
                  <a:lnTo>
                    <a:pt x="374159" y="1583197"/>
                  </a:lnTo>
                </a:path>
                <a:path w="410845" h="4903470">
                  <a:moveTo>
                    <a:pt x="189872" y="1613912"/>
                  </a:moveTo>
                  <a:lnTo>
                    <a:pt x="410458" y="1613912"/>
                  </a:lnTo>
                </a:path>
                <a:path w="410845" h="4903470">
                  <a:moveTo>
                    <a:pt x="189872" y="1644627"/>
                  </a:moveTo>
                  <a:lnTo>
                    <a:pt x="410458" y="1644627"/>
                  </a:lnTo>
                </a:path>
                <a:path w="410845" h="4903470">
                  <a:moveTo>
                    <a:pt x="189872" y="1675341"/>
                  </a:moveTo>
                  <a:lnTo>
                    <a:pt x="410458" y="1675341"/>
                  </a:lnTo>
                </a:path>
                <a:path w="410845" h="4903470">
                  <a:moveTo>
                    <a:pt x="189872" y="1706056"/>
                  </a:moveTo>
                  <a:lnTo>
                    <a:pt x="410458" y="1706056"/>
                  </a:lnTo>
                </a:path>
                <a:path w="410845" h="4903470">
                  <a:moveTo>
                    <a:pt x="189872" y="1736770"/>
                  </a:moveTo>
                  <a:lnTo>
                    <a:pt x="410458" y="1736770"/>
                  </a:lnTo>
                </a:path>
                <a:path w="410845" h="4903470">
                  <a:moveTo>
                    <a:pt x="189872" y="1767485"/>
                  </a:moveTo>
                  <a:lnTo>
                    <a:pt x="410458" y="1767485"/>
                  </a:lnTo>
                </a:path>
                <a:path w="410845" h="4903470">
                  <a:moveTo>
                    <a:pt x="189872" y="1798200"/>
                  </a:moveTo>
                  <a:lnTo>
                    <a:pt x="410458" y="1798200"/>
                  </a:lnTo>
                </a:path>
                <a:path w="410845" h="4903470">
                  <a:moveTo>
                    <a:pt x="189872" y="1831706"/>
                  </a:moveTo>
                  <a:lnTo>
                    <a:pt x="410458" y="1831706"/>
                  </a:lnTo>
                </a:path>
                <a:path w="410845" h="4903470">
                  <a:moveTo>
                    <a:pt x="189872" y="1862421"/>
                  </a:moveTo>
                  <a:lnTo>
                    <a:pt x="410458" y="1862421"/>
                  </a:lnTo>
                </a:path>
                <a:path w="410845" h="4903470">
                  <a:moveTo>
                    <a:pt x="189872" y="1893136"/>
                  </a:moveTo>
                  <a:lnTo>
                    <a:pt x="410458" y="1893136"/>
                  </a:lnTo>
                </a:path>
                <a:path w="410845" h="4903470">
                  <a:moveTo>
                    <a:pt x="189872" y="1923850"/>
                  </a:moveTo>
                  <a:lnTo>
                    <a:pt x="410458" y="1923850"/>
                  </a:lnTo>
                </a:path>
                <a:path w="410845" h="4903470">
                  <a:moveTo>
                    <a:pt x="189872" y="1954565"/>
                  </a:moveTo>
                  <a:lnTo>
                    <a:pt x="410458" y="1954565"/>
                  </a:lnTo>
                </a:path>
                <a:path w="410845" h="4903470">
                  <a:moveTo>
                    <a:pt x="189872" y="1985279"/>
                  </a:moveTo>
                  <a:lnTo>
                    <a:pt x="410458" y="1985279"/>
                  </a:lnTo>
                </a:path>
                <a:path w="410845" h="4903470">
                  <a:moveTo>
                    <a:pt x="189872" y="2015994"/>
                  </a:moveTo>
                  <a:lnTo>
                    <a:pt x="410458" y="2015994"/>
                  </a:lnTo>
                </a:path>
                <a:path w="410845" h="4903470">
                  <a:moveTo>
                    <a:pt x="189872" y="2046709"/>
                  </a:moveTo>
                  <a:lnTo>
                    <a:pt x="410458" y="2046709"/>
                  </a:lnTo>
                </a:path>
                <a:path w="410845" h="4903470">
                  <a:moveTo>
                    <a:pt x="0" y="2077423"/>
                  </a:moveTo>
                  <a:lnTo>
                    <a:pt x="142404" y="2077423"/>
                  </a:lnTo>
                </a:path>
                <a:path w="410845" h="4903470">
                  <a:moveTo>
                    <a:pt x="189872" y="2077423"/>
                  </a:moveTo>
                  <a:lnTo>
                    <a:pt x="410458" y="2077423"/>
                  </a:lnTo>
                </a:path>
                <a:path w="410845" h="4903470">
                  <a:moveTo>
                    <a:pt x="0" y="2110930"/>
                  </a:moveTo>
                  <a:lnTo>
                    <a:pt x="142404" y="2110930"/>
                  </a:lnTo>
                </a:path>
                <a:path w="410845" h="4903470">
                  <a:moveTo>
                    <a:pt x="189872" y="2110930"/>
                  </a:moveTo>
                  <a:lnTo>
                    <a:pt x="410458" y="2110930"/>
                  </a:lnTo>
                </a:path>
                <a:path w="410845" h="4903470">
                  <a:moveTo>
                    <a:pt x="0" y="2141645"/>
                  </a:moveTo>
                  <a:lnTo>
                    <a:pt x="142404" y="2141645"/>
                  </a:lnTo>
                </a:path>
                <a:path w="410845" h="4903470">
                  <a:moveTo>
                    <a:pt x="189872" y="2141645"/>
                  </a:moveTo>
                  <a:lnTo>
                    <a:pt x="410458" y="2141645"/>
                  </a:lnTo>
                </a:path>
                <a:path w="410845" h="4903470">
                  <a:moveTo>
                    <a:pt x="0" y="2172359"/>
                  </a:moveTo>
                  <a:lnTo>
                    <a:pt x="142404" y="2172359"/>
                  </a:lnTo>
                </a:path>
                <a:path w="410845" h="4903470">
                  <a:moveTo>
                    <a:pt x="189872" y="2172359"/>
                  </a:moveTo>
                  <a:lnTo>
                    <a:pt x="410458" y="2172359"/>
                  </a:lnTo>
                </a:path>
                <a:path w="410845" h="4903470">
                  <a:moveTo>
                    <a:pt x="0" y="2203074"/>
                  </a:moveTo>
                  <a:lnTo>
                    <a:pt x="142404" y="2203074"/>
                  </a:lnTo>
                </a:path>
                <a:path w="410845" h="4903470">
                  <a:moveTo>
                    <a:pt x="189872" y="2203074"/>
                  </a:moveTo>
                  <a:lnTo>
                    <a:pt x="410458" y="2203074"/>
                  </a:lnTo>
                </a:path>
                <a:path w="410845" h="4903470">
                  <a:moveTo>
                    <a:pt x="0" y="2233788"/>
                  </a:moveTo>
                  <a:lnTo>
                    <a:pt x="142404" y="2233788"/>
                  </a:lnTo>
                </a:path>
                <a:path w="410845" h="4903470">
                  <a:moveTo>
                    <a:pt x="142404" y="2233788"/>
                  </a:moveTo>
                  <a:lnTo>
                    <a:pt x="189872" y="2233788"/>
                  </a:lnTo>
                </a:path>
                <a:path w="410845" h="4903470">
                  <a:moveTo>
                    <a:pt x="189872" y="2233788"/>
                  </a:moveTo>
                  <a:lnTo>
                    <a:pt x="410458" y="2233788"/>
                  </a:lnTo>
                </a:path>
                <a:path w="410845" h="4903470">
                  <a:moveTo>
                    <a:pt x="0" y="2264503"/>
                  </a:moveTo>
                  <a:lnTo>
                    <a:pt x="142404" y="2264503"/>
                  </a:lnTo>
                </a:path>
                <a:path w="410845" h="4903470">
                  <a:moveTo>
                    <a:pt x="142404" y="2264503"/>
                  </a:moveTo>
                  <a:lnTo>
                    <a:pt x="189872" y="2264503"/>
                  </a:lnTo>
                </a:path>
                <a:path w="410845" h="4903470">
                  <a:moveTo>
                    <a:pt x="189872" y="2264503"/>
                  </a:moveTo>
                  <a:lnTo>
                    <a:pt x="410458" y="2264503"/>
                  </a:lnTo>
                </a:path>
                <a:path w="410845" h="4903470">
                  <a:moveTo>
                    <a:pt x="0" y="2295218"/>
                  </a:moveTo>
                  <a:lnTo>
                    <a:pt x="142404" y="2295218"/>
                  </a:lnTo>
                </a:path>
                <a:path w="410845" h="4903470">
                  <a:moveTo>
                    <a:pt x="142404" y="2295218"/>
                  </a:moveTo>
                  <a:lnTo>
                    <a:pt x="189872" y="2295218"/>
                  </a:lnTo>
                </a:path>
                <a:path w="410845" h="4903470">
                  <a:moveTo>
                    <a:pt x="189872" y="2295218"/>
                  </a:moveTo>
                  <a:lnTo>
                    <a:pt x="410458" y="2295218"/>
                  </a:lnTo>
                </a:path>
                <a:path w="410845" h="4903470">
                  <a:moveTo>
                    <a:pt x="0" y="2325932"/>
                  </a:moveTo>
                  <a:lnTo>
                    <a:pt x="142404" y="2325932"/>
                  </a:lnTo>
                </a:path>
                <a:path w="410845" h="4903470">
                  <a:moveTo>
                    <a:pt x="142404" y="2325932"/>
                  </a:moveTo>
                  <a:lnTo>
                    <a:pt x="189872" y="2325932"/>
                  </a:lnTo>
                </a:path>
                <a:path w="410845" h="4903470">
                  <a:moveTo>
                    <a:pt x="189872" y="2325932"/>
                  </a:moveTo>
                  <a:lnTo>
                    <a:pt x="410458" y="2325932"/>
                  </a:lnTo>
                </a:path>
                <a:path w="410845" h="4903470">
                  <a:moveTo>
                    <a:pt x="0" y="2356647"/>
                  </a:moveTo>
                  <a:lnTo>
                    <a:pt x="142404" y="2356647"/>
                  </a:lnTo>
                </a:path>
                <a:path w="410845" h="4903470">
                  <a:moveTo>
                    <a:pt x="142404" y="2356647"/>
                  </a:moveTo>
                  <a:lnTo>
                    <a:pt x="189872" y="2356647"/>
                  </a:lnTo>
                </a:path>
                <a:path w="410845" h="4903470">
                  <a:moveTo>
                    <a:pt x="189872" y="2356647"/>
                  </a:moveTo>
                  <a:lnTo>
                    <a:pt x="410458" y="2356647"/>
                  </a:lnTo>
                </a:path>
                <a:path w="410845" h="4903470">
                  <a:moveTo>
                    <a:pt x="0" y="2390154"/>
                  </a:moveTo>
                  <a:lnTo>
                    <a:pt x="142404" y="2390154"/>
                  </a:lnTo>
                </a:path>
                <a:path w="410845" h="4903470">
                  <a:moveTo>
                    <a:pt x="142404" y="2390154"/>
                  </a:moveTo>
                  <a:lnTo>
                    <a:pt x="189872" y="2390154"/>
                  </a:lnTo>
                </a:path>
                <a:path w="410845" h="4903470">
                  <a:moveTo>
                    <a:pt x="189872" y="2390154"/>
                  </a:moveTo>
                  <a:lnTo>
                    <a:pt x="410458" y="2390154"/>
                  </a:lnTo>
                </a:path>
                <a:path w="410845" h="4903470">
                  <a:moveTo>
                    <a:pt x="0" y="2420868"/>
                  </a:moveTo>
                  <a:lnTo>
                    <a:pt x="142404" y="2420868"/>
                  </a:lnTo>
                </a:path>
                <a:path w="410845" h="4903470">
                  <a:moveTo>
                    <a:pt x="142404" y="2420868"/>
                  </a:moveTo>
                  <a:lnTo>
                    <a:pt x="189872" y="2420868"/>
                  </a:lnTo>
                </a:path>
                <a:path w="410845" h="4903470">
                  <a:moveTo>
                    <a:pt x="189872" y="2420868"/>
                  </a:moveTo>
                  <a:lnTo>
                    <a:pt x="410458" y="2420868"/>
                  </a:lnTo>
                </a:path>
                <a:path w="410845" h="4903470">
                  <a:moveTo>
                    <a:pt x="0" y="2451583"/>
                  </a:moveTo>
                  <a:lnTo>
                    <a:pt x="142404" y="2451583"/>
                  </a:lnTo>
                </a:path>
                <a:path w="410845" h="4903470">
                  <a:moveTo>
                    <a:pt x="142404" y="2451583"/>
                  </a:moveTo>
                  <a:lnTo>
                    <a:pt x="189872" y="2451583"/>
                  </a:lnTo>
                </a:path>
                <a:path w="410845" h="4903470">
                  <a:moveTo>
                    <a:pt x="189872" y="2451583"/>
                  </a:moveTo>
                  <a:lnTo>
                    <a:pt x="410458" y="2451583"/>
                  </a:lnTo>
                </a:path>
                <a:path w="410845" h="4903470">
                  <a:moveTo>
                    <a:pt x="0" y="2482297"/>
                  </a:moveTo>
                  <a:lnTo>
                    <a:pt x="142404" y="2482297"/>
                  </a:lnTo>
                </a:path>
                <a:path w="410845" h="4903470">
                  <a:moveTo>
                    <a:pt x="142404" y="2482297"/>
                  </a:moveTo>
                  <a:lnTo>
                    <a:pt x="189872" y="2482297"/>
                  </a:lnTo>
                </a:path>
                <a:path w="410845" h="4903470">
                  <a:moveTo>
                    <a:pt x="189872" y="2482297"/>
                  </a:moveTo>
                  <a:lnTo>
                    <a:pt x="410458" y="2482297"/>
                  </a:lnTo>
                </a:path>
                <a:path w="410845" h="4903470">
                  <a:moveTo>
                    <a:pt x="0" y="2513012"/>
                  </a:moveTo>
                  <a:lnTo>
                    <a:pt x="142404" y="2513012"/>
                  </a:lnTo>
                </a:path>
                <a:path w="410845" h="4903470">
                  <a:moveTo>
                    <a:pt x="142404" y="2513012"/>
                  </a:moveTo>
                  <a:lnTo>
                    <a:pt x="189872" y="2513012"/>
                  </a:lnTo>
                </a:path>
                <a:path w="410845" h="4903470">
                  <a:moveTo>
                    <a:pt x="189872" y="2513012"/>
                  </a:moveTo>
                  <a:lnTo>
                    <a:pt x="410458" y="2513012"/>
                  </a:lnTo>
                </a:path>
                <a:path w="410845" h="4903470">
                  <a:moveTo>
                    <a:pt x="0" y="2543727"/>
                  </a:moveTo>
                  <a:lnTo>
                    <a:pt x="142404" y="2543727"/>
                  </a:lnTo>
                </a:path>
                <a:path w="410845" h="4903470">
                  <a:moveTo>
                    <a:pt x="142404" y="2543727"/>
                  </a:moveTo>
                  <a:lnTo>
                    <a:pt x="189872" y="2543727"/>
                  </a:lnTo>
                </a:path>
                <a:path w="410845" h="4903470">
                  <a:moveTo>
                    <a:pt x="189872" y="2543727"/>
                  </a:moveTo>
                  <a:lnTo>
                    <a:pt x="410458" y="2543727"/>
                  </a:lnTo>
                </a:path>
                <a:path w="410845" h="4903470">
                  <a:moveTo>
                    <a:pt x="0" y="2574441"/>
                  </a:moveTo>
                  <a:lnTo>
                    <a:pt x="142404" y="2574441"/>
                  </a:lnTo>
                </a:path>
                <a:path w="410845" h="4903470">
                  <a:moveTo>
                    <a:pt x="142404" y="2574441"/>
                  </a:moveTo>
                  <a:lnTo>
                    <a:pt x="189872" y="2574441"/>
                  </a:lnTo>
                </a:path>
                <a:path w="410845" h="4903470">
                  <a:moveTo>
                    <a:pt x="189872" y="2574441"/>
                  </a:moveTo>
                  <a:lnTo>
                    <a:pt x="410458" y="2574441"/>
                  </a:lnTo>
                </a:path>
                <a:path w="410845" h="4903470">
                  <a:moveTo>
                    <a:pt x="0" y="2605156"/>
                  </a:moveTo>
                  <a:lnTo>
                    <a:pt x="142404" y="2605156"/>
                  </a:lnTo>
                </a:path>
                <a:path w="410845" h="4903470">
                  <a:moveTo>
                    <a:pt x="142404" y="2605156"/>
                  </a:moveTo>
                  <a:lnTo>
                    <a:pt x="189872" y="2605156"/>
                  </a:lnTo>
                </a:path>
                <a:path w="410845" h="4903470">
                  <a:moveTo>
                    <a:pt x="189872" y="2605156"/>
                  </a:moveTo>
                  <a:lnTo>
                    <a:pt x="410458" y="2605156"/>
                  </a:lnTo>
                </a:path>
                <a:path w="410845" h="4903470">
                  <a:moveTo>
                    <a:pt x="0" y="2638663"/>
                  </a:moveTo>
                  <a:lnTo>
                    <a:pt x="142404" y="2638663"/>
                  </a:lnTo>
                </a:path>
                <a:path w="410845" h="4903470">
                  <a:moveTo>
                    <a:pt x="142404" y="2638663"/>
                  </a:moveTo>
                  <a:lnTo>
                    <a:pt x="189872" y="2638663"/>
                  </a:lnTo>
                </a:path>
                <a:path w="410845" h="4903470">
                  <a:moveTo>
                    <a:pt x="189872" y="2638663"/>
                  </a:moveTo>
                  <a:lnTo>
                    <a:pt x="410458" y="2638663"/>
                  </a:lnTo>
                </a:path>
                <a:path w="410845" h="4903470">
                  <a:moveTo>
                    <a:pt x="0" y="2669377"/>
                  </a:moveTo>
                  <a:lnTo>
                    <a:pt x="142404" y="2669377"/>
                  </a:lnTo>
                </a:path>
                <a:path w="410845" h="4903470">
                  <a:moveTo>
                    <a:pt x="142404" y="2669377"/>
                  </a:moveTo>
                  <a:lnTo>
                    <a:pt x="189872" y="2669377"/>
                  </a:lnTo>
                </a:path>
                <a:path w="410845" h="4903470">
                  <a:moveTo>
                    <a:pt x="189872" y="2669377"/>
                  </a:moveTo>
                  <a:lnTo>
                    <a:pt x="410458" y="2669377"/>
                  </a:lnTo>
                </a:path>
                <a:path w="410845" h="4903470">
                  <a:moveTo>
                    <a:pt x="0" y="2700092"/>
                  </a:moveTo>
                  <a:lnTo>
                    <a:pt x="142404" y="2700092"/>
                  </a:lnTo>
                </a:path>
                <a:path w="410845" h="4903470">
                  <a:moveTo>
                    <a:pt x="142404" y="2700092"/>
                  </a:moveTo>
                  <a:lnTo>
                    <a:pt x="189872" y="2700092"/>
                  </a:lnTo>
                </a:path>
                <a:path w="410845" h="4903470">
                  <a:moveTo>
                    <a:pt x="189872" y="2700092"/>
                  </a:moveTo>
                  <a:lnTo>
                    <a:pt x="410458" y="2700092"/>
                  </a:lnTo>
                </a:path>
                <a:path w="410845" h="4903470">
                  <a:moveTo>
                    <a:pt x="0" y="2730806"/>
                  </a:moveTo>
                  <a:lnTo>
                    <a:pt x="142404" y="2730806"/>
                  </a:lnTo>
                </a:path>
                <a:path w="410845" h="4903470">
                  <a:moveTo>
                    <a:pt x="142404" y="2730806"/>
                  </a:moveTo>
                  <a:lnTo>
                    <a:pt x="189872" y="2730806"/>
                  </a:lnTo>
                </a:path>
                <a:path w="410845" h="4903470">
                  <a:moveTo>
                    <a:pt x="189872" y="2730806"/>
                  </a:moveTo>
                  <a:lnTo>
                    <a:pt x="410458" y="2730806"/>
                  </a:lnTo>
                </a:path>
                <a:path w="410845" h="4903470">
                  <a:moveTo>
                    <a:pt x="0" y="2761521"/>
                  </a:moveTo>
                  <a:lnTo>
                    <a:pt x="142404" y="2761521"/>
                  </a:lnTo>
                </a:path>
                <a:path w="410845" h="4903470">
                  <a:moveTo>
                    <a:pt x="142404" y="2761521"/>
                  </a:moveTo>
                  <a:lnTo>
                    <a:pt x="189872" y="2761521"/>
                  </a:lnTo>
                </a:path>
                <a:path w="410845" h="4903470">
                  <a:moveTo>
                    <a:pt x="189872" y="2761521"/>
                  </a:moveTo>
                  <a:lnTo>
                    <a:pt x="410458" y="2761521"/>
                  </a:lnTo>
                </a:path>
                <a:path w="410845" h="4903470">
                  <a:moveTo>
                    <a:pt x="0" y="2792236"/>
                  </a:moveTo>
                  <a:lnTo>
                    <a:pt x="142404" y="2792236"/>
                  </a:lnTo>
                </a:path>
                <a:path w="410845" h="4903470">
                  <a:moveTo>
                    <a:pt x="142404" y="2792236"/>
                  </a:moveTo>
                  <a:lnTo>
                    <a:pt x="189872" y="2792236"/>
                  </a:lnTo>
                </a:path>
                <a:path w="410845" h="4903470">
                  <a:moveTo>
                    <a:pt x="189872" y="2792236"/>
                  </a:moveTo>
                  <a:lnTo>
                    <a:pt x="410458" y="2792236"/>
                  </a:lnTo>
                </a:path>
                <a:path w="410845" h="4903470">
                  <a:moveTo>
                    <a:pt x="0" y="2822950"/>
                  </a:moveTo>
                  <a:lnTo>
                    <a:pt x="142404" y="2822950"/>
                  </a:lnTo>
                </a:path>
                <a:path w="410845" h="4903470">
                  <a:moveTo>
                    <a:pt x="142404" y="2822950"/>
                  </a:moveTo>
                  <a:lnTo>
                    <a:pt x="189872" y="2822950"/>
                  </a:lnTo>
                </a:path>
                <a:path w="410845" h="4903470">
                  <a:moveTo>
                    <a:pt x="189872" y="2822950"/>
                  </a:moveTo>
                  <a:lnTo>
                    <a:pt x="410458" y="2822950"/>
                  </a:lnTo>
                </a:path>
                <a:path w="410845" h="4903470">
                  <a:moveTo>
                    <a:pt x="0" y="2853665"/>
                  </a:moveTo>
                  <a:lnTo>
                    <a:pt x="142404" y="2853665"/>
                  </a:lnTo>
                </a:path>
                <a:path w="410845" h="4903470">
                  <a:moveTo>
                    <a:pt x="142404" y="2853665"/>
                  </a:moveTo>
                  <a:lnTo>
                    <a:pt x="189872" y="2853665"/>
                  </a:lnTo>
                </a:path>
                <a:path w="410845" h="4903470">
                  <a:moveTo>
                    <a:pt x="189872" y="2853665"/>
                  </a:moveTo>
                  <a:lnTo>
                    <a:pt x="410458" y="2853665"/>
                  </a:lnTo>
                </a:path>
                <a:path w="410845" h="4903470">
                  <a:moveTo>
                    <a:pt x="0" y="2884379"/>
                  </a:moveTo>
                  <a:lnTo>
                    <a:pt x="142404" y="2884379"/>
                  </a:lnTo>
                </a:path>
                <a:path w="410845" h="4903470">
                  <a:moveTo>
                    <a:pt x="142404" y="2884379"/>
                  </a:moveTo>
                  <a:lnTo>
                    <a:pt x="189872" y="2884379"/>
                  </a:lnTo>
                </a:path>
                <a:path w="410845" h="4903470">
                  <a:moveTo>
                    <a:pt x="189872" y="2884379"/>
                  </a:moveTo>
                  <a:lnTo>
                    <a:pt x="410458" y="2884379"/>
                  </a:lnTo>
                </a:path>
                <a:path w="410845" h="4903470">
                  <a:moveTo>
                    <a:pt x="0" y="2917886"/>
                  </a:moveTo>
                  <a:lnTo>
                    <a:pt x="142404" y="2917886"/>
                  </a:lnTo>
                </a:path>
                <a:path w="410845" h="4903470">
                  <a:moveTo>
                    <a:pt x="142404" y="2917886"/>
                  </a:moveTo>
                  <a:lnTo>
                    <a:pt x="189872" y="2917886"/>
                  </a:lnTo>
                </a:path>
                <a:path w="410845" h="4903470">
                  <a:moveTo>
                    <a:pt x="189872" y="2917886"/>
                  </a:moveTo>
                  <a:lnTo>
                    <a:pt x="410458" y="2917886"/>
                  </a:lnTo>
                </a:path>
                <a:path w="410845" h="4903470">
                  <a:moveTo>
                    <a:pt x="0" y="2948601"/>
                  </a:moveTo>
                  <a:lnTo>
                    <a:pt x="142404" y="2948601"/>
                  </a:lnTo>
                </a:path>
                <a:path w="410845" h="4903470">
                  <a:moveTo>
                    <a:pt x="142404" y="2948601"/>
                  </a:moveTo>
                  <a:lnTo>
                    <a:pt x="189872" y="2948601"/>
                  </a:lnTo>
                </a:path>
                <a:path w="410845" h="4903470">
                  <a:moveTo>
                    <a:pt x="189872" y="2948601"/>
                  </a:moveTo>
                  <a:lnTo>
                    <a:pt x="410458" y="2948601"/>
                  </a:lnTo>
                </a:path>
                <a:path w="410845" h="4903470">
                  <a:moveTo>
                    <a:pt x="0" y="2979315"/>
                  </a:moveTo>
                  <a:lnTo>
                    <a:pt x="142404" y="2979315"/>
                  </a:lnTo>
                </a:path>
                <a:path w="410845" h="4903470">
                  <a:moveTo>
                    <a:pt x="142404" y="2979315"/>
                  </a:moveTo>
                  <a:lnTo>
                    <a:pt x="189872" y="2979315"/>
                  </a:lnTo>
                </a:path>
                <a:path w="410845" h="4903470">
                  <a:moveTo>
                    <a:pt x="189872" y="2979315"/>
                  </a:moveTo>
                  <a:lnTo>
                    <a:pt x="410458" y="2979315"/>
                  </a:lnTo>
                </a:path>
                <a:path w="410845" h="4903470">
                  <a:moveTo>
                    <a:pt x="0" y="3010030"/>
                  </a:moveTo>
                  <a:lnTo>
                    <a:pt x="142404" y="3010030"/>
                  </a:lnTo>
                </a:path>
                <a:path w="410845" h="4903470">
                  <a:moveTo>
                    <a:pt x="142404" y="3010030"/>
                  </a:moveTo>
                  <a:lnTo>
                    <a:pt x="189872" y="3010030"/>
                  </a:lnTo>
                </a:path>
                <a:path w="410845" h="4903470">
                  <a:moveTo>
                    <a:pt x="189872" y="3010030"/>
                  </a:moveTo>
                  <a:lnTo>
                    <a:pt x="410458" y="3010030"/>
                  </a:lnTo>
                </a:path>
                <a:path w="410845" h="4903470">
                  <a:moveTo>
                    <a:pt x="0" y="3040745"/>
                  </a:moveTo>
                  <a:lnTo>
                    <a:pt x="142404" y="3040745"/>
                  </a:lnTo>
                </a:path>
                <a:path w="410845" h="4903470">
                  <a:moveTo>
                    <a:pt x="142404" y="3040745"/>
                  </a:moveTo>
                  <a:lnTo>
                    <a:pt x="189872" y="3040745"/>
                  </a:lnTo>
                </a:path>
                <a:path w="410845" h="4903470">
                  <a:moveTo>
                    <a:pt x="189872" y="3040745"/>
                  </a:moveTo>
                  <a:lnTo>
                    <a:pt x="410458" y="3040745"/>
                  </a:lnTo>
                </a:path>
                <a:path w="410845" h="4903470">
                  <a:moveTo>
                    <a:pt x="0" y="3071459"/>
                  </a:moveTo>
                  <a:lnTo>
                    <a:pt x="142404" y="3071459"/>
                  </a:lnTo>
                </a:path>
                <a:path w="410845" h="4903470">
                  <a:moveTo>
                    <a:pt x="142404" y="3071459"/>
                  </a:moveTo>
                  <a:lnTo>
                    <a:pt x="189872" y="3071459"/>
                  </a:lnTo>
                </a:path>
                <a:path w="410845" h="4903470">
                  <a:moveTo>
                    <a:pt x="189872" y="3071459"/>
                  </a:moveTo>
                  <a:lnTo>
                    <a:pt x="410458" y="3071459"/>
                  </a:lnTo>
                </a:path>
                <a:path w="410845" h="4903470">
                  <a:moveTo>
                    <a:pt x="0" y="3102174"/>
                  </a:moveTo>
                  <a:lnTo>
                    <a:pt x="142404" y="3102174"/>
                  </a:lnTo>
                </a:path>
                <a:path w="410845" h="4903470">
                  <a:moveTo>
                    <a:pt x="142404" y="3102174"/>
                  </a:moveTo>
                  <a:lnTo>
                    <a:pt x="189872" y="3102174"/>
                  </a:lnTo>
                </a:path>
                <a:path w="410845" h="4903470">
                  <a:moveTo>
                    <a:pt x="189872" y="3102174"/>
                  </a:moveTo>
                  <a:lnTo>
                    <a:pt x="410458" y="3102174"/>
                  </a:lnTo>
                </a:path>
                <a:path w="410845" h="4903470">
                  <a:moveTo>
                    <a:pt x="0" y="3132888"/>
                  </a:moveTo>
                  <a:lnTo>
                    <a:pt x="142404" y="3132888"/>
                  </a:lnTo>
                </a:path>
                <a:path w="410845" h="4903470">
                  <a:moveTo>
                    <a:pt x="142404" y="3132888"/>
                  </a:moveTo>
                  <a:lnTo>
                    <a:pt x="189872" y="3132888"/>
                  </a:lnTo>
                </a:path>
                <a:path w="410845" h="4903470">
                  <a:moveTo>
                    <a:pt x="189872" y="3132888"/>
                  </a:moveTo>
                  <a:lnTo>
                    <a:pt x="410458" y="3132888"/>
                  </a:lnTo>
                </a:path>
                <a:path w="410845" h="4903470">
                  <a:moveTo>
                    <a:pt x="0" y="3163603"/>
                  </a:moveTo>
                  <a:lnTo>
                    <a:pt x="142404" y="3163603"/>
                  </a:lnTo>
                </a:path>
                <a:path w="410845" h="4903470">
                  <a:moveTo>
                    <a:pt x="142404" y="3163603"/>
                  </a:moveTo>
                  <a:lnTo>
                    <a:pt x="189872" y="3163603"/>
                  </a:lnTo>
                </a:path>
                <a:path w="410845" h="4903470">
                  <a:moveTo>
                    <a:pt x="189872" y="3163603"/>
                  </a:moveTo>
                  <a:lnTo>
                    <a:pt x="410458" y="3163603"/>
                  </a:lnTo>
                </a:path>
                <a:path w="410845" h="4903470">
                  <a:moveTo>
                    <a:pt x="0" y="3197110"/>
                  </a:moveTo>
                  <a:lnTo>
                    <a:pt x="142404" y="3197110"/>
                  </a:lnTo>
                </a:path>
                <a:path w="410845" h="4903470">
                  <a:moveTo>
                    <a:pt x="142404" y="3197110"/>
                  </a:moveTo>
                  <a:lnTo>
                    <a:pt x="189872" y="3197110"/>
                  </a:lnTo>
                </a:path>
                <a:path w="410845" h="4903470">
                  <a:moveTo>
                    <a:pt x="189872" y="3197110"/>
                  </a:moveTo>
                  <a:lnTo>
                    <a:pt x="410458" y="3197110"/>
                  </a:lnTo>
                </a:path>
                <a:path w="410845" h="4903470">
                  <a:moveTo>
                    <a:pt x="0" y="3227824"/>
                  </a:moveTo>
                  <a:lnTo>
                    <a:pt x="142404" y="3227824"/>
                  </a:lnTo>
                </a:path>
                <a:path w="410845" h="4903470">
                  <a:moveTo>
                    <a:pt x="142404" y="3227824"/>
                  </a:moveTo>
                  <a:lnTo>
                    <a:pt x="189872" y="3227824"/>
                  </a:lnTo>
                </a:path>
                <a:path w="410845" h="4903470">
                  <a:moveTo>
                    <a:pt x="189872" y="3227824"/>
                  </a:moveTo>
                  <a:lnTo>
                    <a:pt x="374159" y="3227824"/>
                  </a:lnTo>
                </a:path>
                <a:path w="410845" h="4903470">
                  <a:moveTo>
                    <a:pt x="0" y="3258539"/>
                  </a:moveTo>
                  <a:lnTo>
                    <a:pt x="142404" y="3258539"/>
                  </a:lnTo>
                </a:path>
                <a:path w="410845" h="4903470">
                  <a:moveTo>
                    <a:pt x="142404" y="3258539"/>
                  </a:moveTo>
                  <a:lnTo>
                    <a:pt x="189872" y="3258539"/>
                  </a:lnTo>
                </a:path>
                <a:path w="410845" h="4903470">
                  <a:moveTo>
                    <a:pt x="189872" y="3258539"/>
                  </a:moveTo>
                  <a:lnTo>
                    <a:pt x="374159" y="3258539"/>
                  </a:lnTo>
                </a:path>
                <a:path w="410845" h="4903470">
                  <a:moveTo>
                    <a:pt x="0" y="3289254"/>
                  </a:moveTo>
                  <a:lnTo>
                    <a:pt x="142404" y="3289254"/>
                  </a:lnTo>
                </a:path>
                <a:path w="410845" h="4903470">
                  <a:moveTo>
                    <a:pt x="142404" y="3289254"/>
                  </a:moveTo>
                  <a:lnTo>
                    <a:pt x="189872" y="3289254"/>
                  </a:lnTo>
                </a:path>
                <a:path w="410845" h="4903470">
                  <a:moveTo>
                    <a:pt x="189872" y="3289254"/>
                  </a:moveTo>
                  <a:lnTo>
                    <a:pt x="374159" y="3289254"/>
                  </a:lnTo>
                </a:path>
                <a:path w="410845" h="4903470">
                  <a:moveTo>
                    <a:pt x="0" y="3319968"/>
                  </a:moveTo>
                  <a:lnTo>
                    <a:pt x="142404" y="3319968"/>
                  </a:lnTo>
                </a:path>
                <a:path w="410845" h="4903470">
                  <a:moveTo>
                    <a:pt x="142404" y="3319968"/>
                  </a:moveTo>
                  <a:lnTo>
                    <a:pt x="189872" y="3319968"/>
                  </a:lnTo>
                </a:path>
                <a:path w="410845" h="4903470">
                  <a:moveTo>
                    <a:pt x="189872" y="3319968"/>
                  </a:moveTo>
                  <a:lnTo>
                    <a:pt x="374159" y="3319968"/>
                  </a:lnTo>
                </a:path>
                <a:path w="410845" h="4903470">
                  <a:moveTo>
                    <a:pt x="0" y="3350683"/>
                  </a:moveTo>
                  <a:lnTo>
                    <a:pt x="142404" y="3350683"/>
                  </a:lnTo>
                </a:path>
                <a:path w="410845" h="4903470">
                  <a:moveTo>
                    <a:pt x="142404" y="3350683"/>
                  </a:moveTo>
                  <a:lnTo>
                    <a:pt x="189872" y="3350683"/>
                  </a:lnTo>
                </a:path>
                <a:path w="410845" h="4903470">
                  <a:moveTo>
                    <a:pt x="189872" y="3350683"/>
                  </a:moveTo>
                  <a:lnTo>
                    <a:pt x="410458" y="3350683"/>
                  </a:lnTo>
                </a:path>
                <a:path w="410845" h="4903470">
                  <a:moveTo>
                    <a:pt x="0" y="3381397"/>
                  </a:moveTo>
                  <a:lnTo>
                    <a:pt x="142404" y="3381397"/>
                  </a:lnTo>
                </a:path>
                <a:path w="410845" h="4903470">
                  <a:moveTo>
                    <a:pt x="142404" y="3381397"/>
                  </a:moveTo>
                  <a:lnTo>
                    <a:pt x="189872" y="3381397"/>
                  </a:lnTo>
                </a:path>
                <a:path w="410845" h="4903470">
                  <a:moveTo>
                    <a:pt x="189872" y="3381397"/>
                  </a:moveTo>
                  <a:lnTo>
                    <a:pt x="410458" y="3381397"/>
                  </a:lnTo>
                </a:path>
                <a:path w="410845" h="4903470">
                  <a:moveTo>
                    <a:pt x="0" y="3412112"/>
                  </a:moveTo>
                  <a:lnTo>
                    <a:pt x="142404" y="3412112"/>
                  </a:lnTo>
                </a:path>
                <a:path w="410845" h="4903470">
                  <a:moveTo>
                    <a:pt x="142404" y="3412112"/>
                  </a:moveTo>
                  <a:lnTo>
                    <a:pt x="189872" y="3412112"/>
                  </a:lnTo>
                </a:path>
                <a:path w="410845" h="4903470">
                  <a:moveTo>
                    <a:pt x="189872" y="3412112"/>
                  </a:moveTo>
                  <a:lnTo>
                    <a:pt x="410458" y="3412112"/>
                  </a:lnTo>
                </a:path>
                <a:path w="410845" h="4903470">
                  <a:moveTo>
                    <a:pt x="142404" y="3442827"/>
                  </a:moveTo>
                  <a:lnTo>
                    <a:pt x="189872" y="3442827"/>
                  </a:lnTo>
                </a:path>
                <a:path w="410845" h="4903470">
                  <a:moveTo>
                    <a:pt x="189872" y="3442827"/>
                  </a:moveTo>
                  <a:lnTo>
                    <a:pt x="410458" y="3442827"/>
                  </a:lnTo>
                </a:path>
                <a:path w="410845" h="4903470">
                  <a:moveTo>
                    <a:pt x="142404" y="3476333"/>
                  </a:moveTo>
                  <a:lnTo>
                    <a:pt x="189872" y="3476333"/>
                  </a:lnTo>
                </a:path>
                <a:path w="410845" h="4903470">
                  <a:moveTo>
                    <a:pt x="189872" y="3476333"/>
                  </a:moveTo>
                  <a:lnTo>
                    <a:pt x="410458" y="3476333"/>
                  </a:lnTo>
                </a:path>
                <a:path w="410845" h="4903470">
                  <a:moveTo>
                    <a:pt x="142404" y="3507048"/>
                  </a:moveTo>
                  <a:lnTo>
                    <a:pt x="189872" y="3507048"/>
                  </a:lnTo>
                </a:path>
                <a:path w="410845" h="4903470">
                  <a:moveTo>
                    <a:pt x="189872" y="3507048"/>
                  </a:moveTo>
                  <a:lnTo>
                    <a:pt x="410458" y="3507048"/>
                  </a:lnTo>
                </a:path>
                <a:path w="410845" h="4903470">
                  <a:moveTo>
                    <a:pt x="142404" y="3537763"/>
                  </a:moveTo>
                  <a:lnTo>
                    <a:pt x="189872" y="3537763"/>
                  </a:lnTo>
                </a:path>
                <a:path w="410845" h="4903470">
                  <a:moveTo>
                    <a:pt x="189872" y="3537763"/>
                  </a:moveTo>
                  <a:lnTo>
                    <a:pt x="410458" y="3537763"/>
                  </a:lnTo>
                </a:path>
                <a:path w="410845" h="4903470">
                  <a:moveTo>
                    <a:pt x="142404" y="3568477"/>
                  </a:moveTo>
                  <a:lnTo>
                    <a:pt x="189872" y="3568477"/>
                  </a:lnTo>
                </a:path>
                <a:path w="410845" h="4903470">
                  <a:moveTo>
                    <a:pt x="189872" y="3568477"/>
                  </a:moveTo>
                  <a:lnTo>
                    <a:pt x="410458" y="3568477"/>
                  </a:lnTo>
                </a:path>
                <a:path w="410845" h="4903470">
                  <a:moveTo>
                    <a:pt x="142404" y="3599192"/>
                  </a:moveTo>
                  <a:lnTo>
                    <a:pt x="189872" y="3599192"/>
                  </a:lnTo>
                </a:path>
                <a:path w="410845" h="4903470">
                  <a:moveTo>
                    <a:pt x="189872" y="3599192"/>
                  </a:moveTo>
                  <a:lnTo>
                    <a:pt x="410458" y="3599192"/>
                  </a:lnTo>
                </a:path>
                <a:path w="410845" h="4903470">
                  <a:moveTo>
                    <a:pt x="142404" y="3629906"/>
                  </a:moveTo>
                  <a:lnTo>
                    <a:pt x="189872" y="3629906"/>
                  </a:lnTo>
                </a:path>
                <a:path w="410845" h="4903470">
                  <a:moveTo>
                    <a:pt x="189872" y="3629906"/>
                  </a:moveTo>
                  <a:lnTo>
                    <a:pt x="410458" y="3629906"/>
                  </a:lnTo>
                </a:path>
                <a:path w="410845" h="4903470">
                  <a:moveTo>
                    <a:pt x="0" y="3660621"/>
                  </a:moveTo>
                  <a:lnTo>
                    <a:pt x="142404" y="3660621"/>
                  </a:lnTo>
                </a:path>
                <a:path w="410845" h="4903470">
                  <a:moveTo>
                    <a:pt x="142404" y="3660621"/>
                  </a:moveTo>
                  <a:lnTo>
                    <a:pt x="189872" y="3660621"/>
                  </a:lnTo>
                </a:path>
                <a:path w="410845" h="4903470">
                  <a:moveTo>
                    <a:pt x="189872" y="3660621"/>
                  </a:moveTo>
                  <a:lnTo>
                    <a:pt x="410458" y="3660621"/>
                  </a:lnTo>
                </a:path>
                <a:path w="410845" h="4903470">
                  <a:moveTo>
                    <a:pt x="0" y="3691336"/>
                  </a:moveTo>
                  <a:lnTo>
                    <a:pt x="142404" y="3691336"/>
                  </a:lnTo>
                </a:path>
                <a:path w="410845" h="4903470">
                  <a:moveTo>
                    <a:pt x="142404" y="3691336"/>
                  </a:moveTo>
                  <a:lnTo>
                    <a:pt x="189872" y="3691336"/>
                  </a:lnTo>
                </a:path>
                <a:path w="410845" h="4903470">
                  <a:moveTo>
                    <a:pt x="189872" y="3691336"/>
                  </a:moveTo>
                  <a:lnTo>
                    <a:pt x="410458" y="3691336"/>
                  </a:lnTo>
                </a:path>
                <a:path w="410845" h="4903470">
                  <a:moveTo>
                    <a:pt x="0" y="3724842"/>
                  </a:moveTo>
                  <a:lnTo>
                    <a:pt x="142404" y="3724842"/>
                  </a:lnTo>
                </a:path>
                <a:path w="410845" h="4903470">
                  <a:moveTo>
                    <a:pt x="142404" y="3724842"/>
                  </a:moveTo>
                  <a:lnTo>
                    <a:pt x="189872" y="3724842"/>
                  </a:lnTo>
                </a:path>
                <a:path w="410845" h="4903470">
                  <a:moveTo>
                    <a:pt x="189872" y="3724842"/>
                  </a:moveTo>
                  <a:lnTo>
                    <a:pt x="410458" y="3724842"/>
                  </a:lnTo>
                </a:path>
                <a:path w="410845" h="4903470">
                  <a:moveTo>
                    <a:pt x="0" y="3755557"/>
                  </a:moveTo>
                  <a:lnTo>
                    <a:pt x="142404" y="3755557"/>
                  </a:lnTo>
                </a:path>
                <a:path w="410845" h="4903470">
                  <a:moveTo>
                    <a:pt x="142404" y="3755557"/>
                  </a:moveTo>
                  <a:lnTo>
                    <a:pt x="189872" y="3755557"/>
                  </a:lnTo>
                </a:path>
                <a:path w="410845" h="4903470">
                  <a:moveTo>
                    <a:pt x="189872" y="3755557"/>
                  </a:moveTo>
                  <a:lnTo>
                    <a:pt x="410458" y="3755557"/>
                  </a:lnTo>
                </a:path>
                <a:path w="410845" h="4903470">
                  <a:moveTo>
                    <a:pt x="0" y="3786272"/>
                  </a:moveTo>
                  <a:lnTo>
                    <a:pt x="142404" y="3786272"/>
                  </a:lnTo>
                </a:path>
                <a:path w="410845" h="4903470">
                  <a:moveTo>
                    <a:pt x="142404" y="3786272"/>
                  </a:moveTo>
                  <a:lnTo>
                    <a:pt x="189872" y="3786272"/>
                  </a:lnTo>
                </a:path>
                <a:path w="410845" h="4903470">
                  <a:moveTo>
                    <a:pt x="189872" y="3786272"/>
                  </a:moveTo>
                  <a:lnTo>
                    <a:pt x="410458" y="3786272"/>
                  </a:lnTo>
                </a:path>
                <a:path w="410845" h="4903470">
                  <a:moveTo>
                    <a:pt x="0" y="3816986"/>
                  </a:moveTo>
                  <a:lnTo>
                    <a:pt x="142404" y="3816986"/>
                  </a:lnTo>
                </a:path>
                <a:path w="410845" h="4903470">
                  <a:moveTo>
                    <a:pt x="142404" y="3816986"/>
                  </a:moveTo>
                  <a:lnTo>
                    <a:pt x="189872" y="3816986"/>
                  </a:lnTo>
                </a:path>
                <a:path w="410845" h="4903470">
                  <a:moveTo>
                    <a:pt x="189872" y="3816986"/>
                  </a:moveTo>
                  <a:lnTo>
                    <a:pt x="410458" y="3816986"/>
                  </a:lnTo>
                </a:path>
                <a:path w="410845" h="4903470">
                  <a:moveTo>
                    <a:pt x="0" y="3847701"/>
                  </a:moveTo>
                  <a:lnTo>
                    <a:pt x="142404" y="3847701"/>
                  </a:lnTo>
                </a:path>
                <a:path w="410845" h="4903470">
                  <a:moveTo>
                    <a:pt x="142404" y="3847701"/>
                  </a:moveTo>
                  <a:lnTo>
                    <a:pt x="189872" y="3847701"/>
                  </a:lnTo>
                </a:path>
                <a:path w="410845" h="4903470">
                  <a:moveTo>
                    <a:pt x="189872" y="3847701"/>
                  </a:moveTo>
                  <a:lnTo>
                    <a:pt x="410458" y="3847701"/>
                  </a:lnTo>
                </a:path>
                <a:path w="410845" h="4903470">
                  <a:moveTo>
                    <a:pt x="0" y="3878415"/>
                  </a:moveTo>
                  <a:lnTo>
                    <a:pt x="142404" y="3878415"/>
                  </a:lnTo>
                </a:path>
                <a:path w="410845" h="4903470">
                  <a:moveTo>
                    <a:pt x="142404" y="3878415"/>
                  </a:moveTo>
                  <a:lnTo>
                    <a:pt x="189872" y="3878415"/>
                  </a:lnTo>
                </a:path>
                <a:path w="410845" h="4903470">
                  <a:moveTo>
                    <a:pt x="189872" y="3878415"/>
                  </a:moveTo>
                  <a:lnTo>
                    <a:pt x="410458" y="3878415"/>
                  </a:lnTo>
                </a:path>
                <a:path w="410845" h="4903470">
                  <a:moveTo>
                    <a:pt x="0" y="3909130"/>
                  </a:moveTo>
                  <a:lnTo>
                    <a:pt x="142404" y="3909130"/>
                  </a:lnTo>
                </a:path>
                <a:path w="410845" h="4903470">
                  <a:moveTo>
                    <a:pt x="142404" y="3909130"/>
                  </a:moveTo>
                  <a:lnTo>
                    <a:pt x="189872" y="3909130"/>
                  </a:lnTo>
                </a:path>
                <a:path w="410845" h="4903470">
                  <a:moveTo>
                    <a:pt x="189872" y="3909130"/>
                  </a:moveTo>
                  <a:lnTo>
                    <a:pt x="410458" y="3909130"/>
                  </a:lnTo>
                </a:path>
                <a:path w="410845" h="4903470">
                  <a:moveTo>
                    <a:pt x="0" y="3939845"/>
                  </a:moveTo>
                  <a:lnTo>
                    <a:pt x="142404" y="3939845"/>
                  </a:lnTo>
                </a:path>
                <a:path w="410845" h="4903470">
                  <a:moveTo>
                    <a:pt x="142404" y="3939845"/>
                  </a:moveTo>
                  <a:lnTo>
                    <a:pt x="189872" y="3939845"/>
                  </a:lnTo>
                </a:path>
                <a:path w="410845" h="4903470">
                  <a:moveTo>
                    <a:pt x="189872" y="3939845"/>
                  </a:moveTo>
                  <a:lnTo>
                    <a:pt x="410458" y="3939845"/>
                  </a:lnTo>
                </a:path>
                <a:path w="410845" h="4903470">
                  <a:moveTo>
                    <a:pt x="0" y="3970559"/>
                  </a:moveTo>
                  <a:lnTo>
                    <a:pt x="142404" y="3970559"/>
                  </a:lnTo>
                </a:path>
                <a:path w="410845" h="4903470">
                  <a:moveTo>
                    <a:pt x="142404" y="3970559"/>
                  </a:moveTo>
                  <a:lnTo>
                    <a:pt x="189872" y="3970559"/>
                  </a:lnTo>
                </a:path>
                <a:path w="410845" h="4903470">
                  <a:moveTo>
                    <a:pt x="189872" y="3970559"/>
                  </a:moveTo>
                  <a:lnTo>
                    <a:pt x="410458" y="3970559"/>
                  </a:lnTo>
                </a:path>
                <a:path w="410845" h="4903470">
                  <a:moveTo>
                    <a:pt x="0" y="4004066"/>
                  </a:moveTo>
                  <a:lnTo>
                    <a:pt x="50260" y="4004066"/>
                  </a:lnTo>
                </a:path>
                <a:path w="410845" h="4903470">
                  <a:moveTo>
                    <a:pt x="0" y="4034781"/>
                  </a:moveTo>
                  <a:lnTo>
                    <a:pt x="50260" y="4034781"/>
                  </a:lnTo>
                </a:path>
                <a:path w="410845" h="4903470">
                  <a:moveTo>
                    <a:pt x="0" y="4065495"/>
                  </a:moveTo>
                  <a:lnTo>
                    <a:pt x="50260" y="4065495"/>
                  </a:lnTo>
                </a:path>
                <a:path w="410845" h="4903470">
                  <a:moveTo>
                    <a:pt x="0" y="4096210"/>
                  </a:moveTo>
                  <a:lnTo>
                    <a:pt x="50260" y="4096210"/>
                  </a:lnTo>
                </a:path>
                <a:path w="410845" h="4903470">
                  <a:moveTo>
                    <a:pt x="0" y="4126924"/>
                  </a:moveTo>
                  <a:lnTo>
                    <a:pt x="50260" y="4126924"/>
                  </a:lnTo>
                </a:path>
                <a:path w="410845" h="4903470">
                  <a:moveTo>
                    <a:pt x="0" y="4157639"/>
                  </a:moveTo>
                  <a:lnTo>
                    <a:pt x="50260" y="4157639"/>
                  </a:lnTo>
                </a:path>
                <a:path w="410845" h="4903470">
                  <a:moveTo>
                    <a:pt x="0" y="4188354"/>
                  </a:moveTo>
                  <a:lnTo>
                    <a:pt x="50260" y="4188354"/>
                  </a:lnTo>
                </a:path>
                <a:path w="410845" h="4903470">
                  <a:moveTo>
                    <a:pt x="0" y="4219068"/>
                  </a:moveTo>
                  <a:lnTo>
                    <a:pt x="50260" y="4219068"/>
                  </a:lnTo>
                </a:path>
                <a:path w="410845" h="4903470">
                  <a:moveTo>
                    <a:pt x="0" y="4249783"/>
                  </a:moveTo>
                  <a:lnTo>
                    <a:pt x="50260" y="4249783"/>
                  </a:lnTo>
                </a:path>
                <a:path w="410845" h="4903470">
                  <a:moveTo>
                    <a:pt x="0" y="4283290"/>
                  </a:moveTo>
                  <a:lnTo>
                    <a:pt x="50260" y="4283290"/>
                  </a:lnTo>
                </a:path>
                <a:path w="410845" h="4903470">
                  <a:moveTo>
                    <a:pt x="0" y="4314004"/>
                  </a:moveTo>
                  <a:lnTo>
                    <a:pt x="50260" y="4314004"/>
                  </a:lnTo>
                </a:path>
                <a:path w="410845" h="4903470">
                  <a:moveTo>
                    <a:pt x="0" y="4344719"/>
                  </a:moveTo>
                  <a:lnTo>
                    <a:pt x="50260" y="4344719"/>
                  </a:lnTo>
                </a:path>
                <a:path w="410845" h="4903470">
                  <a:moveTo>
                    <a:pt x="0" y="4375433"/>
                  </a:moveTo>
                  <a:lnTo>
                    <a:pt x="50260" y="4375433"/>
                  </a:lnTo>
                </a:path>
                <a:path w="410845" h="4903470">
                  <a:moveTo>
                    <a:pt x="0" y="4406148"/>
                  </a:moveTo>
                  <a:lnTo>
                    <a:pt x="50260" y="4406148"/>
                  </a:lnTo>
                </a:path>
                <a:path w="410845" h="4903470">
                  <a:moveTo>
                    <a:pt x="0" y="4436863"/>
                  </a:moveTo>
                  <a:lnTo>
                    <a:pt x="50260" y="4436863"/>
                  </a:lnTo>
                </a:path>
                <a:path w="410845" h="4903470">
                  <a:moveTo>
                    <a:pt x="0" y="4467577"/>
                  </a:moveTo>
                  <a:lnTo>
                    <a:pt x="50260" y="4467577"/>
                  </a:lnTo>
                </a:path>
                <a:path w="410845" h="4903470">
                  <a:moveTo>
                    <a:pt x="0" y="4498292"/>
                  </a:moveTo>
                  <a:lnTo>
                    <a:pt x="50260" y="4498292"/>
                  </a:lnTo>
                </a:path>
                <a:path w="410845" h="4903470">
                  <a:moveTo>
                    <a:pt x="0" y="4531799"/>
                  </a:moveTo>
                  <a:lnTo>
                    <a:pt x="50260" y="4531799"/>
                  </a:lnTo>
                </a:path>
                <a:path w="410845" h="4903470">
                  <a:moveTo>
                    <a:pt x="0" y="4562513"/>
                  </a:moveTo>
                  <a:lnTo>
                    <a:pt x="50260" y="4562513"/>
                  </a:lnTo>
                </a:path>
                <a:path w="410845" h="4903470">
                  <a:moveTo>
                    <a:pt x="0" y="4593228"/>
                  </a:moveTo>
                  <a:lnTo>
                    <a:pt x="50260" y="4593228"/>
                  </a:lnTo>
                </a:path>
                <a:path w="410845" h="4903470">
                  <a:moveTo>
                    <a:pt x="0" y="4623942"/>
                  </a:moveTo>
                  <a:lnTo>
                    <a:pt x="50260" y="4623942"/>
                  </a:lnTo>
                </a:path>
                <a:path w="410845" h="4903470">
                  <a:moveTo>
                    <a:pt x="0" y="4654657"/>
                  </a:moveTo>
                  <a:lnTo>
                    <a:pt x="50260" y="4654657"/>
                  </a:lnTo>
                </a:path>
                <a:path w="410845" h="4903470">
                  <a:moveTo>
                    <a:pt x="0" y="4685372"/>
                  </a:moveTo>
                  <a:lnTo>
                    <a:pt x="50260" y="4685372"/>
                  </a:lnTo>
                </a:path>
                <a:path w="410845" h="4903470">
                  <a:moveTo>
                    <a:pt x="0" y="4716086"/>
                  </a:moveTo>
                  <a:lnTo>
                    <a:pt x="50260" y="4716086"/>
                  </a:lnTo>
                </a:path>
                <a:path w="410845" h="4903470">
                  <a:moveTo>
                    <a:pt x="0" y="4746801"/>
                  </a:moveTo>
                  <a:lnTo>
                    <a:pt x="50260" y="4746801"/>
                  </a:lnTo>
                </a:path>
                <a:path w="410845" h="4903470">
                  <a:moveTo>
                    <a:pt x="0" y="4777515"/>
                  </a:moveTo>
                  <a:lnTo>
                    <a:pt x="50260" y="4777515"/>
                  </a:lnTo>
                </a:path>
                <a:path w="410845" h="4903470">
                  <a:moveTo>
                    <a:pt x="0" y="4811022"/>
                  </a:moveTo>
                  <a:lnTo>
                    <a:pt x="50260" y="4811022"/>
                  </a:lnTo>
                </a:path>
                <a:path w="410845" h="4903470">
                  <a:moveTo>
                    <a:pt x="0" y="4841737"/>
                  </a:moveTo>
                  <a:lnTo>
                    <a:pt x="50260" y="4841737"/>
                  </a:lnTo>
                </a:path>
                <a:path w="410845" h="4903470">
                  <a:moveTo>
                    <a:pt x="0" y="4872451"/>
                  </a:moveTo>
                  <a:lnTo>
                    <a:pt x="50260" y="4872451"/>
                  </a:lnTo>
                </a:path>
                <a:path w="410845" h="4903470">
                  <a:moveTo>
                    <a:pt x="0" y="4903166"/>
                  </a:moveTo>
                  <a:lnTo>
                    <a:pt x="50260" y="4903166"/>
                  </a:lnTo>
                </a:path>
                <a:path w="410845" h="4903470">
                  <a:moveTo>
                    <a:pt x="25130" y="4903166"/>
                  </a:moveTo>
                  <a:lnTo>
                    <a:pt x="25130" y="4872451"/>
                  </a:lnTo>
                </a:path>
                <a:path w="410845" h="4903470">
                  <a:moveTo>
                    <a:pt x="25130" y="4841737"/>
                  </a:moveTo>
                  <a:lnTo>
                    <a:pt x="25130" y="4811022"/>
                  </a:lnTo>
                </a:path>
                <a:path w="410845" h="4903470">
                  <a:moveTo>
                    <a:pt x="25130" y="4777515"/>
                  </a:moveTo>
                  <a:lnTo>
                    <a:pt x="25130" y="4746801"/>
                  </a:lnTo>
                </a:path>
                <a:path w="410845" h="4903470">
                  <a:moveTo>
                    <a:pt x="25130" y="4716086"/>
                  </a:moveTo>
                  <a:lnTo>
                    <a:pt x="25130" y="4685372"/>
                  </a:lnTo>
                </a:path>
                <a:path w="410845" h="4903470">
                  <a:moveTo>
                    <a:pt x="25130" y="4654657"/>
                  </a:moveTo>
                  <a:lnTo>
                    <a:pt x="25130" y="4623942"/>
                  </a:lnTo>
                </a:path>
                <a:path w="410845" h="4903470">
                  <a:moveTo>
                    <a:pt x="25130" y="4593228"/>
                  </a:moveTo>
                  <a:lnTo>
                    <a:pt x="25130" y="4562513"/>
                  </a:lnTo>
                </a:path>
                <a:path w="410845" h="4903470">
                  <a:moveTo>
                    <a:pt x="25130" y="4531799"/>
                  </a:moveTo>
                  <a:lnTo>
                    <a:pt x="25130" y="4498292"/>
                  </a:lnTo>
                </a:path>
                <a:path w="410845" h="4903470">
                  <a:moveTo>
                    <a:pt x="25130" y="4467577"/>
                  </a:moveTo>
                  <a:lnTo>
                    <a:pt x="25130" y="4442447"/>
                  </a:lnTo>
                </a:path>
                <a:path w="410845" h="4903470">
                  <a:moveTo>
                    <a:pt x="25130" y="4442447"/>
                  </a:moveTo>
                  <a:lnTo>
                    <a:pt x="25130" y="4436863"/>
                  </a:lnTo>
                </a:path>
                <a:path w="410845" h="4903470">
                  <a:moveTo>
                    <a:pt x="25130" y="4406148"/>
                  </a:moveTo>
                  <a:lnTo>
                    <a:pt x="25130" y="4375433"/>
                  </a:lnTo>
                </a:path>
                <a:path w="410845" h="4903470">
                  <a:moveTo>
                    <a:pt x="25130" y="4344719"/>
                  </a:moveTo>
                  <a:lnTo>
                    <a:pt x="25130" y="4314004"/>
                  </a:lnTo>
                </a:path>
                <a:path w="410845" h="4903470">
                  <a:moveTo>
                    <a:pt x="25130" y="4283290"/>
                  </a:moveTo>
                  <a:lnTo>
                    <a:pt x="25130" y="4249783"/>
                  </a:lnTo>
                </a:path>
                <a:path w="410845" h="4903470">
                  <a:moveTo>
                    <a:pt x="25130" y="4219068"/>
                  </a:moveTo>
                  <a:lnTo>
                    <a:pt x="25130" y="4188354"/>
                  </a:lnTo>
                </a:path>
                <a:path w="410845" h="4903470">
                  <a:moveTo>
                    <a:pt x="25130" y="4157639"/>
                  </a:moveTo>
                  <a:lnTo>
                    <a:pt x="25130" y="4126924"/>
                  </a:lnTo>
                </a:path>
                <a:path w="410845" h="4903470">
                  <a:moveTo>
                    <a:pt x="25130" y="4096210"/>
                  </a:moveTo>
                  <a:lnTo>
                    <a:pt x="25130" y="4065495"/>
                  </a:lnTo>
                </a:path>
                <a:path w="410845" h="4903470">
                  <a:moveTo>
                    <a:pt x="25130" y="4034781"/>
                  </a:moveTo>
                  <a:lnTo>
                    <a:pt x="25130" y="4004066"/>
                  </a:lnTo>
                </a:path>
                <a:path w="410845" h="4903470">
                  <a:moveTo>
                    <a:pt x="25130" y="3970559"/>
                  </a:moveTo>
                  <a:lnTo>
                    <a:pt x="25130" y="3939845"/>
                  </a:lnTo>
                </a:path>
                <a:path w="410845" h="4903470">
                  <a:moveTo>
                    <a:pt x="25130" y="3909130"/>
                  </a:moveTo>
                  <a:lnTo>
                    <a:pt x="25130" y="3878415"/>
                  </a:lnTo>
                </a:path>
                <a:path w="410845" h="4903470">
                  <a:moveTo>
                    <a:pt x="25130" y="3847701"/>
                  </a:moveTo>
                  <a:lnTo>
                    <a:pt x="25130" y="3816986"/>
                  </a:lnTo>
                </a:path>
                <a:path w="410845" h="4903470">
                  <a:moveTo>
                    <a:pt x="25130" y="3786272"/>
                  </a:moveTo>
                  <a:lnTo>
                    <a:pt x="25130" y="3755557"/>
                  </a:lnTo>
                </a:path>
                <a:path w="410845" h="4903470">
                  <a:moveTo>
                    <a:pt x="25130" y="3724842"/>
                  </a:moveTo>
                  <a:lnTo>
                    <a:pt x="25130" y="3691336"/>
                  </a:lnTo>
                </a:path>
                <a:path w="410845" h="4903470">
                  <a:moveTo>
                    <a:pt x="25130" y="3660621"/>
                  </a:moveTo>
                  <a:lnTo>
                    <a:pt x="25130" y="3652244"/>
                  </a:lnTo>
                </a:path>
                <a:path w="410845" h="4903470">
                  <a:moveTo>
                    <a:pt x="25130" y="3412112"/>
                  </a:moveTo>
                  <a:lnTo>
                    <a:pt x="25130" y="3381397"/>
                  </a:lnTo>
                </a:path>
                <a:path w="410845" h="4903470">
                  <a:moveTo>
                    <a:pt x="25130" y="3350683"/>
                  </a:moveTo>
                  <a:lnTo>
                    <a:pt x="25130" y="3319968"/>
                  </a:lnTo>
                </a:path>
                <a:path w="410845" h="4903470">
                  <a:moveTo>
                    <a:pt x="25130" y="3289254"/>
                  </a:moveTo>
                  <a:lnTo>
                    <a:pt x="25130" y="3258539"/>
                  </a:lnTo>
                </a:path>
                <a:path w="410845" h="4903470">
                  <a:moveTo>
                    <a:pt x="25130" y="3227824"/>
                  </a:moveTo>
                  <a:lnTo>
                    <a:pt x="25130" y="31971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9552239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9552239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9552239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9552239" y="5657070"/>
              <a:ext cx="92710" cy="3691890"/>
            </a:xfrm>
            <a:custGeom>
              <a:avLst/>
              <a:gdLst/>
              <a:ahLst/>
              <a:cxnLst/>
              <a:rect l="l" t="t" r="r" b="b"/>
              <a:pathLst>
                <a:path w="92709" h="3691890">
                  <a:moveTo>
                    <a:pt x="0" y="723189"/>
                  </a:moveTo>
                  <a:lnTo>
                    <a:pt x="0" y="714812"/>
                  </a:lnTo>
                </a:path>
                <a:path w="92709" h="3691890">
                  <a:moveTo>
                    <a:pt x="0" y="681305"/>
                  </a:moveTo>
                  <a:lnTo>
                    <a:pt x="0" y="650590"/>
                  </a:lnTo>
                </a:path>
                <a:path w="92709" h="3691890">
                  <a:moveTo>
                    <a:pt x="0" y="619876"/>
                  </a:moveTo>
                  <a:lnTo>
                    <a:pt x="0" y="589161"/>
                  </a:lnTo>
                </a:path>
                <a:path w="92709" h="3691890">
                  <a:moveTo>
                    <a:pt x="0" y="558447"/>
                  </a:moveTo>
                  <a:lnTo>
                    <a:pt x="0" y="527732"/>
                  </a:lnTo>
                </a:path>
                <a:path w="92709" h="3691890">
                  <a:moveTo>
                    <a:pt x="0" y="497018"/>
                  </a:moveTo>
                  <a:lnTo>
                    <a:pt x="0" y="466303"/>
                  </a:lnTo>
                </a:path>
                <a:path w="92709" h="3691890">
                  <a:moveTo>
                    <a:pt x="0" y="435588"/>
                  </a:moveTo>
                  <a:lnTo>
                    <a:pt x="0" y="402081"/>
                  </a:lnTo>
                </a:path>
                <a:path w="92709" h="3691890">
                  <a:moveTo>
                    <a:pt x="0" y="371367"/>
                  </a:moveTo>
                  <a:lnTo>
                    <a:pt x="0" y="340652"/>
                  </a:lnTo>
                </a:path>
                <a:path w="92709" h="3691890">
                  <a:moveTo>
                    <a:pt x="0" y="309938"/>
                  </a:moveTo>
                  <a:lnTo>
                    <a:pt x="0" y="279223"/>
                  </a:lnTo>
                </a:path>
                <a:path w="92709" h="3691890">
                  <a:moveTo>
                    <a:pt x="0" y="248509"/>
                  </a:moveTo>
                  <a:lnTo>
                    <a:pt x="0" y="217794"/>
                  </a:lnTo>
                </a:path>
                <a:path w="92709" h="3691890">
                  <a:moveTo>
                    <a:pt x="0" y="187079"/>
                  </a:moveTo>
                  <a:lnTo>
                    <a:pt x="0" y="153572"/>
                  </a:lnTo>
                </a:path>
                <a:path w="92709" h="3691890">
                  <a:moveTo>
                    <a:pt x="0" y="122858"/>
                  </a:moveTo>
                  <a:lnTo>
                    <a:pt x="0" y="92143"/>
                  </a:lnTo>
                </a:path>
                <a:path w="92709" h="3691890">
                  <a:moveTo>
                    <a:pt x="0" y="61429"/>
                  </a:moveTo>
                  <a:lnTo>
                    <a:pt x="0" y="30714"/>
                  </a:lnTo>
                </a:path>
                <a:path w="92709" h="3691890">
                  <a:moveTo>
                    <a:pt x="0" y="1923850"/>
                  </a:moveTo>
                  <a:lnTo>
                    <a:pt x="0" y="1893136"/>
                  </a:lnTo>
                </a:path>
                <a:path w="92709" h="3691890">
                  <a:moveTo>
                    <a:pt x="0" y="1862421"/>
                  </a:moveTo>
                  <a:lnTo>
                    <a:pt x="0" y="1831706"/>
                  </a:lnTo>
                </a:path>
                <a:path w="92709" h="3691890">
                  <a:moveTo>
                    <a:pt x="0" y="1800992"/>
                  </a:moveTo>
                  <a:lnTo>
                    <a:pt x="0" y="1767485"/>
                  </a:lnTo>
                </a:path>
                <a:path w="92709" h="3691890">
                  <a:moveTo>
                    <a:pt x="44675" y="3691336"/>
                  </a:moveTo>
                  <a:lnTo>
                    <a:pt x="44675" y="3660621"/>
                  </a:lnTo>
                </a:path>
                <a:path w="92709" h="3691890">
                  <a:moveTo>
                    <a:pt x="44675" y="3629906"/>
                  </a:moveTo>
                  <a:lnTo>
                    <a:pt x="44675" y="3599192"/>
                  </a:lnTo>
                </a:path>
                <a:path w="92709" h="3691890">
                  <a:moveTo>
                    <a:pt x="44675" y="3568477"/>
                  </a:moveTo>
                  <a:lnTo>
                    <a:pt x="44675" y="3537763"/>
                  </a:lnTo>
                </a:path>
                <a:path w="92709" h="3691890">
                  <a:moveTo>
                    <a:pt x="44675" y="3507048"/>
                  </a:moveTo>
                  <a:lnTo>
                    <a:pt x="44675" y="3476333"/>
                  </a:lnTo>
                </a:path>
                <a:path w="92709" h="3691890">
                  <a:moveTo>
                    <a:pt x="44675" y="3445619"/>
                  </a:moveTo>
                  <a:lnTo>
                    <a:pt x="44675" y="3414904"/>
                  </a:lnTo>
                </a:path>
                <a:path w="92709" h="3691890">
                  <a:moveTo>
                    <a:pt x="44675" y="3381397"/>
                  </a:moveTo>
                  <a:lnTo>
                    <a:pt x="44675" y="3350683"/>
                  </a:lnTo>
                </a:path>
                <a:path w="92709" h="3691890">
                  <a:moveTo>
                    <a:pt x="44675" y="3110550"/>
                  </a:moveTo>
                  <a:lnTo>
                    <a:pt x="44675" y="3102174"/>
                  </a:lnTo>
                </a:path>
                <a:path w="92709" h="3691890">
                  <a:moveTo>
                    <a:pt x="44675" y="3071459"/>
                  </a:moveTo>
                  <a:lnTo>
                    <a:pt x="44675" y="3040745"/>
                  </a:lnTo>
                </a:path>
                <a:path w="92709" h="3691890">
                  <a:moveTo>
                    <a:pt x="44675" y="3010030"/>
                  </a:moveTo>
                  <a:lnTo>
                    <a:pt x="44675" y="2979315"/>
                  </a:lnTo>
                </a:path>
                <a:path w="92709" h="3691890">
                  <a:moveTo>
                    <a:pt x="44675" y="2948601"/>
                  </a:moveTo>
                  <a:lnTo>
                    <a:pt x="44675" y="2917886"/>
                  </a:lnTo>
                </a:path>
                <a:path w="92709" h="3691890">
                  <a:moveTo>
                    <a:pt x="44675" y="2887172"/>
                  </a:moveTo>
                  <a:lnTo>
                    <a:pt x="44675" y="2853665"/>
                  </a:lnTo>
                </a:path>
                <a:path w="92709" h="3691890">
                  <a:moveTo>
                    <a:pt x="44675" y="2822950"/>
                  </a:moveTo>
                  <a:lnTo>
                    <a:pt x="44675" y="2792236"/>
                  </a:lnTo>
                </a:path>
                <a:path w="92709" h="3691890">
                  <a:moveTo>
                    <a:pt x="44675" y="2761521"/>
                  </a:moveTo>
                  <a:lnTo>
                    <a:pt x="44675" y="2730806"/>
                  </a:lnTo>
                </a:path>
                <a:path w="92709" h="3691890">
                  <a:moveTo>
                    <a:pt x="44675" y="2700092"/>
                  </a:moveTo>
                  <a:lnTo>
                    <a:pt x="44675" y="2669377"/>
                  </a:lnTo>
                </a:path>
                <a:path w="92709" h="3691890">
                  <a:moveTo>
                    <a:pt x="44675" y="2638663"/>
                  </a:moveTo>
                  <a:lnTo>
                    <a:pt x="44675" y="2607948"/>
                  </a:lnTo>
                </a:path>
                <a:path w="92709" h="3691890">
                  <a:moveTo>
                    <a:pt x="44675" y="2574441"/>
                  </a:moveTo>
                  <a:lnTo>
                    <a:pt x="44675" y="2543727"/>
                  </a:lnTo>
                </a:path>
                <a:path w="92709" h="3691890">
                  <a:moveTo>
                    <a:pt x="44675" y="2513012"/>
                  </a:moveTo>
                  <a:lnTo>
                    <a:pt x="44675" y="2482297"/>
                  </a:lnTo>
                </a:path>
                <a:path w="92709" h="3691890">
                  <a:moveTo>
                    <a:pt x="44675" y="2451583"/>
                  </a:moveTo>
                  <a:lnTo>
                    <a:pt x="44675" y="2420868"/>
                  </a:lnTo>
                </a:path>
                <a:path w="92709" h="3691890">
                  <a:moveTo>
                    <a:pt x="44675" y="2390154"/>
                  </a:moveTo>
                  <a:lnTo>
                    <a:pt x="44675" y="2359439"/>
                  </a:lnTo>
                </a:path>
                <a:path w="92709" h="3691890">
                  <a:moveTo>
                    <a:pt x="44675" y="2328724"/>
                  </a:moveTo>
                  <a:lnTo>
                    <a:pt x="44675" y="2295218"/>
                  </a:lnTo>
                </a:path>
                <a:path w="92709" h="3691890">
                  <a:moveTo>
                    <a:pt x="44675" y="2264503"/>
                  </a:moveTo>
                  <a:lnTo>
                    <a:pt x="44675" y="2233788"/>
                  </a:lnTo>
                </a:path>
                <a:path w="92709" h="3691890">
                  <a:moveTo>
                    <a:pt x="44675" y="2203074"/>
                  </a:moveTo>
                  <a:lnTo>
                    <a:pt x="44675" y="2172359"/>
                  </a:lnTo>
                </a:path>
                <a:path w="92709" h="3691890">
                  <a:moveTo>
                    <a:pt x="44675" y="2141645"/>
                  </a:moveTo>
                  <a:lnTo>
                    <a:pt x="44675" y="2110930"/>
                  </a:lnTo>
                </a:path>
                <a:path w="92709" h="3691890">
                  <a:moveTo>
                    <a:pt x="44675" y="2080215"/>
                  </a:moveTo>
                  <a:lnTo>
                    <a:pt x="44675" y="2046709"/>
                  </a:lnTo>
                </a:path>
                <a:path w="92709" h="3691890">
                  <a:moveTo>
                    <a:pt x="44675" y="2015994"/>
                  </a:moveTo>
                  <a:lnTo>
                    <a:pt x="44675" y="1985279"/>
                  </a:lnTo>
                </a:path>
                <a:path w="92709" h="3691890">
                  <a:moveTo>
                    <a:pt x="44675" y="1954565"/>
                  </a:moveTo>
                  <a:lnTo>
                    <a:pt x="44675" y="1923850"/>
                  </a:lnTo>
                </a:path>
                <a:path w="92709" h="3691890">
                  <a:moveTo>
                    <a:pt x="44675" y="1893136"/>
                  </a:moveTo>
                  <a:lnTo>
                    <a:pt x="44675" y="1862421"/>
                  </a:lnTo>
                </a:path>
                <a:path w="92709" h="3691890">
                  <a:moveTo>
                    <a:pt x="44675" y="1831706"/>
                  </a:moveTo>
                  <a:lnTo>
                    <a:pt x="44675" y="1800992"/>
                  </a:lnTo>
                </a:path>
                <a:path w="92709" h="3691890">
                  <a:moveTo>
                    <a:pt x="44675" y="1767485"/>
                  </a:moveTo>
                  <a:lnTo>
                    <a:pt x="44675" y="1747939"/>
                  </a:lnTo>
                </a:path>
                <a:path w="92709" h="3691890">
                  <a:moveTo>
                    <a:pt x="44675" y="714812"/>
                  </a:moveTo>
                  <a:lnTo>
                    <a:pt x="44675" y="681305"/>
                  </a:lnTo>
                </a:path>
                <a:path w="92709" h="3691890">
                  <a:moveTo>
                    <a:pt x="44675" y="650590"/>
                  </a:moveTo>
                  <a:lnTo>
                    <a:pt x="44675" y="619876"/>
                  </a:lnTo>
                </a:path>
                <a:path w="92709" h="3691890">
                  <a:moveTo>
                    <a:pt x="44675" y="589161"/>
                  </a:moveTo>
                  <a:lnTo>
                    <a:pt x="44675" y="558447"/>
                  </a:lnTo>
                </a:path>
                <a:path w="92709" h="3691890">
                  <a:moveTo>
                    <a:pt x="44675" y="527732"/>
                  </a:moveTo>
                  <a:lnTo>
                    <a:pt x="44675" y="497018"/>
                  </a:lnTo>
                </a:path>
                <a:path w="92709" h="3691890">
                  <a:moveTo>
                    <a:pt x="44675" y="466303"/>
                  </a:moveTo>
                  <a:lnTo>
                    <a:pt x="44675" y="435588"/>
                  </a:lnTo>
                </a:path>
                <a:path w="92709" h="3691890">
                  <a:moveTo>
                    <a:pt x="44675" y="402081"/>
                  </a:moveTo>
                  <a:lnTo>
                    <a:pt x="44675" y="371367"/>
                  </a:lnTo>
                </a:path>
                <a:path w="92709" h="3691890">
                  <a:moveTo>
                    <a:pt x="44675" y="340652"/>
                  </a:moveTo>
                  <a:lnTo>
                    <a:pt x="44675" y="309938"/>
                  </a:lnTo>
                </a:path>
                <a:path w="92709" h="3691890">
                  <a:moveTo>
                    <a:pt x="44675" y="279223"/>
                  </a:moveTo>
                  <a:lnTo>
                    <a:pt x="44675" y="248509"/>
                  </a:lnTo>
                </a:path>
                <a:path w="92709" h="3691890">
                  <a:moveTo>
                    <a:pt x="44675" y="217794"/>
                  </a:moveTo>
                  <a:lnTo>
                    <a:pt x="44675" y="187079"/>
                  </a:lnTo>
                </a:path>
                <a:path w="92709" h="3691890">
                  <a:moveTo>
                    <a:pt x="44675" y="153572"/>
                  </a:moveTo>
                  <a:lnTo>
                    <a:pt x="44675" y="122858"/>
                  </a:lnTo>
                </a:path>
                <a:path w="92709" h="3691890">
                  <a:moveTo>
                    <a:pt x="44675" y="92143"/>
                  </a:moveTo>
                  <a:lnTo>
                    <a:pt x="44675" y="61429"/>
                  </a:lnTo>
                </a:path>
                <a:path w="92709" h="3691890">
                  <a:moveTo>
                    <a:pt x="44675" y="30714"/>
                  </a:moveTo>
                  <a:lnTo>
                    <a:pt x="44675" y="0"/>
                  </a:lnTo>
                </a:path>
                <a:path w="92709" h="3691890">
                  <a:moveTo>
                    <a:pt x="92143" y="3660621"/>
                  </a:moveTo>
                  <a:lnTo>
                    <a:pt x="92143" y="3629906"/>
                  </a:lnTo>
                </a:path>
                <a:path w="92709" h="3691890">
                  <a:moveTo>
                    <a:pt x="92143" y="3599192"/>
                  </a:moveTo>
                  <a:lnTo>
                    <a:pt x="92143" y="3568477"/>
                  </a:lnTo>
                </a:path>
                <a:path w="92709" h="3691890">
                  <a:moveTo>
                    <a:pt x="92143" y="3537763"/>
                  </a:moveTo>
                  <a:lnTo>
                    <a:pt x="92143" y="3507048"/>
                  </a:lnTo>
                </a:path>
                <a:path w="92709" h="3691890">
                  <a:moveTo>
                    <a:pt x="92143" y="3476333"/>
                  </a:moveTo>
                  <a:lnTo>
                    <a:pt x="92143" y="3445619"/>
                  </a:lnTo>
                </a:path>
                <a:path w="92709" h="3691890">
                  <a:moveTo>
                    <a:pt x="92143" y="3414904"/>
                  </a:moveTo>
                  <a:lnTo>
                    <a:pt x="92143" y="3381397"/>
                  </a:lnTo>
                </a:path>
                <a:path w="92709" h="3691890">
                  <a:moveTo>
                    <a:pt x="92143" y="3350683"/>
                  </a:moveTo>
                  <a:lnTo>
                    <a:pt x="92143" y="3342306"/>
                  </a:lnTo>
                </a:path>
                <a:path w="92709" h="3691890">
                  <a:moveTo>
                    <a:pt x="92143" y="3102174"/>
                  </a:moveTo>
                  <a:lnTo>
                    <a:pt x="92143" y="3071459"/>
                  </a:lnTo>
                </a:path>
                <a:path w="92709" h="3691890">
                  <a:moveTo>
                    <a:pt x="92143" y="3040745"/>
                  </a:moveTo>
                  <a:lnTo>
                    <a:pt x="92143" y="3010030"/>
                  </a:lnTo>
                </a:path>
                <a:path w="92709" h="3691890">
                  <a:moveTo>
                    <a:pt x="92143" y="2979315"/>
                  </a:moveTo>
                  <a:lnTo>
                    <a:pt x="92143" y="2948601"/>
                  </a:lnTo>
                </a:path>
                <a:path w="92709" h="3691890">
                  <a:moveTo>
                    <a:pt x="92143" y="2917886"/>
                  </a:moveTo>
                  <a:lnTo>
                    <a:pt x="92143" y="28871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9644383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9644383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9644383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9644383" y="5545380"/>
              <a:ext cx="92710" cy="3803650"/>
            </a:xfrm>
            <a:custGeom>
              <a:avLst/>
              <a:gdLst/>
              <a:ahLst/>
              <a:cxnLst/>
              <a:rect l="l" t="t" r="r" b="b"/>
              <a:pathLst>
                <a:path w="92709" h="3803650">
                  <a:moveTo>
                    <a:pt x="0" y="2035540"/>
                  </a:moveTo>
                  <a:lnTo>
                    <a:pt x="0" y="2004825"/>
                  </a:lnTo>
                </a:path>
                <a:path w="92709" h="3803650">
                  <a:moveTo>
                    <a:pt x="0" y="1974110"/>
                  </a:moveTo>
                  <a:lnTo>
                    <a:pt x="0" y="1943396"/>
                  </a:lnTo>
                </a:path>
                <a:path w="92709" h="3803650">
                  <a:moveTo>
                    <a:pt x="0" y="1912681"/>
                  </a:moveTo>
                  <a:lnTo>
                    <a:pt x="0" y="1879174"/>
                  </a:lnTo>
                </a:path>
                <a:path w="92709" h="3803650">
                  <a:moveTo>
                    <a:pt x="0" y="834878"/>
                  </a:moveTo>
                  <a:lnTo>
                    <a:pt x="0" y="826501"/>
                  </a:lnTo>
                </a:path>
                <a:path w="92709" h="3803650">
                  <a:moveTo>
                    <a:pt x="0" y="792995"/>
                  </a:moveTo>
                  <a:lnTo>
                    <a:pt x="0" y="762280"/>
                  </a:lnTo>
                </a:path>
                <a:path w="92709" h="3803650">
                  <a:moveTo>
                    <a:pt x="0" y="731565"/>
                  </a:moveTo>
                  <a:lnTo>
                    <a:pt x="0" y="700851"/>
                  </a:lnTo>
                </a:path>
                <a:path w="92709" h="3803650">
                  <a:moveTo>
                    <a:pt x="0" y="670136"/>
                  </a:moveTo>
                  <a:lnTo>
                    <a:pt x="0" y="639422"/>
                  </a:lnTo>
                </a:path>
                <a:path w="92709" h="3803650">
                  <a:moveTo>
                    <a:pt x="0" y="608707"/>
                  </a:moveTo>
                  <a:lnTo>
                    <a:pt x="0" y="577992"/>
                  </a:lnTo>
                </a:path>
                <a:path w="92709" h="3803650">
                  <a:moveTo>
                    <a:pt x="0" y="547278"/>
                  </a:moveTo>
                  <a:lnTo>
                    <a:pt x="0" y="513771"/>
                  </a:lnTo>
                </a:path>
                <a:path w="92709" h="3803650">
                  <a:moveTo>
                    <a:pt x="0" y="483056"/>
                  </a:moveTo>
                  <a:lnTo>
                    <a:pt x="0" y="452342"/>
                  </a:lnTo>
                </a:path>
                <a:path w="92709" h="3803650">
                  <a:moveTo>
                    <a:pt x="0" y="421627"/>
                  </a:moveTo>
                  <a:lnTo>
                    <a:pt x="0" y="390913"/>
                  </a:lnTo>
                </a:path>
                <a:path w="92709" h="3803650">
                  <a:moveTo>
                    <a:pt x="0" y="360198"/>
                  </a:moveTo>
                  <a:lnTo>
                    <a:pt x="0" y="329483"/>
                  </a:lnTo>
                </a:path>
                <a:path w="92709" h="3803650">
                  <a:moveTo>
                    <a:pt x="0" y="298769"/>
                  </a:moveTo>
                  <a:lnTo>
                    <a:pt x="0" y="265262"/>
                  </a:lnTo>
                </a:path>
                <a:path w="92709" h="3803650">
                  <a:moveTo>
                    <a:pt x="0" y="234547"/>
                  </a:moveTo>
                  <a:lnTo>
                    <a:pt x="0" y="203833"/>
                  </a:lnTo>
                </a:path>
                <a:path w="92709" h="3803650">
                  <a:moveTo>
                    <a:pt x="0" y="173118"/>
                  </a:moveTo>
                  <a:lnTo>
                    <a:pt x="0" y="142404"/>
                  </a:lnTo>
                </a:path>
                <a:path w="92709" h="3803650">
                  <a:moveTo>
                    <a:pt x="0" y="111689"/>
                  </a:moveTo>
                  <a:lnTo>
                    <a:pt x="0" y="80974"/>
                  </a:lnTo>
                </a:path>
                <a:path w="92709" h="3803650">
                  <a:moveTo>
                    <a:pt x="0" y="50260"/>
                  </a:moveTo>
                  <a:lnTo>
                    <a:pt x="0" y="47468"/>
                  </a:lnTo>
                </a:path>
                <a:path w="92709" h="3803650">
                  <a:moveTo>
                    <a:pt x="47468" y="3803025"/>
                  </a:moveTo>
                  <a:lnTo>
                    <a:pt x="47468" y="3772310"/>
                  </a:lnTo>
                </a:path>
                <a:path w="92709" h="3803650">
                  <a:moveTo>
                    <a:pt x="47468" y="3741596"/>
                  </a:moveTo>
                  <a:lnTo>
                    <a:pt x="47468" y="3710881"/>
                  </a:lnTo>
                </a:path>
                <a:path w="92709" h="3803650">
                  <a:moveTo>
                    <a:pt x="47468" y="3680167"/>
                  </a:moveTo>
                  <a:lnTo>
                    <a:pt x="47468" y="3649452"/>
                  </a:lnTo>
                </a:path>
                <a:path w="92709" h="3803650">
                  <a:moveTo>
                    <a:pt x="47468" y="3618737"/>
                  </a:moveTo>
                  <a:lnTo>
                    <a:pt x="47468" y="3588023"/>
                  </a:lnTo>
                </a:path>
                <a:path w="92709" h="3803650">
                  <a:moveTo>
                    <a:pt x="47468" y="3557308"/>
                  </a:moveTo>
                  <a:lnTo>
                    <a:pt x="47468" y="3526594"/>
                  </a:lnTo>
                </a:path>
                <a:path w="92709" h="3803650">
                  <a:moveTo>
                    <a:pt x="47468" y="3493087"/>
                  </a:moveTo>
                  <a:lnTo>
                    <a:pt x="47468" y="3462372"/>
                  </a:lnTo>
                </a:path>
                <a:path w="92709" h="3803650">
                  <a:moveTo>
                    <a:pt x="47468" y="3431658"/>
                  </a:moveTo>
                  <a:lnTo>
                    <a:pt x="47468" y="3400943"/>
                  </a:lnTo>
                </a:path>
                <a:path w="92709" h="3803650">
                  <a:moveTo>
                    <a:pt x="47468" y="3370228"/>
                  </a:moveTo>
                  <a:lnTo>
                    <a:pt x="47468" y="3339514"/>
                  </a:lnTo>
                </a:path>
                <a:path w="92709" h="3803650">
                  <a:moveTo>
                    <a:pt x="47468" y="3308799"/>
                  </a:moveTo>
                  <a:lnTo>
                    <a:pt x="47468" y="3278085"/>
                  </a:lnTo>
                </a:path>
                <a:path w="92709" h="3803650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3803650">
                  <a:moveTo>
                    <a:pt x="47468" y="3183149"/>
                  </a:moveTo>
                  <a:lnTo>
                    <a:pt x="47468" y="3152434"/>
                  </a:lnTo>
                </a:path>
                <a:path w="92709" h="3803650">
                  <a:moveTo>
                    <a:pt x="47468" y="3121719"/>
                  </a:moveTo>
                  <a:lnTo>
                    <a:pt x="47468" y="3091005"/>
                  </a:lnTo>
                </a:path>
                <a:path w="92709" h="3803650">
                  <a:moveTo>
                    <a:pt x="47468" y="3060290"/>
                  </a:moveTo>
                  <a:lnTo>
                    <a:pt x="47468" y="3029576"/>
                  </a:lnTo>
                </a:path>
                <a:path w="92709" h="3803650">
                  <a:moveTo>
                    <a:pt x="47468" y="2998861"/>
                  </a:moveTo>
                  <a:lnTo>
                    <a:pt x="47468" y="2965354"/>
                  </a:lnTo>
                </a:path>
                <a:path w="92709" h="3803650">
                  <a:moveTo>
                    <a:pt x="47468" y="2934640"/>
                  </a:moveTo>
                  <a:lnTo>
                    <a:pt x="47468" y="2903925"/>
                  </a:lnTo>
                </a:path>
                <a:path w="92709" h="3803650">
                  <a:moveTo>
                    <a:pt x="47468" y="2873210"/>
                  </a:moveTo>
                  <a:lnTo>
                    <a:pt x="47468" y="2842496"/>
                  </a:lnTo>
                </a:path>
                <a:path w="92709" h="3803650">
                  <a:moveTo>
                    <a:pt x="47468" y="2811781"/>
                  </a:moveTo>
                  <a:lnTo>
                    <a:pt x="47468" y="2781067"/>
                  </a:lnTo>
                </a:path>
                <a:path w="92709" h="3803650">
                  <a:moveTo>
                    <a:pt x="47468" y="2750352"/>
                  </a:moveTo>
                  <a:lnTo>
                    <a:pt x="47468" y="2719637"/>
                  </a:lnTo>
                </a:path>
                <a:path w="92709" h="3803650">
                  <a:moveTo>
                    <a:pt x="47468" y="2686131"/>
                  </a:moveTo>
                  <a:lnTo>
                    <a:pt x="47468" y="2655416"/>
                  </a:lnTo>
                </a:path>
                <a:path w="92709" h="3803650">
                  <a:moveTo>
                    <a:pt x="47468" y="2624701"/>
                  </a:moveTo>
                  <a:lnTo>
                    <a:pt x="47468" y="2593987"/>
                  </a:lnTo>
                </a:path>
                <a:path w="92709" h="3803650">
                  <a:moveTo>
                    <a:pt x="47468" y="2563272"/>
                  </a:moveTo>
                  <a:lnTo>
                    <a:pt x="47468" y="2532558"/>
                  </a:lnTo>
                </a:path>
                <a:path w="92709" h="3803650">
                  <a:moveTo>
                    <a:pt x="47468" y="2501843"/>
                  </a:moveTo>
                  <a:lnTo>
                    <a:pt x="47468" y="2471128"/>
                  </a:lnTo>
                </a:path>
                <a:path w="92709" h="3803650">
                  <a:moveTo>
                    <a:pt x="47468" y="2440414"/>
                  </a:moveTo>
                  <a:lnTo>
                    <a:pt x="47468" y="2406907"/>
                  </a:lnTo>
                </a:path>
                <a:path w="92709" h="3803650">
                  <a:moveTo>
                    <a:pt x="47468" y="2376192"/>
                  </a:moveTo>
                  <a:lnTo>
                    <a:pt x="47468" y="2345478"/>
                  </a:lnTo>
                </a:path>
                <a:path w="92709" h="3803650">
                  <a:moveTo>
                    <a:pt x="47468" y="2314763"/>
                  </a:moveTo>
                  <a:lnTo>
                    <a:pt x="47468" y="2284049"/>
                  </a:lnTo>
                </a:path>
                <a:path w="92709" h="3803650">
                  <a:moveTo>
                    <a:pt x="47468" y="2253334"/>
                  </a:moveTo>
                  <a:lnTo>
                    <a:pt x="47468" y="2222619"/>
                  </a:lnTo>
                </a:path>
                <a:path w="92709" h="3803650">
                  <a:moveTo>
                    <a:pt x="47468" y="2191905"/>
                  </a:moveTo>
                  <a:lnTo>
                    <a:pt x="47468" y="2158398"/>
                  </a:lnTo>
                </a:path>
                <a:path w="92709" h="3803650">
                  <a:moveTo>
                    <a:pt x="47468" y="2127683"/>
                  </a:moveTo>
                  <a:lnTo>
                    <a:pt x="47468" y="2096969"/>
                  </a:lnTo>
                </a:path>
                <a:path w="92709" h="3803650">
                  <a:moveTo>
                    <a:pt x="47468" y="2066254"/>
                  </a:moveTo>
                  <a:lnTo>
                    <a:pt x="47468" y="2035540"/>
                  </a:lnTo>
                </a:path>
                <a:path w="92709" h="3803650">
                  <a:moveTo>
                    <a:pt x="47468" y="1242545"/>
                  </a:moveTo>
                  <a:lnTo>
                    <a:pt x="47468" y="1228583"/>
                  </a:lnTo>
                </a:path>
                <a:path w="92709" h="3803650">
                  <a:moveTo>
                    <a:pt x="47468" y="1197869"/>
                  </a:moveTo>
                  <a:lnTo>
                    <a:pt x="47468" y="1167154"/>
                  </a:lnTo>
                </a:path>
                <a:path w="92709" h="3803650">
                  <a:moveTo>
                    <a:pt x="47468" y="1136440"/>
                  </a:moveTo>
                  <a:lnTo>
                    <a:pt x="47468" y="1105725"/>
                  </a:lnTo>
                </a:path>
                <a:path w="92709" h="3803650">
                  <a:moveTo>
                    <a:pt x="47468" y="1072218"/>
                  </a:moveTo>
                  <a:lnTo>
                    <a:pt x="47468" y="1041504"/>
                  </a:lnTo>
                </a:path>
                <a:path w="92709" h="3803650">
                  <a:moveTo>
                    <a:pt x="47468" y="1010789"/>
                  </a:moveTo>
                  <a:lnTo>
                    <a:pt x="47468" y="980074"/>
                  </a:lnTo>
                </a:path>
                <a:path w="92709" h="3803650">
                  <a:moveTo>
                    <a:pt x="47468" y="949360"/>
                  </a:moveTo>
                  <a:lnTo>
                    <a:pt x="47468" y="918645"/>
                  </a:lnTo>
                </a:path>
                <a:path w="92709" h="3803650">
                  <a:moveTo>
                    <a:pt x="47468" y="887931"/>
                  </a:moveTo>
                  <a:lnTo>
                    <a:pt x="47468" y="857216"/>
                  </a:lnTo>
                </a:path>
                <a:path w="92709" h="3803650">
                  <a:moveTo>
                    <a:pt x="47468" y="826501"/>
                  </a:moveTo>
                  <a:lnTo>
                    <a:pt x="47468" y="792995"/>
                  </a:lnTo>
                </a:path>
                <a:path w="92709" h="3803650">
                  <a:moveTo>
                    <a:pt x="47468" y="762280"/>
                  </a:moveTo>
                  <a:lnTo>
                    <a:pt x="47468" y="731565"/>
                  </a:lnTo>
                </a:path>
                <a:path w="92709" h="3803650">
                  <a:moveTo>
                    <a:pt x="47468" y="700851"/>
                  </a:moveTo>
                  <a:lnTo>
                    <a:pt x="47468" y="670136"/>
                  </a:lnTo>
                </a:path>
                <a:path w="92709" h="3803650">
                  <a:moveTo>
                    <a:pt x="47468" y="639422"/>
                  </a:moveTo>
                  <a:lnTo>
                    <a:pt x="47468" y="608707"/>
                  </a:lnTo>
                </a:path>
                <a:path w="92709" h="3803650">
                  <a:moveTo>
                    <a:pt x="47468" y="577992"/>
                  </a:moveTo>
                  <a:lnTo>
                    <a:pt x="47468" y="547278"/>
                  </a:lnTo>
                </a:path>
                <a:path w="92709" h="3803650">
                  <a:moveTo>
                    <a:pt x="47468" y="513771"/>
                  </a:moveTo>
                  <a:lnTo>
                    <a:pt x="47468" y="483056"/>
                  </a:lnTo>
                </a:path>
                <a:path w="92709" h="3803650">
                  <a:moveTo>
                    <a:pt x="47468" y="452342"/>
                  </a:moveTo>
                  <a:lnTo>
                    <a:pt x="47468" y="421627"/>
                  </a:lnTo>
                </a:path>
                <a:path w="92709" h="3803650">
                  <a:moveTo>
                    <a:pt x="47468" y="390913"/>
                  </a:moveTo>
                  <a:lnTo>
                    <a:pt x="47468" y="360198"/>
                  </a:lnTo>
                </a:path>
                <a:path w="92709" h="3803650">
                  <a:moveTo>
                    <a:pt x="47468" y="329483"/>
                  </a:moveTo>
                  <a:lnTo>
                    <a:pt x="47468" y="298769"/>
                  </a:lnTo>
                </a:path>
                <a:path w="92709" h="3803650">
                  <a:moveTo>
                    <a:pt x="47468" y="265262"/>
                  </a:moveTo>
                  <a:lnTo>
                    <a:pt x="47468" y="234547"/>
                  </a:lnTo>
                </a:path>
                <a:path w="92709" h="3803650">
                  <a:moveTo>
                    <a:pt x="47468" y="203833"/>
                  </a:moveTo>
                  <a:lnTo>
                    <a:pt x="47468" y="173118"/>
                  </a:lnTo>
                </a:path>
                <a:path w="92709" h="3803650">
                  <a:moveTo>
                    <a:pt x="47468" y="142404"/>
                  </a:moveTo>
                  <a:lnTo>
                    <a:pt x="47468" y="111689"/>
                  </a:lnTo>
                </a:path>
                <a:path w="92709" h="3803650">
                  <a:moveTo>
                    <a:pt x="47468" y="80974"/>
                  </a:moveTo>
                  <a:lnTo>
                    <a:pt x="47468" y="50260"/>
                  </a:lnTo>
                </a:path>
                <a:path w="92709" h="3803650">
                  <a:moveTo>
                    <a:pt x="47468" y="19545"/>
                  </a:moveTo>
                  <a:lnTo>
                    <a:pt x="47468" y="0"/>
                  </a:lnTo>
                </a:path>
                <a:path w="92709" h="3803650">
                  <a:moveTo>
                    <a:pt x="92143" y="3772310"/>
                  </a:moveTo>
                  <a:lnTo>
                    <a:pt x="92143" y="3741596"/>
                  </a:lnTo>
                </a:path>
                <a:path w="92709" h="3803650">
                  <a:moveTo>
                    <a:pt x="92143" y="3710881"/>
                  </a:moveTo>
                  <a:lnTo>
                    <a:pt x="92143" y="3680167"/>
                  </a:lnTo>
                </a:path>
                <a:path w="92709" h="3803650">
                  <a:moveTo>
                    <a:pt x="92143" y="3649452"/>
                  </a:moveTo>
                  <a:lnTo>
                    <a:pt x="92143" y="3618737"/>
                  </a:lnTo>
                </a:path>
                <a:path w="92709" h="3803650">
                  <a:moveTo>
                    <a:pt x="92143" y="3588023"/>
                  </a:moveTo>
                  <a:lnTo>
                    <a:pt x="92143" y="3557308"/>
                  </a:lnTo>
                </a:path>
                <a:path w="92709" h="3803650">
                  <a:moveTo>
                    <a:pt x="92143" y="3526594"/>
                  </a:moveTo>
                  <a:lnTo>
                    <a:pt x="92143" y="3493087"/>
                  </a:lnTo>
                </a:path>
                <a:path w="92709" h="3803650">
                  <a:moveTo>
                    <a:pt x="92143" y="3462372"/>
                  </a:moveTo>
                  <a:lnTo>
                    <a:pt x="92143" y="3431658"/>
                  </a:lnTo>
                </a:path>
                <a:path w="92709" h="3803650">
                  <a:moveTo>
                    <a:pt x="92143" y="3400943"/>
                  </a:moveTo>
                  <a:lnTo>
                    <a:pt x="92143" y="3370228"/>
                  </a:lnTo>
                </a:path>
                <a:path w="92709" h="3803650">
                  <a:moveTo>
                    <a:pt x="92143" y="3339514"/>
                  </a:moveTo>
                  <a:lnTo>
                    <a:pt x="92143" y="3308799"/>
                  </a:lnTo>
                </a:path>
                <a:path w="92709" h="3803650">
                  <a:moveTo>
                    <a:pt x="92143" y="3278085"/>
                  </a:moveTo>
                  <a:lnTo>
                    <a:pt x="92143" y="3244578"/>
                  </a:lnTo>
                </a:path>
                <a:path w="92709" h="3803650">
                  <a:moveTo>
                    <a:pt x="92143" y="3213863"/>
                  </a:moveTo>
                  <a:lnTo>
                    <a:pt x="92143" y="3183149"/>
                  </a:lnTo>
                </a:path>
                <a:path w="92709" h="3803650">
                  <a:moveTo>
                    <a:pt x="92143" y="3152434"/>
                  </a:moveTo>
                  <a:lnTo>
                    <a:pt x="92143" y="3121719"/>
                  </a:lnTo>
                </a:path>
                <a:path w="92709" h="3803650">
                  <a:moveTo>
                    <a:pt x="92143" y="3091005"/>
                  </a:moveTo>
                  <a:lnTo>
                    <a:pt x="92143" y="3060290"/>
                  </a:lnTo>
                </a:path>
                <a:path w="92709" h="3803650">
                  <a:moveTo>
                    <a:pt x="92143" y="3029576"/>
                  </a:moveTo>
                  <a:lnTo>
                    <a:pt x="92143" y="29988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9736526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9736526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9736526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9736526" y="5469990"/>
              <a:ext cx="95250" cy="3878579"/>
            </a:xfrm>
            <a:custGeom>
              <a:avLst/>
              <a:gdLst/>
              <a:ahLst/>
              <a:cxnLst/>
              <a:rect l="l" t="t" r="r" b="b"/>
              <a:pathLst>
                <a:path w="95250" h="3878579">
                  <a:moveTo>
                    <a:pt x="0" y="2110930"/>
                  </a:moveTo>
                  <a:lnTo>
                    <a:pt x="0" y="2080215"/>
                  </a:lnTo>
                </a:path>
                <a:path w="95250" h="3878579">
                  <a:moveTo>
                    <a:pt x="0" y="2049501"/>
                  </a:moveTo>
                  <a:lnTo>
                    <a:pt x="0" y="2018786"/>
                  </a:lnTo>
                </a:path>
                <a:path w="95250" h="3878579">
                  <a:moveTo>
                    <a:pt x="0" y="1988072"/>
                  </a:moveTo>
                  <a:lnTo>
                    <a:pt x="0" y="1954565"/>
                  </a:lnTo>
                </a:path>
                <a:path w="95250" h="3878579">
                  <a:moveTo>
                    <a:pt x="0" y="1923850"/>
                  </a:moveTo>
                  <a:lnTo>
                    <a:pt x="0" y="1893136"/>
                  </a:lnTo>
                </a:path>
                <a:path w="95250" h="3878579">
                  <a:moveTo>
                    <a:pt x="0" y="1862421"/>
                  </a:moveTo>
                  <a:lnTo>
                    <a:pt x="0" y="1831706"/>
                  </a:lnTo>
                </a:path>
                <a:path w="95250" h="3878579">
                  <a:moveTo>
                    <a:pt x="0" y="1800992"/>
                  </a:moveTo>
                  <a:lnTo>
                    <a:pt x="0" y="1770277"/>
                  </a:lnTo>
                </a:path>
                <a:path w="95250" h="3878579">
                  <a:moveTo>
                    <a:pt x="0" y="1739563"/>
                  </a:moveTo>
                  <a:lnTo>
                    <a:pt x="0" y="1708848"/>
                  </a:lnTo>
                </a:path>
                <a:path w="95250" h="3878579">
                  <a:moveTo>
                    <a:pt x="0" y="1675341"/>
                  </a:moveTo>
                  <a:lnTo>
                    <a:pt x="0" y="1644627"/>
                  </a:lnTo>
                </a:path>
                <a:path w="95250" h="3878579">
                  <a:moveTo>
                    <a:pt x="0" y="1613912"/>
                  </a:moveTo>
                  <a:lnTo>
                    <a:pt x="0" y="1583197"/>
                  </a:lnTo>
                </a:path>
                <a:path w="95250" h="3878579">
                  <a:moveTo>
                    <a:pt x="0" y="1552483"/>
                  </a:moveTo>
                  <a:lnTo>
                    <a:pt x="0" y="1521768"/>
                  </a:lnTo>
                </a:path>
                <a:path w="95250" h="3878579">
                  <a:moveTo>
                    <a:pt x="0" y="1491054"/>
                  </a:moveTo>
                  <a:lnTo>
                    <a:pt x="0" y="1460339"/>
                  </a:lnTo>
                </a:path>
                <a:path w="95250" h="3878579">
                  <a:moveTo>
                    <a:pt x="0" y="1429624"/>
                  </a:moveTo>
                  <a:lnTo>
                    <a:pt x="0" y="1396118"/>
                  </a:lnTo>
                </a:path>
                <a:path w="95250" h="3878579">
                  <a:moveTo>
                    <a:pt x="0" y="1365403"/>
                  </a:moveTo>
                  <a:lnTo>
                    <a:pt x="0" y="1334688"/>
                  </a:lnTo>
                </a:path>
                <a:path w="95250" h="3878579">
                  <a:moveTo>
                    <a:pt x="0" y="1303974"/>
                  </a:moveTo>
                  <a:lnTo>
                    <a:pt x="0" y="1273259"/>
                  </a:lnTo>
                </a:path>
                <a:path w="95250" h="3878579">
                  <a:moveTo>
                    <a:pt x="0" y="1242545"/>
                  </a:moveTo>
                  <a:lnTo>
                    <a:pt x="0" y="1211830"/>
                  </a:lnTo>
                </a:path>
                <a:path w="95250" h="3878579">
                  <a:moveTo>
                    <a:pt x="0" y="1181115"/>
                  </a:moveTo>
                  <a:lnTo>
                    <a:pt x="0" y="1147609"/>
                  </a:lnTo>
                </a:path>
                <a:path w="95250" h="3878579">
                  <a:moveTo>
                    <a:pt x="0" y="1116894"/>
                  </a:moveTo>
                  <a:lnTo>
                    <a:pt x="0" y="1086179"/>
                  </a:lnTo>
                </a:path>
                <a:path w="95250" h="3878579">
                  <a:moveTo>
                    <a:pt x="0" y="1055465"/>
                  </a:moveTo>
                  <a:lnTo>
                    <a:pt x="0" y="1024750"/>
                  </a:lnTo>
                </a:path>
                <a:path w="95250" h="3878579">
                  <a:moveTo>
                    <a:pt x="0" y="994036"/>
                  </a:moveTo>
                  <a:lnTo>
                    <a:pt x="0" y="963321"/>
                  </a:lnTo>
                </a:path>
                <a:path w="95250" h="3878579">
                  <a:moveTo>
                    <a:pt x="0" y="932606"/>
                  </a:moveTo>
                  <a:lnTo>
                    <a:pt x="0" y="901892"/>
                  </a:lnTo>
                </a:path>
                <a:path w="95250" h="3878579">
                  <a:moveTo>
                    <a:pt x="0" y="868385"/>
                  </a:moveTo>
                  <a:lnTo>
                    <a:pt x="0" y="837670"/>
                  </a:lnTo>
                </a:path>
                <a:path w="95250" h="3878579">
                  <a:moveTo>
                    <a:pt x="0" y="806956"/>
                  </a:moveTo>
                  <a:lnTo>
                    <a:pt x="0" y="776241"/>
                  </a:lnTo>
                </a:path>
                <a:path w="95250" h="3878579">
                  <a:moveTo>
                    <a:pt x="0" y="745527"/>
                  </a:moveTo>
                  <a:lnTo>
                    <a:pt x="0" y="714812"/>
                  </a:lnTo>
                </a:path>
                <a:path w="95250" h="3878579">
                  <a:moveTo>
                    <a:pt x="0" y="684097"/>
                  </a:moveTo>
                  <a:lnTo>
                    <a:pt x="0" y="653383"/>
                  </a:lnTo>
                </a:path>
                <a:path w="95250" h="3878579">
                  <a:moveTo>
                    <a:pt x="0" y="622668"/>
                  </a:moveTo>
                  <a:lnTo>
                    <a:pt x="0" y="589161"/>
                  </a:lnTo>
                </a:path>
                <a:path w="95250" h="3878579">
                  <a:moveTo>
                    <a:pt x="0" y="558447"/>
                  </a:moveTo>
                  <a:lnTo>
                    <a:pt x="0" y="527732"/>
                  </a:lnTo>
                </a:path>
                <a:path w="95250" h="3878579">
                  <a:moveTo>
                    <a:pt x="0" y="497018"/>
                  </a:moveTo>
                  <a:lnTo>
                    <a:pt x="0" y="466303"/>
                  </a:lnTo>
                </a:path>
                <a:path w="95250" h="3878579">
                  <a:moveTo>
                    <a:pt x="0" y="435588"/>
                  </a:moveTo>
                  <a:lnTo>
                    <a:pt x="0" y="404874"/>
                  </a:lnTo>
                </a:path>
                <a:path w="95250" h="3878579">
                  <a:moveTo>
                    <a:pt x="0" y="374159"/>
                  </a:moveTo>
                  <a:lnTo>
                    <a:pt x="0" y="340652"/>
                  </a:lnTo>
                </a:path>
                <a:path w="95250" h="3878579">
                  <a:moveTo>
                    <a:pt x="0" y="309938"/>
                  </a:moveTo>
                  <a:lnTo>
                    <a:pt x="0" y="279223"/>
                  </a:lnTo>
                </a:path>
                <a:path w="95250" h="3878579">
                  <a:moveTo>
                    <a:pt x="0" y="248509"/>
                  </a:moveTo>
                  <a:lnTo>
                    <a:pt x="0" y="217794"/>
                  </a:lnTo>
                </a:path>
                <a:path w="95250" h="3878579">
                  <a:moveTo>
                    <a:pt x="0" y="187079"/>
                  </a:moveTo>
                  <a:lnTo>
                    <a:pt x="0" y="156365"/>
                  </a:lnTo>
                </a:path>
                <a:path w="95250" h="3878579">
                  <a:moveTo>
                    <a:pt x="0" y="125650"/>
                  </a:moveTo>
                  <a:lnTo>
                    <a:pt x="0" y="94936"/>
                  </a:lnTo>
                </a:path>
                <a:path w="95250" h="3878579">
                  <a:moveTo>
                    <a:pt x="0" y="61429"/>
                  </a:moveTo>
                  <a:lnTo>
                    <a:pt x="0" y="30714"/>
                  </a:lnTo>
                </a:path>
                <a:path w="95250" h="3878579">
                  <a:moveTo>
                    <a:pt x="47468" y="3878415"/>
                  </a:moveTo>
                  <a:lnTo>
                    <a:pt x="47468" y="3847701"/>
                  </a:lnTo>
                </a:path>
                <a:path w="95250" h="3878579">
                  <a:moveTo>
                    <a:pt x="47468" y="3816986"/>
                  </a:moveTo>
                  <a:lnTo>
                    <a:pt x="47468" y="3786272"/>
                  </a:lnTo>
                </a:path>
                <a:path w="95250" h="3878579">
                  <a:moveTo>
                    <a:pt x="47468" y="3755557"/>
                  </a:moveTo>
                  <a:lnTo>
                    <a:pt x="47468" y="3724842"/>
                  </a:lnTo>
                </a:path>
                <a:path w="95250" h="3878579">
                  <a:moveTo>
                    <a:pt x="47468" y="3694128"/>
                  </a:moveTo>
                  <a:lnTo>
                    <a:pt x="47468" y="3663413"/>
                  </a:lnTo>
                </a:path>
                <a:path w="95250" h="3878579">
                  <a:moveTo>
                    <a:pt x="47468" y="3632699"/>
                  </a:moveTo>
                  <a:lnTo>
                    <a:pt x="47468" y="3601984"/>
                  </a:lnTo>
                </a:path>
                <a:path w="95250" h="3878579">
                  <a:moveTo>
                    <a:pt x="47468" y="3568477"/>
                  </a:moveTo>
                  <a:lnTo>
                    <a:pt x="47468" y="3537763"/>
                  </a:lnTo>
                </a:path>
                <a:path w="95250" h="3878579">
                  <a:moveTo>
                    <a:pt x="47468" y="3507048"/>
                  </a:moveTo>
                  <a:lnTo>
                    <a:pt x="47468" y="3476333"/>
                  </a:lnTo>
                </a:path>
                <a:path w="95250" h="3878579">
                  <a:moveTo>
                    <a:pt x="47468" y="3445619"/>
                  </a:moveTo>
                  <a:lnTo>
                    <a:pt x="47468" y="3414904"/>
                  </a:lnTo>
                </a:path>
                <a:path w="95250" h="3878579">
                  <a:moveTo>
                    <a:pt x="47468" y="3384190"/>
                  </a:moveTo>
                  <a:lnTo>
                    <a:pt x="47468" y="3353475"/>
                  </a:lnTo>
                </a:path>
                <a:path w="95250" h="3878579">
                  <a:moveTo>
                    <a:pt x="47468" y="3319968"/>
                  </a:moveTo>
                  <a:lnTo>
                    <a:pt x="47468" y="3289254"/>
                  </a:lnTo>
                </a:path>
                <a:path w="95250" h="3878579">
                  <a:moveTo>
                    <a:pt x="47468" y="3258539"/>
                  </a:moveTo>
                  <a:lnTo>
                    <a:pt x="47468" y="3227824"/>
                  </a:lnTo>
                </a:path>
                <a:path w="95250" h="3878579">
                  <a:moveTo>
                    <a:pt x="47468" y="3197110"/>
                  </a:moveTo>
                  <a:lnTo>
                    <a:pt x="47468" y="3166395"/>
                  </a:lnTo>
                </a:path>
                <a:path w="95250" h="3878579">
                  <a:moveTo>
                    <a:pt x="47468" y="3135681"/>
                  </a:moveTo>
                  <a:lnTo>
                    <a:pt x="47468" y="3104966"/>
                  </a:lnTo>
                </a:path>
                <a:path w="95250" h="3878579">
                  <a:moveTo>
                    <a:pt x="47468" y="3074251"/>
                  </a:moveTo>
                  <a:lnTo>
                    <a:pt x="47468" y="3040745"/>
                  </a:lnTo>
                </a:path>
                <a:path w="95250" h="3878579">
                  <a:moveTo>
                    <a:pt x="47468" y="3010030"/>
                  </a:moveTo>
                  <a:lnTo>
                    <a:pt x="47468" y="2979315"/>
                  </a:lnTo>
                </a:path>
                <a:path w="95250" h="3878579">
                  <a:moveTo>
                    <a:pt x="47468" y="2948601"/>
                  </a:moveTo>
                  <a:lnTo>
                    <a:pt x="47468" y="2917886"/>
                  </a:lnTo>
                </a:path>
                <a:path w="95250" h="3878579">
                  <a:moveTo>
                    <a:pt x="47468" y="2887172"/>
                  </a:moveTo>
                  <a:lnTo>
                    <a:pt x="47468" y="2856457"/>
                  </a:lnTo>
                </a:path>
                <a:path w="95250" h="3878579">
                  <a:moveTo>
                    <a:pt x="47468" y="2825742"/>
                  </a:moveTo>
                  <a:lnTo>
                    <a:pt x="47468" y="2795028"/>
                  </a:lnTo>
                </a:path>
                <a:path w="95250" h="3878579">
                  <a:moveTo>
                    <a:pt x="47468" y="2761521"/>
                  </a:moveTo>
                  <a:lnTo>
                    <a:pt x="47468" y="2730806"/>
                  </a:lnTo>
                </a:path>
                <a:path w="95250" h="3878579">
                  <a:moveTo>
                    <a:pt x="47468" y="2700092"/>
                  </a:moveTo>
                  <a:lnTo>
                    <a:pt x="47468" y="2669377"/>
                  </a:lnTo>
                </a:path>
                <a:path w="95250" h="3878579">
                  <a:moveTo>
                    <a:pt x="47468" y="2638663"/>
                  </a:moveTo>
                  <a:lnTo>
                    <a:pt x="47468" y="2607948"/>
                  </a:lnTo>
                </a:path>
                <a:path w="95250" h="3878579">
                  <a:moveTo>
                    <a:pt x="47468" y="2577233"/>
                  </a:moveTo>
                  <a:lnTo>
                    <a:pt x="47468" y="2546519"/>
                  </a:lnTo>
                </a:path>
                <a:path w="95250" h="3878579">
                  <a:moveTo>
                    <a:pt x="47468" y="2515804"/>
                  </a:moveTo>
                  <a:lnTo>
                    <a:pt x="47468" y="2482297"/>
                  </a:lnTo>
                </a:path>
                <a:path w="95250" h="3878579">
                  <a:moveTo>
                    <a:pt x="47468" y="2451583"/>
                  </a:moveTo>
                  <a:lnTo>
                    <a:pt x="47468" y="2420868"/>
                  </a:lnTo>
                </a:path>
                <a:path w="95250" h="3878579">
                  <a:moveTo>
                    <a:pt x="47468" y="2390154"/>
                  </a:moveTo>
                  <a:lnTo>
                    <a:pt x="47468" y="2359439"/>
                  </a:lnTo>
                </a:path>
                <a:path w="95250" h="3878579">
                  <a:moveTo>
                    <a:pt x="47468" y="2328724"/>
                  </a:moveTo>
                  <a:lnTo>
                    <a:pt x="47468" y="2298010"/>
                  </a:lnTo>
                </a:path>
                <a:path w="95250" h="3878579">
                  <a:moveTo>
                    <a:pt x="47468" y="2267295"/>
                  </a:moveTo>
                  <a:lnTo>
                    <a:pt x="47468" y="2233788"/>
                  </a:lnTo>
                </a:path>
                <a:path w="95250" h="3878579">
                  <a:moveTo>
                    <a:pt x="47468" y="2203074"/>
                  </a:moveTo>
                  <a:lnTo>
                    <a:pt x="47468" y="2172359"/>
                  </a:lnTo>
                </a:path>
                <a:path w="95250" h="3878579">
                  <a:moveTo>
                    <a:pt x="47468" y="2141645"/>
                  </a:moveTo>
                  <a:lnTo>
                    <a:pt x="47468" y="2110930"/>
                  </a:lnTo>
                </a:path>
                <a:path w="95250" h="3878579">
                  <a:moveTo>
                    <a:pt x="47468" y="2080215"/>
                  </a:moveTo>
                  <a:lnTo>
                    <a:pt x="47468" y="2049501"/>
                  </a:lnTo>
                </a:path>
                <a:path w="95250" h="3878579">
                  <a:moveTo>
                    <a:pt x="47468" y="2018786"/>
                  </a:moveTo>
                  <a:lnTo>
                    <a:pt x="47468" y="1988072"/>
                  </a:lnTo>
                </a:path>
                <a:path w="95250" h="3878579">
                  <a:moveTo>
                    <a:pt x="47468" y="1954565"/>
                  </a:moveTo>
                  <a:lnTo>
                    <a:pt x="47468" y="1923850"/>
                  </a:lnTo>
                </a:path>
                <a:path w="95250" h="3878579">
                  <a:moveTo>
                    <a:pt x="47468" y="1893136"/>
                  </a:moveTo>
                  <a:lnTo>
                    <a:pt x="47468" y="1862421"/>
                  </a:lnTo>
                </a:path>
                <a:path w="95250" h="3878579">
                  <a:moveTo>
                    <a:pt x="47468" y="1831706"/>
                  </a:moveTo>
                  <a:lnTo>
                    <a:pt x="47468" y="1800992"/>
                  </a:lnTo>
                </a:path>
                <a:path w="95250" h="3878579">
                  <a:moveTo>
                    <a:pt x="47468" y="1770277"/>
                  </a:moveTo>
                  <a:lnTo>
                    <a:pt x="47468" y="1739563"/>
                  </a:lnTo>
                </a:path>
                <a:path w="95250" h="3878579">
                  <a:moveTo>
                    <a:pt x="47468" y="1708848"/>
                  </a:moveTo>
                  <a:lnTo>
                    <a:pt x="47468" y="1675341"/>
                  </a:lnTo>
                </a:path>
                <a:path w="95250" h="3878579">
                  <a:moveTo>
                    <a:pt x="47468" y="1644627"/>
                  </a:moveTo>
                  <a:lnTo>
                    <a:pt x="47468" y="1613912"/>
                  </a:lnTo>
                </a:path>
                <a:path w="95250" h="3878579">
                  <a:moveTo>
                    <a:pt x="47468" y="1583197"/>
                  </a:moveTo>
                  <a:lnTo>
                    <a:pt x="47468" y="1552483"/>
                  </a:lnTo>
                </a:path>
                <a:path w="95250" h="3878579">
                  <a:moveTo>
                    <a:pt x="47468" y="1521768"/>
                  </a:moveTo>
                  <a:lnTo>
                    <a:pt x="47468" y="1491054"/>
                  </a:lnTo>
                </a:path>
                <a:path w="95250" h="3878579">
                  <a:moveTo>
                    <a:pt x="47468" y="1460339"/>
                  </a:moveTo>
                  <a:lnTo>
                    <a:pt x="47468" y="1429624"/>
                  </a:lnTo>
                </a:path>
                <a:path w="95250" h="3878579">
                  <a:moveTo>
                    <a:pt x="47468" y="1396118"/>
                  </a:moveTo>
                  <a:lnTo>
                    <a:pt x="47468" y="1365403"/>
                  </a:lnTo>
                </a:path>
                <a:path w="95250" h="3878579">
                  <a:moveTo>
                    <a:pt x="47468" y="1334688"/>
                  </a:moveTo>
                  <a:lnTo>
                    <a:pt x="47468" y="1317935"/>
                  </a:lnTo>
                </a:path>
                <a:path w="95250" h="3878579">
                  <a:moveTo>
                    <a:pt x="47468" y="1317935"/>
                  </a:moveTo>
                  <a:lnTo>
                    <a:pt x="47468" y="1303974"/>
                  </a:lnTo>
                </a:path>
                <a:path w="95250" h="3878579">
                  <a:moveTo>
                    <a:pt x="47468" y="1273259"/>
                  </a:moveTo>
                  <a:lnTo>
                    <a:pt x="47468" y="1242545"/>
                  </a:lnTo>
                </a:path>
                <a:path w="95250" h="3878579">
                  <a:moveTo>
                    <a:pt x="47468" y="1211830"/>
                  </a:moveTo>
                  <a:lnTo>
                    <a:pt x="47468" y="1181115"/>
                  </a:lnTo>
                </a:path>
                <a:path w="95250" h="3878579">
                  <a:moveTo>
                    <a:pt x="47468" y="1147609"/>
                  </a:moveTo>
                  <a:lnTo>
                    <a:pt x="47468" y="1116894"/>
                  </a:lnTo>
                </a:path>
                <a:path w="95250" h="3878579">
                  <a:moveTo>
                    <a:pt x="47468" y="1086179"/>
                  </a:moveTo>
                  <a:lnTo>
                    <a:pt x="47468" y="1055465"/>
                  </a:lnTo>
                </a:path>
                <a:path w="95250" h="3878579">
                  <a:moveTo>
                    <a:pt x="47468" y="1024750"/>
                  </a:moveTo>
                  <a:lnTo>
                    <a:pt x="47468" y="994036"/>
                  </a:lnTo>
                </a:path>
                <a:path w="95250" h="3878579">
                  <a:moveTo>
                    <a:pt x="47468" y="963321"/>
                  </a:moveTo>
                  <a:lnTo>
                    <a:pt x="47468" y="932606"/>
                  </a:lnTo>
                </a:path>
                <a:path w="95250" h="3878579">
                  <a:moveTo>
                    <a:pt x="47468" y="901892"/>
                  </a:moveTo>
                  <a:lnTo>
                    <a:pt x="47468" y="868385"/>
                  </a:lnTo>
                </a:path>
                <a:path w="95250" h="3878579">
                  <a:moveTo>
                    <a:pt x="47468" y="837670"/>
                  </a:moveTo>
                  <a:lnTo>
                    <a:pt x="47468" y="806956"/>
                  </a:lnTo>
                </a:path>
                <a:path w="95250" h="3878579">
                  <a:moveTo>
                    <a:pt x="47468" y="776241"/>
                  </a:moveTo>
                  <a:lnTo>
                    <a:pt x="47468" y="745527"/>
                  </a:lnTo>
                </a:path>
                <a:path w="95250" h="3878579">
                  <a:moveTo>
                    <a:pt x="47468" y="714812"/>
                  </a:moveTo>
                  <a:lnTo>
                    <a:pt x="47468" y="684097"/>
                  </a:lnTo>
                </a:path>
                <a:path w="95250" h="3878579">
                  <a:moveTo>
                    <a:pt x="47468" y="653383"/>
                  </a:moveTo>
                  <a:lnTo>
                    <a:pt x="47468" y="622668"/>
                  </a:lnTo>
                </a:path>
                <a:path w="95250" h="3878579">
                  <a:moveTo>
                    <a:pt x="47468" y="589161"/>
                  </a:moveTo>
                  <a:lnTo>
                    <a:pt x="47468" y="558447"/>
                  </a:lnTo>
                </a:path>
                <a:path w="95250" h="3878579">
                  <a:moveTo>
                    <a:pt x="47468" y="527732"/>
                  </a:moveTo>
                  <a:lnTo>
                    <a:pt x="47468" y="497018"/>
                  </a:lnTo>
                </a:path>
                <a:path w="95250" h="3878579">
                  <a:moveTo>
                    <a:pt x="47468" y="466303"/>
                  </a:moveTo>
                  <a:lnTo>
                    <a:pt x="47468" y="435588"/>
                  </a:lnTo>
                </a:path>
                <a:path w="95250" h="3878579">
                  <a:moveTo>
                    <a:pt x="47468" y="404874"/>
                  </a:moveTo>
                  <a:lnTo>
                    <a:pt x="47468" y="374159"/>
                  </a:lnTo>
                </a:path>
                <a:path w="95250" h="3878579">
                  <a:moveTo>
                    <a:pt x="47468" y="340652"/>
                  </a:moveTo>
                  <a:lnTo>
                    <a:pt x="47468" y="309938"/>
                  </a:lnTo>
                </a:path>
                <a:path w="95250" h="3878579">
                  <a:moveTo>
                    <a:pt x="47468" y="279223"/>
                  </a:moveTo>
                  <a:lnTo>
                    <a:pt x="47468" y="248509"/>
                  </a:lnTo>
                </a:path>
                <a:path w="95250" h="3878579">
                  <a:moveTo>
                    <a:pt x="47468" y="217794"/>
                  </a:moveTo>
                  <a:lnTo>
                    <a:pt x="47468" y="187079"/>
                  </a:lnTo>
                </a:path>
                <a:path w="95250" h="3878579">
                  <a:moveTo>
                    <a:pt x="47468" y="156365"/>
                  </a:moveTo>
                  <a:lnTo>
                    <a:pt x="47468" y="125650"/>
                  </a:lnTo>
                </a:path>
                <a:path w="95250" h="3878579">
                  <a:moveTo>
                    <a:pt x="47468" y="94936"/>
                  </a:moveTo>
                  <a:lnTo>
                    <a:pt x="47468" y="61429"/>
                  </a:lnTo>
                </a:path>
                <a:path w="95250" h="3878579">
                  <a:moveTo>
                    <a:pt x="47468" y="30714"/>
                  </a:moveTo>
                  <a:lnTo>
                    <a:pt x="47468" y="0"/>
                  </a:lnTo>
                </a:path>
                <a:path w="95250" h="3878579">
                  <a:moveTo>
                    <a:pt x="94936" y="3847701"/>
                  </a:moveTo>
                  <a:lnTo>
                    <a:pt x="94936" y="3816986"/>
                  </a:lnTo>
                </a:path>
                <a:path w="95250" h="3878579">
                  <a:moveTo>
                    <a:pt x="94936" y="3786272"/>
                  </a:moveTo>
                  <a:lnTo>
                    <a:pt x="94936" y="3755557"/>
                  </a:lnTo>
                </a:path>
                <a:path w="95250" h="3878579">
                  <a:moveTo>
                    <a:pt x="94936" y="3724842"/>
                  </a:moveTo>
                  <a:lnTo>
                    <a:pt x="94936" y="3694128"/>
                  </a:lnTo>
                </a:path>
                <a:path w="95250" h="3878579">
                  <a:moveTo>
                    <a:pt x="94936" y="3663413"/>
                  </a:moveTo>
                  <a:lnTo>
                    <a:pt x="94936" y="3632699"/>
                  </a:lnTo>
                </a:path>
                <a:path w="95250" h="3878579">
                  <a:moveTo>
                    <a:pt x="94936" y="3601984"/>
                  </a:moveTo>
                  <a:lnTo>
                    <a:pt x="94936" y="3568477"/>
                  </a:lnTo>
                </a:path>
                <a:path w="95250" h="3878579">
                  <a:moveTo>
                    <a:pt x="94936" y="3537763"/>
                  </a:moveTo>
                  <a:lnTo>
                    <a:pt x="94936" y="3507048"/>
                  </a:lnTo>
                </a:path>
                <a:path w="95250" h="3878579">
                  <a:moveTo>
                    <a:pt x="94936" y="3476333"/>
                  </a:moveTo>
                  <a:lnTo>
                    <a:pt x="94936" y="3445619"/>
                  </a:lnTo>
                </a:path>
                <a:path w="95250" h="3878579">
                  <a:moveTo>
                    <a:pt x="94936" y="3414904"/>
                  </a:moveTo>
                  <a:lnTo>
                    <a:pt x="94936" y="3384190"/>
                  </a:lnTo>
                </a:path>
                <a:path w="95250" h="3878579">
                  <a:moveTo>
                    <a:pt x="94936" y="3353475"/>
                  </a:moveTo>
                  <a:lnTo>
                    <a:pt x="94936" y="3319968"/>
                  </a:lnTo>
                </a:path>
                <a:path w="95250" h="3878579">
                  <a:moveTo>
                    <a:pt x="94936" y="3289254"/>
                  </a:moveTo>
                  <a:lnTo>
                    <a:pt x="94936" y="3258539"/>
                  </a:lnTo>
                </a:path>
                <a:path w="95250" h="3878579">
                  <a:moveTo>
                    <a:pt x="94936" y="3227824"/>
                  </a:moveTo>
                  <a:lnTo>
                    <a:pt x="94936" y="3197110"/>
                  </a:lnTo>
                </a:path>
                <a:path w="95250" h="3878579">
                  <a:moveTo>
                    <a:pt x="94936" y="3166395"/>
                  </a:moveTo>
                  <a:lnTo>
                    <a:pt x="94936" y="3135681"/>
                  </a:lnTo>
                </a:path>
                <a:path w="95250" h="3878579">
                  <a:moveTo>
                    <a:pt x="94936" y="3104966"/>
                  </a:moveTo>
                  <a:lnTo>
                    <a:pt x="94936" y="3074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9831462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9831462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9831462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9831462" y="5358300"/>
              <a:ext cx="92710" cy="3990340"/>
            </a:xfrm>
            <a:custGeom>
              <a:avLst/>
              <a:gdLst/>
              <a:ahLst/>
              <a:cxnLst/>
              <a:rect l="l" t="t" r="r" b="b"/>
              <a:pathLst>
                <a:path w="92709" h="3990340">
                  <a:moveTo>
                    <a:pt x="0" y="2222619"/>
                  </a:moveTo>
                  <a:lnTo>
                    <a:pt x="0" y="2191905"/>
                  </a:lnTo>
                </a:path>
                <a:path w="92709" h="3990340">
                  <a:moveTo>
                    <a:pt x="0" y="2161190"/>
                  </a:moveTo>
                  <a:lnTo>
                    <a:pt x="0" y="2130476"/>
                  </a:lnTo>
                </a:path>
                <a:path w="92709" h="3990340">
                  <a:moveTo>
                    <a:pt x="0" y="2099761"/>
                  </a:moveTo>
                  <a:lnTo>
                    <a:pt x="0" y="2066254"/>
                  </a:lnTo>
                </a:path>
                <a:path w="92709" h="3990340">
                  <a:moveTo>
                    <a:pt x="0" y="2035540"/>
                  </a:moveTo>
                  <a:lnTo>
                    <a:pt x="0" y="2004825"/>
                  </a:lnTo>
                </a:path>
                <a:path w="92709" h="3990340">
                  <a:moveTo>
                    <a:pt x="0" y="1974110"/>
                  </a:moveTo>
                  <a:lnTo>
                    <a:pt x="0" y="1943396"/>
                  </a:lnTo>
                </a:path>
                <a:path w="92709" h="3990340">
                  <a:moveTo>
                    <a:pt x="0" y="1912681"/>
                  </a:moveTo>
                  <a:lnTo>
                    <a:pt x="0" y="1881967"/>
                  </a:lnTo>
                </a:path>
                <a:path w="92709" h="3990340">
                  <a:moveTo>
                    <a:pt x="0" y="1851252"/>
                  </a:moveTo>
                  <a:lnTo>
                    <a:pt x="0" y="1820537"/>
                  </a:lnTo>
                </a:path>
                <a:path w="92709" h="3990340">
                  <a:moveTo>
                    <a:pt x="0" y="1787031"/>
                  </a:moveTo>
                  <a:lnTo>
                    <a:pt x="0" y="1756316"/>
                  </a:lnTo>
                </a:path>
                <a:path w="92709" h="3990340">
                  <a:moveTo>
                    <a:pt x="0" y="1725601"/>
                  </a:moveTo>
                  <a:lnTo>
                    <a:pt x="0" y="1694887"/>
                  </a:lnTo>
                </a:path>
                <a:path w="92709" h="3990340">
                  <a:moveTo>
                    <a:pt x="0" y="1664172"/>
                  </a:moveTo>
                  <a:lnTo>
                    <a:pt x="0" y="1633458"/>
                  </a:lnTo>
                </a:path>
                <a:path w="92709" h="3990340">
                  <a:moveTo>
                    <a:pt x="0" y="1602743"/>
                  </a:moveTo>
                  <a:lnTo>
                    <a:pt x="0" y="1572028"/>
                  </a:lnTo>
                </a:path>
                <a:path w="92709" h="3990340">
                  <a:moveTo>
                    <a:pt x="0" y="1541314"/>
                  </a:moveTo>
                  <a:lnTo>
                    <a:pt x="0" y="1507807"/>
                  </a:lnTo>
                </a:path>
                <a:path w="92709" h="3990340">
                  <a:moveTo>
                    <a:pt x="0" y="1477092"/>
                  </a:moveTo>
                  <a:lnTo>
                    <a:pt x="0" y="1446378"/>
                  </a:lnTo>
                </a:path>
                <a:path w="92709" h="3990340">
                  <a:moveTo>
                    <a:pt x="0" y="1415663"/>
                  </a:moveTo>
                  <a:lnTo>
                    <a:pt x="0" y="1384949"/>
                  </a:lnTo>
                </a:path>
                <a:path w="92709" h="3990340">
                  <a:moveTo>
                    <a:pt x="0" y="1354234"/>
                  </a:moveTo>
                  <a:lnTo>
                    <a:pt x="0" y="1323519"/>
                  </a:lnTo>
                </a:path>
                <a:path w="92709" h="3990340">
                  <a:moveTo>
                    <a:pt x="0" y="1292805"/>
                  </a:moveTo>
                  <a:lnTo>
                    <a:pt x="0" y="1259298"/>
                  </a:lnTo>
                </a:path>
                <a:path w="92709" h="3990340">
                  <a:moveTo>
                    <a:pt x="0" y="1228583"/>
                  </a:moveTo>
                  <a:lnTo>
                    <a:pt x="0" y="1197869"/>
                  </a:lnTo>
                </a:path>
                <a:path w="92709" h="3990340">
                  <a:moveTo>
                    <a:pt x="0" y="1167154"/>
                  </a:moveTo>
                  <a:lnTo>
                    <a:pt x="0" y="1136440"/>
                  </a:lnTo>
                </a:path>
                <a:path w="92709" h="3990340">
                  <a:moveTo>
                    <a:pt x="0" y="1105725"/>
                  </a:moveTo>
                  <a:lnTo>
                    <a:pt x="0" y="1075010"/>
                  </a:lnTo>
                </a:path>
                <a:path w="92709" h="3990340">
                  <a:moveTo>
                    <a:pt x="0" y="1044296"/>
                  </a:moveTo>
                  <a:lnTo>
                    <a:pt x="0" y="1013581"/>
                  </a:lnTo>
                </a:path>
                <a:path w="92709" h="3990340">
                  <a:moveTo>
                    <a:pt x="0" y="980074"/>
                  </a:moveTo>
                  <a:lnTo>
                    <a:pt x="0" y="949360"/>
                  </a:lnTo>
                </a:path>
                <a:path w="92709" h="3990340">
                  <a:moveTo>
                    <a:pt x="0" y="918645"/>
                  </a:moveTo>
                  <a:lnTo>
                    <a:pt x="0" y="887931"/>
                  </a:lnTo>
                </a:path>
                <a:path w="92709" h="3990340">
                  <a:moveTo>
                    <a:pt x="0" y="857216"/>
                  </a:moveTo>
                  <a:lnTo>
                    <a:pt x="0" y="826501"/>
                  </a:lnTo>
                </a:path>
                <a:path w="92709" h="3990340">
                  <a:moveTo>
                    <a:pt x="0" y="795787"/>
                  </a:moveTo>
                  <a:lnTo>
                    <a:pt x="0" y="765072"/>
                  </a:lnTo>
                </a:path>
                <a:path w="92709" h="3990340">
                  <a:moveTo>
                    <a:pt x="0" y="734358"/>
                  </a:moveTo>
                  <a:lnTo>
                    <a:pt x="0" y="700851"/>
                  </a:lnTo>
                </a:path>
                <a:path w="92709" h="3990340">
                  <a:moveTo>
                    <a:pt x="0" y="670136"/>
                  </a:moveTo>
                  <a:lnTo>
                    <a:pt x="0" y="639422"/>
                  </a:lnTo>
                </a:path>
                <a:path w="92709" h="3990340">
                  <a:moveTo>
                    <a:pt x="0" y="608707"/>
                  </a:moveTo>
                  <a:lnTo>
                    <a:pt x="0" y="577992"/>
                  </a:lnTo>
                </a:path>
                <a:path w="92709" h="3990340">
                  <a:moveTo>
                    <a:pt x="0" y="547278"/>
                  </a:moveTo>
                  <a:lnTo>
                    <a:pt x="0" y="516563"/>
                  </a:lnTo>
                </a:path>
                <a:path w="92709" h="3990340">
                  <a:moveTo>
                    <a:pt x="0" y="485849"/>
                  </a:moveTo>
                  <a:lnTo>
                    <a:pt x="0" y="452342"/>
                  </a:lnTo>
                </a:path>
                <a:path w="92709" h="3990340">
                  <a:moveTo>
                    <a:pt x="0" y="421627"/>
                  </a:moveTo>
                  <a:lnTo>
                    <a:pt x="0" y="390913"/>
                  </a:lnTo>
                </a:path>
                <a:path w="92709" h="3990340">
                  <a:moveTo>
                    <a:pt x="0" y="360198"/>
                  </a:moveTo>
                  <a:lnTo>
                    <a:pt x="0" y="329483"/>
                  </a:lnTo>
                </a:path>
                <a:path w="92709" h="3990340">
                  <a:moveTo>
                    <a:pt x="0" y="298769"/>
                  </a:moveTo>
                  <a:lnTo>
                    <a:pt x="0" y="268054"/>
                  </a:lnTo>
                </a:path>
                <a:path w="92709" h="3990340">
                  <a:moveTo>
                    <a:pt x="0" y="237340"/>
                  </a:moveTo>
                  <a:lnTo>
                    <a:pt x="0" y="206625"/>
                  </a:lnTo>
                </a:path>
                <a:path w="92709" h="3990340">
                  <a:moveTo>
                    <a:pt x="0" y="173118"/>
                  </a:moveTo>
                  <a:lnTo>
                    <a:pt x="0" y="142404"/>
                  </a:lnTo>
                </a:path>
                <a:path w="92709" h="3990340">
                  <a:moveTo>
                    <a:pt x="0" y="111689"/>
                  </a:moveTo>
                  <a:lnTo>
                    <a:pt x="0" y="80974"/>
                  </a:lnTo>
                </a:path>
                <a:path w="92709" h="3990340">
                  <a:moveTo>
                    <a:pt x="0" y="50260"/>
                  </a:moveTo>
                  <a:lnTo>
                    <a:pt x="0" y="47468"/>
                  </a:lnTo>
                </a:path>
                <a:path w="92709" h="3990340">
                  <a:moveTo>
                    <a:pt x="44675" y="3990105"/>
                  </a:moveTo>
                  <a:lnTo>
                    <a:pt x="44675" y="3959390"/>
                  </a:lnTo>
                </a:path>
                <a:path w="92709" h="3990340">
                  <a:moveTo>
                    <a:pt x="44675" y="3928676"/>
                  </a:moveTo>
                  <a:lnTo>
                    <a:pt x="44675" y="3897961"/>
                  </a:lnTo>
                </a:path>
                <a:path w="92709" h="3990340">
                  <a:moveTo>
                    <a:pt x="44675" y="3867246"/>
                  </a:moveTo>
                  <a:lnTo>
                    <a:pt x="44675" y="3836532"/>
                  </a:lnTo>
                </a:path>
                <a:path w="92709" h="3990340">
                  <a:moveTo>
                    <a:pt x="44675" y="3805817"/>
                  </a:moveTo>
                  <a:lnTo>
                    <a:pt x="44675" y="3775103"/>
                  </a:lnTo>
                </a:path>
                <a:path w="92709" h="3990340">
                  <a:moveTo>
                    <a:pt x="44675" y="3744388"/>
                  </a:moveTo>
                  <a:lnTo>
                    <a:pt x="44675" y="3713673"/>
                  </a:lnTo>
                </a:path>
                <a:path w="92709" h="3990340">
                  <a:moveTo>
                    <a:pt x="44675" y="3680167"/>
                  </a:moveTo>
                  <a:lnTo>
                    <a:pt x="44675" y="3649452"/>
                  </a:lnTo>
                </a:path>
                <a:path w="92709" h="3990340">
                  <a:moveTo>
                    <a:pt x="44675" y="3618737"/>
                  </a:moveTo>
                  <a:lnTo>
                    <a:pt x="44675" y="3588023"/>
                  </a:lnTo>
                </a:path>
                <a:path w="92709" h="3990340">
                  <a:moveTo>
                    <a:pt x="44675" y="3557308"/>
                  </a:moveTo>
                  <a:lnTo>
                    <a:pt x="44675" y="3526594"/>
                  </a:lnTo>
                </a:path>
                <a:path w="92709" h="3990340">
                  <a:moveTo>
                    <a:pt x="44675" y="3495879"/>
                  </a:moveTo>
                  <a:lnTo>
                    <a:pt x="44675" y="3465164"/>
                  </a:lnTo>
                </a:path>
                <a:path w="92709" h="3990340">
                  <a:moveTo>
                    <a:pt x="44675" y="3431658"/>
                  </a:moveTo>
                  <a:lnTo>
                    <a:pt x="44675" y="3400943"/>
                  </a:lnTo>
                </a:path>
                <a:path w="92709" h="3990340">
                  <a:moveTo>
                    <a:pt x="44675" y="3370228"/>
                  </a:moveTo>
                  <a:lnTo>
                    <a:pt x="44675" y="3339514"/>
                  </a:lnTo>
                </a:path>
                <a:path w="92709" h="3990340">
                  <a:moveTo>
                    <a:pt x="44675" y="3308799"/>
                  </a:moveTo>
                  <a:lnTo>
                    <a:pt x="44675" y="3278085"/>
                  </a:lnTo>
                </a:path>
                <a:path w="92709" h="3990340">
                  <a:moveTo>
                    <a:pt x="44675" y="3247370"/>
                  </a:moveTo>
                  <a:lnTo>
                    <a:pt x="44675" y="3216655"/>
                  </a:lnTo>
                </a:path>
                <a:path w="92709" h="3990340">
                  <a:moveTo>
                    <a:pt x="44675" y="3185941"/>
                  </a:moveTo>
                  <a:lnTo>
                    <a:pt x="44675" y="3152434"/>
                  </a:lnTo>
                </a:path>
                <a:path w="92709" h="3990340">
                  <a:moveTo>
                    <a:pt x="44675" y="3121719"/>
                  </a:moveTo>
                  <a:lnTo>
                    <a:pt x="44675" y="3091005"/>
                  </a:lnTo>
                </a:path>
                <a:path w="92709" h="3990340">
                  <a:moveTo>
                    <a:pt x="44675" y="3060290"/>
                  </a:moveTo>
                  <a:lnTo>
                    <a:pt x="44675" y="3029576"/>
                  </a:lnTo>
                </a:path>
                <a:path w="92709" h="3990340">
                  <a:moveTo>
                    <a:pt x="44675" y="2998861"/>
                  </a:moveTo>
                  <a:lnTo>
                    <a:pt x="44675" y="2968146"/>
                  </a:lnTo>
                </a:path>
                <a:path w="92709" h="3990340">
                  <a:moveTo>
                    <a:pt x="44675" y="2937432"/>
                  </a:moveTo>
                  <a:lnTo>
                    <a:pt x="44675" y="2906717"/>
                  </a:lnTo>
                </a:path>
                <a:path w="92709" h="3990340">
                  <a:moveTo>
                    <a:pt x="44675" y="2873210"/>
                  </a:moveTo>
                  <a:lnTo>
                    <a:pt x="44675" y="2842496"/>
                  </a:lnTo>
                </a:path>
                <a:path w="92709" h="3990340">
                  <a:moveTo>
                    <a:pt x="44675" y="2811781"/>
                  </a:moveTo>
                  <a:lnTo>
                    <a:pt x="44675" y="2781067"/>
                  </a:lnTo>
                </a:path>
                <a:path w="92709" h="3990340">
                  <a:moveTo>
                    <a:pt x="44675" y="2750352"/>
                  </a:moveTo>
                  <a:lnTo>
                    <a:pt x="44675" y="2719637"/>
                  </a:lnTo>
                </a:path>
                <a:path w="92709" h="3990340">
                  <a:moveTo>
                    <a:pt x="44675" y="2688923"/>
                  </a:moveTo>
                  <a:lnTo>
                    <a:pt x="44675" y="2658208"/>
                  </a:lnTo>
                </a:path>
                <a:path w="92709" h="3990340">
                  <a:moveTo>
                    <a:pt x="44675" y="2627494"/>
                  </a:moveTo>
                  <a:lnTo>
                    <a:pt x="44675" y="2593987"/>
                  </a:lnTo>
                </a:path>
                <a:path w="92709" h="3990340">
                  <a:moveTo>
                    <a:pt x="44675" y="2563272"/>
                  </a:moveTo>
                  <a:lnTo>
                    <a:pt x="44675" y="2532558"/>
                  </a:lnTo>
                </a:path>
                <a:path w="92709" h="3990340">
                  <a:moveTo>
                    <a:pt x="44675" y="2501843"/>
                  </a:moveTo>
                  <a:lnTo>
                    <a:pt x="44675" y="2471128"/>
                  </a:lnTo>
                </a:path>
                <a:path w="92709" h="3990340">
                  <a:moveTo>
                    <a:pt x="44675" y="2440414"/>
                  </a:moveTo>
                  <a:lnTo>
                    <a:pt x="44675" y="2409699"/>
                  </a:lnTo>
                </a:path>
                <a:path w="92709" h="3990340">
                  <a:moveTo>
                    <a:pt x="44675" y="2378985"/>
                  </a:moveTo>
                  <a:lnTo>
                    <a:pt x="44675" y="2345478"/>
                  </a:lnTo>
                </a:path>
                <a:path w="92709" h="3990340">
                  <a:moveTo>
                    <a:pt x="44675" y="2314763"/>
                  </a:moveTo>
                  <a:lnTo>
                    <a:pt x="44675" y="2284049"/>
                  </a:lnTo>
                </a:path>
                <a:path w="92709" h="3990340">
                  <a:moveTo>
                    <a:pt x="44675" y="2253334"/>
                  </a:moveTo>
                  <a:lnTo>
                    <a:pt x="44675" y="2222619"/>
                  </a:lnTo>
                </a:path>
                <a:path w="92709" h="3990340">
                  <a:moveTo>
                    <a:pt x="44675" y="2191905"/>
                  </a:moveTo>
                  <a:lnTo>
                    <a:pt x="44675" y="2161190"/>
                  </a:lnTo>
                </a:path>
                <a:path w="92709" h="3990340">
                  <a:moveTo>
                    <a:pt x="44675" y="2130476"/>
                  </a:moveTo>
                  <a:lnTo>
                    <a:pt x="44675" y="2099761"/>
                  </a:lnTo>
                </a:path>
                <a:path w="92709" h="3990340">
                  <a:moveTo>
                    <a:pt x="44675" y="2066254"/>
                  </a:moveTo>
                  <a:lnTo>
                    <a:pt x="44675" y="2035540"/>
                  </a:lnTo>
                </a:path>
                <a:path w="92709" h="3990340">
                  <a:moveTo>
                    <a:pt x="44675" y="2004825"/>
                  </a:moveTo>
                  <a:lnTo>
                    <a:pt x="44675" y="1974110"/>
                  </a:lnTo>
                </a:path>
                <a:path w="92709" h="3990340">
                  <a:moveTo>
                    <a:pt x="44675" y="1943396"/>
                  </a:moveTo>
                  <a:lnTo>
                    <a:pt x="44675" y="1912681"/>
                  </a:lnTo>
                </a:path>
                <a:path w="92709" h="3990340">
                  <a:moveTo>
                    <a:pt x="44675" y="1881967"/>
                  </a:moveTo>
                  <a:lnTo>
                    <a:pt x="44675" y="1851252"/>
                  </a:lnTo>
                </a:path>
                <a:path w="92709" h="3990340">
                  <a:moveTo>
                    <a:pt x="44675" y="1820537"/>
                  </a:moveTo>
                  <a:lnTo>
                    <a:pt x="44675" y="1787031"/>
                  </a:lnTo>
                </a:path>
                <a:path w="92709" h="3990340">
                  <a:moveTo>
                    <a:pt x="44675" y="1756316"/>
                  </a:moveTo>
                  <a:lnTo>
                    <a:pt x="44675" y="1725601"/>
                  </a:lnTo>
                </a:path>
                <a:path w="92709" h="3990340">
                  <a:moveTo>
                    <a:pt x="44675" y="1694887"/>
                  </a:moveTo>
                  <a:lnTo>
                    <a:pt x="44675" y="1664172"/>
                  </a:lnTo>
                </a:path>
                <a:path w="92709" h="3990340">
                  <a:moveTo>
                    <a:pt x="44675" y="1633458"/>
                  </a:moveTo>
                  <a:lnTo>
                    <a:pt x="44675" y="1602743"/>
                  </a:lnTo>
                </a:path>
                <a:path w="92709" h="3990340">
                  <a:moveTo>
                    <a:pt x="44675" y="1572028"/>
                  </a:moveTo>
                  <a:lnTo>
                    <a:pt x="44675" y="1541314"/>
                  </a:lnTo>
                </a:path>
                <a:path w="92709" h="3990340">
                  <a:moveTo>
                    <a:pt x="44675" y="1507807"/>
                  </a:moveTo>
                  <a:lnTo>
                    <a:pt x="44675" y="1477092"/>
                  </a:lnTo>
                </a:path>
                <a:path w="92709" h="3990340">
                  <a:moveTo>
                    <a:pt x="44675" y="1446378"/>
                  </a:moveTo>
                  <a:lnTo>
                    <a:pt x="44675" y="1429624"/>
                  </a:lnTo>
                </a:path>
                <a:path w="92709" h="3990340">
                  <a:moveTo>
                    <a:pt x="44675" y="1429624"/>
                  </a:moveTo>
                  <a:lnTo>
                    <a:pt x="44675" y="1415663"/>
                  </a:lnTo>
                </a:path>
                <a:path w="92709" h="3990340">
                  <a:moveTo>
                    <a:pt x="44675" y="1384949"/>
                  </a:moveTo>
                  <a:lnTo>
                    <a:pt x="44675" y="1354234"/>
                  </a:lnTo>
                </a:path>
                <a:path w="92709" h="3990340">
                  <a:moveTo>
                    <a:pt x="44675" y="1323519"/>
                  </a:moveTo>
                  <a:lnTo>
                    <a:pt x="44675" y="1292805"/>
                  </a:lnTo>
                </a:path>
                <a:path w="92709" h="3990340">
                  <a:moveTo>
                    <a:pt x="44675" y="1259298"/>
                  </a:moveTo>
                  <a:lnTo>
                    <a:pt x="44675" y="1228583"/>
                  </a:lnTo>
                </a:path>
                <a:path w="92709" h="3990340">
                  <a:moveTo>
                    <a:pt x="44675" y="1197869"/>
                  </a:moveTo>
                  <a:lnTo>
                    <a:pt x="44675" y="1167154"/>
                  </a:lnTo>
                </a:path>
                <a:path w="92709" h="3990340">
                  <a:moveTo>
                    <a:pt x="44675" y="1136440"/>
                  </a:moveTo>
                  <a:lnTo>
                    <a:pt x="44675" y="1105725"/>
                  </a:lnTo>
                </a:path>
                <a:path w="92709" h="3990340">
                  <a:moveTo>
                    <a:pt x="44675" y="1075010"/>
                  </a:moveTo>
                  <a:lnTo>
                    <a:pt x="44675" y="1044296"/>
                  </a:lnTo>
                </a:path>
                <a:path w="92709" h="3990340">
                  <a:moveTo>
                    <a:pt x="44675" y="1013581"/>
                  </a:moveTo>
                  <a:lnTo>
                    <a:pt x="44675" y="980074"/>
                  </a:lnTo>
                </a:path>
                <a:path w="92709" h="3990340">
                  <a:moveTo>
                    <a:pt x="44675" y="949360"/>
                  </a:moveTo>
                  <a:lnTo>
                    <a:pt x="44675" y="918645"/>
                  </a:lnTo>
                </a:path>
                <a:path w="92709" h="3990340">
                  <a:moveTo>
                    <a:pt x="44675" y="887931"/>
                  </a:moveTo>
                  <a:lnTo>
                    <a:pt x="44675" y="857216"/>
                  </a:lnTo>
                </a:path>
                <a:path w="92709" h="3990340">
                  <a:moveTo>
                    <a:pt x="44675" y="826501"/>
                  </a:moveTo>
                  <a:lnTo>
                    <a:pt x="44675" y="795787"/>
                  </a:lnTo>
                </a:path>
                <a:path w="92709" h="3990340">
                  <a:moveTo>
                    <a:pt x="44675" y="765072"/>
                  </a:moveTo>
                  <a:lnTo>
                    <a:pt x="44675" y="734358"/>
                  </a:lnTo>
                </a:path>
                <a:path w="92709" h="3990340">
                  <a:moveTo>
                    <a:pt x="44675" y="700851"/>
                  </a:moveTo>
                  <a:lnTo>
                    <a:pt x="44675" y="670136"/>
                  </a:lnTo>
                </a:path>
                <a:path w="92709" h="3990340">
                  <a:moveTo>
                    <a:pt x="44675" y="639422"/>
                  </a:moveTo>
                  <a:lnTo>
                    <a:pt x="44675" y="608707"/>
                  </a:lnTo>
                </a:path>
                <a:path w="92709" h="3990340">
                  <a:moveTo>
                    <a:pt x="44675" y="577992"/>
                  </a:moveTo>
                  <a:lnTo>
                    <a:pt x="44675" y="547278"/>
                  </a:lnTo>
                </a:path>
                <a:path w="92709" h="3990340">
                  <a:moveTo>
                    <a:pt x="44675" y="516563"/>
                  </a:moveTo>
                  <a:lnTo>
                    <a:pt x="44675" y="485849"/>
                  </a:lnTo>
                </a:path>
                <a:path w="92709" h="3990340">
                  <a:moveTo>
                    <a:pt x="44675" y="452342"/>
                  </a:moveTo>
                  <a:lnTo>
                    <a:pt x="44675" y="421627"/>
                  </a:lnTo>
                </a:path>
                <a:path w="92709" h="3990340">
                  <a:moveTo>
                    <a:pt x="44675" y="390913"/>
                  </a:moveTo>
                  <a:lnTo>
                    <a:pt x="44675" y="360198"/>
                  </a:lnTo>
                </a:path>
                <a:path w="92709" h="3990340">
                  <a:moveTo>
                    <a:pt x="44675" y="329483"/>
                  </a:moveTo>
                  <a:lnTo>
                    <a:pt x="44675" y="298769"/>
                  </a:lnTo>
                </a:path>
                <a:path w="92709" h="3990340">
                  <a:moveTo>
                    <a:pt x="44675" y="268054"/>
                  </a:moveTo>
                  <a:lnTo>
                    <a:pt x="44675" y="237340"/>
                  </a:lnTo>
                </a:path>
                <a:path w="92709" h="3990340">
                  <a:moveTo>
                    <a:pt x="44675" y="206625"/>
                  </a:moveTo>
                  <a:lnTo>
                    <a:pt x="44675" y="173118"/>
                  </a:lnTo>
                </a:path>
                <a:path w="92709" h="3990340">
                  <a:moveTo>
                    <a:pt x="44675" y="142404"/>
                  </a:moveTo>
                  <a:lnTo>
                    <a:pt x="44675" y="111689"/>
                  </a:lnTo>
                </a:path>
                <a:path w="92709" h="3990340">
                  <a:moveTo>
                    <a:pt x="44675" y="80974"/>
                  </a:moveTo>
                  <a:lnTo>
                    <a:pt x="44675" y="50260"/>
                  </a:lnTo>
                </a:path>
                <a:path w="92709" h="3990340">
                  <a:moveTo>
                    <a:pt x="44675" y="19545"/>
                  </a:moveTo>
                  <a:lnTo>
                    <a:pt x="44675" y="0"/>
                  </a:lnTo>
                </a:path>
                <a:path w="92709" h="3990340">
                  <a:moveTo>
                    <a:pt x="92143" y="3959390"/>
                  </a:moveTo>
                  <a:lnTo>
                    <a:pt x="92143" y="3928676"/>
                  </a:lnTo>
                </a:path>
                <a:path w="92709" h="3990340">
                  <a:moveTo>
                    <a:pt x="92143" y="3897961"/>
                  </a:moveTo>
                  <a:lnTo>
                    <a:pt x="92143" y="3867246"/>
                  </a:lnTo>
                </a:path>
                <a:path w="92709" h="3990340">
                  <a:moveTo>
                    <a:pt x="92143" y="3836532"/>
                  </a:moveTo>
                  <a:lnTo>
                    <a:pt x="92143" y="3805817"/>
                  </a:lnTo>
                </a:path>
                <a:path w="92709" h="3990340">
                  <a:moveTo>
                    <a:pt x="92143" y="3775103"/>
                  </a:moveTo>
                  <a:lnTo>
                    <a:pt x="92143" y="3744388"/>
                  </a:lnTo>
                </a:path>
                <a:path w="92709" h="3990340">
                  <a:moveTo>
                    <a:pt x="92143" y="3713673"/>
                  </a:moveTo>
                  <a:lnTo>
                    <a:pt x="92143" y="3680167"/>
                  </a:lnTo>
                </a:path>
                <a:path w="92709" h="3990340">
                  <a:moveTo>
                    <a:pt x="92143" y="3649452"/>
                  </a:moveTo>
                  <a:lnTo>
                    <a:pt x="92143" y="3618737"/>
                  </a:lnTo>
                </a:path>
                <a:path w="92709" h="3990340">
                  <a:moveTo>
                    <a:pt x="92143" y="3588023"/>
                  </a:moveTo>
                  <a:lnTo>
                    <a:pt x="92143" y="3557308"/>
                  </a:lnTo>
                </a:path>
                <a:path w="92709" h="3990340">
                  <a:moveTo>
                    <a:pt x="92143" y="3526594"/>
                  </a:moveTo>
                  <a:lnTo>
                    <a:pt x="92143" y="3495879"/>
                  </a:lnTo>
                </a:path>
                <a:path w="92709" h="3990340">
                  <a:moveTo>
                    <a:pt x="92143" y="3465164"/>
                  </a:moveTo>
                  <a:lnTo>
                    <a:pt x="92143" y="3431658"/>
                  </a:lnTo>
                </a:path>
                <a:path w="92709" h="3990340">
                  <a:moveTo>
                    <a:pt x="92143" y="3400943"/>
                  </a:moveTo>
                  <a:lnTo>
                    <a:pt x="92143" y="3370228"/>
                  </a:lnTo>
                </a:path>
                <a:path w="92709" h="3990340">
                  <a:moveTo>
                    <a:pt x="92143" y="3339514"/>
                  </a:moveTo>
                  <a:lnTo>
                    <a:pt x="92143" y="33143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9923606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9923606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9574577" y="5450444"/>
              <a:ext cx="374650" cy="4827905"/>
            </a:xfrm>
            <a:custGeom>
              <a:avLst/>
              <a:gdLst/>
              <a:ahLst/>
              <a:cxnLst/>
              <a:rect l="l" t="t" r="r" b="b"/>
              <a:pathLst>
                <a:path w="374650" h="4827905">
                  <a:moveTo>
                    <a:pt x="349029" y="2130476"/>
                  </a:moveTo>
                  <a:lnTo>
                    <a:pt x="349029" y="2099761"/>
                  </a:lnTo>
                </a:path>
                <a:path w="374650" h="4827905">
                  <a:moveTo>
                    <a:pt x="349029" y="2069046"/>
                  </a:moveTo>
                  <a:lnTo>
                    <a:pt x="349029" y="2038332"/>
                  </a:lnTo>
                </a:path>
                <a:path w="374650" h="4827905">
                  <a:moveTo>
                    <a:pt x="349029" y="2007617"/>
                  </a:moveTo>
                  <a:lnTo>
                    <a:pt x="349029" y="1974110"/>
                  </a:lnTo>
                </a:path>
                <a:path w="374650" h="4827905">
                  <a:moveTo>
                    <a:pt x="349029" y="1943396"/>
                  </a:moveTo>
                  <a:lnTo>
                    <a:pt x="349029" y="1912681"/>
                  </a:lnTo>
                </a:path>
                <a:path w="374650" h="4827905">
                  <a:moveTo>
                    <a:pt x="349029" y="1881967"/>
                  </a:moveTo>
                  <a:lnTo>
                    <a:pt x="349029" y="1851252"/>
                  </a:lnTo>
                </a:path>
                <a:path w="374650" h="4827905">
                  <a:moveTo>
                    <a:pt x="349029" y="1820537"/>
                  </a:moveTo>
                  <a:lnTo>
                    <a:pt x="349029" y="1789823"/>
                  </a:lnTo>
                </a:path>
                <a:path w="374650" h="4827905">
                  <a:moveTo>
                    <a:pt x="349029" y="1759108"/>
                  </a:moveTo>
                  <a:lnTo>
                    <a:pt x="349029" y="1728394"/>
                  </a:lnTo>
                </a:path>
                <a:path w="374650" h="4827905">
                  <a:moveTo>
                    <a:pt x="349029" y="1694887"/>
                  </a:moveTo>
                  <a:lnTo>
                    <a:pt x="349029" y="1664172"/>
                  </a:lnTo>
                </a:path>
                <a:path w="374650" h="4827905">
                  <a:moveTo>
                    <a:pt x="349029" y="1633458"/>
                  </a:moveTo>
                  <a:lnTo>
                    <a:pt x="349029" y="1602743"/>
                  </a:lnTo>
                </a:path>
                <a:path w="374650" h="4827905">
                  <a:moveTo>
                    <a:pt x="349029" y="1572028"/>
                  </a:moveTo>
                  <a:lnTo>
                    <a:pt x="349029" y="1541314"/>
                  </a:lnTo>
                </a:path>
                <a:path w="374650" h="4827905">
                  <a:moveTo>
                    <a:pt x="349029" y="1510599"/>
                  </a:moveTo>
                  <a:lnTo>
                    <a:pt x="349029" y="1502222"/>
                  </a:lnTo>
                </a:path>
                <a:path w="374650" h="4827905">
                  <a:moveTo>
                    <a:pt x="349029" y="1323519"/>
                  </a:moveTo>
                  <a:lnTo>
                    <a:pt x="349029" y="1292805"/>
                  </a:lnTo>
                </a:path>
                <a:path w="374650" h="4827905">
                  <a:moveTo>
                    <a:pt x="349029" y="1262090"/>
                  </a:moveTo>
                  <a:lnTo>
                    <a:pt x="349029" y="1231376"/>
                  </a:lnTo>
                </a:path>
                <a:path w="374650" h="4827905">
                  <a:moveTo>
                    <a:pt x="349029" y="1200661"/>
                  </a:moveTo>
                  <a:lnTo>
                    <a:pt x="349029" y="1167154"/>
                  </a:lnTo>
                </a:path>
                <a:path w="374650" h="4827905">
                  <a:moveTo>
                    <a:pt x="349029" y="1136440"/>
                  </a:moveTo>
                  <a:lnTo>
                    <a:pt x="349029" y="1105725"/>
                  </a:lnTo>
                </a:path>
                <a:path w="374650" h="4827905">
                  <a:moveTo>
                    <a:pt x="349029" y="1075010"/>
                  </a:moveTo>
                  <a:lnTo>
                    <a:pt x="349029" y="1044296"/>
                  </a:lnTo>
                </a:path>
                <a:path w="374650" h="4827905">
                  <a:moveTo>
                    <a:pt x="349029" y="1013581"/>
                  </a:moveTo>
                  <a:lnTo>
                    <a:pt x="349029" y="982867"/>
                  </a:lnTo>
                </a:path>
                <a:path w="374650" h="4827905">
                  <a:moveTo>
                    <a:pt x="349029" y="952152"/>
                  </a:moveTo>
                  <a:lnTo>
                    <a:pt x="349029" y="921437"/>
                  </a:lnTo>
                </a:path>
                <a:path w="374650" h="4827905">
                  <a:moveTo>
                    <a:pt x="349029" y="887931"/>
                  </a:moveTo>
                  <a:lnTo>
                    <a:pt x="349029" y="857216"/>
                  </a:lnTo>
                </a:path>
                <a:path w="374650" h="4827905">
                  <a:moveTo>
                    <a:pt x="349029" y="826501"/>
                  </a:moveTo>
                  <a:lnTo>
                    <a:pt x="349029" y="795787"/>
                  </a:lnTo>
                </a:path>
                <a:path w="374650" h="4827905">
                  <a:moveTo>
                    <a:pt x="349029" y="765072"/>
                  </a:moveTo>
                  <a:lnTo>
                    <a:pt x="349029" y="734358"/>
                  </a:lnTo>
                </a:path>
                <a:path w="374650" h="4827905">
                  <a:moveTo>
                    <a:pt x="349029" y="703643"/>
                  </a:moveTo>
                  <a:lnTo>
                    <a:pt x="349029" y="672928"/>
                  </a:lnTo>
                </a:path>
                <a:path w="374650" h="4827905">
                  <a:moveTo>
                    <a:pt x="349029" y="642214"/>
                  </a:moveTo>
                  <a:lnTo>
                    <a:pt x="349029" y="608707"/>
                  </a:lnTo>
                </a:path>
                <a:path w="374650" h="4827905">
                  <a:moveTo>
                    <a:pt x="349029" y="577992"/>
                  </a:moveTo>
                  <a:lnTo>
                    <a:pt x="349029" y="547278"/>
                  </a:lnTo>
                </a:path>
                <a:path w="374650" h="4827905">
                  <a:moveTo>
                    <a:pt x="349029" y="516563"/>
                  </a:moveTo>
                  <a:lnTo>
                    <a:pt x="349029" y="485849"/>
                  </a:lnTo>
                </a:path>
                <a:path w="374650" h="4827905">
                  <a:moveTo>
                    <a:pt x="349029" y="455134"/>
                  </a:moveTo>
                  <a:lnTo>
                    <a:pt x="349029" y="424419"/>
                  </a:lnTo>
                </a:path>
                <a:path w="374650" h="4827905">
                  <a:moveTo>
                    <a:pt x="349029" y="393705"/>
                  </a:moveTo>
                  <a:lnTo>
                    <a:pt x="349029" y="360198"/>
                  </a:lnTo>
                </a:path>
                <a:path w="374650" h="4827905">
                  <a:moveTo>
                    <a:pt x="349029" y="329483"/>
                  </a:moveTo>
                  <a:lnTo>
                    <a:pt x="349029" y="298769"/>
                  </a:lnTo>
                </a:path>
                <a:path w="374650" h="4827905">
                  <a:moveTo>
                    <a:pt x="349029" y="268054"/>
                  </a:moveTo>
                  <a:lnTo>
                    <a:pt x="349029" y="237340"/>
                  </a:lnTo>
                </a:path>
                <a:path w="374650" h="4827905">
                  <a:moveTo>
                    <a:pt x="349029" y="206625"/>
                  </a:moveTo>
                  <a:lnTo>
                    <a:pt x="349029" y="175910"/>
                  </a:lnTo>
                </a:path>
                <a:path w="374650" h="4827905">
                  <a:moveTo>
                    <a:pt x="349029" y="145196"/>
                  </a:moveTo>
                  <a:lnTo>
                    <a:pt x="349029" y="114481"/>
                  </a:lnTo>
                </a:path>
                <a:path w="374650" h="4827905">
                  <a:moveTo>
                    <a:pt x="349029" y="80974"/>
                  </a:moveTo>
                  <a:lnTo>
                    <a:pt x="349029" y="50260"/>
                  </a:lnTo>
                </a:path>
                <a:path w="374650" h="4827905">
                  <a:moveTo>
                    <a:pt x="349029" y="19545"/>
                  </a:moveTo>
                  <a:lnTo>
                    <a:pt x="349029" y="0"/>
                  </a:lnTo>
                </a:path>
                <a:path w="374650" h="4827905">
                  <a:moveTo>
                    <a:pt x="349029" y="1373780"/>
                  </a:moveTo>
                  <a:lnTo>
                    <a:pt x="349029" y="1354234"/>
                  </a:lnTo>
                </a:path>
                <a:path w="374650" h="4827905">
                  <a:moveTo>
                    <a:pt x="2792" y="3951013"/>
                  </a:moveTo>
                  <a:lnTo>
                    <a:pt x="142404" y="3951013"/>
                  </a:lnTo>
                </a:path>
                <a:path w="374650" h="4827905">
                  <a:moveTo>
                    <a:pt x="142404" y="3951013"/>
                  </a:moveTo>
                  <a:lnTo>
                    <a:pt x="374159" y="3951013"/>
                  </a:lnTo>
                </a:path>
                <a:path w="374650" h="4827905">
                  <a:moveTo>
                    <a:pt x="2792" y="4043157"/>
                  </a:moveTo>
                  <a:lnTo>
                    <a:pt x="142404" y="4043157"/>
                  </a:lnTo>
                </a:path>
                <a:path w="374650" h="4827905">
                  <a:moveTo>
                    <a:pt x="142404" y="4043157"/>
                  </a:moveTo>
                  <a:lnTo>
                    <a:pt x="374159" y="4043157"/>
                  </a:lnTo>
                </a:path>
                <a:path w="374650" h="4827905">
                  <a:moveTo>
                    <a:pt x="2792" y="4138093"/>
                  </a:moveTo>
                  <a:lnTo>
                    <a:pt x="142404" y="4138093"/>
                  </a:lnTo>
                </a:path>
                <a:path w="374650" h="4827905">
                  <a:moveTo>
                    <a:pt x="142404" y="4138093"/>
                  </a:moveTo>
                  <a:lnTo>
                    <a:pt x="374159" y="4138093"/>
                  </a:lnTo>
                </a:path>
                <a:path w="374650" h="4827905">
                  <a:moveTo>
                    <a:pt x="2792" y="4230237"/>
                  </a:moveTo>
                  <a:lnTo>
                    <a:pt x="142404" y="4230237"/>
                  </a:lnTo>
                </a:path>
                <a:path w="374650" h="4827905">
                  <a:moveTo>
                    <a:pt x="142404" y="4230237"/>
                  </a:moveTo>
                  <a:lnTo>
                    <a:pt x="374159" y="4230237"/>
                  </a:lnTo>
                </a:path>
                <a:path w="374650" h="4827905">
                  <a:moveTo>
                    <a:pt x="2792" y="4322381"/>
                  </a:moveTo>
                  <a:lnTo>
                    <a:pt x="142404" y="4322381"/>
                  </a:lnTo>
                </a:path>
                <a:path w="374650" h="4827905">
                  <a:moveTo>
                    <a:pt x="142404" y="4322381"/>
                  </a:moveTo>
                  <a:lnTo>
                    <a:pt x="374159" y="4322381"/>
                  </a:lnTo>
                </a:path>
                <a:path w="374650" h="4827905">
                  <a:moveTo>
                    <a:pt x="2792" y="4417317"/>
                  </a:moveTo>
                  <a:lnTo>
                    <a:pt x="142404" y="4417317"/>
                  </a:lnTo>
                </a:path>
                <a:path w="374650" h="4827905">
                  <a:moveTo>
                    <a:pt x="142404" y="4417317"/>
                  </a:moveTo>
                  <a:lnTo>
                    <a:pt x="374159" y="4417317"/>
                  </a:lnTo>
                </a:path>
                <a:path w="374650" h="4827905">
                  <a:moveTo>
                    <a:pt x="2792" y="4509461"/>
                  </a:moveTo>
                  <a:lnTo>
                    <a:pt x="142404" y="4509461"/>
                  </a:lnTo>
                </a:path>
                <a:path w="374650" h="4827905">
                  <a:moveTo>
                    <a:pt x="142404" y="4509461"/>
                  </a:moveTo>
                  <a:lnTo>
                    <a:pt x="374159" y="4509461"/>
                  </a:lnTo>
                </a:path>
                <a:path w="374650" h="4827905">
                  <a:moveTo>
                    <a:pt x="2792" y="4601604"/>
                  </a:moveTo>
                  <a:lnTo>
                    <a:pt x="142404" y="4601604"/>
                  </a:lnTo>
                </a:path>
                <a:path w="374650" h="4827905">
                  <a:moveTo>
                    <a:pt x="142404" y="4601604"/>
                  </a:moveTo>
                  <a:lnTo>
                    <a:pt x="374159" y="4601604"/>
                  </a:lnTo>
                </a:path>
                <a:path w="374650" h="4827905">
                  <a:moveTo>
                    <a:pt x="2792" y="4696541"/>
                  </a:moveTo>
                  <a:lnTo>
                    <a:pt x="142404" y="4696541"/>
                  </a:lnTo>
                </a:path>
                <a:path w="374650" h="4827905">
                  <a:moveTo>
                    <a:pt x="142404" y="4696541"/>
                  </a:moveTo>
                  <a:lnTo>
                    <a:pt x="374159" y="4696541"/>
                  </a:lnTo>
                </a:path>
                <a:path w="374650" h="4827905">
                  <a:moveTo>
                    <a:pt x="2792" y="4788684"/>
                  </a:moveTo>
                  <a:lnTo>
                    <a:pt x="142404" y="4788684"/>
                  </a:lnTo>
                </a:path>
                <a:path w="374650" h="4827905">
                  <a:moveTo>
                    <a:pt x="142404" y="4788684"/>
                  </a:moveTo>
                  <a:lnTo>
                    <a:pt x="374159" y="4788684"/>
                  </a:lnTo>
                </a:path>
                <a:path w="374650" h="4827905">
                  <a:moveTo>
                    <a:pt x="64221" y="4788684"/>
                  </a:moveTo>
                  <a:lnTo>
                    <a:pt x="64221" y="4696541"/>
                  </a:lnTo>
                </a:path>
                <a:path w="374650" h="4827905">
                  <a:moveTo>
                    <a:pt x="64221" y="4601604"/>
                  </a:moveTo>
                  <a:lnTo>
                    <a:pt x="64221" y="4509461"/>
                  </a:lnTo>
                </a:path>
                <a:path w="374650" h="4827905">
                  <a:moveTo>
                    <a:pt x="64221" y="4417317"/>
                  </a:moveTo>
                  <a:lnTo>
                    <a:pt x="64221" y="4339134"/>
                  </a:lnTo>
                  <a:lnTo>
                    <a:pt x="64221" y="4322381"/>
                  </a:lnTo>
                </a:path>
                <a:path w="374650" h="4827905">
                  <a:moveTo>
                    <a:pt x="64221" y="4230237"/>
                  </a:moveTo>
                  <a:lnTo>
                    <a:pt x="64221" y="4138093"/>
                  </a:lnTo>
                </a:path>
                <a:path w="374650" h="4827905">
                  <a:moveTo>
                    <a:pt x="64221" y="4043157"/>
                  </a:moveTo>
                  <a:lnTo>
                    <a:pt x="64221" y="3951013"/>
                  </a:lnTo>
                </a:path>
                <a:path w="374650" h="4827905">
                  <a:moveTo>
                    <a:pt x="156365" y="4827776"/>
                  </a:moveTo>
                  <a:lnTo>
                    <a:pt x="156365" y="4788684"/>
                  </a:lnTo>
                </a:path>
                <a:path w="374650" h="4827905">
                  <a:moveTo>
                    <a:pt x="156365" y="4696541"/>
                  </a:moveTo>
                  <a:lnTo>
                    <a:pt x="156365" y="4601604"/>
                  </a:lnTo>
                </a:path>
                <a:path w="374650" h="4827905">
                  <a:moveTo>
                    <a:pt x="156365" y="4509461"/>
                  </a:moveTo>
                  <a:lnTo>
                    <a:pt x="156365" y="4417317"/>
                  </a:lnTo>
                </a:path>
                <a:path w="374650" h="4827905">
                  <a:moveTo>
                    <a:pt x="156365" y="4322381"/>
                  </a:moveTo>
                  <a:lnTo>
                    <a:pt x="156365" y="4230237"/>
                  </a:lnTo>
                </a:path>
                <a:path w="374650" h="4827905">
                  <a:moveTo>
                    <a:pt x="156365" y="4138093"/>
                  </a:moveTo>
                  <a:lnTo>
                    <a:pt x="156365" y="4043157"/>
                  </a:lnTo>
                </a:path>
                <a:path w="374650" h="4827905">
                  <a:moveTo>
                    <a:pt x="156365" y="3951013"/>
                  </a:moveTo>
                  <a:lnTo>
                    <a:pt x="156365" y="3920299"/>
                  </a:lnTo>
                </a:path>
                <a:path w="374650" h="4827905">
                  <a:moveTo>
                    <a:pt x="248509" y="4788684"/>
                  </a:moveTo>
                  <a:lnTo>
                    <a:pt x="248509" y="4696541"/>
                  </a:lnTo>
                </a:path>
                <a:path w="374650" h="4827905">
                  <a:moveTo>
                    <a:pt x="248509" y="4601604"/>
                  </a:moveTo>
                  <a:lnTo>
                    <a:pt x="248509" y="4509461"/>
                  </a:lnTo>
                </a:path>
                <a:path w="374650" h="4827905">
                  <a:moveTo>
                    <a:pt x="248509" y="4417317"/>
                  </a:moveTo>
                  <a:lnTo>
                    <a:pt x="248509" y="4339134"/>
                  </a:lnTo>
                  <a:lnTo>
                    <a:pt x="248509" y="4322381"/>
                  </a:lnTo>
                </a:path>
                <a:path w="374650" h="4827905">
                  <a:moveTo>
                    <a:pt x="248509" y="4230237"/>
                  </a:moveTo>
                  <a:lnTo>
                    <a:pt x="248509" y="4138093"/>
                  </a:lnTo>
                </a:path>
                <a:path w="374650" h="4827905">
                  <a:moveTo>
                    <a:pt x="248509" y="4043157"/>
                  </a:moveTo>
                  <a:lnTo>
                    <a:pt x="248509" y="3951013"/>
                  </a:lnTo>
                </a:path>
                <a:path w="374650" h="4827905">
                  <a:moveTo>
                    <a:pt x="343445" y="4827776"/>
                  </a:moveTo>
                  <a:lnTo>
                    <a:pt x="343445" y="4788684"/>
                  </a:lnTo>
                </a:path>
                <a:path w="374650" h="4827905">
                  <a:moveTo>
                    <a:pt x="343445" y="4696541"/>
                  </a:moveTo>
                  <a:lnTo>
                    <a:pt x="343445" y="4601604"/>
                  </a:lnTo>
                </a:path>
                <a:path w="374650" h="4827905">
                  <a:moveTo>
                    <a:pt x="343445" y="4509461"/>
                  </a:moveTo>
                  <a:lnTo>
                    <a:pt x="343445" y="4417317"/>
                  </a:lnTo>
                </a:path>
                <a:path w="374650" h="4827905">
                  <a:moveTo>
                    <a:pt x="343445" y="4322381"/>
                  </a:moveTo>
                  <a:lnTo>
                    <a:pt x="343445" y="4230237"/>
                  </a:lnTo>
                </a:path>
                <a:path w="374650" h="4827905">
                  <a:moveTo>
                    <a:pt x="343445" y="4138093"/>
                  </a:moveTo>
                  <a:lnTo>
                    <a:pt x="343445" y="4043157"/>
                  </a:lnTo>
                </a:path>
                <a:path w="374650" h="4827905">
                  <a:moveTo>
                    <a:pt x="343445" y="3951013"/>
                  </a:moveTo>
                  <a:lnTo>
                    <a:pt x="343445" y="3920299"/>
                  </a:lnTo>
                </a:path>
                <a:path w="374650" h="4827905">
                  <a:moveTo>
                    <a:pt x="0" y="1862421"/>
                  </a:moveTo>
                  <a:lnTo>
                    <a:pt x="0" y="1594366"/>
                  </a:lnTo>
                </a:path>
                <a:path w="374650" h="4827905">
                  <a:moveTo>
                    <a:pt x="0" y="966113"/>
                  </a:moveTo>
                  <a:lnTo>
                    <a:pt x="0" y="1337481"/>
                  </a:lnTo>
                  <a:lnTo>
                    <a:pt x="0" y="1502222"/>
                  </a:lnTo>
                </a:path>
                <a:path w="374650" h="4827905">
                  <a:moveTo>
                    <a:pt x="61429" y="1862421"/>
                  </a:moveTo>
                  <a:lnTo>
                    <a:pt x="61429" y="1594366"/>
                  </a:lnTo>
                </a:path>
                <a:path w="374650" h="4827905">
                  <a:moveTo>
                    <a:pt x="61429" y="966113"/>
                  </a:moveTo>
                  <a:lnTo>
                    <a:pt x="61429" y="1337481"/>
                  </a:lnTo>
                  <a:lnTo>
                    <a:pt x="61429" y="15022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9716981" y="5305248"/>
              <a:ext cx="0" cy="4959350"/>
            </a:xfrm>
            <a:custGeom>
              <a:avLst/>
              <a:gdLst/>
              <a:ahLst/>
              <a:cxnLst/>
              <a:rect l="l" t="t" r="r" b="b"/>
              <a:pathLst>
                <a:path h="4959350">
                  <a:moveTo>
                    <a:pt x="0" y="0"/>
                  </a:moveTo>
                  <a:lnTo>
                    <a:pt x="0" y="69805"/>
                  </a:lnTo>
                </a:path>
                <a:path h="4959350">
                  <a:moveTo>
                    <a:pt x="0" y="139611"/>
                  </a:moveTo>
                  <a:lnTo>
                    <a:pt x="0" y="558447"/>
                  </a:lnTo>
                </a:path>
                <a:path h="4959350">
                  <a:moveTo>
                    <a:pt x="0" y="628253"/>
                  </a:moveTo>
                  <a:lnTo>
                    <a:pt x="0" y="698059"/>
                  </a:lnTo>
                </a:path>
                <a:path h="4959350">
                  <a:moveTo>
                    <a:pt x="0" y="767864"/>
                  </a:moveTo>
                  <a:lnTo>
                    <a:pt x="0" y="1186700"/>
                  </a:lnTo>
                </a:path>
                <a:path h="4959350">
                  <a:moveTo>
                    <a:pt x="0" y="1256506"/>
                  </a:moveTo>
                  <a:lnTo>
                    <a:pt x="0" y="1326312"/>
                  </a:lnTo>
                </a:path>
                <a:path h="4959350">
                  <a:moveTo>
                    <a:pt x="0" y="1396118"/>
                  </a:moveTo>
                  <a:lnTo>
                    <a:pt x="0" y="1814953"/>
                  </a:lnTo>
                </a:path>
                <a:path h="4959350">
                  <a:moveTo>
                    <a:pt x="0" y="1884759"/>
                  </a:moveTo>
                  <a:lnTo>
                    <a:pt x="0" y="1954565"/>
                  </a:lnTo>
                </a:path>
                <a:path h="4959350">
                  <a:moveTo>
                    <a:pt x="0" y="2024371"/>
                  </a:moveTo>
                  <a:lnTo>
                    <a:pt x="0" y="2443206"/>
                  </a:lnTo>
                </a:path>
                <a:path h="4959350">
                  <a:moveTo>
                    <a:pt x="0" y="2513012"/>
                  </a:moveTo>
                  <a:lnTo>
                    <a:pt x="0" y="2582818"/>
                  </a:lnTo>
                </a:path>
                <a:path h="4959350">
                  <a:moveTo>
                    <a:pt x="0" y="2652624"/>
                  </a:moveTo>
                  <a:lnTo>
                    <a:pt x="0" y="3071459"/>
                  </a:lnTo>
                </a:path>
                <a:path h="4959350">
                  <a:moveTo>
                    <a:pt x="0" y="3141265"/>
                  </a:moveTo>
                  <a:lnTo>
                    <a:pt x="0" y="3211071"/>
                  </a:lnTo>
                </a:path>
                <a:path h="4959350">
                  <a:moveTo>
                    <a:pt x="0" y="3280877"/>
                  </a:moveTo>
                  <a:lnTo>
                    <a:pt x="0" y="3702504"/>
                  </a:lnTo>
                </a:path>
                <a:path h="4959350">
                  <a:moveTo>
                    <a:pt x="0" y="3772310"/>
                  </a:moveTo>
                  <a:lnTo>
                    <a:pt x="0" y="3842116"/>
                  </a:lnTo>
                </a:path>
                <a:path h="4959350">
                  <a:moveTo>
                    <a:pt x="0" y="3911922"/>
                  </a:moveTo>
                  <a:lnTo>
                    <a:pt x="0" y="4330758"/>
                  </a:lnTo>
                </a:path>
                <a:path h="4959350">
                  <a:moveTo>
                    <a:pt x="0" y="4400563"/>
                  </a:moveTo>
                  <a:lnTo>
                    <a:pt x="0" y="4470369"/>
                  </a:lnTo>
                </a:path>
                <a:path h="4959350">
                  <a:moveTo>
                    <a:pt x="0" y="4540175"/>
                  </a:moveTo>
                  <a:lnTo>
                    <a:pt x="0" y="495901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9937567" y="4054326"/>
              <a:ext cx="69850" cy="2351405"/>
            </a:xfrm>
            <a:custGeom>
              <a:avLst/>
              <a:gdLst/>
              <a:ahLst/>
              <a:cxnLst/>
              <a:rect l="l" t="t" r="r" b="b"/>
              <a:pathLst>
                <a:path w="69850" h="2351404">
                  <a:moveTo>
                    <a:pt x="0" y="0"/>
                  </a:moveTo>
                  <a:lnTo>
                    <a:pt x="0" y="1267675"/>
                  </a:lnTo>
                </a:path>
                <a:path w="69850" h="2351404">
                  <a:moveTo>
                    <a:pt x="0" y="1396118"/>
                  </a:moveTo>
                  <a:lnTo>
                    <a:pt x="0" y="2351062"/>
                  </a:lnTo>
                </a:path>
                <a:path w="69850" h="2351404">
                  <a:moveTo>
                    <a:pt x="69805" y="0"/>
                  </a:moveTo>
                  <a:lnTo>
                    <a:pt x="69805" y="126767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10007373" y="5450444"/>
              <a:ext cx="977900" cy="955040"/>
            </a:xfrm>
            <a:custGeom>
              <a:avLst/>
              <a:gdLst/>
              <a:ahLst/>
              <a:cxnLst/>
              <a:rect l="l" t="t" r="r" b="b"/>
              <a:pathLst>
                <a:path w="977900" h="955039">
                  <a:moveTo>
                    <a:pt x="0" y="19545"/>
                  </a:moveTo>
                  <a:lnTo>
                    <a:pt x="977282" y="19545"/>
                  </a:lnTo>
                </a:path>
                <a:path w="977900" h="955039">
                  <a:moveTo>
                    <a:pt x="0" y="50260"/>
                  </a:moveTo>
                  <a:lnTo>
                    <a:pt x="220586" y="50260"/>
                  </a:lnTo>
                </a:path>
                <a:path w="977900" h="955039">
                  <a:moveTo>
                    <a:pt x="767864" y="50260"/>
                  </a:moveTo>
                  <a:lnTo>
                    <a:pt x="977282" y="50260"/>
                  </a:lnTo>
                </a:path>
                <a:path w="977900" h="955039">
                  <a:moveTo>
                    <a:pt x="0" y="80974"/>
                  </a:moveTo>
                  <a:lnTo>
                    <a:pt x="220586" y="80974"/>
                  </a:lnTo>
                </a:path>
                <a:path w="977900" h="955039">
                  <a:moveTo>
                    <a:pt x="767864" y="80974"/>
                  </a:moveTo>
                  <a:lnTo>
                    <a:pt x="977282" y="80974"/>
                  </a:lnTo>
                </a:path>
                <a:path w="977900" h="955039">
                  <a:moveTo>
                    <a:pt x="0" y="114481"/>
                  </a:moveTo>
                  <a:lnTo>
                    <a:pt x="220586" y="114481"/>
                  </a:lnTo>
                </a:path>
                <a:path w="977900" h="955039">
                  <a:moveTo>
                    <a:pt x="767864" y="114481"/>
                  </a:moveTo>
                  <a:lnTo>
                    <a:pt x="977282" y="114481"/>
                  </a:lnTo>
                </a:path>
                <a:path w="977900" h="955039">
                  <a:moveTo>
                    <a:pt x="0" y="145196"/>
                  </a:moveTo>
                  <a:lnTo>
                    <a:pt x="220586" y="145196"/>
                  </a:lnTo>
                </a:path>
                <a:path w="977900" h="955039">
                  <a:moveTo>
                    <a:pt x="767864" y="145196"/>
                  </a:moveTo>
                  <a:lnTo>
                    <a:pt x="977282" y="145196"/>
                  </a:lnTo>
                </a:path>
                <a:path w="977900" h="955039">
                  <a:moveTo>
                    <a:pt x="0" y="175910"/>
                  </a:moveTo>
                  <a:lnTo>
                    <a:pt x="268054" y="175910"/>
                  </a:lnTo>
                </a:path>
                <a:path w="977900" h="955039">
                  <a:moveTo>
                    <a:pt x="720396" y="175910"/>
                  </a:moveTo>
                  <a:lnTo>
                    <a:pt x="977282" y="175910"/>
                  </a:lnTo>
                </a:path>
                <a:path w="977900" h="955039">
                  <a:moveTo>
                    <a:pt x="0" y="206625"/>
                  </a:moveTo>
                  <a:lnTo>
                    <a:pt x="268054" y="206625"/>
                  </a:lnTo>
                </a:path>
                <a:path w="977900" h="955039">
                  <a:moveTo>
                    <a:pt x="720396" y="206625"/>
                  </a:moveTo>
                  <a:lnTo>
                    <a:pt x="977282" y="206625"/>
                  </a:lnTo>
                </a:path>
                <a:path w="977900" h="955039">
                  <a:moveTo>
                    <a:pt x="0" y="237340"/>
                  </a:moveTo>
                  <a:lnTo>
                    <a:pt x="268054" y="237340"/>
                  </a:lnTo>
                </a:path>
                <a:path w="977900" h="955039">
                  <a:moveTo>
                    <a:pt x="720396" y="237340"/>
                  </a:moveTo>
                  <a:lnTo>
                    <a:pt x="977282" y="237340"/>
                  </a:lnTo>
                </a:path>
                <a:path w="977900" h="955039">
                  <a:moveTo>
                    <a:pt x="0" y="268054"/>
                  </a:moveTo>
                  <a:lnTo>
                    <a:pt x="268054" y="268054"/>
                  </a:lnTo>
                </a:path>
                <a:path w="977900" h="955039">
                  <a:moveTo>
                    <a:pt x="720396" y="268054"/>
                  </a:moveTo>
                  <a:lnTo>
                    <a:pt x="977282" y="268054"/>
                  </a:lnTo>
                </a:path>
                <a:path w="977900" h="955039">
                  <a:moveTo>
                    <a:pt x="0" y="298769"/>
                  </a:moveTo>
                  <a:lnTo>
                    <a:pt x="268054" y="298769"/>
                  </a:lnTo>
                </a:path>
                <a:path w="977900" h="955039">
                  <a:moveTo>
                    <a:pt x="720396" y="298769"/>
                  </a:moveTo>
                  <a:lnTo>
                    <a:pt x="977282" y="298769"/>
                  </a:lnTo>
                </a:path>
                <a:path w="977900" h="955039">
                  <a:moveTo>
                    <a:pt x="0" y="329483"/>
                  </a:moveTo>
                  <a:lnTo>
                    <a:pt x="268054" y="329483"/>
                  </a:lnTo>
                </a:path>
                <a:path w="977900" h="955039">
                  <a:moveTo>
                    <a:pt x="720396" y="329483"/>
                  </a:moveTo>
                  <a:lnTo>
                    <a:pt x="977282" y="329483"/>
                  </a:lnTo>
                </a:path>
                <a:path w="977900" h="955039">
                  <a:moveTo>
                    <a:pt x="0" y="360198"/>
                  </a:moveTo>
                  <a:lnTo>
                    <a:pt x="268054" y="360198"/>
                  </a:lnTo>
                </a:path>
                <a:path w="977900" h="955039">
                  <a:moveTo>
                    <a:pt x="720396" y="360198"/>
                  </a:moveTo>
                  <a:lnTo>
                    <a:pt x="977282" y="360198"/>
                  </a:lnTo>
                </a:path>
                <a:path w="977900" h="955039">
                  <a:moveTo>
                    <a:pt x="0" y="393705"/>
                  </a:moveTo>
                  <a:lnTo>
                    <a:pt x="268054" y="393705"/>
                  </a:lnTo>
                </a:path>
                <a:path w="977900" h="955039">
                  <a:moveTo>
                    <a:pt x="720396" y="393705"/>
                  </a:moveTo>
                  <a:lnTo>
                    <a:pt x="977282" y="393705"/>
                  </a:lnTo>
                </a:path>
                <a:path w="977900" h="955039">
                  <a:moveTo>
                    <a:pt x="0" y="424419"/>
                  </a:moveTo>
                  <a:lnTo>
                    <a:pt x="268054" y="424419"/>
                  </a:lnTo>
                </a:path>
                <a:path w="977900" h="955039">
                  <a:moveTo>
                    <a:pt x="720396" y="424419"/>
                  </a:moveTo>
                  <a:lnTo>
                    <a:pt x="977282" y="424419"/>
                  </a:lnTo>
                </a:path>
                <a:path w="977900" h="955039">
                  <a:moveTo>
                    <a:pt x="0" y="455134"/>
                  </a:moveTo>
                  <a:lnTo>
                    <a:pt x="268054" y="455134"/>
                  </a:lnTo>
                </a:path>
                <a:path w="977900" h="955039">
                  <a:moveTo>
                    <a:pt x="720396" y="455134"/>
                  </a:moveTo>
                  <a:lnTo>
                    <a:pt x="977282" y="455134"/>
                  </a:lnTo>
                </a:path>
                <a:path w="977900" h="955039">
                  <a:moveTo>
                    <a:pt x="0" y="485849"/>
                  </a:moveTo>
                  <a:lnTo>
                    <a:pt x="268054" y="485849"/>
                  </a:lnTo>
                </a:path>
                <a:path w="977900" h="955039">
                  <a:moveTo>
                    <a:pt x="720396" y="485849"/>
                  </a:moveTo>
                  <a:lnTo>
                    <a:pt x="977282" y="485849"/>
                  </a:lnTo>
                </a:path>
                <a:path w="977900" h="955039">
                  <a:moveTo>
                    <a:pt x="0" y="516563"/>
                  </a:moveTo>
                  <a:lnTo>
                    <a:pt x="268054" y="516563"/>
                  </a:lnTo>
                </a:path>
                <a:path w="977900" h="955039">
                  <a:moveTo>
                    <a:pt x="720396" y="516563"/>
                  </a:moveTo>
                  <a:lnTo>
                    <a:pt x="977282" y="516563"/>
                  </a:lnTo>
                </a:path>
                <a:path w="977900" h="955039">
                  <a:moveTo>
                    <a:pt x="0" y="547278"/>
                  </a:moveTo>
                  <a:lnTo>
                    <a:pt x="268054" y="547278"/>
                  </a:lnTo>
                </a:path>
                <a:path w="977900" h="955039">
                  <a:moveTo>
                    <a:pt x="720396" y="547278"/>
                  </a:moveTo>
                  <a:lnTo>
                    <a:pt x="977282" y="547278"/>
                  </a:lnTo>
                </a:path>
                <a:path w="977900" h="955039">
                  <a:moveTo>
                    <a:pt x="0" y="577992"/>
                  </a:moveTo>
                  <a:lnTo>
                    <a:pt x="268054" y="577992"/>
                  </a:lnTo>
                </a:path>
                <a:path w="977900" h="955039">
                  <a:moveTo>
                    <a:pt x="720396" y="577992"/>
                  </a:moveTo>
                  <a:lnTo>
                    <a:pt x="977282" y="577992"/>
                  </a:lnTo>
                </a:path>
                <a:path w="977900" h="955039">
                  <a:moveTo>
                    <a:pt x="0" y="608707"/>
                  </a:moveTo>
                  <a:lnTo>
                    <a:pt x="268054" y="608707"/>
                  </a:lnTo>
                </a:path>
                <a:path w="977900" h="955039">
                  <a:moveTo>
                    <a:pt x="720396" y="608707"/>
                  </a:moveTo>
                  <a:lnTo>
                    <a:pt x="977282" y="608707"/>
                  </a:lnTo>
                </a:path>
                <a:path w="977900" h="955039">
                  <a:moveTo>
                    <a:pt x="0" y="642214"/>
                  </a:moveTo>
                  <a:lnTo>
                    <a:pt x="268054" y="642214"/>
                  </a:lnTo>
                </a:path>
                <a:path w="977900" h="955039">
                  <a:moveTo>
                    <a:pt x="720396" y="642214"/>
                  </a:moveTo>
                  <a:lnTo>
                    <a:pt x="977282" y="642214"/>
                  </a:lnTo>
                </a:path>
                <a:path w="977900" h="955039">
                  <a:moveTo>
                    <a:pt x="0" y="672928"/>
                  </a:moveTo>
                  <a:lnTo>
                    <a:pt x="268054" y="672928"/>
                  </a:lnTo>
                </a:path>
                <a:path w="977900" h="955039">
                  <a:moveTo>
                    <a:pt x="720396" y="672928"/>
                  </a:moveTo>
                  <a:lnTo>
                    <a:pt x="977282" y="672928"/>
                  </a:lnTo>
                </a:path>
                <a:path w="977900" h="955039">
                  <a:moveTo>
                    <a:pt x="0" y="703643"/>
                  </a:moveTo>
                  <a:lnTo>
                    <a:pt x="268054" y="703643"/>
                  </a:lnTo>
                </a:path>
                <a:path w="977900" h="955039">
                  <a:moveTo>
                    <a:pt x="720396" y="703643"/>
                  </a:moveTo>
                  <a:lnTo>
                    <a:pt x="977282" y="703643"/>
                  </a:lnTo>
                </a:path>
                <a:path w="977900" h="955039">
                  <a:moveTo>
                    <a:pt x="0" y="734358"/>
                  </a:moveTo>
                  <a:lnTo>
                    <a:pt x="268054" y="734358"/>
                  </a:lnTo>
                </a:path>
                <a:path w="977900" h="955039">
                  <a:moveTo>
                    <a:pt x="720396" y="734358"/>
                  </a:moveTo>
                  <a:lnTo>
                    <a:pt x="977282" y="734358"/>
                  </a:lnTo>
                </a:path>
                <a:path w="977900" h="955039">
                  <a:moveTo>
                    <a:pt x="0" y="765072"/>
                  </a:moveTo>
                  <a:lnTo>
                    <a:pt x="268054" y="765072"/>
                  </a:lnTo>
                </a:path>
                <a:path w="977900" h="955039">
                  <a:moveTo>
                    <a:pt x="720396" y="765072"/>
                  </a:moveTo>
                  <a:lnTo>
                    <a:pt x="977282" y="765072"/>
                  </a:lnTo>
                </a:path>
                <a:path w="977900" h="955039">
                  <a:moveTo>
                    <a:pt x="0" y="795787"/>
                  </a:moveTo>
                  <a:lnTo>
                    <a:pt x="268054" y="795787"/>
                  </a:lnTo>
                </a:path>
                <a:path w="977900" h="955039">
                  <a:moveTo>
                    <a:pt x="720396" y="795787"/>
                  </a:moveTo>
                  <a:lnTo>
                    <a:pt x="977282" y="795787"/>
                  </a:lnTo>
                </a:path>
                <a:path w="977900" h="955039">
                  <a:moveTo>
                    <a:pt x="0" y="826501"/>
                  </a:moveTo>
                  <a:lnTo>
                    <a:pt x="268054" y="826501"/>
                  </a:lnTo>
                </a:path>
                <a:path w="977900" h="955039">
                  <a:moveTo>
                    <a:pt x="720396" y="826501"/>
                  </a:moveTo>
                  <a:lnTo>
                    <a:pt x="977282" y="826501"/>
                  </a:lnTo>
                </a:path>
                <a:path w="977900" h="955039">
                  <a:moveTo>
                    <a:pt x="0" y="857216"/>
                  </a:moveTo>
                  <a:lnTo>
                    <a:pt x="268054" y="857216"/>
                  </a:lnTo>
                </a:path>
                <a:path w="977900" h="955039">
                  <a:moveTo>
                    <a:pt x="720396" y="857216"/>
                  </a:moveTo>
                  <a:lnTo>
                    <a:pt x="977282" y="857216"/>
                  </a:lnTo>
                </a:path>
                <a:path w="977900" h="955039">
                  <a:moveTo>
                    <a:pt x="0" y="887931"/>
                  </a:moveTo>
                  <a:lnTo>
                    <a:pt x="268054" y="887931"/>
                  </a:lnTo>
                </a:path>
                <a:path w="977900" h="955039">
                  <a:moveTo>
                    <a:pt x="720396" y="887931"/>
                  </a:moveTo>
                  <a:lnTo>
                    <a:pt x="977282" y="887931"/>
                  </a:lnTo>
                </a:path>
                <a:path w="977900" h="955039">
                  <a:moveTo>
                    <a:pt x="0" y="921437"/>
                  </a:moveTo>
                  <a:lnTo>
                    <a:pt x="268054" y="921437"/>
                  </a:lnTo>
                </a:path>
                <a:path w="977900" h="955039">
                  <a:moveTo>
                    <a:pt x="720396" y="921437"/>
                  </a:moveTo>
                  <a:lnTo>
                    <a:pt x="977282" y="921437"/>
                  </a:lnTo>
                </a:path>
                <a:path w="977900" h="955039">
                  <a:moveTo>
                    <a:pt x="0" y="952152"/>
                  </a:moveTo>
                  <a:lnTo>
                    <a:pt x="268054" y="952152"/>
                  </a:lnTo>
                </a:path>
                <a:path w="977900" h="955039">
                  <a:moveTo>
                    <a:pt x="720396" y="952152"/>
                  </a:moveTo>
                  <a:lnTo>
                    <a:pt x="977282" y="952152"/>
                  </a:lnTo>
                </a:path>
                <a:path w="977900" h="955039">
                  <a:moveTo>
                    <a:pt x="11168" y="952152"/>
                  </a:moveTo>
                  <a:lnTo>
                    <a:pt x="11168" y="921437"/>
                  </a:lnTo>
                </a:path>
                <a:path w="977900" h="955039">
                  <a:moveTo>
                    <a:pt x="11168" y="887931"/>
                  </a:moveTo>
                  <a:lnTo>
                    <a:pt x="11168" y="857216"/>
                  </a:lnTo>
                </a:path>
                <a:path w="977900" h="955039">
                  <a:moveTo>
                    <a:pt x="11168" y="826501"/>
                  </a:moveTo>
                  <a:lnTo>
                    <a:pt x="11168" y="795787"/>
                  </a:lnTo>
                </a:path>
                <a:path w="977900" h="955039">
                  <a:moveTo>
                    <a:pt x="11168" y="765072"/>
                  </a:moveTo>
                  <a:lnTo>
                    <a:pt x="11168" y="734358"/>
                  </a:lnTo>
                </a:path>
                <a:path w="977900" h="955039">
                  <a:moveTo>
                    <a:pt x="11168" y="703643"/>
                  </a:moveTo>
                  <a:lnTo>
                    <a:pt x="11168" y="672928"/>
                  </a:lnTo>
                </a:path>
                <a:path w="977900" h="955039">
                  <a:moveTo>
                    <a:pt x="11168" y="642214"/>
                  </a:moveTo>
                  <a:lnTo>
                    <a:pt x="11168" y="608707"/>
                  </a:lnTo>
                </a:path>
                <a:path w="977900" h="955039">
                  <a:moveTo>
                    <a:pt x="11168" y="577992"/>
                  </a:moveTo>
                  <a:lnTo>
                    <a:pt x="11168" y="547278"/>
                  </a:lnTo>
                </a:path>
                <a:path w="977900" h="955039">
                  <a:moveTo>
                    <a:pt x="11168" y="516563"/>
                  </a:moveTo>
                  <a:lnTo>
                    <a:pt x="11168" y="485849"/>
                  </a:lnTo>
                </a:path>
                <a:path w="977900" h="955039">
                  <a:moveTo>
                    <a:pt x="11168" y="455134"/>
                  </a:moveTo>
                  <a:lnTo>
                    <a:pt x="11168" y="424419"/>
                  </a:lnTo>
                </a:path>
                <a:path w="977900" h="955039">
                  <a:moveTo>
                    <a:pt x="11168" y="393705"/>
                  </a:moveTo>
                  <a:lnTo>
                    <a:pt x="11168" y="360198"/>
                  </a:lnTo>
                </a:path>
                <a:path w="977900" h="955039">
                  <a:moveTo>
                    <a:pt x="11168" y="329483"/>
                  </a:moveTo>
                  <a:lnTo>
                    <a:pt x="11168" y="298769"/>
                  </a:lnTo>
                </a:path>
                <a:path w="977900" h="955039">
                  <a:moveTo>
                    <a:pt x="11168" y="268054"/>
                  </a:moveTo>
                  <a:lnTo>
                    <a:pt x="11168" y="237340"/>
                  </a:lnTo>
                </a:path>
                <a:path w="977900" h="955039">
                  <a:moveTo>
                    <a:pt x="11168" y="206625"/>
                  </a:moveTo>
                  <a:lnTo>
                    <a:pt x="11168" y="175910"/>
                  </a:lnTo>
                </a:path>
                <a:path w="977900" h="955039">
                  <a:moveTo>
                    <a:pt x="11168" y="145196"/>
                  </a:moveTo>
                  <a:lnTo>
                    <a:pt x="11168" y="114481"/>
                  </a:lnTo>
                </a:path>
                <a:path w="977900" h="955039">
                  <a:moveTo>
                    <a:pt x="11168" y="80974"/>
                  </a:moveTo>
                  <a:lnTo>
                    <a:pt x="11168" y="50260"/>
                  </a:lnTo>
                </a:path>
                <a:path w="977900" h="955039">
                  <a:moveTo>
                    <a:pt x="11168" y="19545"/>
                  </a:moveTo>
                  <a:lnTo>
                    <a:pt x="11168" y="0"/>
                  </a:lnTo>
                </a:path>
                <a:path w="977900" h="955039">
                  <a:moveTo>
                    <a:pt x="55844" y="954944"/>
                  </a:moveTo>
                  <a:lnTo>
                    <a:pt x="55844" y="952152"/>
                  </a:lnTo>
                </a:path>
                <a:path w="977900" h="955039">
                  <a:moveTo>
                    <a:pt x="55844" y="921437"/>
                  </a:moveTo>
                  <a:lnTo>
                    <a:pt x="55844" y="887931"/>
                  </a:lnTo>
                </a:path>
                <a:path w="977900" h="955039">
                  <a:moveTo>
                    <a:pt x="55844" y="857216"/>
                  </a:moveTo>
                  <a:lnTo>
                    <a:pt x="55844" y="826501"/>
                  </a:lnTo>
                </a:path>
                <a:path w="977900" h="955039">
                  <a:moveTo>
                    <a:pt x="55844" y="795787"/>
                  </a:moveTo>
                  <a:lnTo>
                    <a:pt x="55844" y="765072"/>
                  </a:lnTo>
                </a:path>
                <a:path w="977900" h="955039">
                  <a:moveTo>
                    <a:pt x="55844" y="734358"/>
                  </a:moveTo>
                  <a:lnTo>
                    <a:pt x="55844" y="703643"/>
                  </a:lnTo>
                </a:path>
                <a:path w="977900" h="955039">
                  <a:moveTo>
                    <a:pt x="55844" y="672928"/>
                  </a:moveTo>
                  <a:lnTo>
                    <a:pt x="55844" y="642214"/>
                  </a:lnTo>
                </a:path>
                <a:path w="977900" h="955039">
                  <a:moveTo>
                    <a:pt x="55844" y="608707"/>
                  </a:moveTo>
                  <a:lnTo>
                    <a:pt x="55844" y="577992"/>
                  </a:lnTo>
                </a:path>
                <a:path w="977900" h="955039">
                  <a:moveTo>
                    <a:pt x="55844" y="547278"/>
                  </a:moveTo>
                  <a:lnTo>
                    <a:pt x="55844" y="516563"/>
                  </a:lnTo>
                </a:path>
                <a:path w="977900" h="955039">
                  <a:moveTo>
                    <a:pt x="55844" y="485849"/>
                  </a:moveTo>
                  <a:lnTo>
                    <a:pt x="55844" y="455134"/>
                  </a:lnTo>
                </a:path>
                <a:path w="977900" h="955039">
                  <a:moveTo>
                    <a:pt x="55844" y="424419"/>
                  </a:moveTo>
                  <a:lnTo>
                    <a:pt x="55844" y="393705"/>
                  </a:lnTo>
                </a:path>
                <a:path w="977900" h="955039">
                  <a:moveTo>
                    <a:pt x="55844" y="360198"/>
                  </a:moveTo>
                  <a:lnTo>
                    <a:pt x="55844" y="329483"/>
                  </a:lnTo>
                </a:path>
                <a:path w="977900" h="955039">
                  <a:moveTo>
                    <a:pt x="55844" y="298769"/>
                  </a:moveTo>
                  <a:lnTo>
                    <a:pt x="55844" y="268054"/>
                  </a:lnTo>
                </a:path>
                <a:path w="977900" h="955039">
                  <a:moveTo>
                    <a:pt x="55844" y="237340"/>
                  </a:moveTo>
                  <a:lnTo>
                    <a:pt x="55844" y="206625"/>
                  </a:lnTo>
                </a:path>
                <a:path w="977900" h="955039">
                  <a:moveTo>
                    <a:pt x="55844" y="175910"/>
                  </a:moveTo>
                  <a:lnTo>
                    <a:pt x="55844" y="145196"/>
                  </a:lnTo>
                </a:path>
                <a:path w="977900" h="955039">
                  <a:moveTo>
                    <a:pt x="55844" y="114481"/>
                  </a:moveTo>
                  <a:lnTo>
                    <a:pt x="55844" y="80974"/>
                  </a:lnTo>
                </a:path>
                <a:path w="977900" h="955039">
                  <a:moveTo>
                    <a:pt x="55844" y="50260"/>
                  </a:moveTo>
                  <a:lnTo>
                    <a:pt x="55844" y="19545"/>
                  </a:lnTo>
                </a:path>
                <a:path w="977900" h="955039">
                  <a:moveTo>
                    <a:pt x="103312" y="952152"/>
                  </a:moveTo>
                  <a:lnTo>
                    <a:pt x="103312" y="921437"/>
                  </a:lnTo>
                </a:path>
                <a:path w="977900" h="955039">
                  <a:moveTo>
                    <a:pt x="103312" y="887931"/>
                  </a:moveTo>
                  <a:lnTo>
                    <a:pt x="103312" y="857216"/>
                  </a:lnTo>
                </a:path>
                <a:path w="977900" h="955039">
                  <a:moveTo>
                    <a:pt x="103312" y="826501"/>
                  </a:moveTo>
                  <a:lnTo>
                    <a:pt x="103312" y="795787"/>
                  </a:lnTo>
                </a:path>
                <a:path w="977900" h="955039">
                  <a:moveTo>
                    <a:pt x="103312" y="765072"/>
                  </a:moveTo>
                  <a:lnTo>
                    <a:pt x="103312" y="734358"/>
                  </a:lnTo>
                </a:path>
                <a:path w="977900" h="955039">
                  <a:moveTo>
                    <a:pt x="103312" y="703643"/>
                  </a:moveTo>
                  <a:lnTo>
                    <a:pt x="103312" y="672928"/>
                  </a:lnTo>
                </a:path>
                <a:path w="977900" h="955039">
                  <a:moveTo>
                    <a:pt x="103312" y="642214"/>
                  </a:moveTo>
                  <a:lnTo>
                    <a:pt x="103312" y="608707"/>
                  </a:lnTo>
                </a:path>
                <a:path w="977900" h="955039">
                  <a:moveTo>
                    <a:pt x="103312" y="577992"/>
                  </a:moveTo>
                  <a:lnTo>
                    <a:pt x="103312" y="547278"/>
                  </a:lnTo>
                </a:path>
                <a:path w="977900" h="955039">
                  <a:moveTo>
                    <a:pt x="103312" y="516563"/>
                  </a:moveTo>
                  <a:lnTo>
                    <a:pt x="103312" y="485849"/>
                  </a:lnTo>
                </a:path>
                <a:path w="977900" h="955039">
                  <a:moveTo>
                    <a:pt x="103312" y="455134"/>
                  </a:moveTo>
                  <a:lnTo>
                    <a:pt x="103312" y="424419"/>
                  </a:lnTo>
                </a:path>
                <a:path w="977900" h="955039">
                  <a:moveTo>
                    <a:pt x="103312" y="393705"/>
                  </a:moveTo>
                  <a:lnTo>
                    <a:pt x="103312" y="360198"/>
                  </a:lnTo>
                </a:path>
                <a:path w="977900" h="955039">
                  <a:moveTo>
                    <a:pt x="103312" y="329483"/>
                  </a:moveTo>
                  <a:lnTo>
                    <a:pt x="103312" y="298769"/>
                  </a:lnTo>
                </a:path>
                <a:path w="977900" h="955039">
                  <a:moveTo>
                    <a:pt x="103312" y="268054"/>
                  </a:moveTo>
                  <a:lnTo>
                    <a:pt x="103312" y="237340"/>
                  </a:lnTo>
                </a:path>
                <a:path w="977900" h="955039">
                  <a:moveTo>
                    <a:pt x="103312" y="206625"/>
                  </a:moveTo>
                  <a:lnTo>
                    <a:pt x="103312" y="175910"/>
                  </a:lnTo>
                </a:path>
                <a:path w="977900" h="955039">
                  <a:moveTo>
                    <a:pt x="103312" y="145196"/>
                  </a:moveTo>
                  <a:lnTo>
                    <a:pt x="103312" y="114481"/>
                  </a:lnTo>
                </a:path>
                <a:path w="977900" h="955039">
                  <a:moveTo>
                    <a:pt x="103312" y="80974"/>
                  </a:moveTo>
                  <a:lnTo>
                    <a:pt x="103312" y="50260"/>
                  </a:lnTo>
                </a:path>
                <a:path w="977900" h="955039">
                  <a:moveTo>
                    <a:pt x="103312" y="19545"/>
                  </a:moveTo>
                  <a:lnTo>
                    <a:pt x="103312" y="0"/>
                  </a:lnTo>
                </a:path>
                <a:path w="977900" h="955039">
                  <a:moveTo>
                    <a:pt x="150780" y="954944"/>
                  </a:moveTo>
                  <a:lnTo>
                    <a:pt x="150780" y="952152"/>
                  </a:lnTo>
                </a:path>
                <a:path w="977900" h="955039">
                  <a:moveTo>
                    <a:pt x="150780" y="921437"/>
                  </a:moveTo>
                  <a:lnTo>
                    <a:pt x="150780" y="887931"/>
                  </a:lnTo>
                </a:path>
                <a:path w="977900" h="955039">
                  <a:moveTo>
                    <a:pt x="150780" y="857216"/>
                  </a:moveTo>
                  <a:lnTo>
                    <a:pt x="150780" y="826501"/>
                  </a:lnTo>
                </a:path>
                <a:path w="977900" h="955039">
                  <a:moveTo>
                    <a:pt x="150780" y="795787"/>
                  </a:moveTo>
                  <a:lnTo>
                    <a:pt x="150780" y="765072"/>
                  </a:lnTo>
                </a:path>
                <a:path w="977900" h="955039">
                  <a:moveTo>
                    <a:pt x="150780" y="734358"/>
                  </a:moveTo>
                  <a:lnTo>
                    <a:pt x="150780" y="703643"/>
                  </a:lnTo>
                </a:path>
                <a:path w="977900" h="955039">
                  <a:moveTo>
                    <a:pt x="150780" y="672928"/>
                  </a:moveTo>
                  <a:lnTo>
                    <a:pt x="150780" y="642214"/>
                  </a:lnTo>
                </a:path>
                <a:path w="977900" h="955039">
                  <a:moveTo>
                    <a:pt x="150780" y="608707"/>
                  </a:moveTo>
                  <a:lnTo>
                    <a:pt x="150780" y="577992"/>
                  </a:lnTo>
                </a:path>
                <a:path w="977900" h="955039">
                  <a:moveTo>
                    <a:pt x="150780" y="547278"/>
                  </a:moveTo>
                  <a:lnTo>
                    <a:pt x="150780" y="516563"/>
                  </a:lnTo>
                </a:path>
                <a:path w="977900" h="955039">
                  <a:moveTo>
                    <a:pt x="150780" y="485849"/>
                  </a:moveTo>
                  <a:lnTo>
                    <a:pt x="150780" y="455134"/>
                  </a:lnTo>
                </a:path>
                <a:path w="977900" h="955039">
                  <a:moveTo>
                    <a:pt x="150780" y="424419"/>
                  </a:moveTo>
                  <a:lnTo>
                    <a:pt x="150780" y="393705"/>
                  </a:lnTo>
                </a:path>
                <a:path w="977900" h="955039">
                  <a:moveTo>
                    <a:pt x="150780" y="360198"/>
                  </a:moveTo>
                  <a:lnTo>
                    <a:pt x="150780" y="329483"/>
                  </a:lnTo>
                </a:path>
                <a:path w="977900" h="955039">
                  <a:moveTo>
                    <a:pt x="150780" y="298769"/>
                  </a:moveTo>
                  <a:lnTo>
                    <a:pt x="150780" y="268054"/>
                  </a:lnTo>
                </a:path>
                <a:path w="977900" h="955039">
                  <a:moveTo>
                    <a:pt x="150780" y="237340"/>
                  </a:moveTo>
                  <a:lnTo>
                    <a:pt x="150780" y="206625"/>
                  </a:lnTo>
                </a:path>
                <a:path w="977900" h="955039">
                  <a:moveTo>
                    <a:pt x="150780" y="175910"/>
                  </a:moveTo>
                  <a:lnTo>
                    <a:pt x="150780" y="145196"/>
                  </a:lnTo>
                </a:path>
                <a:path w="977900" h="955039">
                  <a:moveTo>
                    <a:pt x="150780" y="114481"/>
                  </a:moveTo>
                  <a:lnTo>
                    <a:pt x="150780" y="80974"/>
                  </a:lnTo>
                </a:path>
                <a:path w="977900" h="955039">
                  <a:moveTo>
                    <a:pt x="150780" y="50260"/>
                  </a:moveTo>
                  <a:lnTo>
                    <a:pt x="150780" y="19545"/>
                  </a:lnTo>
                </a:path>
                <a:path w="977900" h="955039">
                  <a:moveTo>
                    <a:pt x="195456" y="952152"/>
                  </a:moveTo>
                  <a:lnTo>
                    <a:pt x="195456" y="921437"/>
                  </a:lnTo>
                </a:path>
                <a:path w="977900" h="955039">
                  <a:moveTo>
                    <a:pt x="195456" y="887931"/>
                  </a:moveTo>
                  <a:lnTo>
                    <a:pt x="195456" y="857216"/>
                  </a:lnTo>
                </a:path>
                <a:path w="977900" h="955039">
                  <a:moveTo>
                    <a:pt x="195456" y="826501"/>
                  </a:moveTo>
                  <a:lnTo>
                    <a:pt x="195456" y="795787"/>
                  </a:lnTo>
                </a:path>
                <a:path w="977900" h="955039">
                  <a:moveTo>
                    <a:pt x="195456" y="765072"/>
                  </a:moveTo>
                  <a:lnTo>
                    <a:pt x="195456" y="734358"/>
                  </a:lnTo>
                </a:path>
                <a:path w="977900" h="955039">
                  <a:moveTo>
                    <a:pt x="195456" y="703643"/>
                  </a:moveTo>
                  <a:lnTo>
                    <a:pt x="195456" y="672928"/>
                  </a:lnTo>
                </a:path>
                <a:path w="977900" h="955039">
                  <a:moveTo>
                    <a:pt x="195456" y="642214"/>
                  </a:moveTo>
                  <a:lnTo>
                    <a:pt x="195456" y="608707"/>
                  </a:lnTo>
                </a:path>
                <a:path w="977900" h="955039">
                  <a:moveTo>
                    <a:pt x="195456" y="577992"/>
                  </a:moveTo>
                  <a:lnTo>
                    <a:pt x="195456" y="547278"/>
                  </a:lnTo>
                </a:path>
                <a:path w="977900" h="955039">
                  <a:moveTo>
                    <a:pt x="195456" y="516563"/>
                  </a:moveTo>
                  <a:lnTo>
                    <a:pt x="195456" y="485849"/>
                  </a:lnTo>
                </a:path>
                <a:path w="977900" h="955039">
                  <a:moveTo>
                    <a:pt x="195456" y="455134"/>
                  </a:moveTo>
                  <a:lnTo>
                    <a:pt x="195456" y="424419"/>
                  </a:lnTo>
                </a:path>
                <a:path w="977900" h="955039">
                  <a:moveTo>
                    <a:pt x="195456" y="393705"/>
                  </a:moveTo>
                  <a:lnTo>
                    <a:pt x="195456" y="360198"/>
                  </a:lnTo>
                </a:path>
                <a:path w="977900" h="955039">
                  <a:moveTo>
                    <a:pt x="195456" y="329483"/>
                  </a:moveTo>
                  <a:lnTo>
                    <a:pt x="195456" y="298769"/>
                  </a:lnTo>
                </a:path>
                <a:path w="977900" h="955039">
                  <a:moveTo>
                    <a:pt x="195456" y="268054"/>
                  </a:moveTo>
                  <a:lnTo>
                    <a:pt x="195456" y="237340"/>
                  </a:lnTo>
                </a:path>
                <a:path w="977900" h="955039">
                  <a:moveTo>
                    <a:pt x="195456" y="206625"/>
                  </a:moveTo>
                  <a:lnTo>
                    <a:pt x="195456" y="175910"/>
                  </a:lnTo>
                </a:path>
                <a:path w="977900" h="955039">
                  <a:moveTo>
                    <a:pt x="195456" y="145196"/>
                  </a:moveTo>
                  <a:lnTo>
                    <a:pt x="195456" y="114481"/>
                  </a:lnTo>
                </a:path>
                <a:path w="977900" h="955039">
                  <a:moveTo>
                    <a:pt x="195456" y="80974"/>
                  </a:moveTo>
                  <a:lnTo>
                    <a:pt x="195456" y="50260"/>
                  </a:lnTo>
                </a:path>
                <a:path w="977900" h="955039">
                  <a:moveTo>
                    <a:pt x="195456" y="19545"/>
                  </a:moveTo>
                  <a:lnTo>
                    <a:pt x="195456" y="0"/>
                  </a:lnTo>
                </a:path>
                <a:path w="977900" h="955039">
                  <a:moveTo>
                    <a:pt x="242924" y="47468"/>
                  </a:moveTo>
                  <a:lnTo>
                    <a:pt x="242924" y="19545"/>
                  </a:lnTo>
                </a:path>
                <a:path w="977900" h="955039">
                  <a:moveTo>
                    <a:pt x="242924" y="954944"/>
                  </a:moveTo>
                  <a:lnTo>
                    <a:pt x="242924" y="952152"/>
                  </a:lnTo>
                </a:path>
                <a:path w="977900" h="955039">
                  <a:moveTo>
                    <a:pt x="242924" y="921437"/>
                  </a:moveTo>
                  <a:lnTo>
                    <a:pt x="242924" y="887931"/>
                  </a:lnTo>
                </a:path>
                <a:path w="977900" h="955039">
                  <a:moveTo>
                    <a:pt x="242924" y="857216"/>
                  </a:moveTo>
                  <a:lnTo>
                    <a:pt x="242924" y="826501"/>
                  </a:lnTo>
                </a:path>
                <a:path w="977900" h="955039">
                  <a:moveTo>
                    <a:pt x="242924" y="795787"/>
                  </a:moveTo>
                  <a:lnTo>
                    <a:pt x="242924" y="765072"/>
                  </a:lnTo>
                </a:path>
                <a:path w="977900" h="955039">
                  <a:moveTo>
                    <a:pt x="242924" y="734358"/>
                  </a:moveTo>
                  <a:lnTo>
                    <a:pt x="242924" y="703643"/>
                  </a:lnTo>
                </a:path>
                <a:path w="977900" h="955039">
                  <a:moveTo>
                    <a:pt x="242924" y="672928"/>
                  </a:moveTo>
                  <a:lnTo>
                    <a:pt x="242924" y="642214"/>
                  </a:lnTo>
                </a:path>
                <a:path w="977900" h="955039">
                  <a:moveTo>
                    <a:pt x="242924" y="608707"/>
                  </a:moveTo>
                  <a:lnTo>
                    <a:pt x="242924" y="577992"/>
                  </a:lnTo>
                </a:path>
                <a:path w="977900" h="955039">
                  <a:moveTo>
                    <a:pt x="242924" y="547278"/>
                  </a:moveTo>
                  <a:lnTo>
                    <a:pt x="242924" y="516563"/>
                  </a:lnTo>
                </a:path>
                <a:path w="977900" h="955039">
                  <a:moveTo>
                    <a:pt x="242924" y="485849"/>
                  </a:moveTo>
                  <a:lnTo>
                    <a:pt x="242924" y="455134"/>
                  </a:lnTo>
                </a:path>
                <a:path w="977900" h="955039">
                  <a:moveTo>
                    <a:pt x="242924" y="424419"/>
                  </a:moveTo>
                  <a:lnTo>
                    <a:pt x="242924" y="393705"/>
                  </a:lnTo>
                </a:path>
                <a:path w="977900" h="955039">
                  <a:moveTo>
                    <a:pt x="242924" y="360198"/>
                  </a:moveTo>
                  <a:lnTo>
                    <a:pt x="242924" y="329483"/>
                  </a:lnTo>
                </a:path>
                <a:path w="977900" h="955039">
                  <a:moveTo>
                    <a:pt x="242924" y="298769"/>
                  </a:moveTo>
                  <a:lnTo>
                    <a:pt x="242924" y="268054"/>
                  </a:lnTo>
                </a:path>
                <a:path w="977900" h="955039">
                  <a:moveTo>
                    <a:pt x="242924" y="237340"/>
                  </a:moveTo>
                  <a:lnTo>
                    <a:pt x="242924" y="206625"/>
                  </a:lnTo>
                </a:path>
                <a:path w="977900" h="955039">
                  <a:moveTo>
                    <a:pt x="242924" y="175910"/>
                  </a:moveTo>
                  <a:lnTo>
                    <a:pt x="242924" y="161949"/>
                  </a:lnTo>
                </a:path>
                <a:path w="977900" h="955039">
                  <a:moveTo>
                    <a:pt x="290392" y="19545"/>
                  </a:moveTo>
                  <a:lnTo>
                    <a:pt x="290392" y="0"/>
                  </a:lnTo>
                </a:path>
                <a:path w="977900" h="955039">
                  <a:moveTo>
                    <a:pt x="335068" y="47468"/>
                  </a:moveTo>
                  <a:lnTo>
                    <a:pt x="335068" y="19545"/>
                  </a:lnTo>
                </a:path>
                <a:path w="977900" h="955039">
                  <a:moveTo>
                    <a:pt x="382536" y="19545"/>
                  </a:moveTo>
                  <a:lnTo>
                    <a:pt x="382536" y="0"/>
                  </a:lnTo>
                </a:path>
                <a:path w="977900" h="955039">
                  <a:moveTo>
                    <a:pt x="430004" y="47468"/>
                  </a:moveTo>
                  <a:lnTo>
                    <a:pt x="430004" y="19545"/>
                  </a:lnTo>
                </a:path>
                <a:path w="977900" h="955039">
                  <a:moveTo>
                    <a:pt x="474680" y="19545"/>
                  </a:moveTo>
                  <a:lnTo>
                    <a:pt x="474680" y="0"/>
                  </a:lnTo>
                </a:path>
                <a:path w="977900" h="955039">
                  <a:moveTo>
                    <a:pt x="522148" y="47468"/>
                  </a:moveTo>
                  <a:lnTo>
                    <a:pt x="522148" y="19545"/>
                  </a:lnTo>
                </a:path>
                <a:path w="977900" h="955039">
                  <a:moveTo>
                    <a:pt x="569616" y="19545"/>
                  </a:moveTo>
                  <a:lnTo>
                    <a:pt x="569616" y="0"/>
                  </a:lnTo>
                </a:path>
                <a:path w="977900" h="955039">
                  <a:moveTo>
                    <a:pt x="614291" y="47468"/>
                  </a:moveTo>
                  <a:lnTo>
                    <a:pt x="614291" y="19545"/>
                  </a:lnTo>
                </a:path>
                <a:path w="977900" h="955039">
                  <a:moveTo>
                    <a:pt x="661759" y="19545"/>
                  </a:moveTo>
                  <a:lnTo>
                    <a:pt x="661759" y="0"/>
                  </a:lnTo>
                </a:path>
                <a:path w="977900" h="955039">
                  <a:moveTo>
                    <a:pt x="709227" y="47468"/>
                  </a:moveTo>
                  <a:lnTo>
                    <a:pt x="709227" y="19545"/>
                  </a:lnTo>
                </a:path>
                <a:path w="977900" h="955039">
                  <a:moveTo>
                    <a:pt x="753903" y="19545"/>
                  </a:moveTo>
                  <a:lnTo>
                    <a:pt x="753903" y="0"/>
                  </a:lnTo>
                </a:path>
                <a:path w="977900" h="955039">
                  <a:moveTo>
                    <a:pt x="753903" y="952152"/>
                  </a:moveTo>
                  <a:lnTo>
                    <a:pt x="753903" y="921437"/>
                  </a:lnTo>
                </a:path>
                <a:path w="977900" h="955039">
                  <a:moveTo>
                    <a:pt x="753903" y="887931"/>
                  </a:moveTo>
                  <a:lnTo>
                    <a:pt x="753903" y="857216"/>
                  </a:lnTo>
                </a:path>
                <a:path w="977900" h="955039">
                  <a:moveTo>
                    <a:pt x="753903" y="826501"/>
                  </a:moveTo>
                  <a:lnTo>
                    <a:pt x="753903" y="795787"/>
                  </a:lnTo>
                </a:path>
                <a:path w="977900" h="955039">
                  <a:moveTo>
                    <a:pt x="753903" y="765072"/>
                  </a:moveTo>
                  <a:lnTo>
                    <a:pt x="753903" y="734358"/>
                  </a:lnTo>
                </a:path>
                <a:path w="977900" h="955039">
                  <a:moveTo>
                    <a:pt x="753903" y="703643"/>
                  </a:moveTo>
                  <a:lnTo>
                    <a:pt x="753903" y="672928"/>
                  </a:lnTo>
                </a:path>
                <a:path w="977900" h="955039">
                  <a:moveTo>
                    <a:pt x="753903" y="642214"/>
                  </a:moveTo>
                  <a:lnTo>
                    <a:pt x="753903" y="608707"/>
                  </a:lnTo>
                </a:path>
                <a:path w="977900" h="955039">
                  <a:moveTo>
                    <a:pt x="753903" y="577992"/>
                  </a:moveTo>
                  <a:lnTo>
                    <a:pt x="753903" y="547278"/>
                  </a:lnTo>
                </a:path>
                <a:path w="977900" h="955039">
                  <a:moveTo>
                    <a:pt x="753903" y="516563"/>
                  </a:moveTo>
                  <a:lnTo>
                    <a:pt x="753903" y="485849"/>
                  </a:lnTo>
                </a:path>
                <a:path w="977900" h="955039">
                  <a:moveTo>
                    <a:pt x="753903" y="455134"/>
                  </a:moveTo>
                  <a:lnTo>
                    <a:pt x="753903" y="424419"/>
                  </a:lnTo>
                </a:path>
                <a:path w="977900" h="955039">
                  <a:moveTo>
                    <a:pt x="753903" y="393705"/>
                  </a:moveTo>
                  <a:lnTo>
                    <a:pt x="753903" y="360198"/>
                  </a:lnTo>
                </a:path>
                <a:path w="977900" h="955039">
                  <a:moveTo>
                    <a:pt x="753903" y="329483"/>
                  </a:moveTo>
                  <a:lnTo>
                    <a:pt x="753903" y="298769"/>
                  </a:lnTo>
                </a:path>
                <a:path w="977900" h="955039">
                  <a:moveTo>
                    <a:pt x="753903" y="268054"/>
                  </a:moveTo>
                  <a:lnTo>
                    <a:pt x="753903" y="237340"/>
                  </a:lnTo>
                </a:path>
                <a:path w="977900" h="955039">
                  <a:moveTo>
                    <a:pt x="753903" y="206625"/>
                  </a:moveTo>
                  <a:lnTo>
                    <a:pt x="753903" y="175910"/>
                  </a:lnTo>
                </a:path>
                <a:path w="977900" h="955039">
                  <a:moveTo>
                    <a:pt x="801371" y="954944"/>
                  </a:moveTo>
                  <a:lnTo>
                    <a:pt x="801371" y="952152"/>
                  </a:lnTo>
                </a:path>
                <a:path w="977900" h="955039">
                  <a:moveTo>
                    <a:pt x="801371" y="921437"/>
                  </a:moveTo>
                  <a:lnTo>
                    <a:pt x="801371" y="887931"/>
                  </a:lnTo>
                </a:path>
                <a:path w="977900" h="955039">
                  <a:moveTo>
                    <a:pt x="801371" y="857216"/>
                  </a:moveTo>
                  <a:lnTo>
                    <a:pt x="801371" y="826501"/>
                  </a:lnTo>
                </a:path>
                <a:path w="977900" h="955039">
                  <a:moveTo>
                    <a:pt x="801371" y="795787"/>
                  </a:moveTo>
                  <a:lnTo>
                    <a:pt x="801371" y="765072"/>
                  </a:lnTo>
                </a:path>
                <a:path w="977900" h="955039">
                  <a:moveTo>
                    <a:pt x="801371" y="734358"/>
                  </a:moveTo>
                  <a:lnTo>
                    <a:pt x="801371" y="703643"/>
                  </a:lnTo>
                </a:path>
                <a:path w="977900" h="955039">
                  <a:moveTo>
                    <a:pt x="801371" y="672928"/>
                  </a:moveTo>
                  <a:lnTo>
                    <a:pt x="801371" y="642214"/>
                  </a:lnTo>
                </a:path>
                <a:path w="977900" h="955039">
                  <a:moveTo>
                    <a:pt x="801371" y="608707"/>
                  </a:moveTo>
                  <a:lnTo>
                    <a:pt x="801371" y="577992"/>
                  </a:lnTo>
                </a:path>
                <a:path w="977900" h="955039">
                  <a:moveTo>
                    <a:pt x="801371" y="547278"/>
                  </a:moveTo>
                  <a:lnTo>
                    <a:pt x="801371" y="516563"/>
                  </a:lnTo>
                </a:path>
                <a:path w="977900" h="955039">
                  <a:moveTo>
                    <a:pt x="801371" y="485849"/>
                  </a:moveTo>
                  <a:lnTo>
                    <a:pt x="801371" y="455134"/>
                  </a:lnTo>
                </a:path>
                <a:path w="977900" h="955039">
                  <a:moveTo>
                    <a:pt x="801371" y="424419"/>
                  </a:moveTo>
                  <a:lnTo>
                    <a:pt x="801371" y="393705"/>
                  </a:lnTo>
                </a:path>
                <a:path w="977900" h="955039">
                  <a:moveTo>
                    <a:pt x="801371" y="360198"/>
                  </a:moveTo>
                  <a:lnTo>
                    <a:pt x="801371" y="329483"/>
                  </a:lnTo>
                </a:path>
                <a:path w="977900" h="955039">
                  <a:moveTo>
                    <a:pt x="801371" y="298769"/>
                  </a:moveTo>
                  <a:lnTo>
                    <a:pt x="801371" y="268054"/>
                  </a:lnTo>
                </a:path>
                <a:path w="977900" h="955039">
                  <a:moveTo>
                    <a:pt x="801371" y="237340"/>
                  </a:moveTo>
                  <a:lnTo>
                    <a:pt x="801371" y="206625"/>
                  </a:lnTo>
                </a:path>
                <a:path w="977900" h="955039">
                  <a:moveTo>
                    <a:pt x="801371" y="175910"/>
                  </a:moveTo>
                  <a:lnTo>
                    <a:pt x="801371" y="145196"/>
                  </a:lnTo>
                </a:path>
                <a:path w="977900" h="955039">
                  <a:moveTo>
                    <a:pt x="801371" y="114481"/>
                  </a:moveTo>
                  <a:lnTo>
                    <a:pt x="801371" y="80974"/>
                  </a:lnTo>
                </a:path>
                <a:path w="977900" h="955039">
                  <a:moveTo>
                    <a:pt x="801371" y="50260"/>
                  </a:moveTo>
                  <a:lnTo>
                    <a:pt x="801371" y="19545"/>
                  </a:lnTo>
                </a:path>
                <a:path w="977900" h="955039">
                  <a:moveTo>
                    <a:pt x="848839" y="952152"/>
                  </a:moveTo>
                  <a:lnTo>
                    <a:pt x="848839" y="921437"/>
                  </a:lnTo>
                </a:path>
                <a:path w="977900" h="955039">
                  <a:moveTo>
                    <a:pt x="848839" y="887931"/>
                  </a:moveTo>
                  <a:lnTo>
                    <a:pt x="848839" y="857216"/>
                  </a:lnTo>
                </a:path>
                <a:path w="977900" h="955039">
                  <a:moveTo>
                    <a:pt x="848839" y="826501"/>
                  </a:moveTo>
                  <a:lnTo>
                    <a:pt x="848839" y="795787"/>
                  </a:lnTo>
                </a:path>
                <a:path w="977900" h="955039">
                  <a:moveTo>
                    <a:pt x="848839" y="765072"/>
                  </a:moveTo>
                  <a:lnTo>
                    <a:pt x="848839" y="734358"/>
                  </a:lnTo>
                </a:path>
                <a:path w="977900" h="955039">
                  <a:moveTo>
                    <a:pt x="848839" y="703643"/>
                  </a:moveTo>
                  <a:lnTo>
                    <a:pt x="848839" y="672928"/>
                  </a:lnTo>
                </a:path>
                <a:path w="977900" h="955039">
                  <a:moveTo>
                    <a:pt x="848839" y="642214"/>
                  </a:moveTo>
                  <a:lnTo>
                    <a:pt x="848839" y="608707"/>
                  </a:lnTo>
                </a:path>
                <a:path w="977900" h="955039">
                  <a:moveTo>
                    <a:pt x="848839" y="577992"/>
                  </a:moveTo>
                  <a:lnTo>
                    <a:pt x="848839" y="547278"/>
                  </a:lnTo>
                </a:path>
                <a:path w="977900" h="955039">
                  <a:moveTo>
                    <a:pt x="848839" y="516563"/>
                  </a:moveTo>
                  <a:lnTo>
                    <a:pt x="848839" y="485849"/>
                  </a:lnTo>
                </a:path>
                <a:path w="977900" h="955039">
                  <a:moveTo>
                    <a:pt x="848839" y="455134"/>
                  </a:moveTo>
                  <a:lnTo>
                    <a:pt x="848839" y="424419"/>
                  </a:lnTo>
                </a:path>
                <a:path w="977900" h="955039">
                  <a:moveTo>
                    <a:pt x="848839" y="393705"/>
                  </a:moveTo>
                  <a:lnTo>
                    <a:pt x="848839" y="360198"/>
                  </a:lnTo>
                </a:path>
                <a:path w="977900" h="955039">
                  <a:moveTo>
                    <a:pt x="848839" y="329483"/>
                  </a:moveTo>
                  <a:lnTo>
                    <a:pt x="848839" y="298769"/>
                  </a:lnTo>
                </a:path>
                <a:path w="977900" h="955039">
                  <a:moveTo>
                    <a:pt x="848839" y="268054"/>
                  </a:moveTo>
                  <a:lnTo>
                    <a:pt x="848839" y="237340"/>
                  </a:lnTo>
                </a:path>
                <a:path w="977900" h="955039">
                  <a:moveTo>
                    <a:pt x="848839" y="206625"/>
                  </a:moveTo>
                  <a:lnTo>
                    <a:pt x="848839" y="175910"/>
                  </a:lnTo>
                </a:path>
                <a:path w="977900" h="955039">
                  <a:moveTo>
                    <a:pt x="848839" y="145196"/>
                  </a:moveTo>
                  <a:lnTo>
                    <a:pt x="848839" y="114481"/>
                  </a:lnTo>
                </a:path>
                <a:path w="977900" h="955039">
                  <a:moveTo>
                    <a:pt x="848839" y="80974"/>
                  </a:moveTo>
                  <a:lnTo>
                    <a:pt x="848839" y="50260"/>
                  </a:lnTo>
                </a:path>
                <a:path w="977900" h="955039">
                  <a:moveTo>
                    <a:pt x="848839" y="19545"/>
                  </a:moveTo>
                  <a:lnTo>
                    <a:pt x="848839" y="0"/>
                  </a:lnTo>
                </a:path>
                <a:path w="977900" h="955039">
                  <a:moveTo>
                    <a:pt x="893515" y="954944"/>
                  </a:moveTo>
                  <a:lnTo>
                    <a:pt x="893515" y="952152"/>
                  </a:lnTo>
                </a:path>
                <a:path w="977900" h="955039">
                  <a:moveTo>
                    <a:pt x="893515" y="921437"/>
                  </a:moveTo>
                  <a:lnTo>
                    <a:pt x="893515" y="887931"/>
                  </a:lnTo>
                </a:path>
                <a:path w="977900" h="955039">
                  <a:moveTo>
                    <a:pt x="893515" y="857216"/>
                  </a:moveTo>
                  <a:lnTo>
                    <a:pt x="893515" y="826501"/>
                  </a:lnTo>
                </a:path>
                <a:path w="977900" h="955039">
                  <a:moveTo>
                    <a:pt x="893515" y="795787"/>
                  </a:moveTo>
                  <a:lnTo>
                    <a:pt x="893515" y="765072"/>
                  </a:lnTo>
                </a:path>
                <a:path w="977900" h="955039">
                  <a:moveTo>
                    <a:pt x="893515" y="734358"/>
                  </a:moveTo>
                  <a:lnTo>
                    <a:pt x="893515" y="703643"/>
                  </a:lnTo>
                </a:path>
                <a:path w="977900" h="955039">
                  <a:moveTo>
                    <a:pt x="893515" y="672928"/>
                  </a:moveTo>
                  <a:lnTo>
                    <a:pt x="893515" y="642214"/>
                  </a:lnTo>
                </a:path>
                <a:path w="977900" h="955039">
                  <a:moveTo>
                    <a:pt x="893515" y="608707"/>
                  </a:moveTo>
                  <a:lnTo>
                    <a:pt x="893515" y="577992"/>
                  </a:lnTo>
                </a:path>
                <a:path w="977900" h="955039">
                  <a:moveTo>
                    <a:pt x="893515" y="547278"/>
                  </a:moveTo>
                  <a:lnTo>
                    <a:pt x="893515" y="516563"/>
                  </a:lnTo>
                </a:path>
                <a:path w="977900" h="955039">
                  <a:moveTo>
                    <a:pt x="893515" y="485849"/>
                  </a:moveTo>
                  <a:lnTo>
                    <a:pt x="893515" y="455134"/>
                  </a:lnTo>
                </a:path>
                <a:path w="977900" h="955039">
                  <a:moveTo>
                    <a:pt x="893515" y="424419"/>
                  </a:moveTo>
                  <a:lnTo>
                    <a:pt x="893515" y="393705"/>
                  </a:lnTo>
                </a:path>
                <a:path w="977900" h="955039">
                  <a:moveTo>
                    <a:pt x="893515" y="360198"/>
                  </a:moveTo>
                  <a:lnTo>
                    <a:pt x="893515" y="329483"/>
                  </a:lnTo>
                </a:path>
                <a:path w="977900" h="955039">
                  <a:moveTo>
                    <a:pt x="893515" y="298769"/>
                  </a:moveTo>
                  <a:lnTo>
                    <a:pt x="893515" y="268054"/>
                  </a:lnTo>
                </a:path>
                <a:path w="977900" h="955039">
                  <a:moveTo>
                    <a:pt x="893515" y="237340"/>
                  </a:moveTo>
                  <a:lnTo>
                    <a:pt x="893515" y="206625"/>
                  </a:lnTo>
                </a:path>
                <a:path w="977900" h="955039">
                  <a:moveTo>
                    <a:pt x="893515" y="175910"/>
                  </a:moveTo>
                  <a:lnTo>
                    <a:pt x="893515" y="145196"/>
                  </a:lnTo>
                </a:path>
                <a:path w="977900" h="955039">
                  <a:moveTo>
                    <a:pt x="893515" y="114481"/>
                  </a:moveTo>
                  <a:lnTo>
                    <a:pt x="893515" y="80974"/>
                  </a:lnTo>
                </a:path>
                <a:path w="977900" h="955039">
                  <a:moveTo>
                    <a:pt x="893515" y="50260"/>
                  </a:moveTo>
                  <a:lnTo>
                    <a:pt x="893515" y="19545"/>
                  </a:lnTo>
                </a:path>
                <a:path w="977900" h="955039">
                  <a:moveTo>
                    <a:pt x="940983" y="952152"/>
                  </a:moveTo>
                  <a:lnTo>
                    <a:pt x="940983" y="921437"/>
                  </a:lnTo>
                </a:path>
                <a:path w="977900" h="955039">
                  <a:moveTo>
                    <a:pt x="940983" y="887931"/>
                  </a:moveTo>
                  <a:lnTo>
                    <a:pt x="940983" y="857216"/>
                  </a:lnTo>
                </a:path>
                <a:path w="977900" h="955039">
                  <a:moveTo>
                    <a:pt x="940983" y="826501"/>
                  </a:moveTo>
                  <a:lnTo>
                    <a:pt x="940983" y="795787"/>
                  </a:lnTo>
                </a:path>
                <a:path w="977900" h="955039">
                  <a:moveTo>
                    <a:pt x="940983" y="765072"/>
                  </a:moveTo>
                  <a:lnTo>
                    <a:pt x="940983" y="734358"/>
                  </a:lnTo>
                </a:path>
                <a:path w="977900" h="955039">
                  <a:moveTo>
                    <a:pt x="940983" y="703643"/>
                  </a:moveTo>
                  <a:lnTo>
                    <a:pt x="940983" y="672928"/>
                  </a:lnTo>
                </a:path>
                <a:path w="977900" h="955039">
                  <a:moveTo>
                    <a:pt x="940983" y="642214"/>
                  </a:moveTo>
                  <a:lnTo>
                    <a:pt x="940983" y="608707"/>
                  </a:lnTo>
                </a:path>
                <a:path w="977900" h="955039">
                  <a:moveTo>
                    <a:pt x="940983" y="577992"/>
                  </a:moveTo>
                  <a:lnTo>
                    <a:pt x="940983" y="547278"/>
                  </a:lnTo>
                </a:path>
                <a:path w="977900" h="955039">
                  <a:moveTo>
                    <a:pt x="940983" y="516563"/>
                  </a:moveTo>
                  <a:lnTo>
                    <a:pt x="940983" y="485849"/>
                  </a:lnTo>
                </a:path>
                <a:path w="977900" h="955039">
                  <a:moveTo>
                    <a:pt x="940983" y="455134"/>
                  </a:moveTo>
                  <a:lnTo>
                    <a:pt x="940983" y="424419"/>
                  </a:lnTo>
                </a:path>
                <a:path w="977900" h="955039">
                  <a:moveTo>
                    <a:pt x="940983" y="393705"/>
                  </a:moveTo>
                  <a:lnTo>
                    <a:pt x="940983" y="360198"/>
                  </a:lnTo>
                </a:path>
                <a:path w="977900" h="955039">
                  <a:moveTo>
                    <a:pt x="940983" y="329483"/>
                  </a:moveTo>
                  <a:lnTo>
                    <a:pt x="940983" y="298769"/>
                  </a:lnTo>
                </a:path>
                <a:path w="977900" h="955039">
                  <a:moveTo>
                    <a:pt x="940983" y="268054"/>
                  </a:moveTo>
                  <a:lnTo>
                    <a:pt x="940983" y="237340"/>
                  </a:lnTo>
                </a:path>
                <a:path w="977900" h="955039">
                  <a:moveTo>
                    <a:pt x="940983" y="206625"/>
                  </a:moveTo>
                  <a:lnTo>
                    <a:pt x="940983" y="175910"/>
                  </a:lnTo>
                </a:path>
                <a:path w="977900" h="955039">
                  <a:moveTo>
                    <a:pt x="940983" y="145196"/>
                  </a:moveTo>
                  <a:lnTo>
                    <a:pt x="940983" y="114481"/>
                  </a:lnTo>
                </a:path>
                <a:path w="977900" h="955039">
                  <a:moveTo>
                    <a:pt x="940983" y="80974"/>
                  </a:moveTo>
                  <a:lnTo>
                    <a:pt x="940983" y="50260"/>
                  </a:lnTo>
                </a:path>
                <a:path w="977900" h="955039">
                  <a:moveTo>
                    <a:pt x="940983" y="19545"/>
                  </a:moveTo>
                  <a:lnTo>
                    <a:pt x="940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9901269" y="3507048"/>
              <a:ext cx="2982595" cy="3317240"/>
            </a:xfrm>
            <a:custGeom>
              <a:avLst/>
              <a:gdLst/>
              <a:ahLst/>
              <a:cxnLst/>
              <a:rect l="l" t="t" r="r" b="b"/>
              <a:pathLst>
                <a:path w="2982595" h="3317240">
                  <a:moveTo>
                    <a:pt x="106104" y="1943396"/>
                  </a:moveTo>
                  <a:lnTo>
                    <a:pt x="106104" y="3317176"/>
                  </a:lnTo>
                </a:path>
                <a:path w="2982595" h="3317240">
                  <a:moveTo>
                    <a:pt x="1921058" y="547278"/>
                  </a:moveTo>
                  <a:lnTo>
                    <a:pt x="1921058" y="1814953"/>
                  </a:lnTo>
                </a:path>
                <a:path w="2982595" h="3317240">
                  <a:moveTo>
                    <a:pt x="1921058" y="1943396"/>
                  </a:moveTo>
                  <a:lnTo>
                    <a:pt x="1921058" y="2898341"/>
                  </a:lnTo>
                </a:path>
                <a:path w="2982595" h="3317240">
                  <a:moveTo>
                    <a:pt x="1851252" y="547278"/>
                  </a:moveTo>
                  <a:lnTo>
                    <a:pt x="1851252" y="1814953"/>
                  </a:lnTo>
                </a:path>
                <a:path w="2982595" h="3317240">
                  <a:moveTo>
                    <a:pt x="1851252" y="1943396"/>
                  </a:moveTo>
                  <a:lnTo>
                    <a:pt x="1851252" y="3317176"/>
                  </a:lnTo>
                </a:path>
                <a:path w="2982595" h="3317240">
                  <a:moveTo>
                    <a:pt x="2982108" y="1943396"/>
                  </a:moveTo>
                  <a:lnTo>
                    <a:pt x="0" y="1943396"/>
                  </a:lnTo>
                  <a:lnTo>
                    <a:pt x="0" y="1826122"/>
                  </a:lnTo>
                  <a:lnTo>
                    <a:pt x="2982108" y="1826122"/>
                  </a:lnTo>
                  <a:lnTo>
                    <a:pt x="2982108" y="1943396"/>
                  </a:lnTo>
                </a:path>
                <a:path w="2982595" h="3317240">
                  <a:moveTo>
                    <a:pt x="2982108" y="1826122"/>
                  </a:moveTo>
                  <a:lnTo>
                    <a:pt x="2982108" y="1814953"/>
                  </a:lnTo>
                  <a:lnTo>
                    <a:pt x="0" y="1814953"/>
                  </a:lnTo>
                </a:path>
                <a:path w="2982595" h="3317240">
                  <a:moveTo>
                    <a:pt x="2945809" y="1396118"/>
                  </a:moveTo>
                  <a:lnTo>
                    <a:pt x="1921058" y="1396118"/>
                  </a:lnTo>
                </a:path>
                <a:path w="2982595" h="3317240">
                  <a:moveTo>
                    <a:pt x="1851252" y="1396118"/>
                  </a:moveTo>
                  <a:lnTo>
                    <a:pt x="1153193" y="1396118"/>
                  </a:lnTo>
                </a:path>
                <a:path w="2982595" h="3317240">
                  <a:moveTo>
                    <a:pt x="2945809" y="1412871"/>
                  </a:moveTo>
                  <a:lnTo>
                    <a:pt x="1921058" y="1412871"/>
                  </a:lnTo>
                </a:path>
                <a:path w="2982595" h="3317240">
                  <a:moveTo>
                    <a:pt x="1851252" y="1412871"/>
                  </a:moveTo>
                  <a:lnTo>
                    <a:pt x="1153193" y="1412871"/>
                  </a:lnTo>
                </a:path>
                <a:path w="2982595" h="3317240">
                  <a:moveTo>
                    <a:pt x="0" y="1814953"/>
                  </a:moveTo>
                  <a:lnTo>
                    <a:pt x="0" y="1826122"/>
                  </a:lnTo>
                </a:path>
                <a:path w="2982595" h="3317240">
                  <a:moveTo>
                    <a:pt x="1153193" y="547278"/>
                  </a:moveTo>
                  <a:lnTo>
                    <a:pt x="1153193" y="1814953"/>
                  </a:lnTo>
                </a:path>
                <a:path w="2982595" h="3317240">
                  <a:moveTo>
                    <a:pt x="1153193" y="1943396"/>
                  </a:moveTo>
                  <a:lnTo>
                    <a:pt x="1153193" y="3317176"/>
                  </a:lnTo>
                </a:path>
                <a:path w="2982595" h="3317240">
                  <a:moveTo>
                    <a:pt x="1083387" y="547278"/>
                  </a:moveTo>
                  <a:lnTo>
                    <a:pt x="1083387" y="1814953"/>
                  </a:lnTo>
                </a:path>
                <a:path w="2982595" h="3317240">
                  <a:moveTo>
                    <a:pt x="1083387" y="1943396"/>
                  </a:moveTo>
                  <a:lnTo>
                    <a:pt x="1083387" y="3317176"/>
                  </a:lnTo>
                </a:path>
                <a:path w="2982595" h="3317240">
                  <a:moveTo>
                    <a:pt x="36299" y="418835"/>
                  </a:moveTo>
                  <a:lnTo>
                    <a:pt x="36299" y="0"/>
                  </a:lnTo>
                </a:path>
                <a:path w="2982595" h="3317240">
                  <a:moveTo>
                    <a:pt x="106104" y="418835"/>
                  </a:moveTo>
                  <a:lnTo>
                    <a:pt x="106104" y="16753"/>
                  </a:lnTo>
                </a:path>
                <a:path w="2982595" h="3317240">
                  <a:moveTo>
                    <a:pt x="1921058" y="418835"/>
                  </a:moveTo>
                  <a:lnTo>
                    <a:pt x="1921058" y="0"/>
                  </a:lnTo>
                </a:path>
                <a:path w="2982595" h="3317240">
                  <a:moveTo>
                    <a:pt x="1851252" y="418835"/>
                  </a:moveTo>
                  <a:lnTo>
                    <a:pt x="1851252" y="16753"/>
                  </a:lnTo>
                </a:path>
                <a:path w="2982595" h="3317240">
                  <a:moveTo>
                    <a:pt x="1153193" y="418835"/>
                  </a:moveTo>
                  <a:lnTo>
                    <a:pt x="1153193" y="16753"/>
                  </a:lnTo>
                </a:path>
                <a:path w="2982595" h="3317240">
                  <a:moveTo>
                    <a:pt x="1083387" y="418835"/>
                  </a:moveTo>
                  <a:lnTo>
                    <a:pt x="1083387" y="16753"/>
                  </a:lnTo>
                </a:path>
                <a:path w="2982595" h="3317240">
                  <a:moveTo>
                    <a:pt x="583577" y="80974"/>
                  </a:moveTo>
                  <a:lnTo>
                    <a:pt x="583577" y="418835"/>
                  </a:lnTo>
                </a:path>
                <a:path w="2982595" h="3317240">
                  <a:moveTo>
                    <a:pt x="605915" y="80974"/>
                  </a:moveTo>
                  <a:lnTo>
                    <a:pt x="605915" y="418835"/>
                  </a:lnTo>
                </a:path>
                <a:path w="2982595" h="3317240">
                  <a:moveTo>
                    <a:pt x="106104" y="365782"/>
                  </a:moveTo>
                  <a:lnTo>
                    <a:pt x="583577" y="365782"/>
                  </a:lnTo>
                </a:path>
                <a:path w="2982595" h="3317240">
                  <a:moveTo>
                    <a:pt x="605915" y="365782"/>
                  </a:moveTo>
                  <a:lnTo>
                    <a:pt x="1083387" y="365782"/>
                  </a:lnTo>
                </a:path>
                <a:path w="2982595" h="3317240">
                  <a:moveTo>
                    <a:pt x="1153193" y="365782"/>
                  </a:moveTo>
                  <a:lnTo>
                    <a:pt x="1851252" y="365782"/>
                  </a:lnTo>
                </a:path>
                <a:path w="2982595" h="3317240">
                  <a:moveTo>
                    <a:pt x="106104" y="382536"/>
                  </a:moveTo>
                  <a:lnTo>
                    <a:pt x="583577" y="382536"/>
                  </a:lnTo>
                </a:path>
                <a:path w="2982595" h="3317240">
                  <a:moveTo>
                    <a:pt x="605915" y="382536"/>
                  </a:moveTo>
                  <a:lnTo>
                    <a:pt x="1083387" y="382536"/>
                  </a:lnTo>
                </a:path>
                <a:path w="2982595" h="3317240">
                  <a:moveTo>
                    <a:pt x="1153193" y="382536"/>
                  </a:moveTo>
                  <a:lnTo>
                    <a:pt x="1851252" y="382536"/>
                  </a:lnTo>
                </a:path>
                <a:path w="2982595" h="3317240">
                  <a:moveTo>
                    <a:pt x="2945809" y="1396118"/>
                  </a:moveTo>
                  <a:lnTo>
                    <a:pt x="2945809" y="1814953"/>
                  </a:lnTo>
                </a:path>
                <a:path w="2982595" h="3317240">
                  <a:moveTo>
                    <a:pt x="2945809" y="1943396"/>
                  </a:moveTo>
                  <a:lnTo>
                    <a:pt x="2945809" y="3317176"/>
                  </a:lnTo>
                </a:path>
                <a:path w="2982595" h="3317240">
                  <a:moveTo>
                    <a:pt x="2876003" y="1412871"/>
                  </a:moveTo>
                  <a:lnTo>
                    <a:pt x="2876003" y="1814953"/>
                  </a:lnTo>
                </a:path>
                <a:path w="2982595" h="3317240">
                  <a:moveTo>
                    <a:pt x="2876003" y="1943396"/>
                  </a:moveTo>
                  <a:lnTo>
                    <a:pt x="2876003" y="3317176"/>
                  </a:lnTo>
                </a:path>
                <a:path w="2982595" h="3317240">
                  <a:moveTo>
                    <a:pt x="2876003" y="1460339"/>
                  </a:moveTo>
                  <a:lnTo>
                    <a:pt x="1921058" y="1460339"/>
                  </a:lnTo>
                </a:path>
                <a:path w="2982595" h="3317240">
                  <a:moveTo>
                    <a:pt x="1851252" y="1460339"/>
                  </a:moveTo>
                  <a:lnTo>
                    <a:pt x="1153193" y="1460339"/>
                  </a:lnTo>
                </a:path>
                <a:path w="2982595" h="3317240">
                  <a:moveTo>
                    <a:pt x="2876003" y="1477092"/>
                  </a:moveTo>
                  <a:lnTo>
                    <a:pt x="1921058" y="1477092"/>
                  </a:lnTo>
                </a:path>
                <a:path w="2982595" h="3317240">
                  <a:moveTo>
                    <a:pt x="1851252" y="1477092"/>
                  </a:moveTo>
                  <a:lnTo>
                    <a:pt x="1153193" y="1477092"/>
                  </a:lnTo>
                </a:path>
                <a:path w="2982595" h="3317240">
                  <a:moveTo>
                    <a:pt x="2876003" y="1761900"/>
                  </a:moveTo>
                  <a:lnTo>
                    <a:pt x="2412491" y="1761900"/>
                  </a:lnTo>
                </a:path>
                <a:path w="2982595" h="3317240">
                  <a:moveTo>
                    <a:pt x="2387361" y="1761900"/>
                  </a:moveTo>
                  <a:lnTo>
                    <a:pt x="1921058" y="1761900"/>
                  </a:lnTo>
                </a:path>
                <a:path w="2982595" h="3317240">
                  <a:moveTo>
                    <a:pt x="1851252" y="1761900"/>
                  </a:moveTo>
                  <a:lnTo>
                    <a:pt x="1153193" y="1761900"/>
                  </a:lnTo>
                </a:path>
                <a:path w="2982595" h="3317240">
                  <a:moveTo>
                    <a:pt x="2876003" y="1781446"/>
                  </a:moveTo>
                  <a:lnTo>
                    <a:pt x="2412491" y="1781446"/>
                  </a:lnTo>
                </a:path>
                <a:path w="2982595" h="3317240">
                  <a:moveTo>
                    <a:pt x="2387361" y="1781446"/>
                  </a:moveTo>
                  <a:lnTo>
                    <a:pt x="1921058" y="1781446"/>
                  </a:lnTo>
                </a:path>
                <a:path w="2982595" h="3317240">
                  <a:moveTo>
                    <a:pt x="1851252" y="1781446"/>
                  </a:moveTo>
                  <a:lnTo>
                    <a:pt x="1153193" y="1781446"/>
                  </a:lnTo>
                </a:path>
                <a:path w="2982595" h="3317240">
                  <a:moveTo>
                    <a:pt x="2387361" y="1477092"/>
                  </a:moveTo>
                  <a:lnTo>
                    <a:pt x="2387361" y="1814953"/>
                  </a:lnTo>
                </a:path>
                <a:path w="2982595" h="3317240">
                  <a:moveTo>
                    <a:pt x="2412491" y="1477092"/>
                  </a:moveTo>
                  <a:lnTo>
                    <a:pt x="2412491" y="181495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10007373" y="6961044"/>
              <a:ext cx="977900" cy="1583690"/>
            </a:xfrm>
            <a:custGeom>
              <a:avLst/>
              <a:gdLst/>
              <a:ahLst/>
              <a:cxnLst/>
              <a:rect l="l" t="t" r="r" b="b"/>
              <a:pathLst>
                <a:path w="977900" h="1583690">
                  <a:moveTo>
                    <a:pt x="0" y="0"/>
                  </a:moveTo>
                  <a:lnTo>
                    <a:pt x="977282" y="0"/>
                  </a:lnTo>
                </a:path>
                <a:path w="977900" h="1583690">
                  <a:moveTo>
                    <a:pt x="0" y="30714"/>
                  </a:moveTo>
                  <a:lnTo>
                    <a:pt x="675721" y="30714"/>
                  </a:lnTo>
                </a:path>
                <a:path w="977900" h="1583690">
                  <a:moveTo>
                    <a:pt x="0" y="61429"/>
                  </a:moveTo>
                  <a:lnTo>
                    <a:pt x="675721" y="61429"/>
                  </a:lnTo>
                </a:path>
                <a:path w="977900" h="1583690">
                  <a:moveTo>
                    <a:pt x="0" y="92143"/>
                  </a:moveTo>
                  <a:lnTo>
                    <a:pt x="675721" y="92143"/>
                  </a:lnTo>
                </a:path>
                <a:path w="977900" h="1583690">
                  <a:moveTo>
                    <a:pt x="0" y="122858"/>
                  </a:moveTo>
                  <a:lnTo>
                    <a:pt x="675721" y="122858"/>
                  </a:lnTo>
                </a:path>
                <a:path w="977900" h="1583690">
                  <a:moveTo>
                    <a:pt x="0" y="153572"/>
                  </a:moveTo>
                  <a:lnTo>
                    <a:pt x="709227" y="153572"/>
                  </a:lnTo>
                </a:path>
                <a:path w="977900" h="1583690">
                  <a:moveTo>
                    <a:pt x="0" y="184287"/>
                  </a:moveTo>
                  <a:lnTo>
                    <a:pt x="709227" y="184287"/>
                  </a:lnTo>
                </a:path>
                <a:path w="977900" h="1583690">
                  <a:moveTo>
                    <a:pt x="0" y="217794"/>
                  </a:moveTo>
                  <a:lnTo>
                    <a:pt x="781826" y="217794"/>
                  </a:lnTo>
                </a:path>
                <a:path w="977900" h="1583690">
                  <a:moveTo>
                    <a:pt x="0" y="248509"/>
                  </a:moveTo>
                  <a:lnTo>
                    <a:pt x="804163" y="248509"/>
                  </a:lnTo>
                </a:path>
                <a:path w="977900" h="1583690">
                  <a:moveTo>
                    <a:pt x="0" y="279223"/>
                  </a:moveTo>
                  <a:lnTo>
                    <a:pt x="826501" y="279223"/>
                  </a:lnTo>
                </a:path>
                <a:path w="977900" h="1583690">
                  <a:moveTo>
                    <a:pt x="0" y="309938"/>
                  </a:moveTo>
                  <a:lnTo>
                    <a:pt x="837670" y="309938"/>
                  </a:lnTo>
                </a:path>
                <a:path w="977900" h="1583690">
                  <a:moveTo>
                    <a:pt x="0" y="340652"/>
                  </a:moveTo>
                  <a:lnTo>
                    <a:pt x="848839" y="340652"/>
                  </a:lnTo>
                </a:path>
                <a:path w="977900" h="1583690">
                  <a:moveTo>
                    <a:pt x="0" y="371367"/>
                  </a:moveTo>
                  <a:lnTo>
                    <a:pt x="860008" y="371367"/>
                  </a:lnTo>
                </a:path>
                <a:path w="977900" h="1583690">
                  <a:moveTo>
                    <a:pt x="0" y="402081"/>
                  </a:moveTo>
                  <a:lnTo>
                    <a:pt x="860008" y="402081"/>
                  </a:lnTo>
                </a:path>
                <a:path w="977900" h="1583690">
                  <a:moveTo>
                    <a:pt x="0" y="432796"/>
                  </a:moveTo>
                  <a:lnTo>
                    <a:pt x="860008" y="432796"/>
                  </a:lnTo>
                </a:path>
                <a:path w="977900" h="1583690">
                  <a:moveTo>
                    <a:pt x="0" y="463511"/>
                  </a:moveTo>
                  <a:lnTo>
                    <a:pt x="860008" y="463511"/>
                  </a:lnTo>
                </a:path>
                <a:path w="977900" h="1583690">
                  <a:moveTo>
                    <a:pt x="0" y="497018"/>
                  </a:moveTo>
                  <a:lnTo>
                    <a:pt x="860008" y="497018"/>
                  </a:lnTo>
                </a:path>
                <a:path w="977900" h="1583690">
                  <a:moveTo>
                    <a:pt x="0" y="527732"/>
                  </a:moveTo>
                  <a:lnTo>
                    <a:pt x="175910" y="527732"/>
                  </a:lnTo>
                </a:path>
                <a:path w="977900" h="1583690">
                  <a:moveTo>
                    <a:pt x="580785" y="527732"/>
                  </a:moveTo>
                  <a:lnTo>
                    <a:pt x="860008" y="527732"/>
                  </a:lnTo>
                </a:path>
                <a:path w="977900" h="1583690">
                  <a:moveTo>
                    <a:pt x="0" y="558447"/>
                  </a:moveTo>
                  <a:lnTo>
                    <a:pt x="175910" y="558447"/>
                  </a:lnTo>
                </a:path>
                <a:path w="977900" h="1583690">
                  <a:moveTo>
                    <a:pt x="580785" y="558447"/>
                  </a:moveTo>
                  <a:lnTo>
                    <a:pt x="860008" y="558447"/>
                  </a:lnTo>
                </a:path>
                <a:path w="977900" h="1583690">
                  <a:moveTo>
                    <a:pt x="0" y="589161"/>
                  </a:moveTo>
                  <a:lnTo>
                    <a:pt x="175910" y="589161"/>
                  </a:lnTo>
                </a:path>
                <a:path w="977900" h="1583690">
                  <a:moveTo>
                    <a:pt x="580785" y="589161"/>
                  </a:moveTo>
                  <a:lnTo>
                    <a:pt x="860008" y="589161"/>
                  </a:lnTo>
                </a:path>
                <a:path w="977900" h="1583690">
                  <a:moveTo>
                    <a:pt x="0" y="619876"/>
                  </a:moveTo>
                  <a:lnTo>
                    <a:pt x="175910" y="619876"/>
                  </a:lnTo>
                </a:path>
                <a:path w="977900" h="1583690">
                  <a:moveTo>
                    <a:pt x="580785" y="619876"/>
                  </a:moveTo>
                  <a:lnTo>
                    <a:pt x="860008" y="619876"/>
                  </a:lnTo>
                </a:path>
                <a:path w="977900" h="1583690">
                  <a:moveTo>
                    <a:pt x="0" y="650590"/>
                  </a:moveTo>
                  <a:lnTo>
                    <a:pt x="175910" y="650590"/>
                  </a:lnTo>
                </a:path>
                <a:path w="977900" h="1583690">
                  <a:moveTo>
                    <a:pt x="580785" y="650590"/>
                  </a:moveTo>
                  <a:lnTo>
                    <a:pt x="860008" y="650590"/>
                  </a:lnTo>
                </a:path>
                <a:path w="977900" h="1583690">
                  <a:moveTo>
                    <a:pt x="0" y="681305"/>
                  </a:moveTo>
                  <a:lnTo>
                    <a:pt x="175910" y="681305"/>
                  </a:lnTo>
                </a:path>
                <a:path w="977900" h="1583690">
                  <a:moveTo>
                    <a:pt x="580785" y="681305"/>
                  </a:moveTo>
                  <a:lnTo>
                    <a:pt x="860008" y="681305"/>
                  </a:lnTo>
                </a:path>
                <a:path w="977900" h="1583690">
                  <a:moveTo>
                    <a:pt x="0" y="712020"/>
                  </a:moveTo>
                  <a:lnTo>
                    <a:pt x="175910" y="712020"/>
                  </a:lnTo>
                </a:path>
                <a:path w="977900" h="1583690">
                  <a:moveTo>
                    <a:pt x="580785" y="712020"/>
                  </a:moveTo>
                  <a:lnTo>
                    <a:pt x="860008" y="712020"/>
                  </a:lnTo>
                </a:path>
                <a:path w="977900" h="1583690">
                  <a:moveTo>
                    <a:pt x="0" y="742734"/>
                  </a:moveTo>
                  <a:lnTo>
                    <a:pt x="175910" y="742734"/>
                  </a:lnTo>
                </a:path>
                <a:path w="977900" h="1583690">
                  <a:moveTo>
                    <a:pt x="580785" y="742734"/>
                  </a:moveTo>
                  <a:lnTo>
                    <a:pt x="860008" y="742734"/>
                  </a:lnTo>
                </a:path>
                <a:path w="977900" h="1583690">
                  <a:moveTo>
                    <a:pt x="0" y="776241"/>
                  </a:moveTo>
                  <a:lnTo>
                    <a:pt x="175910" y="776241"/>
                  </a:lnTo>
                </a:path>
                <a:path w="977900" h="1583690">
                  <a:moveTo>
                    <a:pt x="580785" y="776241"/>
                  </a:moveTo>
                  <a:lnTo>
                    <a:pt x="860008" y="776241"/>
                  </a:lnTo>
                </a:path>
                <a:path w="977900" h="1583690">
                  <a:moveTo>
                    <a:pt x="0" y="806956"/>
                  </a:moveTo>
                  <a:lnTo>
                    <a:pt x="175910" y="806956"/>
                  </a:lnTo>
                </a:path>
                <a:path w="977900" h="1583690">
                  <a:moveTo>
                    <a:pt x="580785" y="806956"/>
                  </a:moveTo>
                  <a:lnTo>
                    <a:pt x="860008" y="806956"/>
                  </a:lnTo>
                </a:path>
                <a:path w="977900" h="1583690">
                  <a:moveTo>
                    <a:pt x="0" y="837670"/>
                  </a:moveTo>
                  <a:lnTo>
                    <a:pt x="175910" y="837670"/>
                  </a:lnTo>
                </a:path>
                <a:path w="977900" h="1583690">
                  <a:moveTo>
                    <a:pt x="580785" y="837670"/>
                  </a:moveTo>
                  <a:lnTo>
                    <a:pt x="860008" y="837670"/>
                  </a:lnTo>
                </a:path>
                <a:path w="977900" h="1583690">
                  <a:moveTo>
                    <a:pt x="0" y="868385"/>
                  </a:moveTo>
                  <a:lnTo>
                    <a:pt x="175910" y="868385"/>
                  </a:lnTo>
                </a:path>
                <a:path w="977900" h="1583690">
                  <a:moveTo>
                    <a:pt x="580785" y="868385"/>
                  </a:moveTo>
                  <a:lnTo>
                    <a:pt x="860008" y="868385"/>
                  </a:lnTo>
                </a:path>
                <a:path w="977900" h="1583690">
                  <a:moveTo>
                    <a:pt x="0" y="899100"/>
                  </a:moveTo>
                  <a:lnTo>
                    <a:pt x="175910" y="899100"/>
                  </a:lnTo>
                </a:path>
                <a:path w="977900" h="1583690">
                  <a:moveTo>
                    <a:pt x="580785" y="899100"/>
                  </a:moveTo>
                  <a:lnTo>
                    <a:pt x="860008" y="899100"/>
                  </a:lnTo>
                </a:path>
                <a:path w="977900" h="1583690">
                  <a:moveTo>
                    <a:pt x="0" y="929814"/>
                  </a:moveTo>
                  <a:lnTo>
                    <a:pt x="175910" y="929814"/>
                  </a:lnTo>
                </a:path>
                <a:path w="977900" h="1583690">
                  <a:moveTo>
                    <a:pt x="580785" y="929814"/>
                  </a:moveTo>
                  <a:lnTo>
                    <a:pt x="860008" y="929814"/>
                  </a:lnTo>
                </a:path>
                <a:path w="977900" h="1583690">
                  <a:moveTo>
                    <a:pt x="0" y="960529"/>
                  </a:moveTo>
                  <a:lnTo>
                    <a:pt x="175910" y="960529"/>
                  </a:lnTo>
                </a:path>
                <a:path w="977900" h="1583690">
                  <a:moveTo>
                    <a:pt x="580785" y="960529"/>
                  </a:moveTo>
                  <a:lnTo>
                    <a:pt x="860008" y="960529"/>
                  </a:lnTo>
                </a:path>
                <a:path w="977900" h="1583690">
                  <a:moveTo>
                    <a:pt x="0" y="991243"/>
                  </a:moveTo>
                  <a:lnTo>
                    <a:pt x="175910" y="991243"/>
                  </a:lnTo>
                </a:path>
                <a:path w="977900" h="1583690">
                  <a:moveTo>
                    <a:pt x="580785" y="991243"/>
                  </a:moveTo>
                  <a:lnTo>
                    <a:pt x="860008" y="991243"/>
                  </a:lnTo>
                </a:path>
                <a:path w="977900" h="1583690">
                  <a:moveTo>
                    <a:pt x="0" y="1024750"/>
                  </a:moveTo>
                  <a:lnTo>
                    <a:pt x="175910" y="1024750"/>
                  </a:lnTo>
                </a:path>
                <a:path w="977900" h="1583690">
                  <a:moveTo>
                    <a:pt x="580785" y="1024750"/>
                  </a:moveTo>
                  <a:lnTo>
                    <a:pt x="860008" y="1024750"/>
                  </a:lnTo>
                </a:path>
                <a:path w="977900" h="1583690">
                  <a:moveTo>
                    <a:pt x="0" y="1055465"/>
                  </a:moveTo>
                  <a:lnTo>
                    <a:pt x="175910" y="1055465"/>
                  </a:lnTo>
                </a:path>
                <a:path w="977900" h="1583690">
                  <a:moveTo>
                    <a:pt x="580785" y="1055465"/>
                  </a:moveTo>
                  <a:lnTo>
                    <a:pt x="860008" y="1055465"/>
                  </a:lnTo>
                </a:path>
                <a:path w="977900" h="1583690">
                  <a:moveTo>
                    <a:pt x="0" y="1086179"/>
                  </a:moveTo>
                  <a:lnTo>
                    <a:pt x="175910" y="1086179"/>
                  </a:lnTo>
                </a:path>
                <a:path w="977900" h="1583690">
                  <a:moveTo>
                    <a:pt x="580785" y="1086179"/>
                  </a:moveTo>
                  <a:lnTo>
                    <a:pt x="860008" y="1086179"/>
                  </a:lnTo>
                </a:path>
                <a:path w="977900" h="1583690">
                  <a:moveTo>
                    <a:pt x="0" y="1116894"/>
                  </a:moveTo>
                  <a:lnTo>
                    <a:pt x="175910" y="1116894"/>
                  </a:lnTo>
                </a:path>
                <a:path w="977900" h="1583690">
                  <a:moveTo>
                    <a:pt x="580785" y="1116894"/>
                  </a:moveTo>
                  <a:lnTo>
                    <a:pt x="860008" y="1116894"/>
                  </a:lnTo>
                </a:path>
                <a:path w="977900" h="1583690">
                  <a:moveTo>
                    <a:pt x="0" y="1147609"/>
                  </a:moveTo>
                  <a:lnTo>
                    <a:pt x="175910" y="1147609"/>
                  </a:lnTo>
                </a:path>
                <a:path w="977900" h="1583690">
                  <a:moveTo>
                    <a:pt x="580785" y="1147609"/>
                  </a:moveTo>
                  <a:lnTo>
                    <a:pt x="860008" y="1147609"/>
                  </a:lnTo>
                </a:path>
                <a:path w="977900" h="1583690">
                  <a:moveTo>
                    <a:pt x="580785" y="1178323"/>
                  </a:moveTo>
                  <a:lnTo>
                    <a:pt x="860008" y="1178323"/>
                  </a:lnTo>
                </a:path>
                <a:path w="977900" h="1583690">
                  <a:moveTo>
                    <a:pt x="0" y="1178323"/>
                  </a:moveTo>
                  <a:lnTo>
                    <a:pt x="175910" y="1178323"/>
                  </a:lnTo>
                </a:path>
                <a:path w="977900" h="1583690">
                  <a:moveTo>
                    <a:pt x="580785" y="1209038"/>
                  </a:moveTo>
                  <a:lnTo>
                    <a:pt x="860008" y="1209038"/>
                  </a:lnTo>
                </a:path>
                <a:path w="977900" h="1583690">
                  <a:moveTo>
                    <a:pt x="0" y="1209038"/>
                  </a:moveTo>
                  <a:lnTo>
                    <a:pt x="175910" y="1209038"/>
                  </a:lnTo>
                </a:path>
                <a:path w="977900" h="1583690">
                  <a:moveTo>
                    <a:pt x="580785" y="1239752"/>
                  </a:moveTo>
                  <a:lnTo>
                    <a:pt x="860008" y="1239752"/>
                  </a:lnTo>
                </a:path>
                <a:path w="977900" h="1583690">
                  <a:moveTo>
                    <a:pt x="0" y="1239752"/>
                  </a:moveTo>
                  <a:lnTo>
                    <a:pt x="175910" y="1239752"/>
                  </a:lnTo>
                </a:path>
                <a:path w="977900" h="1583690">
                  <a:moveTo>
                    <a:pt x="580785" y="1270467"/>
                  </a:moveTo>
                  <a:lnTo>
                    <a:pt x="860008" y="1270467"/>
                  </a:lnTo>
                </a:path>
                <a:path w="977900" h="1583690">
                  <a:moveTo>
                    <a:pt x="0" y="1270467"/>
                  </a:moveTo>
                  <a:lnTo>
                    <a:pt x="175910" y="1270467"/>
                  </a:lnTo>
                </a:path>
                <a:path w="977900" h="1583690">
                  <a:moveTo>
                    <a:pt x="600330" y="1303974"/>
                  </a:moveTo>
                  <a:lnTo>
                    <a:pt x="860008" y="1303974"/>
                  </a:lnTo>
                </a:path>
                <a:path w="977900" h="1583690">
                  <a:moveTo>
                    <a:pt x="0" y="1303974"/>
                  </a:moveTo>
                  <a:lnTo>
                    <a:pt x="156365" y="1303974"/>
                  </a:lnTo>
                </a:path>
                <a:path w="977900" h="1583690">
                  <a:moveTo>
                    <a:pt x="600330" y="1334688"/>
                  </a:moveTo>
                  <a:lnTo>
                    <a:pt x="860008" y="1334688"/>
                  </a:lnTo>
                </a:path>
                <a:path w="977900" h="1583690">
                  <a:moveTo>
                    <a:pt x="0" y="1334688"/>
                  </a:moveTo>
                  <a:lnTo>
                    <a:pt x="156365" y="1334688"/>
                  </a:lnTo>
                </a:path>
                <a:path w="977900" h="1583690">
                  <a:moveTo>
                    <a:pt x="0" y="1365403"/>
                  </a:moveTo>
                  <a:lnTo>
                    <a:pt x="846047" y="1365403"/>
                  </a:lnTo>
                </a:path>
                <a:path w="977900" h="1583690">
                  <a:moveTo>
                    <a:pt x="0" y="1396118"/>
                  </a:moveTo>
                  <a:lnTo>
                    <a:pt x="826501" y="1396118"/>
                  </a:lnTo>
                </a:path>
                <a:path w="977900" h="1583690">
                  <a:moveTo>
                    <a:pt x="0" y="1426832"/>
                  </a:moveTo>
                  <a:lnTo>
                    <a:pt x="806956" y="1426832"/>
                  </a:lnTo>
                </a:path>
                <a:path w="977900" h="1583690">
                  <a:moveTo>
                    <a:pt x="0" y="1457547"/>
                  </a:moveTo>
                  <a:lnTo>
                    <a:pt x="784618" y="1457547"/>
                  </a:lnTo>
                </a:path>
                <a:path w="977900" h="1583690">
                  <a:moveTo>
                    <a:pt x="0" y="1488261"/>
                  </a:moveTo>
                  <a:lnTo>
                    <a:pt x="765072" y="1488261"/>
                  </a:lnTo>
                </a:path>
                <a:path w="977900" h="1583690">
                  <a:moveTo>
                    <a:pt x="0" y="1518976"/>
                  </a:moveTo>
                  <a:lnTo>
                    <a:pt x="745527" y="1518976"/>
                  </a:lnTo>
                </a:path>
                <a:path w="977900" h="1583690">
                  <a:moveTo>
                    <a:pt x="0" y="1549690"/>
                  </a:moveTo>
                  <a:lnTo>
                    <a:pt x="725981" y="1549690"/>
                  </a:lnTo>
                </a:path>
                <a:path w="977900" h="1583690">
                  <a:moveTo>
                    <a:pt x="0" y="1583197"/>
                  </a:moveTo>
                  <a:lnTo>
                    <a:pt x="703643" y="1583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10018542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10018542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10018542" y="6952667"/>
              <a:ext cx="45085" cy="1591945"/>
            </a:xfrm>
            <a:custGeom>
              <a:avLst/>
              <a:gdLst/>
              <a:ahLst/>
              <a:cxnLst/>
              <a:rect l="l" t="t" r="r" b="b"/>
              <a:pathLst>
                <a:path w="45084" h="1591945">
                  <a:moveTo>
                    <a:pt x="0" y="628253"/>
                  </a:moveTo>
                  <a:lnTo>
                    <a:pt x="0" y="597538"/>
                  </a:lnTo>
                </a:path>
                <a:path w="45084" h="1591945">
                  <a:moveTo>
                    <a:pt x="0" y="566823"/>
                  </a:moveTo>
                  <a:lnTo>
                    <a:pt x="0" y="536109"/>
                  </a:lnTo>
                </a:path>
                <a:path w="45084" h="1591945">
                  <a:moveTo>
                    <a:pt x="0" y="505394"/>
                  </a:moveTo>
                  <a:lnTo>
                    <a:pt x="0" y="471887"/>
                  </a:lnTo>
                </a:path>
                <a:path w="45084" h="1591945">
                  <a:moveTo>
                    <a:pt x="0" y="441173"/>
                  </a:moveTo>
                  <a:lnTo>
                    <a:pt x="0" y="410458"/>
                  </a:lnTo>
                </a:path>
                <a:path w="45084" h="1591945">
                  <a:moveTo>
                    <a:pt x="0" y="379744"/>
                  </a:moveTo>
                  <a:lnTo>
                    <a:pt x="0" y="349029"/>
                  </a:lnTo>
                </a:path>
                <a:path w="45084" h="1591945">
                  <a:moveTo>
                    <a:pt x="0" y="318314"/>
                  </a:moveTo>
                  <a:lnTo>
                    <a:pt x="0" y="287600"/>
                  </a:lnTo>
                </a:path>
                <a:path w="45084" h="1591945">
                  <a:moveTo>
                    <a:pt x="0" y="256885"/>
                  </a:moveTo>
                  <a:lnTo>
                    <a:pt x="0" y="226171"/>
                  </a:lnTo>
                </a:path>
                <a:path w="45084" h="1591945">
                  <a:moveTo>
                    <a:pt x="0" y="192664"/>
                  </a:moveTo>
                  <a:lnTo>
                    <a:pt x="0" y="161949"/>
                  </a:lnTo>
                </a:path>
                <a:path w="45084" h="1591945">
                  <a:moveTo>
                    <a:pt x="0" y="131235"/>
                  </a:moveTo>
                  <a:lnTo>
                    <a:pt x="0" y="100520"/>
                  </a:lnTo>
                </a:path>
                <a:path w="45084" h="1591945">
                  <a:moveTo>
                    <a:pt x="0" y="69805"/>
                  </a:moveTo>
                  <a:lnTo>
                    <a:pt x="0" y="39091"/>
                  </a:lnTo>
                </a:path>
                <a:path w="45084" h="1591945">
                  <a:moveTo>
                    <a:pt x="0" y="8376"/>
                  </a:moveTo>
                  <a:lnTo>
                    <a:pt x="0" y="0"/>
                  </a:lnTo>
                </a:path>
                <a:path w="45084" h="1591945">
                  <a:moveTo>
                    <a:pt x="44675" y="1591574"/>
                  </a:moveTo>
                  <a:lnTo>
                    <a:pt x="44675" y="1558067"/>
                  </a:lnTo>
                </a:path>
                <a:path w="45084" h="1591945">
                  <a:moveTo>
                    <a:pt x="44675" y="1527353"/>
                  </a:moveTo>
                  <a:lnTo>
                    <a:pt x="44675" y="1496638"/>
                  </a:lnTo>
                </a:path>
                <a:path w="45084" h="1591945">
                  <a:moveTo>
                    <a:pt x="44675" y="1465923"/>
                  </a:moveTo>
                  <a:lnTo>
                    <a:pt x="44675" y="1435209"/>
                  </a:lnTo>
                </a:path>
                <a:path w="45084" h="1591945">
                  <a:moveTo>
                    <a:pt x="44675" y="1404494"/>
                  </a:moveTo>
                  <a:lnTo>
                    <a:pt x="44675" y="1373780"/>
                  </a:lnTo>
                </a:path>
                <a:path w="45084" h="1591945">
                  <a:moveTo>
                    <a:pt x="44675" y="1343065"/>
                  </a:moveTo>
                  <a:lnTo>
                    <a:pt x="44675" y="1312350"/>
                  </a:lnTo>
                </a:path>
                <a:path w="45084" h="1591945">
                  <a:moveTo>
                    <a:pt x="44675" y="1278844"/>
                  </a:moveTo>
                  <a:lnTo>
                    <a:pt x="44675" y="1248129"/>
                  </a:lnTo>
                </a:path>
                <a:path w="45084" h="1591945">
                  <a:moveTo>
                    <a:pt x="44675" y="1217414"/>
                  </a:moveTo>
                  <a:lnTo>
                    <a:pt x="44675" y="1186700"/>
                  </a:lnTo>
                </a:path>
                <a:path w="45084" h="1591945">
                  <a:moveTo>
                    <a:pt x="44675" y="1155985"/>
                  </a:moveTo>
                  <a:lnTo>
                    <a:pt x="44675" y="1125271"/>
                  </a:lnTo>
                </a:path>
                <a:path w="45084" h="1591945">
                  <a:moveTo>
                    <a:pt x="44675" y="1094556"/>
                  </a:moveTo>
                  <a:lnTo>
                    <a:pt x="44675" y="1063841"/>
                  </a:lnTo>
                </a:path>
                <a:path w="45084" h="1591945">
                  <a:moveTo>
                    <a:pt x="44675" y="1033127"/>
                  </a:moveTo>
                  <a:lnTo>
                    <a:pt x="44675" y="999620"/>
                  </a:lnTo>
                </a:path>
                <a:path w="45084" h="1591945">
                  <a:moveTo>
                    <a:pt x="44675" y="968905"/>
                  </a:moveTo>
                  <a:lnTo>
                    <a:pt x="44675" y="938191"/>
                  </a:lnTo>
                </a:path>
                <a:path w="45084" h="1591945">
                  <a:moveTo>
                    <a:pt x="44675" y="907476"/>
                  </a:moveTo>
                  <a:lnTo>
                    <a:pt x="44675" y="876762"/>
                  </a:lnTo>
                </a:path>
                <a:path w="45084" h="1591945">
                  <a:moveTo>
                    <a:pt x="44675" y="846047"/>
                  </a:moveTo>
                  <a:lnTo>
                    <a:pt x="44675" y="815332"/>
                  </a:lnTo>
                </a:path>
                <a:path w="45084" h="1591945">
                  <a:moveTo>
                    <a:pt x="44675" y="784618"/>
                  </a:moveTo>
                  <a:lnTo>
                    <a:pt x="44675" y="751111"/>
                  </a:lnTo>
                </a:path>
                <a:path w="45084" h="1591945">
                  <a:moveTo>
                    <a:pt x="44675" y="720396"/>
                  </a:moveTo>
                  <a:lnTo>
                    <a:pt x="44675" y="689682"/>
                  </a:lnTo>
                </a:path>
                <a:path w="45084" h="1591945">
                  <a:moveTo>
                    <a:pt x="44675" y="658967"/>
                  </a:moveTo>
                  <a:lnTo>
                    <a:pt x="44675" y="628253"/>
                  </a:lnTo>
                </a:path>
                <a:path w="45084" h="1591945">
                  <a:moveTo>
                    <a:pt x="44675" y="597538"/>
                  </a:moveTo>
                  <a:lnTo>
                    <a:pt x="44675" y="566823"/>
                  </a:lnTo>
                </a:path>
                <a:path w="45084" h="1591945">
                  <a:moveTo>
                    <a:pt x="44675" y="536109"/>
                  </a:moveTo>
                  <a:lnTo>
                    <a:pt x="44675" y="505394"/>
                  </a:lnTo>
                </a:path>
                <a:path w="45084" h="1591945">
                  <a:moveTo>
                    <a:pt x="44675" y="471887"/>
                  </a:moveTo>
                  <a:lnTo>
                    <a:pt x="44675" y="441173"/>
                  </a:lnTo>
                </a:path>
                <a:path w="45084" h="1591945">
                  <a:moveTo>
                    <a:pt x="44675" y="410458"/>
                  </a:moveTo>
                  <a:lnTo>
                    <a:pt x="44675" y="379744"/>
                  </a:lnTo>
                </a:path>
                <a:path w="45084" h="1591945">
                  <a:moveTo>
                    <a:pt x="44675" y="349029"/>
                  </a:moveTo>
                  <a:lnTo>
                    <a:pt x="44675" y="318314"/>
                  </a:lnTo>
                </a:path>
                <a:path w="45084" h="1591945">
                  <a:moveTo>
                    <a:pt x="44675" y="287600"/>
                  </a:moveTo>
                  <a:lnTo>
                    <a:pt x="44675" y="256885"/>
                  </a:lnTo>
                </a:path>
                <a:path w="45084" h="1591945">
                  <a:moveTo>
                    <a:pt x="44675" y="226171"/>
                  </a:moveTo>
                  <a:lnTo>
                    <a:pt x="44675" y="192664"/>
                  </a:lnTo>
                </a:path>
                <a:path w="45084" h="1591945">
                  <a:moveTo>
                    <a:pt x="44675" y="161949"/>
                  </a:moveTo>
                  <a:lnTo>
                    <a:pt x="44675" y="131235"/>
                  </a:lnTo>
                </a:path>
                <a:path w="45084" h="1591945">
                  <a:moveTo>
                    <a:pt x="44675" y="100520"/>
                  </a:moveTo>
                  <a:lnTo>
                    <a:pt x="44675" y="69805"/>
                  </a:lnTo>
                </a:path>
                <a:path w="45084" h="1591945">
                  <a:moveTo>
                    <a:pt x="44675" y="39091"/>
                  </a:moveTo>
                  <a:lnTo>
                    <a:pt x="44675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10110686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10110686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10110686" y="6952667"/>
              <a:ext cx="47625" cy="1591945"/>
            </a:xfrm>
            <a:custGeom>
              <a:avLst/>
              <a:gdLst/>
              <a:ahLst/>
              <a:cxnLst/>
              <a:rect l="l" t="t" r="r" b="b"/>
              <a:pathLst>
                <a:path w="47625" h="1591945">
                  <a:moveTo>
                    <a:pt x="0" y="628253"/>
                  </a:moveTo>
                  <a:lnTo>
                    <a:pt x="0" y="597538"/>
                  </a:lnTo>
                </a:path>
                <a:path w="47625" h="1591945">
                  <a:moveTo>
                    <a:pt x="0" y="566823"/>
                  </a:moveTo>
                  <a:lnTo>
                    <a:pt x="0" y="536109"/>
                  </a:lnTo>
                </a:path>
                <a:path w="47625" h="1591945">
                  <a:moveTo>
                    <a:pt x="0" y="505394"/>
                  </a:moveTo>
                  <a:lnTo>
                    <a:pt x="0" y="471887"/>
                  </a:lnTo>
                </a:path>
                <a:path w="47625" h="1591945">
                  <a:moveTo>
                    <a:pt x="0" y="441173"/>
                  </a:moveTo>
                  <a:lnTo>
                    <a:pt x="0" y="410458"/>
                  </a:lnTo>
                </a:path>
                <a:path w="47625" h="1591945">
                  <a:moveTo>
                    <a:pt x="0" y="379744"/>
                  </a:moveTo>
                  <a:lnTo>
                    <a:pt x="0" y="349029"/>
                  </a:lnTo>
                </a:path>
                <a:path w="47625" h="1591945">
                  <a:moveTo>
                    <a:pt x="0" y="318314"/>
                  </a:moveTo>
                  <a:lnTo>
                    <a:pt x="0" y="287600"/>
                  </a:lnTo>
                </a:path>
                <a:path w="47625" h="1591945">
                  <a:moveTo>
                    <a:pt x="0" y="256885"/>
                  </a:moveTo>
                  <a:lnTo>
                    <a:pt x="0" y="226171"/>
                  </a:lnTo>
                </a:path>
                <a:path w="47625" h="1591945">
                  <a:moveTo>
                    <a:pt x="0" y="192664"/>
                  </a:moveTo>
                  <a:lnTo>
                    <a:pt x="0" y="161949"/>
                  </a:lnTo>
                </a:path>
                <a:path w="47625" h="1591945">
                  <a:moveTo>
                    <a:pt x="0" y="131235"/>
                  </a:moveTo>
                  <a:lnTo>
                    <a:pt x="0" y="100520"/>
                  </a:lnTo>
                </a:path>
                <a:path w="47625" h="1591945">
                  <a:moveTo>
                    <a:pt x="0" y="69805"/>
                  </a:moveTo>
                  <a:lnTo>
                    <a:pt x="0" y="39091"/>
                  </a:lnTo>
                </a:path>
                <a:path w="47625" h="1591945">
                  <a:moveTo>
                    <a:pt x="0" y="8376"/>
                  </a:moveTo>
                  <a:lnTo>
                    <a:pt x="0" y="0"/>
                  </a:lnTo>
                </a:path>
                <a:path w="47625" h="1591945">
                  <a:moveTo>
                    <a:pt x="47468" y="1591574"/>
                  </a:moveTo>
                  <a:lnTo>
                    <a:pt x="47468" y="1558067"/>
                  </a:lnTo>
                </a:path>
                <a:path w="47625" h="1591945">
                  <a:moveTo>
                    <a:pt x="47468" y="1527353"/>
                  </a:moveTo>
                  <a:lnTo>
                    <a:pt x="47468" y="1496638"/>
                  </a:lnTo>
                </a:path>
                <a:path w="47625" h="1591945">
                  <a:moveTo>
                    <a:pt x="47468" y="1465923"/>
                  </a:moveTo>
                  <a:lnTo>
                    <a:pt x="47468" y="1435209"/>
                  </a:lnTo>
                </a:path>
                <a:path w="47625" h="1591945">
                  <a:moveTo>
                    <a:pt x="47468" y="1404494"/>
                  </a:moveTo>
                  <a:lnTo>
                    <a:pt x="47468" y="1373780"/>
                  </a:lnTo>
                </a:path>
                <a:path w="47625" h="1591945">
                  <a:moveTo>
                    <a:pt x="47468" y="1343065"/>
                  </a:moveTo>
                  <a:lnTo>
                    <a:pt x="47468" y="1312350"/>
                  </a:lnTo>
                </a:path>
                <a:path w="47625" h="1591945">
                  <a:moveTo>
                    <a:pt x="47468" y="1278844"/>
                  </a:moveTo>
                  <a:lnTo>
                    <a:pt x="47468" y="1248129"/>
                  </a:lnTo>
                </a:path>
                <a:path w="47625" h="1591945">
                  <a:moveTo>
                    <a:pt x="47468" y="1217414"/>
                  </a:moveTo>
                  <a:lnTo>
                    <a:pt x="47468" y="1186700"/>
                  </a:lnTo>
                </a:path>
                <a:path w="47625" h="1591945">
                  <a:moveTo>
                    <a:pt x="47468" y="1155985"/>
                  </a:moveTo>
                  <a:lnTo>
                    <a:pt x="47468" y="1125271"/>
                  </a:lnTo>
                </a:path>
                <a:path w="47625" h="1591945">
                  <a:moveTo>
                    <a:pt x="47468" y="1094556"/>
                  </a:moveTo>
                  <a:lnTo>
                    <a:pt x="47468" y="1063841"/>
                  </a:lnTo>
                </a:path>
                <a:path w="47625" h="1591945">
                  <a:moveTo>
                    <a:pt x="47468" y="1033127"/>
                  </a:moveTo>
                  <a:lnTo>
                    <a:pt x="47468" y="999620"/>
                  </a:lnTo>
                </a:path>
                <a:path w="47625" h="1591945">
                  <a:moveTo>
                    <a:pt x="47468" y="968905"/>
                  </a:moveTo>
                  <a:lnTo>
                    <a:pt x="47468" y="938191"/>
                  </a:lnTo>
                </a:path>
                <a:path w="47625" h="1591945">
                  <a:moveTo>
                    <a:pt x="47468" y="907476"/>
                  </a:moveTo>
                  <a:lnTo>
                    <a:pt x="47468" y="876762"/>
                  </a:lnTo>
                </a:path>
                <a:path w="47625" h="1591945">
                  <a:moveTo>
                    <a:pt x="47468" y="846047"/>
                  </a:moveTo>
                  <a:lnTo>
                    <a:pt x="47468" y="815332"/>
                  </a:lnTo>
                </a:path>
                <a:path w="47625" h="1591945">
                  <a:moveTo>
                    <a:pt x="47468" y="784618"/>
                  </a:moveTo>
                  <a:lnTo>
                    <a:pt x="47468" y="751111"/>
                  </a:lnTo>
                </a:path>
                <a:path w="47625" h="1591945">
                  <a:moveTo>
                    <a:pt x="47468" y="720396"/>
                  </a:moveTo>
                  <a:lnTo>
                    <a:pt x="47468" y="689682"/>
                  </a:lnTo>
                </a:path>
                <a:path w="47625" h="1591945">
                  <a:moveTo>
                    <a:pt x="47468" y="658967"/>
                  </a:moveTo>
                  <a:lnTo>
                    <a:pt x="47468" y="628253"/>
                  </a:lnTo>
                </a:path>
                <a:path w="47625" h="1591945">
                  <a:moveTo>
                    <a:pt x="47468" y="597538"/>
                  </a:moveTo>
                  <a:lnTo>
                    <a:pt x="47468" y="566823"/>
                  </a:lnTo>
                </a:path>
                <a:path w="47625" h="1591945">
                  <a:moveTo>
                    <a:pt x="47468" y="536109"/>
                  </a:moveTo>
                  <a:lnTo>
                    <a:pt x="47468" y="505394"/>
                  </a:lnTo>
                </a:path>
                <a:path w="47625" h="1591945">
                  <a:moveTo>
                    <a:pt x="47468" y="471887"/>
                  </a:moveTo>
                  <a:lnTo>
                    <a:pt x="47468" y="441173"/>
                  </a:lnTo>
                </a:path>
                <a:path w="47625" h="1591945">
                  <a:moveTo>
                    <a:pt x="47468" y="410458"/>
                  </a:moveTo>
                  <a:lnTo>
                    <a:pt x="47468" y="379744"/>
                  </a:lnTo>
                </a:path>
                <a:path w="47625" h="1591945">
                  <a:moveTo>
                    <a:pt x="47468" y="349029"/>
                  </a:moveTo>
                  <a:lnTo>
                    <a:pt x="47468" y="318314"/>
                  </a:lnTo>
                </a:path>
                <a:path w="47625" h="1591945">
                  <a:moveTo>
                    <a:pt x="47468" y="287600"/>
                  </a:moveTo>
                  <a:lnTo>
                    <a:pt x="47468" y="256885"/>
                  </a:lnTo>
                </a:path>
                <a:path w="47625" h="1591945">
                  <a:moveTo>
                    <a:pt x="47468" y="226171"/>
                  </a:moveTo>
                  <a:lnTo>
                    <a:pt x="47468" y="192664"/>
                  </a:lnTo>
                </a:path>
                <a:path w="47625" h="1591945">
                  <a:moveTo>
                    <a:pt x="47468" y="161949"/>
                  </a:moveTo>
                  <a:lnTo>
                    <a:pt x="47468" y="131235"/>
                  </a:lnTo>
                </a:path>
                <a:path w="47625" h="1591945">
                  <a:moveTo>
                    <a:pt x="47468" y="100520"/>
                  </a:moveTo>
                  <a:lnTo>
                    <a:pt x="47468" y="69805"/>
                  </a:lnTo>
                </a:path>
                <a:path w="47625" h="1591945">
                  <a:moveTo>
                    <a:pt x="47468" y="39091"/>
                  </a:moveTo>
                  <a:lnTo>
                    <a:pt x="47468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10202830" y="6952667"/>
              <a:ext cx="47625" cy="1591945"/>
            </a:xfrm>
            <a:custGeom>
              <a:avLst/>
              <a:gdLst/>
              <a:ahLst/>
              <a:cxnLst/>
              <a:rect l="l" t="t" r="r" b="b"/>
              <a:pathLst>
                <a:path w="47625" h="1591945">
                  <a:moveTo>
                    <a:pt x="0" y="1558067"/>
                  </a:moveTo>
                  <a:lnTo>
                    <a:pt x="0" y="1527353"/>
                  </a:lnTo>
                </a:path>
                <a:path w="47625" h="1591945">
                  <a:moveTo>
                    <a:pt x="0" y="1496638"/>
                  </a:moveTo>
                  <a:lnTo>
                    <a:pt x="0" y="1465923"/>
                  </a:lnTo>
                </a:path>
                <a:path w="47625" h="1591945">
                  <a:moveTo>
                    <a:pt x="0" y="1435209"/>
                  </a:moveTo>
                  <a:lnTo>
                    <a:pt x="0" y="1404494"/>
                  </a:lnTo>
                </a:path>
                <a:path w="47625" h="1591945">
                  <a:moveTo>
                    <a:pt x="0" y="1373780"/>
                  </a:moveTo>
                  <a:lnTo>
                    <a:pt x="0" y="1348650"/>
                  </a:lnTo>
                </a:path>
                <a:path w="47625" h="1591945">
                  <a:moveTo>
                    <a:pt x="0" y="505394"/>
                  </a:moveTo>
                  <a:lnTo>
                    <a:pt x="0" y="471887"/>
                  </a:lnTo>
                </a:path>
                <a:path w="47625" h="1591945">
                  <a:moveTo>
                    <a:pt x="0" y="441173"/>
                  </a:moveTo>
                  <a:lnTo>
                    <a:pt x="0" y="410458"/>
                  </a:lnTo>
                </a:path>
                <a:path w="47625" h="1591945">
                  <a:moveTo>
                    <a:pt x="0" y="379744"/>
                  </a:moveTo>
                  <a:lnTo>
                    <a:pt x="0" y="349029"/>
                  </a:lnTo>
                </a:path>
                <a:path w="47625" h="1591945">
                  <a:moveTo>
                    <a:pt x="0" y="318314"/>
                  </a:moveTo>
                  <a:lnTo>
                    <a:pt x="0" y="287600"/>
                  </a:lnTo>
                </a:path>
                <a:path w="47625" h="1591945">
                  <a:moveTo>
                    <a:pt x="0" y="256885"/>
                  </a:moveTo>
                  <a:lnTo>
                    <a:pt x="0" y="226171"/>
                  </a:lnTo>
                </a:path>
                <a:path w="47625" h="1591945">
                  <a:moveTo>
                    <a:pt x="0" y="192664"/>
                  </a:moveTo>
                  <a:lnTo>
                    <a:pt x="0" y="161949"/>
                  </a:lnTo>
                </a:path>
                <a:path w="47625" h="1591945">
                  <a:moveTo>
                    <a:pt x="0" y="131235"/>
                  </a:moveTo>
                  <a:lnTo>
                    <a:pt x="0" y="100520"/>
                  </a:lnTo>
                </a:path>
                <a:path w="47625" h="1591945">
                  <a:moveTo>
                    <a:pt x="0" y="69805"/>
                  </a:moveTo>
                  <a:lnTo>
                    <a:pt x="0" y="39091"/>
                  </a:lnTo>
                </a:path>
                <a:path w="47625" h="1591945">
                  <a:moveTo>
                    <a:pt x="0" y="8376"/>
                  </a:moveTo>
                  <a:lnTo>
                    <a:pt x="0" y="0"/>
                  </a:lnTo>
                </a:path>
                <a:path w="47625" h="1591945">
                  <a:moveTo>
                    <a:pt x="47468" y="1591574"/>
                  </a:moveTo>
                  <a:lnTo>
                    <a:pt x="47468" y="1558067"/>
                  </a:lnTo>
                </a:path>
                <a:path w="47625" h="1591945">
                  <a:moveTo>
                    <a:pt x="47468" y="1527353"/>
                  </a:moveTo>
                  <a:lnTo>
                    <a:pt x="47468" y="1496638"/>
                  </a:lnTo>
                </a:path>
                <a:path w="47625" h="1591945">
                  <a:moveTo>
                    <a:pt x="47468" y="1465923"/>
                  </a:moveTo>
                  <a:lnTo>
                    <a:pt x="47468" y="1435209"/>
                  </a:lnTo>
                </a:path>
                <a:path w="47625" h="1591945">
                  <a:moveTo>
                    <a:pt x="47468" y="1404494"/>
                  </a:moveTo>
                  <a:lnTo>
                    <a:pt x="47468" y="1373780"/>
                  </a:lnTo>
                </a:path>
                <a:path w="47625" h="1591945">
                  <a:moveTo>
                    <a:pt x="47468" y="522148"/>
                  </a:moveTo>
                  <a:lnTo>
                    <a:pt x="47468" y="505394"/>
                  </a:lnTo>
                </a:path>
                <a:path w="47625" h="1591945">
                  <a:moveTo>
                    <a:pt x="47468" y="471887"/>
                  </a:moveTo>
                  <a:lnTo>
                    <a:pt x="47468" y="441173"/>
                  </a:lnTo>
                </a:path>
                <a:path w="47625" h="1591945">
                  <a:moveTo>
                    <a:pt x="47468" y="410458"/>
                  </a:moveTo>
                  <a:lnTo>
                    <a:pt x="47468" y="379744"/>
                  </a:lnTo>
                </a:path>
                <a:path w="47625" h="1591945">
                  <a:moveTo>
                    <a:pt x="47468" y="349029"/>
                  </a:moveTo>
                  <a:lnTo>
                    <a:pt x="47468" y="318314"/>
                  </a:lnTo>
                </a:path>
                <a:path w="47625" h="1591945">
                  <a:moveTo>
                    <a:pt x="47468" y="287600"/>
                  </a:moveTo>
                  <a:lnTo>
                    <a:pt x="47468" y="256885"/>
                  </a:lnTo>
                </a:path>
                <a:path w="47625" h="1591945">
                  <a:moveTo>
                    <a:pt x="47468" y="226171"/>
                  </a:moveTo>
                  <a:lnTo>
                    <a:pt x="47468" y="192664"/>
                  </a:lnTo>
                </a:path>
                <a:path w="47625" h="1591945">
                  <a:moveTo>
                    <a:pt x="47468" y="161949"/>
                  </a:moveTo>
                  <a:lnTo>
                    <a:pt x="47468" y="131235"/>
                  </a:lnTo>
                </a:path>
                <a:path w="47625" h="1591945">
                  <a:moveTo>
                    <a:pt x="47468" y="100520"/>
                  </a:moveTo>
                  <a:lnTo>
                    <a:pt x="47468" y="69805"/>
                  </a:lnTo>
                </a:path>
                <a:path w="47625" h="1591945">
                  <a:moveTo>
                    <a:pt x="47468" y="39091"/>
                  </a:moveTo>
                  <a:lnTo>
                    <a:pt x="47468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10297766" y="6952667"/>
              <a:ext cx="45085" cy="1591945"/>
            </a:xfrm>
            <a:custGeom>
              <a:avLst/>
              <a:gdLst/>
              <a:ahLst/>
              <a:cxnLst/>
              <a:rect l="l" t="t" r="r" b="b"/>
              <a:pathLst>
                <a:path w="45084" h="1591945">
                  <a:moveTo>
                    <a:pt x="0" y="1558067"/>
                  </a:moveTo>
                  <a:lnTo>
                    <a:pt x="0" y="1527353"/>
                  </a:lnTo>
                </a:path>
                <a:path w="45084" h="1591945">
                  <a:moveTo>
                    <a:pt x="0" y="1496638"/>
                  </a:moveTo>
                  <a:lnTo>
                    <a:pt x="0" y="1465923"/>
                  </a:lnTo>
                </a:path>
                <a:path w="45084" h="1591945">
                  <a:moveTo>
                    <a:pt x="0" y="1435209"/>
                  </a:moveTo>
                  <a:lnTo>
                    <a:pt x="0" y="1404494"/>
                  </a:lnTo>
                </a:path>
                <a:path w="45084" h="1591945">
                  <a:moveTo>
                    <a:pt x="0" y="1373780"/>
                  </a:moveTo>
                  <a:lnTo>
                    <a:pt x="0" y="1348650"/>
                  </a:lnTo>
                </a:path>
                <a:path w="45084" h="1591945">
                  <a:moveTo>
                    <a:pt x="0" y="505394"/>
                  </a:moveTo>
                  <a:lnTo>
                    <a:pt x="0" y="471887"/>
                  </a:lnTo>
                </a:path>
                <a:path w="45084" h="1591945">
                  <a:moveTo>
                    <a:pt x="0" y="441173"/>
                  </a:moveTo>
                  <a:lnTo>
                    <a:pt x="0" y="410458"/>
                  </a:lnTo>
                </a:path>
                <a:path w="45084" h="1591945">
                  <a:moveTo>
                    <a:pt x="0" y="379744"/>
                  </a:moveTo>
                  <a:lnTo>
                    <a:pt x="0" y="349029"/>
                  </a:lnTo>
                </a:path>
                <a:path w="45084" h="1591945">
                  <a:moveTo>
                    <a:pt x="0" y="318314"/>
                  </a:moveTo>
                  <a:lnTo>
                    <a:pt x="0" y="287600"/>
                  </a:lnTo>
                </a:path>
                <a:path w="45084" h="1591945">
                  <a:moveTo>
                    <a:pt x="0" y="256885"/>
                  </a:moveTo>
                  <a:lnTo>
                    <a:pt x="0" y="226171"/>
                  </a:lnTo>
                </a:path>
                <a:path w="45084" h="1591945">
                  <a:moveTo>
                    <a:pt x="0" y="192664"/>
                  </a:moveTo>
                  <a:lnTo>
                    <a:pt x="0" y="161949"/>
                  </a:lnTo>
                </a:path>
                <a:path w="45084" h="1591945">
                  <a:moveTo>
                    <a:pt x="0" y="131235"/>
                  </a:moveTo>
                  <a:lnTo>
                    <a:pt x="0" y="100520"/>
                  </a:lnTo>
                </a:path>
                <a:path w="45084" h="1591945">
                  <a:moveTo>
                    <a:pt x="0" y="69805"/>
                  </a:moveTo>
                  <a:lnTo>
                    <a:pt x="0" y="39091"/>
                  </a:lnTo>
                </a:path>
                <a:path w="45084" h="1591945">
                  <a:moveTo>
                    <a:pt x="0" y="8376"/>
                  </a:moveTo>
                  <a:lnTo>
                    <a:pt x="0" y="0"/>
                  </a:lnTo>
                </a:path>
                <a:path w="45084" h="1591945">
                  <a:moveTo>
                    <a:pt x="44675" y="1591574"/>
                  </a:moveTo>
                  <a:lnTo>
                    <a:pt x="44675" y="1558067"/>
                  </a:lnTo>
                </a:path>
                <a:path w="45084" h="1591945">
                  <a:moveTo>
                    <a:pt x="44675" y="1527353"/>
                  </a:moveTo>
                  <a:lnTo>
                    <a:pt x="44675" y="1496638"/>
                  </a:lnTo>
                </a:path>
                <a:path w="45084" h="1591945">
                  <a:moveTo>
                    <a:pt x="44675" y="1465923"/>
                  </a:moveTo>
                  <a:lnTo>
                    <a:pt x="44675" y="1435209"/>
                  </a:lnTo>
                </a:path>
                <a:path w="45084" h="1591945">
                  <a:moveTo>
                    <a:pt x="44675" y="1404494"/>
                  </a:moveTo>
                  <a:lnTo>
                    <a:pt x="44675" y="1373780"/>
                  </a:lnTo>
                </a:path>
                <a:path w="45084" h="1591945">
                  <a:moveTo>
                    <a:pt x="44675" y="522148"/>
                  </a:moveTo>
                  <a:lnTo>
                    <a:pt x="44675" y="505394"/>
                  </a:lnTo>
                </a:path>
                <a:path w="45084" h="1591945">
                  <a:moveTo>
                    <a:pt x="44675" y="471887"/>
                  </a:moveTo>
                  <a:lnTo>
                    <a:pt x="44675" y="441173"/>
                  </a:lnTo>
                </a:path>
                <a:path w="45084" h="1591945">
                  <a:moveTo>
                    <a:pt x="44675" y="410458"/>
                  </a:moveTo>
                  <a:lnTo>
                    <a:pt x="44675" y="379744"/>
                  </a:lnTo>
                </a:path>
                <a:path w="45084" h="1591945">
                  <a:moveTo>
                    <a:pt x="44675" y="349029"/>
                  </a:moveTo>
                  <a:lnTo>
                    <a:pt x="44675" y="318314"/>
                  </a:lnTo>
                </a:path>
                <a:path w="45084" h="1591945">
                  <a:moveTo>
                    <a:pt x="44675" y="287600"/>
                  </a:moveTo>
                  <a:lnTo>
                    <a:pt x="44675" y="256885"/>
                  </a:lnTo>
                </a:path>
                <a:path w="45084" h="1591945">
                  <a:moveTo>
                    <a:pt x="44675" y="226171"/>
                  </a:moveTo>
                  <a:lnTo>
                    <a:pt x="44675" y="192664"/>
                  </a:lnTo>
                </a:path>
                <a:path w="45084" h="1591945">
                  <a:moveTo>
                    <a:pt x="44675" y="161949"/>
                  </a:moveTo>
                  <a:lnTo>
                    <a:pt x="44675" y="131235"/>
                  </a:lnTo>
                </a:path>
                <a:path w="45084" h="1591945">
                  <a:moveTo>
                    <a:pt x="44675" y="100520"/>
                  </a:moveTo>
                  <a:lnTo>
                    <a:pt x="44675" y="69805"/>
                  </a:lnTo>
                </a:path>
                <a:path w="45084" h="1591945">
                  <a:moveTo>
                    <a:pt x="44675" y="39091"/>
                  </a:moveTo>
                  <a:lnTo>
                    <a:pt x="44675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10389909" y="6952667"/>
              <a:ext cx="47625" cy="1591945"/>
            </a:xfrm>
            <a:custGeom>
              <a:avLst/>
              <a:gdLst/>
              <a:ahLst/>
              <a:cxnLst/>
              <a:rect l="l" t="t" r="r" b="b"/>
              <a:pathLst>
                <a:path w="47625" h="1591945">
                  <a:moveTo>
                    <a:pt x="0" y="1558067"/>
                  </a:moveTo>
                  <a:lnTo>
                    <a:pt x="0" y="1527353"/>
                  </a:lnTo>
                </a:path>
                <a:path w="47625" h="1591945">
                  <a:moveTo>
                    <a:pt x="0" y="1496638"/>
                  </a:moveTo>
                  <a:lnTo>
                    <a:pt x="0" y="1465923"/>
                  </a:lnTo>
                </a:path>
                <a:path w="47625" h="1591945">
                  <a:moveTo>
                    <a:pt x="0" y="1435209"/>
                  </a:moveTo>
                  <a:lnTo>
                    <a:pt x="0" y="1404494"/>
                  </a:lnTo>
                </a:path>
                <a:path w="47625" h="1591945">
                  <a:moveTo>
                    <a:pt x="0" y="1373780"/>
                  </a:moveTo>
                  <a:lnTo>
                    <a:pt x="0" y="1348650"/>
                  </a:lnTo>
                </a:path>
                <a:path w="47625" h="1591945">
                  <a:moveTo>
                    <a:pt x="0" y="505394"/>
                  </a:moveTo>
                  <a:lnTo>
                    <a:pt x="0" y="471887"/>
                  </a:lnTo>
                </a:path>
                <a:path w="47625" h="1591945">
                  <a:moveTo>
                    <a:pt x="0" y="441173"/>
                  </a:moveTo>
                  <a:lnTo>
                    <a:pt x="0" y="410458"/>
                  </a:lnTo>
                </a:path>
                <a:path w="47625" h="1591945">
                  <a:moveTo>
                    <a:pt x="0" y="379744"/>
                  </a:moveTo>
                  <a:lnTo>
                    <a:pt x="0" y="349029"/>
                  </a:lnTo>
                </a:path>
                <a:path w="47625" h="1591945">
                  <a:moveTo>
                    <a:pt x="0" y="318314"/>
                  </a:moveTo>
                  <a:lnTo>
                    <a:pt x="0" y="287600"/>
                  </a:lnTo>
                </a:path>
                <a:path w="47625" h="1591945">
                  <a:moveTo>
                    <a:pt x="0" y="256885"/>
                  </a:moveTo>
                  <a:lnTo>
                    <a:pt x="0" y="226171"/>
                  </a:lnTo>
                </a:path>
                <a:path w="47625" h="1591945">
                  <a:moveTo>
                    <a:pt x="0" y="192664"/>
                  </a:moveTo>
                  <a:lnTo>
                    <a:pt x="0" y="161949"/>
                  </a:lnTo>
                </a:path>
                <a:path w="47625" h="1591945">
                  <a:moveTo>
                    <a:pt x="0" y="131235"/>
                  </a:moveTo>
                  <a:lnTo>
                    <a:pt x="0" y="100520"/>
                  </a:lnTo>
                </a:path>
                <a:path w="47625" h="1591945">
                  <a:moveTo>
                    <a:pt x="0" y="69805"/>
                  </a:moveTo>
                  <a:lnTo>
                    <a:pt x="0" y="39091"/>
                  </a:lnTo>
                </a:path>
                <a:path w="47625" h="1591945">
                  <a:moveTo>
                    <a:pt x="0" y="8376"/>
                  </a:moveTo>
                  <a:lnTo>
                    <a:pt x="0" y="0"/>
                  </a:lnTo>
                </a:path>
                <a:path w="47625" h="1591945">
                  <a:moveTo>
                    <a:pt x="47468" y="1591574"/>
                  </a:moveTo>
                  <a:lnTo>
                    <a:pt x="47468" y="1558067"/>
                  </a:lnTo>
                </a:path>
                <a:path w="47625" h="1591945">
                  <a:moveTo>
                    <a:pt x="47468" y="1527353"/>
                  </a:moveTo>
                  <a:lnTo>
                    <a:pt x="47468" y="1496638"/>
                  </a:lnTo>
                </a:path>
                <a:path w="47625" h="1591945">
                  <a:moveTo>
                    <a:pt x="47468" y="1465923"/>
                  </a:moveTo>
                  <a:lnTo>
                    <a:pt x="47468" y="1435209"/>
                  </a:lnTo>
                </a:path>
                <a:path w="47625" h="1591945">
                  <a:moveTo>
                    <a:pt x="47468" y="1404494"/>
                  </a:moveTo>
                  <a:lnTo>
                    <a:pt x="47468" y="1373780"/>
                  </a:lnTo>
                </a:path>
                <a:path w="47625" h="1591945">
                  <a:moveTo>
                    <a:pt x="47468" y="522148"/>
                  </a:moveTo>
                  <a:lnTo>
                    <a:pt x="47468" y="505394"/>
                  </a:lnTo>
                </a:path>
                <a:path w="47625" h="1591945">
                  <a:moveTo>
                    <a:pt x="47468" y="471887"/>
                  </a:moveTo>
                  <a:lnTo>
                    <a:pt x="47468" y="441173"/>
                  </a:lnTo>
                </a:path>
                <a:path w="47625" h="1591945">
                  <a:moveTo>
                    <a:pt x="47468" y="410458"/>
                  </a:moveTo>
                  <a:lnTo>
                    <a:pt x="47468" y="379744"/>
                  </a:lnTo>
                </a:path>
                <a:path w="47625" h="1591945">
                  <a:moveTo>
                    <a:pt x="47468" y="349029"/>
                  </a:moveTo>
                  <a:lnTo>
                    <a:pt x="47468" y="318314"/>
                  </a:lnTo>
                </a:path>
                <a:path w="47625" h="1591945">
                  <a:moveTo>
                    <a:pt x="47468" y="287600"/>
                  </a:moveTo>
                  <a:lnTo>
                    <a:pt x="47468" y="256885"/>
                  </a:lnTo>
                </a:path>
                <a:path w="47625" h="1591945">
                  <a:moveTo>
                    <a:pt x="47468" y="226171"/>
                  </a:moveTo>
                  <a:lnTo>
                    <a:pt x="47468" y="192664"/>
                  </a:lnTo>
                </a:path>
                <a:path w="47625" h="1591945">
                  <a:moveTo>
                    <a:pt x="47468" y="161949"/>
                  </a:moveTo>
                  <a:lnTo>
                    <a:pt x="47468" y="131235"/>
                  </a:lnTo>
                </a:path>
                <a:path w="47625" h="1591945">
                  <a:moveTo>
                    <a:pt x="47468" y="100520"/>
                  </a:moveTo>
                  <a:lnTo>
                    <a:pt x="47468" y="69805"/>
                  </a:lnTo>
                </a:path>
                <a:path w="47625" h="1591945">
                  <a:moveTo>
                    <a:pt x="47468" y="39091"/>
                  </a:moveTo>
                  <a:lnTo>
                    <a:pt x="47468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10482053" y="6952667"/>
              <a:ext cx="47625" cy="1591945"/>
            </a:xfrm>
            <a:custGeom>
              <a:avLst/>
              <a:gdLst/>
              <a:ahLst/>
              <a:cxnLst/>
              <a:rect l="l" t="t" r="r" b="b"/>
              <a:pathLst>
                <a:path w="47625" h="1591945">
                  <a:moveTo>
                    <a:pt x="0" y="1558067"/>
                  </a:moveTo>
                  <a:lnTo>
                    <a:pt x="0" y="1527353"/>
                  </a:lnTo>
                </a:path>
                <a:path w="47625" h="1591945">
                  <a:moveTo>
                    <a:pt x="0" y="1496638"/>
                  </a:moveTo>
                  <a:lnTo>
                    <a:pt x="0" y="1465923"/>
                  </a:lnTo>
                </a:path>
                <a:path w="47625" h="1591945">
                  <a:moveTo>
                    <a:pt x="0" y="1435209"/>
                  </a:moveTo>
                  <a:lnTo>
                    <a:pt x="0" y="1404494"/>
                  </a:lnTo>
                </a:path>
                <a:path w="47625" h="1591945">
                  <a:moveTo>
                    <a:pt x="0" y="1373780"/>
                  </a:moveTo>
                  <a:lnTo>
                    <a:pt x="0" y="1348650"/>
                  </a:lnTo>
                </a:path>
                <a:path w="47625" h="1591945">
                  <a:moveTo>
                    <a:pt x="0" y="505394"/>
                  </a:moveTo>
                  <a:lnTo>
                    <a:pt x="0" y="471887"/>
                  </a:lnTo>
                </a:path>
                <a:path w="47625" h="1591945">
                  <a:moveTo>
                    <a:pt x="0" y="441173"/>
                  </a:moveTo>
                  <a:lnTo>
                    <a:pt x="0" y="410458"/>
                  </a:lnTo>
                </a:path>
                <a:path w="47625" h="1591945">
                  <a:moveTo>
                    <a:pt x="0" y="379744"/>
                  </a:moveTo>
                  <a:lnTo>
                    <a:pt x="0" y="349029"/>
                  </a:lnTo>
                </a:path>
                <a:path w="47625" h="1591945">
                  <a:moveTo>
                    <a:pt x="0" y="318314"/>
                  </a:moveTo>
                  <a:lnTo>
                    <a:pt x="0" y="287600"/>
                  </a:lnTo>
                </a:path>
                <a:path w="47625" h="1591945">
                  <a:moveTo>
                    <a:pt x="0" y="256885"/>
                  </a:moveTo>
                  <a:lnTo>
                    <a:pt x="0" y="226171"/>
                  </a:lnTo>
                </a:path>
                <a:path w="47625" h="1591945">
                  <a:moveTo>
                    <a:pt x="0" y="192664"/>
                  </a:moveTo>
                  <a:lnTo>
                    <a:pt x="0" y="161949"/>
                  </a:lnTo>
                </a:path>
                <a:path w="47625" h="1591945">
                  <a:moveTo>
                    <a:pt x="0" y="131235"/>
                  </a:moveTo>
                  <a:lnTo>
                    <a:pt x="0" y="100520"/>
                  </a:lnTo>
                </a:path>
                <a:path w="47625" h="1591945">
                  <a:moveTo>
                    <a:pt x="0" y="69805"/>
                  </a:moveTo>
                  <a:lnTo>
                    <a:pt x="0" y="39091"/>
                  </a:lnTo>
                </a:path>
                <a:path w="47625" h="1591945">
                  <a:moveTo>
                    <a:pt x="0" y="8376"/>
                  </a:moveTo>
                  <a:lnTo>
                    <a:pt x="0" y="0"/>
                  </a:lnTo>
                </a:path>
                <a:path w="47625" h="1591945">
                  <a:moveTo>
                    <a:pt x="47468" y="1591574"/>
                  </a:moveTo>
                  <a:lnTo>
                    <a:pt x="47468" y="1558067"/>
                  </a:lnTo>
                </a:path>
                <a:path w="47625" h="1591945">
                  <a:moveTo>
                    <a:pt x="47468" y="1527353"/>
                  </a:moveTo>
                  <a:lnTo>
                    <a:pt x="47468" y="1496638"/>
                  </a:lnTo>
                </a:path>
                <a:path w="47625" h="1591945">
                  <a:moveTo>
                    <a:pt x="47468" y="1465923"/>
                  </a:moveTo>
                  <a:lnTo>
                    <a:pt x="47468" y="1435209"/>
                  </a:lnTo>
                </a:path>
                <a:path w="47625" h="1591945">
                  <a:moveTo>
                    <a:pt x="47468" y="1404494"/>
                  </a:moveTo>
                  <a:lnTo>
                    <a:pt x="47468" y="1373780"/>
                  </a:lnTo>
                </a:path>
                <a:path w="47625" h="1591945">
                  <a:moveTo>
                    <a:pt x="47468" y="522148"/>
                  </a:moveTo>
                  <a:lnTo>
                    <a:pt x="47468" y="505394"/>
                  </a:lnTo>
                </a:path>
                <a:path w="47625" h="1591945">
                  <a:moveTo>
                    <a:pt x="47468" y="471887"/>
                  </a:moveTo>
                  <a:lnTo>
                    <a:pt x="47468" y="441173"/>
                  </a:lnTo>
                </a:path>
                <a:path w="47625" h="1591945">
                  <a:moveTo>
                    <a:pt x="47468" y="410458"/>
                  </a:moveTo>
                  <a:lnTo>
                    <a:pt x="47468" y="379744"/>
                  </a:lnTo>
                </a:path>
                <a:path w="47625" h="1591945">
                  <a:moveTo>
                    <a:pt x="47468" y="349029"/>
                  </a:moveTo>
                  <a:lnTo>
                    <a:pt x="47468" y="318314"/>
                  </a:lnTo>
                </a:path>
                <a:path w="47625" h="1591945">
                  <a:moveTo>
                    <a:pt x="47468" y="287600"/>
                  </a:moveTo>
                  <a:lnTo>
                    <a:pt x="47468" y="256885"/>
                  </a:lnTo>
                </a:path>
                <a:path w="47625" h="1591945">
                  <a:moveTo>
                    <a:pt x="47468" y="226171"/>
                  </a:moveTo>
                  <a:lnTo>
                    <a:pt x="47468" y="192664"/>
                  </a:lnTo>
                </a:path>
                <a:path w="47625" h="1591945">
                  <a:moveTo>
                    <a:pt x="47468" y="161949"/>
                  </a:moveTo>
                  <a:lnTo>
                    <a:pt x="47468" y="131235"/>
                  </a:lnTo>
                </a:path>
                <a:path w="47625" h="1591945">
                  <a:moveTo>
                    <a:pt x="47468" y="100520"/>
                  </a:moveTo>
                  <a:lnTo>
                    <a:pt x="47468" y="69805"/>
                  </a:lnTo>
                </a:path>
                <a:path w="47625" h="1591945">
                  <a:moveTo>
                    <a:pt x="47468" y="39091"/>
                  </a:moveTo>
                  <a:lnTo>
                    <a:pt x="47468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10576989" y="6952667"/>
              <a:ext cx="45085" cy="1591945"/>
            </a:xfrm>
            <a:custGeom>
              <a:avLst/>
              <a:gdLst/>
              <a:ahLst/>
              <a:cxnLst/>
              <a:rect l="l" t="t" r="r" b="b"/>
              <a:pathLst>
                <a:path w="45084" h="1591945">
                  <a:moveTo>
                    <a:pt x="0" y="1558067"/>
                  </a:moveTo>
                  <a:lnTo>
                    <a:pt x="0" y="1527353"/>
                  </a:lnTo>
                </a:path>
                <a:path w="45084" h="1591945">
                  <a:moveTo>
                    <a:pt x="0" y="1496638"/>
                  </a:moveTo>
                  <a:lnTo>
                    <a:pt x="0" y="1465923"/>
                  </a:lnTo>
                </a:path>
                <a:path w="45084" h="1591945">
                  <a:moveTo>
                    <a:pt x="0" y="1435209"/>
                  </a:moveTo>
                  <a:lnTo>
                    <a:pt x="0" y="1404494"/>
                  </a:lnTo>
                </a:path>
                <a:path w="45084" h="1591945">
                  <a:moveTo>
                    <a:pt x="0" y="1373780"/>
                  </a:moveTo>
                  <a:lnTo>
                    <a:pt x="0" y="1348650"/>
                  </a:lnTo>
                </a:path>
                <a:path w="45084" h="1591945">
                  <a:moveTo>
                    <a:pt x="0" y="505394"/>
                  </a:moveTo>
                  <a:lnTo>
                    <a:pt x="0" y="471887"/>
                  </a:lnTo>
                </a:path>
                <a:path w="45084" h="1591945">
                  <a:moveTo>
                    <a:pt x="0" y="441173"/>
                  </a:moveTo>
                  <a:lnTo>
                    <a:pt x="0" y="410458"/>
                  </a:lnTo>
                </a:path>
                <a:path w="45084" h="1591945">
                  <a:moveTo>
                    <a:pt x="0" y="379744"/>
                  </a:moveTo>
                  <a:lnTo>
                    <a:pt x="0" y="349029"/>
                  </a:lnTo>
                </a:path>
                <a:path w="45084" h="1591945">
                  <a:moveTo>
                    <a:pt x="0" y="318314"/>
                  </a:moveTo>
                  <a:lnTo>
                    <a:pt x="0" y="287600"/>
                  </a:lnTo>
                </a:path>
                <a:path w="45084" h="1591945">
                  <a:moveTo>
                    <a:pt x="0" y="256885"/>
                  </a:moveTo>
                  <a:lnTo>
                    <a:pt x="0" y="226171"/>
                  </a:lnTo>
                </a:path>
                <a:path w="45084" h="1591945">
                  <a:moveTo>
                    <a:pt x="0" y="192664"/>
                  </a:moveTo>
                  <a:lnTo>
                    <a:pt x="0" y="161949"/>
                  </a:lnTo>
                </a:path>
                <a:path w="45084" h="1591945">
                  <a:moveTo>
                    <a:pt x="0" y="131235"/>
                  </a:moveTo>
                  <a:lnTo>
                    <a:pt x="0" y="100520"/>
                  </a:lnTo>
                </a:path>
                <a:path w="45084" h="1591945">
                  <a:moveTo>
                    <a:pt x="0" y="69805"/>
                  </a:moveTo>
                  <a:lnTo>
                    <a:pt x="0" y="39091"/>
                  </a:lnTo>
                </a:path>
                <a:path w="45084" h="1591945">
                  <a:moveTo>
                    <a:pt x="0" y="8376"/>
                  </a:moveTo>
                  <a:lnTo>
                    <a:pt x="0" y="0"/>
                  </a:lnTo>
                </a:path>
                <a:path w="45084" h="1591945">
                  <a:moveTo>
                    <a:pt x="44675" y="1591574"/>
                  </a:moveTo>
                  <a:lnTo>
                    <a:pt x="44675" y="1558067"/>
                  </a:lnTo>
                </a:path>
                <a:path w="45084" h="1591945">
                  <a:moveTo>
                    <a:pt x="44675" y="1527353"/>
                  </a:moveTo>
                  <a:lnTo>
                    <a:pt x="44675" y="1496638"/>
                  </a:lnTo>
                </a:path>
                <a:path w="45084" h="1591945">
                  <a:moveTo>
                    <a:pt x="44675" y="1465923"/>
                  </a:moveTo>
                  <a:lnTo>
                    <a:pt x="44675" y="1435209"/>
                  </a:lnTo>
                </a:path>
                <a:path w="45084" h="1591945">
                  <a:moveTo>
                    <a:pt x="44675" y="1404494"/>
                  </a:moveTo>
                  <a:lnTo>
                    <a:pt x="44675" y="1373780"/>
                  </a:lnTo>
                </a:path>
                <a:path w="45084" h="1591945">
                  <a:moveTo>
                    <a:pt x="44675" y="1343065"/>
                  </a:moveTo>
                  <a:lnTo>
                    <a:pt x="44675" y="1312350"/>
                  </a:lnTo>
                </a:path>
                <a:path w="45084" h="1591945">
                  <a:moveTo>
                    <a:pt x="44675" y="1278844"/>
                  </a:moveTo>
                  <a:lnTo>
                    <a:pt x="44675" y="1248129"/>
                  </a:lnTo>
                </a:path>
                <a:path w="45084" h="1591945">
                  <a:moveTo>
                    <a:pt x="44675" y="1217414"/>
                  </a:moveTo>
                  <a:lnTo>
                    <a:pt x="44675" y="1186700"/>
                  </a:lnTo>
                </a:path>
                <a:path w="45084" h="1591945">
                  <a:moveTo>
                    <a:pt x="44675" y="1155985"/>
                  </a:moveTo>
                  <a:lnTo>
                    <a:pt x="44675" y="1125271"/>
                  </a:lnTo>
                </a:path>
                <a:path w="45084" h="1591945">
                  <a:moveTo>
                    <a:pt x="44675" y="1094556"/>
                  </a:moveTo>
                  <a:lnTo>
                    <a:pt x="44675" y="1063841"/>
                  </a:lnTo>
                </a:path>
                <a:path w="45084" h="1591945">
                  <a:moveTo>
                    <a:pt x="44675" y="1033127"/>
                  </a:moveTo>
                  <a:lnTo>
                    <a:pt x="44675" y="999620"/>
                  </a:lnTo>
                </a:path>
                <a:path w="45084" h="1591945">
                  <a:moveTo>
                    <a:pt x="44675" y="968905"/>
                  </a:moveTo>
                  <a:lnTo>
                    <a:pt x="44675" y="938191"/>
                  </a:lnTo>
                </a:path>
                <a:path w="45084" h="1591945">
                  <a:moveTo>
                    <a:pt x="44675" y="907476"/>
                  </a:moveTo>
                  <a:lnTo>
                    <a:pt x="44675" y="876762"/>
                  </a:lnTo>
                </a:path>
                <a:path w="45084" h="1591945">
                  <a:moveTo>
                    <a:pt x="44675" y="846047"/>
                  </a:moveTo>
                  <a:lnTo>
                    <a:pt x="44675" y="815332"/>
                  </a:lnTo>
                </a:path>
                <a:path w="45084" h="1591945">
                  <a:moveTo>
                    <a:pt x="44675" y="784618"/>
                  </a:moveTo>
                  <a:lnTo>
                    <a:pt x="44675" y="751111"/>
                  </a:lnTo>
                </a:path>
                <a:path w="45084" h="1591945">
                  <a:moveTo>
                    <a:pt x="44675" y="720396"/>
                  </a:moveTo>
                  <a:lnTo>
                    <a:pt x="44675" y="689682"/>
                  </a:lnTo>
                </a:path>
                <a:path w="45084" h="1591945">
                  <a:moveTo>
                    <a:pt x="44675" y="658967"/>
                  </a:moveTo>
                  <a:lnTo>
                    <a:pt x="44675" y="628253"/>
                  </a:lnTo>
                </a:path>
                <a:path w="45084" h="1591945">
                  <a:moveTo>
                    <a:pt x="44675" y="597538"/>
                  </a:moveTo>
                  <a:lnTo>
                    <a:pt x="44675" y="566823"/>
                  </a:lnTo>
                </a:path>
                <a:path w="45084" h="1591945">
                  <a:moveTo>
                    <a:pt x="44675" y="536109"/>
                  </a:moveTo>
                  <a:lnTo>
                    <a:pt x="44675" y="505394"/>
                  </a:lnTo>
                </a:path>
                <a:path w="45084" h="1591945">
                  <a:moveTo>
                    <a:pt x="44675" y="471887"/>
                  </a:moveTo>
                  <a:lnTo>
                    <a:pt x="44675" y="441173"/>
                  </a:lnTo>
                </a:path>
                <a:path w="45084" h="1591945">
                  <a:moveTo>
                    <a:pt x="44675" y="410458"/>
                  </a:moveTo>
                  <a:lnTo>
                    <a:pt x="44675" y="379744"/>
                  </a:lnTo>
                </a:path>
                <a:path w="45084" h="1591945">
                  <a:moveTo>
                    <a:pt x="44675" y="349029"/>
                  </a:moveTo>
                  <a:lnTo>
                    <a:pt x="44675" y="318314"/>
                  </a:lnTo>
                </a:path>
                <a:path w="45084" h="1591945">
                  <a:moveTo>
                    <a:pt x="44675" y="287600"/>
                  </a:moveTo>
                  <a:lnTo>
                    <a:pt x="44675" y="256885"/>
                  </a:lnTo>
                </a:path>
                <a:path w="45084" h="1591945">
                  <a:moveTo>
                    <a:pt x="44675" y="226171"/>
                  </a:moveTo>
                  <a:lnTo>
                    <a:pt x="44675" y="192664"/>
                  </a:lnTo>
                </a:path>
                <a:path w="45084" h="1591945">
                  <a:moveTo>
                    <a:pt x="44675" y="161949"/>
                  </a:moveTo>
                  <a:lnTo>
                    <a:pt x="44675" y="131235"/>
                  </a:lnTo>
                </a:path>
                <a:path w="45084" h="1591945">
                  <a:moveTo>
                    <a:pt x="44675" y="100520"/>
                  </a:moveTo>
                  <a:lnTo>
                    <a:pt x="44675" y="69805"/>
                  </a:lnTo>
                </a:path>
                <a:path w="45084" h="1591945">
                  <a:moveTo>
                    <a:pt x="44675" y="39091"/>
                  </a:moveTo>
                  <a:lnTo>
                    <a:pt x="44675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10669133" y="6952667"/>
              <a:ext cx="92710" cy="1583690"/>
            </a:xfrm>
            <a:custGeom>
              <a:avLst/>
              <a:gdLst/>
              <a:ahLst/>
              <a:cxnLst/>
              <a:rect l="l" t="t" r="r" b="b"/>
              <a:pathLst>
                <a:path w="92709" h="1583690">
                  <a:moveTo>
                    <a:pt x="0" y="1558067"/>
                  </a:moveTo>
                  <a:lnTo>
                    <a:pt x="0" y="1527353"/>
                  </a:lnTo>
                </a:path>
                <a:path w="92709" h="1583690">
                  <a:moveTo>
                    <a:pt x="0" y="1496638"/>
                  </a:moveTo>
                  <a:lnTo>
                    <a:pt x="0" y="1465923"/>
                  </a:lnTo>
                </a:path>
                <a:path w="92709" h="1583690">
                  <a:moveTo>
                    <a:pt x="0" y="1435209"/>
                  </a:moveTo>
                  <a:lnTo>
                    <a:pt x="0" y="1404494"/>
                  </a:lnTo>
                </a:path>
                <a:path w="92709" h="1583690">
                  <a:moveTo>
                    <a:pt x="0" y="1373780"/>
                  </a:moveTo>
                  <a:lnTo>
                    <a:pt x="0" y="1343065"/>
                  </a:lnTo>
                </a:path>
                <a:path w="92709" h="1583690">
                  <a:moveTo>
                    <a:pt x="0" y="1312350"/>
                  </a:moveTo>
                  <a:lnTo>
                    <a:pt x="0" y="1278844"/>
                  </a:lnTo>
                </a:path>
                <a:path w="92709" h="1583690">
                  <a:moveTo>
                    <a:pt x="0" y="1248129"/>
                  </a:moveTo>
                  <a:lnTo>
                    <a:pt x="0" y="1217414"/>
                  </a:lnTo>
                </a:path>
                <a:path w="92709" h="1583690">
                  <a:moveTo>
                    <a:pt x="0" y="1186700"/>
                  </a:moveTo>
                  <a:lnTo>
                    <a:pt x="0" y="1155985"/>
                  </a:lnTo>
                </a:path>
                <a:path w="92709" h="1583690">
                  <a:moveTo>
                    <a:pt x="0" y="1125271"/>
                  </a:moveTo>
                  <a:lnTo>
                    <a:pt x="0" y="1094556"/>
                  </a:lnTo>
                </a:path>
                <a:path w="92709" h="1583690">
                  <a:moveTo>
                    <a:pt x="0" y="1063841"/>
                  </a:moveTo>
                  <a:lnTo>
                    <a:pt x="0" y="1033127"/>
                  </a:lnTo>
                </a:path>
                <a:path w="92709" h="1583690">
                  <a:moveTo>
                    <a:pt x="0" y="999620"/>
                  </a:moveTo>
                  <a:lnTo>
                    <a:pt x="0" y="968905"/>
                  </a:lnTo>
                </a:path>
                <a:path w="92709" h="1583690">
                  <a:moveTo>
                    <a:pt x="0" y="938191"/>
                  </a:moveTo>
                  <a:lnTo>
                    <a:pt x="0" y="907476"/>
                  </a:lnTo>
                </a:path>
                <a:path w="92709" h="1583690">
                  <a:moveTo>
                    <a:pt x="0" y="876762"/>
                  </a:moveTo>
                  <a:lnTo>
                    <a:pt x="0" y="846047"/>
                  </a:lnTo>
                </a:path>
                <a:path w="92709" h="1583690">
                  <a:moveTo>
                    <a:pt x="0" y="815332"/>
                  </a:moveTo>
                  <a:lnTo>
                    <a:pt x="0" y="784618"/>
                  </a:lnTo>
                </a:path>
                <a:path w="92709" h="1583690">
                  <a:moveTo>
                    <a:pt x="0" y="751111"/>
                  </a:moveTo>
                  <a:lnTo>
                    <a:pt x="0" y="720396"/>
                  </a:lnTo>
                </a:path>
                <a:path w="92709" h="1583690">
                  <a:moveTo>
                    <a:pt x="0" y="689682"/>
                  </a:moveTo>
                  <a:lnTo>
                    <a:pt x="0" y="658967"/>
                  </a:lnTo>
                </a:path>
                <a:path w="92709" h="1583690">
                  <a:moveTo>
                    <a:pt x="0" y="628253"/>
                  </a:moveTo>
                  <a:lnTo>
                    <a:pt x="0" y="597538"/>
                  </a:lnTo>
                </a:path>
                <a:path w="92709" h="1583690">
                  <a:moveTo>
                    <a:pt x="0" y="566823"/>
                  </a:moveTo>
                  <a:lnTo>
                    <a:pt x="0" y="536109"/>
                  </a:lnTo>
                </a:path>
                <a:path w="92709" h="1583690">
                  <a:moveTo>
                    <a:pt x="0" y="505394"/>
                  </a:moveTo>
                  <a:lnTo>
                    <a:pt x="0" y="471887"/>
                  </a:lnTo>
                </a:path>
                <a:path w="92709" h="1583690">
                  <a:moveTo>
                    <a:pt x="0" y="441173"/>
                  </a:moveTo>
                  <a:lnTo>
                    <a:pt x="0" y="410458"/>
                  </a:lnTo>
                </a:path>
                <a:path w="92709" h="1583690">
                  <a:moveTo>
                    <a:pt x="0" y="379744"/>
                  </a:moveTo>
                  <a:lnTo>
                    <a:pt x="0" y="349029"/>
                  </a:lnTo>
                </a:path>
                <a:path w="92709" h="1583690">
                  <a:moveTo>
                    <a:pt x="0" y="318314"/>
                  </a:moveTo>
                  <a:lnTo>
                    <a:pt x="0" y="287600"/>
                  </a:lnTo>
                </a:path>
                <a:path w="92709" h="1583690">
                  <a:moveTo>
                    <a:pt x="0" y="256885"/>
                  </a:moveTo>
                  <a:lnTo>
                    <a:pt x="0" y="226171"/>
                  </a:lnTo>
                </a:path>
                <a:path w="92709" h="1583690">
                  <a:moveTo>
                    <a:pt x="0" y="192664"/>
                  </a:moveTo>
                  <a:lnTo>
                    <a:pt x="0" y="161949"/>
                  </a:lnTo>
                </a:path>
                <a:path w="92709" h="1583690">
                  <a:moveTo>
                    <a:pt x="0" y="131235"/>
                  </a:moveTo>
                  <a:lnTo>
                    <a:pt x="0" y="100520"/>
                  </a:lnTo>
                </a:path>
                <a:path w="92709" h="1583690">
                  <a:moveTo>
                    <a:pt x="0" y="69805"/>
                  </a:moveTo>
                  <a:lnTo>
                    <a:pt x="0" y="39091"/>
                  </a:lnTo>
                </a:path>
                <a:path w="92709" h="1583690">
                  <a:moveTo>
                    <a:pt x="0" y="8376"/>
                  </a:moveTo>
                  <a:lnTo>
                    <a:pt x="0" y="0"/>
                  </a:lnTo>
                </a:path>
                <a:path w="92709" h="1583690">
                  <a:moveTo>
                    <a:pt x="47468" y="1583197"/>
                  </a:moveTo>
                  <a:lnTo>
                    <a:pt x="47468" y="1558067"/>
                  </a:lnTo>
                </a:path>
                <a:path w="92709" h="1583690">
                  <a:moveTo>
                    <a:pt x="47468" y="1527353"/>
                  </a:moveTo>
                  <a:lnTo>
                    <a:pt x="47468" y="1496638"/>
                  </a:lnTo>
                </a:path>
                <a:path w="92709" h="1583690">
                  <a:moveTo>
                    <a:pt x="47468" y="1465923"/>
                  </a:moveTo>
                  <a:lnTo>
                    <a:pt x="47468" y="1435209"/>
                  </a:lnTo>
                </a:path>
                <a:path w="92709" h="1583690">
                  <a:moveTo>
                    <a:pt x="47468" y="1404494"/>
                  </a:moveTo>
                  <a:lnTo>
                    <a:pt x="47468" y="1373780"/>
                  </a:lnTo>
                </a:path>
                <a:path w="92709" h="1583690">
                  <a:moveTo>
                    <a:pt x="47468" y="1343065"/>
                  </a:moveTo>
                  <a:lnTo>
                    <a:pt x="47468" y="1312350"/>
                  </a:lnTo>
                </a:path>
                <a:path w="92709" h="1583690">
                  <a:moveTo>
                    <a:pt x="47468" y="1278844"/>
                  </a:moveTo>
                  <a:lnTo>
                    <a:pt x="47468" y="1248129"/>
                  </a:lnTo>
                </a:path>
                <a:path w="92709" h="1583690">
                  <a:moveTo>
                    <a:pt x="47468" y="1217414"/>
                  </a:moveTo>
                  <a:lnTo>
                    <a:pt x="47468" y="1186700"/>
                  </a:lnTo>
                </a:path>
                <a:path w="92709" h="1583690">
                  <a:moveTo>
                    <a:pt x="47468" y="1155985"/>
                  </a:moveTo>
                  <a:lnTo>
                    <a:pt x="47468" y="1125271"/>
                  </a:lnTo>
                </a:path>
                <a:path w="92709" h="1583690">
                  <a:moveTo>
                    <a:pt x="47468" y="1094556"/>
                  </a:moveTo>
                  <a:lnTo>
                    <a:pt x="47468" y="1063841"/>
                  </a:lnTo>
                </a:path>
                <a:path w="92709" h="1583690">
                  <a:moveTo>
                    <a:pt x="47468" y="1033127"/>
                  </a:moveTo>
                  <a:lnTo>
                    <a:pt x="47468" y="999620"/>
                  </a:lnTo>
                </a:path>
                <a:path w="92709" h="1583690">
                  <a:moveTo>
                    <a:pt x="47468" y="968905"/>
                  </a:moveTo>
                  <a:lnTo>
                    <a:pt x="47468" y="938191"/>
                  </a:lnTo>
                </a:path>
                <a:path w="92709" h="1583690">
                  <a:moveTo>
                    <a:pt x="47468" y="907476"/>
                  </a:moveTo>
                  <a:lnTo>
                    <a:pt x="47468" y="876762"/>
                  </a:lnTo>
                </a:path>
                <a:path w="92709" h="1583690">
                  <a:moveTo>
                    <a:pt x="47468" y="846047"/>
                  </a:moveTo>
                  <a:lnTo>
                    <a:pt x="47468" y="815332"/>
                  </a:lnTo>
                </a:path>
                <a:path w="92709" h="1583690">
                  <a:moveTo>
                    <a:pt x="47468" y="784618"/>
                  </a:moveTo>
                  <a:lnTo>
                    <a:pt x="47468" y="751111"/>
                  </a:lnTo>
                </a:path>
                <a:path w="92709" h="1583690">
                  <a:moveTo>
                    <a:pt x="47468" y="720396"/>
                  </a:moveTo>
                  <a:lnTo>
                    <a:pt x="47468" y="689682"/>
                  </a:lnTo>
                </a:path>
                <a:path w="92709" h="1583690">
                  <a:moveTo>
                    <a:pt x="47468" y="658967"/>
                  </a:moveTo>
                  <a:lnTo>
                    <a:pt x="47468" y="628253"/>
                  </a:lnTo>
                </a:path>
                <a:path w="92709" h="1583690">
                  <a:moveTo>
                    <a:pt x="47468" y="33506"/>
                  </a:moveTo>
                  <a:lnTo>
                    <a:pt x="47468" y="8376"/>
                  </a:lnTo>
                </a:path>
                <a:path w="92709" h="1583690">
                  <a:moveTo>
                    <a:pt x="47468" y="597538"/>
                  </a:moveTo>
                  <a:lnTo>
                    <a:pt x="47468" y="566823"/>
                  </a:lnTo>
                </a:path>
                <a:path w="92709" h="1583690">
                  <a:moveTo>
                    <a:pt x="47468" y="536109"/>
                  </a:moveTo>
                  <a:lnTo>
                    <a:pt x="47468" y="505394"/>
                  </a:lnTo>
                </a:path>
                <a:path w="92709" h="1583690">
                  <a:moveTo>
                    <a:pt x="47468" y="471887"/>
                  </a:moveTo>
                  <a:lnTo>
                    <a:pt x="47468" y="441173"/>
                  </a:lnTo>
                </a:path>
                <a:path w="92709" h="1583690">
                  <a:moveTo>
                    <a:pt x="47468" y="410458"/>
                  </a:moveTo>
                  <a:lnTo>
                    <a:pt x="47468" y="379744"/>
                  </a:lnTo>
                </a:path>
                <a:path w="92709" h="1583690">
                  <a:moveTo>
                    <a:pt x="47468" y="349029"/>
                  </a:moveTo>
                  <a:lnTo>
                    <a:pt x="47468" y="318314"/>
                  </a:lnTo>
                </a:path>
                <a:path w="92709" h="1583690">
                  <a:moveTo>
                    <a:pt x="47468" y="287600"/>
                  </a:moveTo>
                  <a:lnTo>
                    <a:pt x="47468" y="256885"/>
                  </a:lnTo>
                </a:path>
                <a:path w="92709" h="1583690">
                  <a:moveTo>
                    <a:pt x="47468" y="226171"/>
                  </a:moveTo>
                  <a:lnTo>
                    <a:pt x="47468" y="192664"/>
                  </a:lnTo>
                </a:path>
                <a:path w="92709" h="1583690">
                  <a:moveTo>
                    <a:pt x="47468" y="161949"/>
                  </a:moveTo>
                  <a:lnTo>
                    <a:pt x="47468" y="139611"/>
                  </a:lnTo>
                </a:path>
                <a:path w="92709" h="1583690">
                  <a:moveTo>
                    <a:pt x="92143" y="1496638"/>
                  </a:moveTo>
                  <a:lnTo>
                    <a:pt x="92143" y="1465923"/>
                  </a:lnTo>
                </a:path>
                <a:path w="92709" h="1583690">
                  <a:moveTo>
                    <a:pt x="92143" y="1435209"/>
                  </a:moveTo>
                  <a:lnTo>
                    <a:pt x="92143" y="1404494"/>
                  </a:lnTo>
                </a:path>
                <a:path w="92709" h="1583690">
                  <a:moveTo>
                    <a:pt x="92143" y="1373780"/>
                  </a:moveTo>
                  <a:lnTo>
                    <a:pt x="92143" y="1343065"/>
                  </a:lnTo>
                </a:path>
                <a:path w="92709" h="1583690">
                  <a:moveTo>
                    <a:pt x="92143" y="1312350"/>
                  </a:moveTo>
                  <a:lnTo>
                    <a:pt x="92143" y="1278844"/>
                  </a:lnTo>
                </a:path>
                <a:path w="92709" h="1583690">
                  <a:moveTo>
                    <a:pt x="92143" y="1248129"/>
                  </a:moveTo>
                  <a:lnTo>
                    <a:pt x="92143" y="1217414"/>
                  </a:lnTo>
                </a:path>
                <a:path w="92709" h="1583690">
                  <a:moveTo>
                    <a:pt x="92143" y="1186700"/>
                  </a:moveTo>
                  <a:lnTo>
                    <a:pt x="92143" y="1155985"/>
                  </a:lnTo>
                </a:path>
                <a:path w="92709" h="1583690">
                  <a:moveTo>
                    <a:pt x="92143" y="1125271"/>
                  </a:moveTo>
                  <a:lnTo>
                    <a:pt x="92143" y="1094556"/>
                  </a:lnTo>
                </a:path>
                <a:path w="92709" h="1583690">
                  <a:moveTo>
                    <a:pt x="92143" y="1063841"/>
                  </a:moveTo>
                  <a:lnTo>
                    <a:pt x="92143" y="1033127"/>
                  </a:lnTo>
                </a:path>
                <a:path w="92709" h="1583690">
                  <a:moveTo>
                    <a:pt x="92143" y="999620"/>
                  </a:moveTo>
                  <a:lnTo>
                    <a:pt x="92143" y="968905"/>
                  </a:lnTo>
                </a:path>
                <a:path w="92709" h="1583690">
                  <a:moveTo>
                    <a:pt x="92143" y="938191"/>
                  </a:moveTo>
                  <a:lnTo>
                    <a:pt x="92143" y="907476"/>
                  </a:lnTo>
                </a:path>
                <a:path w="92709" h="1583690">
                  <a:moveTo>
                    <a:pt x="92143" y="876762"/>
                  </a:moveTo>
                  <a:lnTo>
                    <a:pt x="92143" y="846047"/>
                  </a:lnTo>
                </a:path>
                <a:path w="92709" h="1583690">
                  <a:moveTo>
                    <a:pt x="92143" y="815332"/>
                  </a:moveTo>
                  <a:lnTo>
                    <a:pt x="92143" y="784618"/>
                  </a:lnTo>
                </a:path>
                <a:path w="92709" h="1583690">
                  <a:moveTo>
                    <a:pt x="92143" y="751111"/>
                  </a:moveTo>
                  <a:lnTo>
                    <a:pt x="92143" y="720396"/>
                  </a:lnTo>
                </a:path>
                <a:path w="92709" h="1583690">
                  <a:moveTo>
                    <a:pt x="92143" y="689682"/>
                  </a:moveTo>
                  <a:lnTo>
                    <a:pt x="92143" y="658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10761277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10761277" y="6952667"/>
              <a:ext cx="95250" cy="1443990"/>
            </a:xfrm>
            <a:custGeom>
              <a:avLst/>
              <a:gdLst/>
              <a:ahLst/>
              <a:cxnLst/>
              <a:rect l="l" t="t" r="r" b="b"/>
              <a:pathLst>
                <a:path w="95250" h="1443990">
                  <a:moveTo>
                    <a:pt x="0" y="628253"/>
                  </a:moveTo>
                  <a:lnTo>
                    <a:pt x="0" y="597538"/>
                  </a:lnTo>
                </a:path>
                <a:path w="95250" h="1443990">
                  <a:moveTo>
                    <a:pt x="0" y="566823"/>
                  </a:moveTo>
                  <a:lnTo>
                    <a:pt x="0" y="536109"/>
                  </a:lnTo>
                </a:path>
                <a:path w="95250" h="1443990">
                  <a:moveTo>
                    <a:pt x="0" y="505394"/>
                  </a:moveTo>
                  <a:lnTo>
                    <a:pt x="0" y="471887"/>
                  </a:lnTo>
                </a:path>
                <a:path w="95250" h="1443990">
                  <a:moveTo>
                    <a:pt x="0" y="441173"/>
                  </a:moveTo>
                  <a:lnTo>
                    <a:pt x="0" y="410458"/>
                  </a:lnTo>
                </a:path>
                <a:path w="95250" h="1443990">
                  <a:moveTo>
                    <a:pt x="0" y="379744"/>
                  </a:moveTo>
                  <a:lnTo>
                    <a:pt x="0" y="349029"/>
                  </a:lnTo>
                </a:path>
                <a:path w="95250" h="1443990">
                  <a:moveTo>
                    <a:pt x="0" y="318314"/>
                  </a:moveTo>
                  <a:lnTo>
                    <a:pt x="0" y="287600"/>
                  </a:lnTo>
                </a:path>
                <a:path w="95250" h="1443990">
                  <a:moveTo>
                    <a:pt x="0" y="256885"/>
                  </a:moveTo>
                  <a:lnTo>
                    <a:pt x="0" y="226171"/>
                  </a:lnTo>
                </a:path>
                <a:path w="95250" h="1443990">
                  <a:moveTo>
                    <a:pt x="0" y="8376"/>
                  </a:moveTo>
                  <a:lnTo>
                    <a:pt x="0" y="0"/>
                  </a:lnTo>
                </a:path>
                <a:path w="95250" h="1443990">
                  <a:moveTo>
                    <a:pt x="47468" y="1443586"/>
                  </a:moveTo>
                  <a:lnTo>
                    <a:pt x="47468" y="1435209"/>
                  </a:lnTo>
                </a:path>
                <a:path w="95250" h="1443990">
                  <a:moveTo>
                    <a:pt x="47468" y="1404494"/>
                  </a:moveTo>
                  <a:lnTo>
                    <a:pt x="47468" y="1373780"/>
                  </a:lnTo>
                </a:path>
                <a:path w="95250" h="1443990">
                  <a:moveTo>
                    <a:pt x="47468" y="1343065"/>
                  </a:moveTo>
                  <a:lnTo>
                    <a:pt x="47468" y="1312350"/>
                  </a:lnTo>
                </a:path>
                <a:path w="95250" h="1443990">
                  <a:moveTo>
                    <a:pt x="47468" y="1278844"/>
                  </a:moveTo>
                  <a:lnTo>
                    <a:pt x="47468" y="1248129"/>
                  </a:lnTo>
                </a:path>
                <a:path w="95250" h="1443990">
                  <a:moveTo>
                    <a:pt x="47468" y="1217414"/>
                  </a:moveTo>
                  <a:lnTo>
                    <a:pt x="47468" y="1186700"/>
                  </a:lnTo>
                </a:path>
                <a:path w="95250" h="1443990">
                  <a:moveTo>
                    <a:pt x="47468" y="1155985"/>
                  </a:moveTo>
                  <a:lnTo>
                    <a:pt x="47468" y="1125271"/>
                  </a:lnTo>
                </a:path>
                <a:path w="95250" h="1443990">
                  <a:moveTo>
                    <a:pt x="47468" y="1094556"/>
                  </a:moveTo>
                  <a:lnTo>
                    <a:pt x="47468" y="1063841"/>
                  </a:lnTo>
                </a:path>
                <a:path w="95250" h="1443990">
                  <a:moveTo>
                    <a:pt x="47468" y="1033127"/>
                  </a:moveTo>
                  <a:lnTo>
                    <a:pt x="47468" y="999620"/>
                  </a:lnTo>
                </a:path>
                <a:path w="95250" h="1443990">
                  <a:moveTo>
                    <a:pt x="47468" y="968905"/>
                  </a:moveTo>
                  <a:lnTo>
                    <a:pt x="47468" y="938191"/>
                  </a:lnTo>
                </a:path>
                <a:path w="95250" h="1443990">
                  <a:moveTo>
                    <a:pt x="47468" y="907476"/>
                  </a:moveTo>
                  <a:lnTo>
                    <a:pt x="47468" y="876762"/>
                  </a:lnTo>
                </a:path>
                <a:path w="95250" h="1443990">
                  <a:moveTo>
                    <a:pt x="47468" y="846047"/>
                  </a:moveTo>
                  <a:lnTo>
                    <a:pt x="47468" y="815332"/>
                  </a:lnTo>
                </a:path>
                <a:path w="95250" h="1443990">
                  <a:moveTo>
                    <a:pt x="47468" y="784618"/>
                  </a:moveTo>
                  <a:lnTo>
                    <a:pt x="47468" y="751111"/>
                  </a:lnTo>
                </a:path>
                <a:path w="95250" h="1443990">
                  <a:moveTo>
                    <a:pt x="47468" y="720396"/>
                  </a:moveTo>
                  <a:lnTo>
                    <a:pt x="47468" y="689682"/>
                  </a:lnTo>
                </a:path>
                <a:path w="95250" h="1443990">
                  <a:moveTo>
                    <a:pt x="47468" y="658967"/>
                  </a:moveTo>
                  <a:lnTo>
                    <a:pt x="47468" y="628253"/>
                  </a:lnTo>
                </a:path>
                <a:path w="95250" h="1443990">
                  <a:moveTo>
                    <a:pt x="47468" y="597538"/>
                  </a:moveTo>
                  <a:lnTo>
                    <a:pt x="47468" y="566823"/>
                  </a:lnTo>
                </a:path>
                <a:path w="95250" h="1443990">
                  <a:moveTo>
                    <a:pt x="47468" y="536109"/>
                  </a:moveTo>
                  <a:lnTo>
                    <a:pt x="47468" y="505394"/>
                  </a:lnTo>
                </a:path>
                <a:path w="95250" h="1443990">
                  <a:moveTo>
                    <a:pt x="47468" y="471887"/>
                  </a:moveTo>
                  <a:lnTo>
                    <a:pt x="47468" y="441173"/>
                  </a:lnTo>
                </a:path>
                <a:path w="95250" h="1443990">
                  <a:moveTo>
                    <a:pt x="47468" y="410458"/>
                  </a:moveTo>
                  <a:lnTo>
                    <a:pt x="47468" y="379744"/>
                  </a:lnTo>
                </a:path>
                <a:path w="95250" h="1443990">
                  <a:moveTo>
                    <a:pt x="47468" y="349029"/>
                  </a:moveTo>
                  <a:lnTo>
                    <a:pt x="47468" y="318314"/>
                  </a:lnTo>
                </a:path>
                <a:path w="95250" h="1443990">
                  <a:moveTo>
                    <a:pt x="47468" y="287600"/>
                  </a:moveTo>
                  <a:lnTo>
                    <a:pt x="47468" y="256885"/>
                  </a:lnTo>
                </a:path>
                <a:path w="95250" h="1443990">
                  <a:moveTo>
                    <a:pt x="47468" y="33506"/>
                  </a:moveTo>
                  <a:lnTo>
                    <a:pt x="47468" y="8376"/>
                  </a:lnTo>
                </a:path>
                <a:path w="95250" h="1443990">
                  <a:moveTo>
                    <a:pt x="94936" y="1370987"/>
                  </a:moveTo>
                  <a:lnTo>
                    <a:pt x="94936" y="1343065"/>
                  </a:lnTo>
                </a:path>
                <a:path w="95250" h="1443990">
                  <a:moveTo>
                    <a:pt x="94936" y="1312350"/>
                  </a:moveTo>
                  <a:lnTo>
                    <a:pt x="94936" y="1278844"/>
                  </a:lnTo>
                </a:path>
                <a:path w="95250" h="1443990">
                  <a:moveTo>
                    <a:pt x="94936" y="1248129"/>
                  </a:moveTo>
                  <a:lnTo>
                    <a:pt x="94936" y="1217414"/>
                  </a:lnTo>
                </a:path>
                <a:path w="95250" h="1443990">
                  <a:moveTo>
                    <a:pt x="94936" y="1186700"/>
                  </a:moveTo>
                  <a:lnTo>
                    <a:pt x="94936" y="1155985"/>
                  </a:lnTo>
                </a:path>
                <a:path w="95250" h="1443990">
                  <a:moveTo>
                    <a:pt x="94936" y="1125271"/>
                  </a:moveTo>
                  <a:lnTo>
                    <a:pt x="94936" y="1094556"/>
                  </a:lnTo>
                </a:path>
                <a:path w="95250" h="1443990">
                  <a:moveTo>
                    <a:pt x="94936" y="1063841"/>
                  </a:moveTo>
                  <a:lnTo>
                    <a:pt x="94936" y="1033127"/>
                  </a:lnTo>
                </a:path>
                <a:path w="95250" h="1443990">
                  <a:moveTo>
                    <a:pt x="94936" y="999620"/>
                  </a:moveTo>
                  <a:lnTo>
                    <a:pt x="94936" y="968905"/>
                  </a:lnTo>
                </a:path>
                <a:path w="95250" h="1443990">
                  <a:moveTo>
                    <a:pt x="94936" y="938191"/>
                  </a:moveTo>
                  <a:lnTo>
                    <a:pt x="94936" y="907476"/>
                  </a:lnTo>
                </a:path>
                <a:path w="95250" h="1443990">
                  <a:moveTo>
                    <a:pt x="94936" y="876762"/>
                  </a:moveTo>
                  <a:lnTo>
                    <a:pt x="94936" y="846047"/>
                  </a:lnTo>
                </a:path>
                <a:path w="95250" h="1443990">
                  <a:moveTo>
                    <a:pt x="94936" y="815332"/>
                  </a:moveTo>
                  <a:lnTo>
                    <a:pt x="94936" y="784618"/>
                  </a:lnTo>
                </a:path>
                <a:path w="95250" h="1443990">
                  <a:moveTo>
                    <a:pt x="94936" y="751111"/>
                  </a:moveTo>
                  <a:lnTo>
                    <a:pt x="94936" y="720396"/>
                  </a:lnTo>
                </a:path>
                <a:path w="95250" h="1443990">
                  <a:moveTo>
                    <a:pt x="94936" y="689682"/>
                  </a:moveTo>
                  <a:lnTo>
                    <a:pt x="94936" y="658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10856213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10856213" y="6952667"/>
              <a:ext cx="92710" cy="628650"/>
            </a:xfrm>
            <a:custGeom>
              <a:avLst/>
              <a:gdLst/>
              <a:ahLst/>
              <a:cxnLst/>
              <a:rect l="l" t="t" r="r" b="b"/>
              <a:pathLst>
                <a:path w="92709" h="628650">
                  <a:moveTo>
                    <a:pt x="0" y="628253"/>
                  </a:moveTo>
                  <a:lnTo>
                    <a:pt x="0" y="597538"/>
                  </a:lnTo>
                </a:path>
                <a:path w="92709" h="628650">
                  <a:moveTo>
                    <a:pt x="0" y="566823"/>
                  </a:moveTo>
                  <a:lnTo>
                    <a:pt x="0" y="536109"/>
                  </a:lnTo>
                </a:path>
                <a:path w="92709" h="628650">
                  <a:moveTo>
                    <a:pt x="0" y="505394"/>
                  </a:moveTo>
                  <a:lnTo>
                    <a:pt x="0" y="471887"/>
                  </a:lnTo>
                </a:path>
                <a:path w="92709" h="628650">
                  <a:moveTo>
                    <a:pt x="0" y="441173"/>
                  </a:moveTo>
                  <a:lnTo>
                    <a:pt x="0" y="410458"/>
                  </a:lnTo>
                </a:path>
                <a:path w="92709" h="628650">
                  <a:moveTo>
                    <a:pt x="0" y="379744"/>
                  </a:moveTo>
                  <a:lnTo>
                    <a:pt x="0" y="349029"/>
                  </a:lnTo>
                </a:path>
                <a:path w="92709" h="628650">
                  <a:moveTo>
                    <a:pt x="0" y="8376"/>
                  </a:moveTo>
                  <a:lnTo>
                    <a:pt x="0" y="0"/>
                  </a:lnTo>
                </a:path>
                <a:path w="92709" h="628650">
                  <a:moveTo>
                    <a:pt x="44675" y="33506"/>
                  </a:moveTo>
                  <a:lnTo>
                    <a:pt x="44675" y="8376"/>
                  </a:lnTo>
                </a:path>
                <a:path w="92709" h="628650">
                  <a:moveTo>
                    <a:pt x="92143" y="8376"/>
                  </a:moveTo>
                  <a:lnTo>
                    <a:pt x="921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9901269" y="6405389"/>
              <a:ext cx="2982595" cy="2139315"/>
            </a:xfrm>
            <a:custGeom>
              <a:avLst/>
              <a:gdLst/>
              <a:ahLst/>
              <a:cxnLst/>
              <a:rect l="l" t="t" r="r" b="b"/>
              <a:pathLst>
                <a:path w="2982595" h="2139315">
                  <a:moveTo>
                    <a:pt x="0" y="547278"/>
                  </a:moveTo>
                  <a:lnTo>
                    <a:pt x="2982108" y="547278"/>
                  </a:lnTo>
                  <a:lnTo>
                    <a:pt x="2982108" y="430004"/>
                  </a:lnTo>
                  <a:lnTo>
                    <a:pt x="0" y="430004"/>
                  </a:lnTo>
                  <a:lnTo>
                    <a:pt x="0" y="547278"/>
                  </a:lnTo>
                </a:path>
                <a:path w="2982595" h="2139315">
                  <a:moveTo>
                    <a:pt x="0" y="430004"/>
                  </a:moveTo>
                  <a:lnTo>
                    <a:pt x="0" y="418835"/>
                  </a:lnTo>
                  <a:lnTo>
                    <a:pt x="2982108" y="418835"/>
                  </a:lnTo>
                </a:path>
                <a:path w="2982595" h="2139315">
                  <a:moveTo>
                    <a:pt x="106104" y="0"/>
                  </a:moveTo>
                  <a:lnTo>
                    <a:pt x="1083387" y="0"/>
                  </a:lnTo>
                </a:path>
                <a:path w="2982595" h="2139315">
                  <a:moveTo>
                    <a:pt x="1153193" y="0"/>
                  </a:moveTo>
                  <a:lnTo>
                    <a:pt x="1851252" y="0"/>
                  </a:lnTo>
                </a:path>
                <a:path w="2982595" h="2139315">
                  <a:moveTo>
                    <a:pt x="106104" y="16753"/>
                  </a:moveTo>
                  <a:lnTo>
                    <a:pt x="1083387" y="16753"/>
                  </a:lnTo>
                </a:path>
                <a:path w="2982595" h="2139315">
                  <a:moveTo>
                    <a:pt x="1153193" y="16753"/>
                  </a:moveTo>
                  <a:lnTo>
                    <a:pt x="1851252" y="16753"/>
                  </a:lnTo>
                </a:path>
                <a:path w="2982595" h="2139315">
                  <a:moveTo>
                    <a:pt x="106104" y="64221"/>
                  </a:moveTo>
                  <a:lnTo>
                    <a:pt x="1083387" y="64221"/>
                  </a:lnTo>
                </a:path>
                <a:path w="2982595" h="2139315">
                  <a:moveTo>
                    <a:pt x="1153193" y="64221"/>
                  </a:moveTo>
                  <a:lnTo>
                    <a:pt x="1851252" y="64221"/>
                  </a:lnTo>
                </a:path>
                <a:path w="2982595" h="2139315">
                  <a:moveTo>
                    <a:pt x="106104" y="80974"/>
                  </a:moveTo>
                  <a:lnTo>
                    <a:pt x="1083387" y="80974"/>
                  </a:lnTo>
                </a:path>
                <a:path w="2982595" h="2139315">
                  <a:moveTo>
                    <a:pt x="1153193" y="80974"/>
                  </a:moveTo>
                  <a:lnTo>
                    <a:pt x="1851252" y="80974"/>
                  </a:lnTo>
                </a:path>
                <a:path w="2982595" h="2139315">
                  <a:moveTo>
                    <a:pt x="2982108" y="418835"/>
                  </a:moveTo>
                  <a:lnTo>
                    <a:pt x="2982108" y="430004"/>
                  </a:lnTo>
                </a:path>
                <a:path w="2982595" h="2139315">
                  <a:moveTo>
                    <a:pt x="36299" y="418835"/>
                  </a:moveTo>
                  <a:lnTo>
                    <a:pt x="36299" y="0"/>
                  </a:lnTo>
                </a:path>
                <a:path w="2982595" h="2139315">
                  <a:moveTo>
                    <a:pt x="1921058" y="418835"/>
                  </a:moveTo>
                  <a:lnTo>
                    <a:pt x="1921058" y="0"/>
                  </a:lnTo>
                </a:path>
                <a:path w="2982595" h="2139315">
                  <a:moveTo>
                    <a:pt x="583577" y="80974"/>
                  </a:moveTo>
                  <a:lnTo>
                    <a:pt x="583577" y="418835"/>
                  </a:lnTo>
                </a:path>
                <a:path w="2982595" h="2139315">
                  <a:moveTo>
                    <a:pt x="605915" y="80974"/>
                  </a:moveTo>
                  <a:lnTo>
                    <a:pt x="605915" y="418835"/>
                  </a:lnTo>
                </a:path>
                <a:path w="2982595" h="2139315">
                  <a:moveTo>
                    <a:pt x="106104" y="365782"/>
                  </a:moveTo>
                  <a:lnTo>
                    <a:pt x="583577" y="365782"/>
                  </a:lnTo>
                </a:path>
                <a:path w="2982595" h="2139315">
                  <a:moveTo>
                    <a:pt x="605915" y="365782"/>
                  </a:moveTo>
                  <a:lnTo>
                    <a:pt x="1083387" y="365782"/>
                  </a:lnTo>
                </a:path>
                <a:path w="2982595" h="2139315">
                  <a:moveTo>
                    <a:pt x="1153193" y="365782"/>
                  </a:moveTo>
                  <a:lnTo>
                    <a:pt x="1851252" y="365782"/>
                  </a:lnTo>
                </a:path>
                <a:path w="2982595" h="2139315">
                  <a:moveTo>
                    <a:pt x="106104" y="382536"/>
                  </a:moveTo>
                  <a:lnTo>
                    <a:pt x="583577" y="382536"/>
                  </a:lnTo>
                </a:path>
                <a:path w="2982595" h="2139315">
                  <a:moveTo>
                    <a:pt x="605915" y="382536"/>
                  </a:moveTo>
                  <a:lnTo>
                    <a:pt x="1083387" y="382536"/>
                  </a:lnTo>
                </a:path>
                <a:path w="2982595" h="2139315">
                  <a:moveTo>
                    <a:pt x="1153193" y="382536"/>
                  </a:moveTo>
                  <a:lnTo>
                    <a:pt x="1851252" y="382536"/>
                  </a:lnTo>
                </a:path>
                <a:path w="2982595" h="2139315">
                  <a:moveTo>
                    <a:pt x="36299" y="547278"/>
                  </a:moveTo>
                  <a:lnTo>
                    <a:pt x="36299" y="2138852"/>
                  </a:lnTo>
                </a:path>
                <a:path w="2982595" h="2139315">
                  <a:moveTo>
                    <a:pt x="106104" y="547278"/>
                  </a:moveTo>
                  <a:lnTo>
                    <a:pt x="106104" y="2138852"/>
                  </a:lnTo>
                </a:path>
                <a:path w="2982595" h="2139315">
                  <a:moveTo>
                    <a:pt x="1921058" y="547278"/>
                  </a:moveTo>
                  <a:lnTo>
                    <a:pt x="1921058" y="2138852"/>
                  </a:lnTo>
                </a:path>
                <a:path w="2982595" h="2139315">
                  <a:moveTo>
                    <a:pt x="1851252" y="547278"/>
                  </a:moveTo>
                  <a:lnTo>
                    <a:pt x="1851252" y="213885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10007373" y="8672684"/>
              <a:ext cx="268605" cy="676275"/>
            </a:xfrm>
            <a:custGeom>
              <a:avLst/>
              <a:gdLst/>
              <a:ahLst/>
              <a:cxnLst/>
              <a:rect l="l" t="t" r="r" b="b"/>
              <a:pathLst>
                <a:path w="268604" h="676275">
                  <a:moveTo>
                    <a:pt x="0" y="25130"/>
                  </a:moveTo>
                  <a:lnTo>
                    <a:pt x="220586" y="25130"/>
                  </a:lnTo>
                </a:path>
                <a:path w="268604" h="676275">
                  <a:moveTo>
                    <a:pt x="0" y="55844"/>
                  </a:moveTo>
                  <a:lnTo>
                    <a:pt x="220586" y="55844"/>
                  </a:lnTo>
                </a:path>
                <a:path w="268604" h="676275">
                  <a:moveTo>
                    <a:pt x="0" y="86559"/>
                  </a:moveTo>
                  <a:lnTo>
                    <a:pt x="268054" y="86559"/>
                  </a:lnTo>
                </a:path>
                <a:path w="268604" h="676275">
                  <a:moveTo>
                    <a:pt x="0" y="117273"/>
                  </a:moveTo>
                  <a:lnTo>
                    <a:pt x="268054" y="117273"/>
                  </a:lnTo>
                </a:path>
                <a:path w="268604" h="676275">
                  <a:moveTo>
                    <a:pt x="0" y="150780"/>
                  </a:moveTo>
                  <a:lnTo>
                    <a:pt x="268054" y="150780"/>
                  </a:lnTo>
                </a:path>
                <a:path w="268604" h="676275">
                  <a:moveTo>
                    <a:pt x="0" y="181495"/>
                  </a:moveTo>
                  <a:lnTo>
                    <a:pt x="268054" y="181495"/>
                  </a:lnTo>
                </a:path>
                <a:path w="268604" h="676275">
                  <a:moveTo>
                    <a:pt x="0" y="212209"/>
                  </a:moveTo>
                  <a:lnTo>
                    <a:pt x="268054" y="212209"/>
                  </a:lnTo>
                </a:path>
                <a:path w="268604" h="676275">
                  <a:moveTo>
                    <a:pt x="0" y="242924"/>
                  </a:moveTo>
                  <a:lnTo>
                    <a:pt x="268054" y="242924"/>
                  </a:lnTo>
                </a:path>
                <a:path w="268604" h="676275">
                  <a:moveTo>
                    <a:pt x="0" y="273639"/>
                  </a:moveTo>
                  <a:lnTo>
                    <a:pt x="268054" y="273639"/>
                  </a:lnTo>
                </a:path>
                <a:path w="268604" h="676275">
                  <a:moveTo>
                    <a:pt x="0" y="304353"/>
                  </a:moveTo>
                  <a:lnTo>
                    <a:pt x="268054" y="304353"/>
                  </a:lnTo>
                </a:path>
                <a:path w="268604" h="676275">
                  <a:moveTo>
                    <a:pt x="0" y="335068"/>
                  </a:moveTo>
                  <a:lnTo>
                    <a:pt x="268054" y="335068"/>
                  </a:lnTo>
                </a:path>
                <a:path w="268604" h="676275">
                  <a:moveTo>
                    <a:pt x="0" y="365782"/>
                  </a:moveTo>
                  <a:lnTo>
                    <a:pt x="268054" y="365782"/>
                  </a:lnTo>
                </a:path>
                <a:path w="268604" h="676275">
                  <a:moveTo>
                    <a:pt x="0" y="399289"/>
                  </a:moveTo>
                  <a:lnTo>
                    <a:pt x="268054" y="399289"/>
                  </a:lnTo>
                </a:path>
                <a:path w="268604" h="676275">
                  <a:moveTo>
                    <a:pt x="0" y="430004"/>
                  </a:moveTo>
                  <a:lnTo>
                    <a:pt x="268054" y="430004"/>
                  </a:lnTo>
                </a:path>
                <a:path w="268604" h="676275">
                  <a:moveTo>
                    <a:pt x="0" y="460718"/>
                  </a:moveTo>
                  <a:lnTo>
                    <a:pt x="268054" y="460718"/>
                  </a:lnTo>
                </a:path>
                <a:path w="268604" h="676275">
                  <a:moveTo>
                    <a:pt x="0" y="491433"/>
                  </a:moveTo>
                  <a:lnTo>
                    <a:pt x="268054" y="491433"/>
                  </a:lnTo>
                </a:path>
                <a:path w="268604" h="676275">
                  <a:moveTo>
                    <a:pt x="0" y="522148"/>
                  </a:moveTo>
                  <a:lnTo>
                    <a:pt x="268054" y="522148"/>
                  </a:lnTo>
                </a:path>
                <a:path w="268604" h="676275">
                  <a:moveTo>
                    <a:pt x="0" y="552862"/>
                  </a:moveTo>
                  <a:lnTo>
                    <a:pt x="268054" y="552862"/>
                  </a:lnTo>
                </a:path>
                <a:path w="268604" h="676275">
                  <a:moveTo>
                    <a:pt x="0" y="583577"/>
                  </a:moveTo>
                  <a:lnTo>
                    <a:pt x="268054" y="583577"/>
                  </a:lnTo>
                </a:path>
                <a:path w="268604" h="676275">
                  <a:moveTo>
                    <a:pt x="0" y="614291"/>
                  </a:moveTo>
                  <a:lnTo>
                    <a:pt x="268054" y="614291"/>
                  </a:lnTo>
                </a:path>
                <a:path w="268604" h="676275">
                  <a:moveTo>
                    <a:pt x="0" y="645006"/>
                  </a:moveTo>
                  <a:lnTo>
                    <a:pt x="268054" y="645006"/>
                  </a:lnTo>
                </a:path>
                <a:path w="268604" h="676275">
                  <a:moveTo>
                    <a:pt x="11168" y="645006"/>
                  </a:moveTo>
                  <a:lnTo>
                    <a:pt x="11168" y="614291"/>
                  </a:lnTo>
                </a:path>
                <a:path w="268604" h="676275">
                  <a:moveTo>
                    <a:pt x="11168" y="583577"/>
                  </a:moveTo>
                  <a:lnTo>
                    <a:pt x="11168" y="552862"/>
                  </a:lnTo>
                </a:path>
                <a:path w="268604" h="676275">
                  <a:moveTo>
                    <a:pt x="11168" y="522148"/>
                  </a:moveTo>
                  <a:lnTo>
                    <a:pt x="11168" y="491433"/>
                  </a:lnTo>
                </a:path>
                <a:path w="268604" h="676275">
                  <a:moveTo>
                    <a:pt x="11168" y="460718"/>
                  </a:moveTo>
                  <a:lnTo>
                    <a:pt x="11168" y="430004"/>
                  </a:lnTo>
                </a:path>
                <a:path w="268604" h="676275">
                  <a:moveTo>
                    <a:pt x="11168" y="399289"/>
                  </a:moveTo>
                  <a:lnTo>
                    <a:pt x="11168" y="365782"/>
                  </a:lnTo>
                </a:path>
                <a:path w="268604" h="676275">
                  <a:moveTo>
                    <a:pt x="11168" y="335068"/>
                  </a:moveTo>
                  <a:lnTo>
                    <a:pt x="11168" y="304353"/>
                  </a:lnTo>
                </a:path>
                <a:path w="268604" h="676275">
                  <a:moveTo>
                    <a:pt x="11168" y="273639"/>
                  </a:moveTo>
                  <a:lnTo>
                    <a:pt x="11168" y="242924"/>
                  </a:lnTo>
                </a:path>
                <a:path w="268604" h="676275">
                  <a:moveTo>
                    <a:pt x="11168" y="212209"/>
                  </a:moveTo>
                  <a:lnTo>
                    <a:pt x="11168" y="181495"/>
                  </a:lnTo>
                </a:path>
                <a:path w="268604" h="676275">
                  <a:moveTo>
                    <a:pt x="11168" y="150780"/>
                  </a:moveTo>
                  <a:lnTo>
                    <a:pt x="11168" y="117273"/>
                  </a:lnTo>
                </a:path>
                <a:path w="268604" h="676275">
                  <a:moveTo>
                    <a:pt x="11168" y="86559"/>
                  </a:moveTo>
                  <a:lnTo>
                    <a:pt x="11168" y="55844"/>
                  </a:lnTo>
                </a:path>
                <a:path w="268604" h="676275">
                  <a:moveTo>
                    <a:pt x="11168" y="25130"/>
                  </a:moveTo>
                  <a:lnTo>
                    <a:pt x="11168" y="0"/>
                  </a:lnTo>
                </a:path>
                <a:path w="268604" h="676275">
                  <a:moveTo>
                    <a:pt x="55844" y="675721"/>
                  </a:moveTo>
                  <a:lnTo>
                    <a:pt x="55844" y="645006"/>
                  </a:lnTo>
                </a:path>
                <a:path w="268604" h="676275">
                  <a:moveTo>
                    <a:pt x="55844" y="614291"/>
                  </a:moveTo>
                  <a:lnTo>
                    <a:pt x="55844" y="583577"/>
                  </a:lnTo>
                </a:path>
                <a:path w="268604" h="676275">
                  <a:moveTo>
                    <a:pt x="55844" y="552862"/>
                  </a:moveTo>
                  <a:lnTo>
                    <a:pt x="55844" y="522148"/>
                  </a:lnTo>
                </a:path>
                <a:path w="268604" h="676275">
                  <a:moveTo>
                    <a:pt x="55844" y="491433"/>
                  </a:moveTo>
                  <a:lnTo>
                    <a:pt x="55844" y="460718"/>
                  </a:lnTo>
                </a:path>
                <a:path w="268604" h="676275">
                  <a:moveTo>
                    <a:pt x="55844" y="430004"/>
                  </a:moveTo>
                  <a:lnTo>
                    <a:pt x="55844" y="399289"/>
                  </a:lnTo>
                </a:path>
                <a:path w="268604" h="676275">
                  <a:moveTo>
                    <a:pt x="55844" y="365782"/>
                  </a:moveTo>
                  <a:lnTo>
                    <a:pt x="55844" y="335068"/>
                  </a:lnTo>
                </a:path>
                <a:path w="268604" h="676275">
                  <a:moveTo>
                    <a:pt x="55844" y="304353"/>
                  </a:moveTo>
                  <a:lnTo>
                    <a:pt x="55844" y="273639"/>
                  </a:lnTo>
                </a:path>
                <a:path w="268604" h="676275">
                  <a:moveTo>
                    <a:pt x="55844" y="242924"/>
                  </a:moveTo>
                  <a:lnTo>
                    <a:pt x="55844" y="212209"/>
                  </a:lnTo>
                </a:path>
                <a:path w="268604" h="676275">
                  <a:moveTo>
                    <a:pt x="55844" y="181495"/>
                  </a:moveTo>
                  <a:lnTo>
                    <a:pt x="55844" y="150780"/>
                  </a:lnTo>
                </a:path>
                <a:path w="268604" h="676275">
                  <a:moveTo>
                    <a:pt x="55844" y="117273"/>
                  </a:moveTo>
                  <a:lnTo>
                    <a:pt x="55844" y="86559"/>
                  </a:lnTo>
                </a:path>
                <a:path w="268604" h="676275">
                  <a:moveTo>
                    <a:pt x="55844" y="55844"/>
                  </a:moveTo>
                  <a:lnTo>
                    <a:pt x="55844" y="25130"/>
                  </a:lnTo>
                </a:path>
                <a:path w="268604" h="676275">
                  <a:moveTo>
                    <a:pt x="103312" y="645006"/>
                  </a:moveTo>
                  <a:lnTo>
                    <a:pt x="103312" y="614291"/>
                  </a:lnTo>
                </a:path>
                <a:path w="268604" h="676275">
                  <a:moveTo>
                    <a:pt x="103312" y="583577"/>
                  </a:moveTo>
                  <a:lnTo>
                    <a:pt x="103312" y="552862"/>
                  </a:lnTo>
                </a:path>
                <a:path w="268604" h="676275">
                  <a:moveTo>
                    <a:pt x="103312" y="522148"/>
                  </a:moveTo>
                  <a:lnTo>
                    <a:pt x="103312" y="491433"/>
                  </a:lnTo>
                </a:path>
                <a:path w="268604" h="676275">
                  <a:moveTo>
                    <a:pt x="103312" y="460718"/>
                  </a:moveTo>
                  <a:lnTo>
                    <a:pt x="103312" y="430004"/>
                  </a:lnTo>
                </a:path>
                <a:path w="268604" h="676275">
                  <a:moveTo>
                    <a:pt x="103312" y="399289"/>
                  </a:moveTo>
                  <a:lnTo>
                    <a:pt x="103312" y="365782"/>
                  </a:lnTo>
                </a:path>
                <a:path w="268604" h="676275">
                  <a:moveTo>
                    <a:pt x="103312" y="335068"/>
                  </a:moveTo>
                  <a:lnTo>
                    <a:pt x="103312" y="304353"/>
                  </a:lnTo>
                </a:path>
                <a:path w="268604" h="676275">
                  <a:moveTo>
                    <a:pt x="103312" y="273639"/>
                  </a:moveTo>
                  <a:lnTo>
                    <a:pt x="103312" y="242924"/>
                  </a:lnTo>
                </a:path>
                <a:path w="268604" h="676275">
                  <a:moveTo>
                    <a:pt x="103312" y="212209"/>
                  </a:moveTo>
                  <a:lnTo>
                    <a:pt x="103312" y="181495"/>
                  </a:lnTo>
                </a:path>
                <a:path w="268604" h="676275">
                  <a:moveTo>
                    <a:pt x="103312" y="150780"/>
                  </a:moveTo>
                  <a:lnTo>
                    <a:pt x="103312" y="117273"/>
                  </a:lnTo>
                </a:path>
                <a:path w="268604" h="676275">
                  <a:moveTo>
                    <a:pt x="103312" y="86559"/>
                  </a:moveTo>
                  <a:lnTo>
                    <a:pt x="103312" y="55844"/>
                  </a:lnTo>
                </a:path>
                <a:path w="268604" h="676275">
                  <a:moveTo>
                    <a:pt x="103312" y="25130"/>
                  </a:moveTo>
                  <a:lnTo>
                    <a:pt x="103312" y="0"/>
                  </a:lnTo>
                </a:path>
                <a:path w="268604" h="676275">
                  <a:moveTo>
                    <a:pt x="150780" y="675721"/>
                  </a:moveTo>
                  <a:lnTo>
                    <a:pt x="150780" y="645006"/>
                  </a:lnTo>
                </a:path>
                <a:path w="268604" h="676275">
                  <a:moveTo>
                    <a:pt x="150780" y="614291"/>
                  </a:moveTo>
                  <a:lnTo>
                    <a:pt x="150780" y="583577"/>
                  </a:lnTo>
                </a:path>
                <a:path w="268604" h="676275">
                  <a:moveTo>
                    <a:pt x="150780" y="552862"/>
                  </a:moveTo>
                  <a:lnTo>
                    <a:pt x="150780" y="522148"/>
                  </a:lnTo>
                </a:path>
                <a:path w="268604" h="676275">
                  <a:moveTo>
                    <a:pt x="150780" y="491433"/>
                  </a:moveTo>
                  <a:lnTo>
                    <a:pt x="150780" y="460718"/>
                  </a:lnTo>
                </a:path>
                <a:path w="268604" h="676275">
                  <a:moveTo>
                    <a:pt x="150780" y="430004"/>
                  </a:moveTo>
                  <a:lnTo>
                    <a:pt x="150780" y="399289"/>
                  </a:lnTo>
                </a:path>
                <a:path w="268604" h="676275">
                  <a:moveTo>
                    <a:pt x="150780" y="365782"/>
                  </a:moveTo>
                  <a:lnTo>
                    <a:pt x="150780" y="335068"/>
                  </a:lnTo>
                </a:path>
                <a:path w="268604" h="676275">
                  <a:moveTo>
                    <a:pt x="150780" y="304353"/>
                  </a:moveTo>
                  <a:lnTo>
                    <a:pt x="150780" y="273639"/>
                  </a:lnTo>
                </a:path>
                <a:path w="268604" h="676275">
                  <a:moveTo>
                    <a:pt x="150780" y="242924"/>
                  </a:moveTo>
                  <a:lnTo>
                    <a:pt x="150780" y="212209"/>
                  </a:lnTo>
                </a:path>
                <a:path w="268604" h="676275">
                  <a:moveTo>
                    <a:pt x="150780" y="181495"/>
                  </a:moveTo>
                  <a:lnTo>
                    <a:pt x="150780" y="150780"/>
                  </a:lnTo>
                </a:path>
                <a:path w="268604" h="676275">
                  <a:moveTo>
                    <a:pt x="150780" y="117273"/>
                  </a:moveTo>
                  <a:lnTo>
                    <a:pt x="150780" y="86559"/>
                  </a:lnTo>
                </a:path>
                <a:path w="268604" h="676275">
                  <a:moveTo>
                    <a:pt x="150780" y="55844"/>
                  </a:moveTo>
                  <a:lnTo>
                    <a:pt x="150780" y="25130"/>
                  </a:lnTo>
                </a:path>
                <a:path w="268604" h="676275">
                  <a:moveTo>
                    <a:pt x="195456" y="645006"/>
                  </a:moveTo>
                  <a:lnTo>
                    <a:pt x="195456" y="614291"/>
                  </a:lnTo>
                </a:path>
                <a:path w="268604" h="676275">
                  <a:moveTo>
                    <a:pt x="195456" y="583577"/>
                  </a:moveTo>
                  <a:lnTo>
                    <a:pt x="195456" y="552862"/>
                  </a:lnTo>
                </a:path>
                <a:path w="268604" h="676275">
                  <a:moveTo>
                    <a:pt x="195456" y="522148"/>
                  </a:moveTo>
                  <a:lnTo>
                    <a:pt x="195456" y="491433"/>
                  </a:lnTo>
                </a:path>
                <a:path w="268604" h="676275">
                  <a:moveTo>
                    <a:pt x="195456" y="460718"/>
                  </a:moveTo>
                  <a:lnTo>
                    <a:pt x="195456" y="430004"/>
                  </a:lnTo>
                </a:path>
                <a:path w="268604" h="676275">
                  <a:moveTo>
                    <a:pt x="195456" y="399289"/>
                  </a:moveTo>
                  <a:lnTo>
                    <a:pt x="195456" y="365782"/>
                  </a:lnTo>
                </a:path>
                <a:path w="268604" h="676275">
                  <a:moveTo>
                    <a:pt x="195456" y="335068"/>
                  </a:moveTo>
                  <a:lnTo>
                    <a:pt x="195456" y="304353"/>
                  </a:lnTo>
                </a:path>
                <a:path w="268604" h="676275">
                  <a:moveTo>
                    <a:pt x="195456" y="273639"/>
                  </a:moveTo>
                  <a:lnTo>
                    <a:pt x="195456" y="242924"/>
                  </a:lnTo>
                </a:path>
                <a:path w="268604" h="676275">
                  <a:moveTo>
                    <a:pt x="195456" y="212209"/>
                  </a:moveTo>
                  <a:lnTo>
                    <a:pt x="195456" y="181495"/>
                  </a:lnTo>
                </a:path>
                <a:path w="268604" h="676275">
                  <a:moveTo>
                    <a:pt x="195456" y="150780"/>
                  </a:moveTo>
                  <a:lnTo>
                    <a:pt x="195456" y="117273"/>
                  </a:lnTo>
                </a:path>
                <a:path w="268604" h="676275">
                  <a:moveTo>
                    <a:pt x="195456" y="86559"/>
                  </a:moveTo>
                  <a:lnTo>
                    <a:pt x="195456" y="55844"/>
                  </a:lnTo>
                </a:path>
                <a:path w="268604" h="676275">
                  <a:moveTo>
                    <a:pt x="195456" y="25130"/>
                  </a:moveTo>
                  <a:lnTo>
                    <a:pt x="195456" y="0"/>
                  </a:lnTo>
                </a:path>
                <a:path w="268604" h="676275">
                  <a:moveTo>
                    <a:pt x="242924" y="675721"/>
                  </a:moveTo>
                  <a:lnTo>
                    <a:pt x="242924" y="645006"/>
                  </a:lnTo>
                </a:path>
                <a:path w="268604" h="676275">
                  <a:moveTo>
                    <a:pt x="242924" y="614291"/>
                  </a:moveTo>
                  <a:lnTo>
                    <a:pt x="242924" y="583577"/>
                  </a:lnTo>
                </a:path>
                <a:path w="268604" h="676275">
                  <a:moveTo>
                    <a:pt x="242924" y="552862"/>
                  </a:moveTo>
                  <a:lnTo>
                    <a:pt x="242924" y="522148"/>
                  </a:lnTo>
                </a:path>
                <a:path w="268604" h="676275">
                  <a:moveTo>
                    <a:pt x="242924" y="491433"/>
                  </a:moveTo>
                  <a:lnTo>
                    <a:pt x="242924" y="460718"/>
                  </a:lnTo>
                </a:path>
                <a:path w="268604" h="676275">
                  <a:moveTo>
                    <a:pt x="242924" y="430004"/>
                  </a:moveTo>
                  <a:lnTo>
                    <a:pt x="242924" y="399289"/>
                  </a:lnTo>
                </a:path>
                <a:path w="268604" h="676275">
                  <a:moveTo>
                    <a:pt x="242924" y="365782"/>
                  </a:moveTo>
                  <a:lnTo>
                    <a:pt x="242924" y="335068"/>
                  </a:lnTo>
                </a:path>
                <a:path w="268604" h="676275">
                  <a:moveTo>
                    <a:pt x="242924" y="304353"/>
                  </a:moveTo>
                  <a:lnTo>
                    <a:pt x="242924" y="273639"/>
                  </a:lnTo>
                </a:path>
                <a:path w="268604" h="676275">
                  <a:moveTo>
                    <a:pt x="242924" y="242924"/>
                  </a:moveTo>
                  <a:lnTo>
                    <a:pt x="242924" y="212209"/>
                  </a:lnTo>
                </a:path>
                <a:path w="268604" h="676275">
                  <a:moveTo>
                    <a:pt x="242924" y="181495"/>
                  </a:moveTo>
                  <a:lnTo>
                    <a:pt x="242924" y="150780"/>
                  </a:lnTo>
                </a:path>
                <a:path w="268604" h="676275">
                  <a:moveTo>
                    <a:pt x="242924" y="117273"/>
                  </a:moveTo>
                  <a:lnTo>
                    <a:pt x="242924" y="86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9901269" y="6952667"/>
              <a:ext cx="2982595" cy="1720214"/>
            </a:xfrm>
            <a:custGeom>
              <a:avLst/>
              <a:gdLst/>
              <a:ahLst/>
              <a:cxnLst/>
              <a:rect l="l" t="t" r="r" b="b"/>
              <a:pathLst>
                <a:path w="2982595" h="1720215">
                  <a:moveTo>
                    <a:pt x="2982108" y="1720017"/>
                  </a:moveTo>
                  <a:lnTo>
                    <a:pt x="0" y="1720017"/>
                  </a:lnTo>
                  <a:lnTo>
                    <a:pt x="0" y="1605535"/>
                  </a:lnTo>
                  <a:lnTo>
                    <a:pt x="2982108" y="1605535"/>
                  </a:lnTo>
                  <a:lnTo>
                    <a:pt x="2982108" y="1720017"/>
                  </a:lnTo>
                </a:path>
                <a:path w="2982595" h="1720215">
                  <a:moveTo>
                    <a:pt x="2982108" y="1605535"/>
                  </a:moveTo>
                  <a:lnTo>
                    <a:pt x="2982108" y="1591574"/>
                  </a:lnTo>
                  <a:lnTo>
                    <a:pt x="0" y="1591574"/>
                  </a:lnTo>
                </a:path>
                <a:path w="2982595" h="1720215">
                  <a:moveTo>
                    <a:pt x="2876003" y="1172739"/>
                  </a:moveTo>
                  <a:lnTo>
                    <a:pt x="1921058" y="1172739"/>
                  </a:lnTo>
                </a:path>
                <a:path w="2982595" h="1720215">
                  <a:moveTo>
                    <a:pt x="1851252" y="1172739"/>
                  </a:moveTo>
                  <a:lnTo>
                    <a:pt x="1153193" y="1172739"/>
                  </a:lnTo>
                </a:path>
                <a:path w="2982595" h="1720215">
                  <a:moveTo>
                    <a:pt x="2876003" y="1192284"/>
                  </a:moveTo>
                  <a:lnTo>
                    <a:pt x="1921058" y="1192284"/>
                  </a:lnTo>
                </a:path>
                <a:path w="2982595" h="1720215">
                  <a:moveTo>
                    <a:pt x="1851252" y="1192284"/>
                  </a:moveTo>
                  <a:lnTo>
                    <a:pt x="1153193" y="1192284"/>
                  </a:lnTo>
                </a:path>
                <a:path w="2982595" h="1720215">
                  <a:moveTo>
                    <a:pt x="0" y="1591574"/>
                  </a:moveTo>
                  <a:lnTo>
                    <a:pt x="0" y="1605535"/>
                  </a:lnTo>
                </a:path>
                <a:path w="2982595" h="1720215">
                  <a:moveTo>
                    <a:pt x="1153193" y="0"/>
                  </a:moveTo>
                  <a:lnTo>
                    <a:pt x="1153193" y="1591574"/>
                  </a:lnTo>
                </a:path>
                <a:path w="2982595" h="1720215">
                  <a:moveTo>
                    <a:pt x="1083387" y="0"/>
                  </a:moveTo>
                  <a:lnTo>
                    <a:pt x="1083387" y="1591574"/>
                  </a:lnTo>
                </a:path>
                <a:path w="2982595" h="1720215">
                  <a:moveTo>
                    <a:pt x="2945809" y="0"/>
                  </a:moveTo>
                  <a:lnTo>
                    <a:pt x="2945809" y="15915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10007373" y="3588023"/>
              <a:ext cx="2030095" cy="3183255"/>
            </a:xfrm>
            <a:custGeom>
              <a:avLst/>
              <a:gdLst/>
              <a:ahLst/>
              <a:cxnLst/>
              <a:rect l="l" t="t" r="r" b="b"/>
              <a:pathLst>
                <a:path w="2030095" h="3183254">
                  <a:moveTo>
                    <a:pt x="0" y="58636"/>
                  </a:moveTo>
                  <a:lnTo>
                    <a:pt x="58636" y="0"/>
                  </a:lnTo>
                </a:path>
                <a:path w="2030095" h="3183254">
                  <a:moveTo>
                    <a:pt x="0" y="145196"/>
                  </a:moveTo>
                  <a:lnTo>
                    <a:pt x="142404" y="0"/>
                  </a:lnTo>
                </a:path>
                <a:path w="2030095" h="3183254">
                  <a:moveTo>
                    <a:pt x="0" y="231755"/>
                  </a:moveTo>
                  <a:lnTo>
                    <a:pt x="228963" y="0"/>
                  </a:lnTo>
                </a:path>
                <a:path w="2030095" h="3183254">
                  <a:moveTo>
                    <a:pt x="30714" y="284808"/>
                  </a:moveTo>
                  <a:lnTo>
                    <a:pt x="315522" y="0"/>
                  </a:lnTo>
                </a:path>
                <a:path w="2030095" h="3183254">
                  <a:moveTo>
                    <a:pt x="117273" y="284808"/>
                  </a:moveTo>
                  <a:lnTo>
                    <a:pt x="402081" y="0"/>
                  </a:lnTo>
                </a:path>
                <a:path w="2030095" h="3183254">
                  <a:moveTo>
                    <a:pt x="203833" y="284808"/>
                  </a:moveTo>
                  <a:lnTo>
                    <a:pt x="477472" y="11168"/>
                  </a:lnTo>
                </a:path>
                <a:path w="2030095" h="3183254">
                  <a:moveTo>
                    <a:pt x="290392" y="284808"/>
                  </a:moveTo>
                  <a:lnTo>
                    <a:pt x="477472" y="97728"/>
                  </a:lnTo>
                </a:path>
                <a:path w="2030095" h="3183254">
                  <a:moveTo>
                    <a:pt x="499810" y="75390"/>
                  </a:moveTo>
                  <a:lnTo>
                    <a:pt x="575200" y="0"/>
                  </a:lnTo>
                </a:path>
                <a:path w="2030095" h="3183254">
                  <a:moveTo>
                    <a:pt x="376951" y="284808"/>
                  </a:moveTo>
                  <a:lnTo>
                    <a:pt x="477472" y="184287"/>
                  </a:lnTo>
                </a:path>
                <a:path w="2030095" h="3183254">
                  <a:moveTo>
                    <a:pt x="499810" y="161949"/>
                  </a:moveTo>
                  <a:lnTo>
                    <a:pt x="661759" y="0"/>
                  </a:lnTo>
                </a:path>
                <a:path w="2030095" h="3183254">
                  <a:moveTo>
                    <a:pt x="463511" y="284808"/>
                  </a:moveTo>
                  <a:lnTo>
                    <a:pt x="477472" y="270846"/>
                  </a:lnTo>
                </a:path>
                <a:path w="2030095" h="3183254">
                  <a:moveTo>
                    <a:pt x="499810" y="248509"/>
                  </a:moveTo>
                  <a:lnTo>
                    <a:pt x="748319" y="0"/>
                  </a:lnTo>
                </a:path>
                <a:path w="2030095" h="3183254">
                  <a:moveTo>
                    <a:pt x="550070" y="284808"/>
                  </a:moveTo>
                  <a:lnTo>
                    <a:pt x="834878" y="0"/>
                  </a:lnTo>
                </a:path>
                <a:path w="2030095" h="3183254">
                  <a:moveTo>
                    <a:pt x="636629" y="284808"/>
                  </a:moveTo>
                  <a:lnTo>
                    <a:pt x="921437" y="0"/>
                  </a:lnTo>
                </a:path>
                <a:path w="2030095" h="3183254">
                  <a:moveTo>
                    <a:pt x="723189" y="284808"/>
                  </a:moveTo>
                  <a:lnTo>
                    <a:pt x="977282" y="30714"/>
                  </a:lnTo>
                </a:path>
                <a:path w="2030095" h="3183254">
                  <a:moveTo>
                    <a:pt x="809748" y="284808"/>
                  </a:moveTo>
                  <a:lnTo>
                    <a:pt x="977282" y="117273"/>
                  </a:lnTo>
                </a:path>
                <a:path w="2030095" h="3183254">
                  <a:moveTo>
                    <a:pt x="1047088" y="47468"/>
                  </a:moveTo>
                  <a:lnTo>
                    <a:pt x="1094556" y="0"/>
                  </a:lnTo>
                </a:path>
                <a:path w="2030095" h="3183254">
                  <a:moveTo>
                    <a:pt x="896307" y="284808"/>
                  </a:moveTo>
                  <a:lnTo>
                    <a:pt x="977282" y="203833"/>
                  </a:lnTo>
                </a:path>
                <a:path w="2030095" h="3183254">
                  <a:moveTo>
                    <a:pt x="1047088" y="134027"/>
                  </a:moveTo>
                  <a:lnTo>
                    <a:pt x="1181115" y="0"/>
                  </a:lnTo>
                </a:path>
                <a:path w="2030095" h="3183254">
                  <a:moveTo>
                    <a:pt x="1047088" y="220586"/>
                  </a:moveTo>
                  <a:lnTo>
                    <a:pt x="1267675" y="0"/>
                  </a:lnTo>
                </a:path>
                <a:path w="2030095" h="3183254">
                  <a:moveTo>
                    <a:pt x="1069426" y="284808"/>
                  </a:moveTo>
                  <a:lnTo>
                    <a:pt x="1354234" y="0"/>
                  </a:lnTo>
                </a:path>
                <a:path w="2030095" h="3183254">
                  <a:moveTo>
                    <a:pt x="1155985" y="284808"/>
                  </a:moveTo>
                  <a:lnTo>
                    <a:pt x="1440793" y="0"/>
                  </a:lnTo>
                </a:path>
                <a:path w="2030095" h="3183254">
                  <a:moveTo>
                    <a:pt x="1242545" y="284808"/>
                  </a:moveTo>
                  <a:lnTo>
                    <a:pt x="1527353" y="0"/>
                  </a:lnTo>
                </a:path>
                <a:path w="2030095" h="3183254">
                  <a:moveTo>
                    <a:pt x="1329104" y="284808"/>
                  </a:moveTo>
                  <a:lnTo>
                    <a:pt x="1613912" y="0"/>
                  </a:lnTo>
                </a:path>
                <a:path w="2030095" h="3183254">
                  <a:moveTo>
                    <a:pt x="1415663" y="284808"/>
                  </a:moveTo>
                  <a:lnTo>
                    <a:pt x="1700471" y="0"/>
                  </a:lnTo>
                </a:path>
                <a:path w="2030095" h="3183254">
                  <a:moveTo>
                    <a:pt x="1499430" y="284808"/>
                  </a:moveTo>
                  <a:lnTo>
                    <a:pt x="1745147" y="39091"/>
                  </a:lnTo>
                </a:path>
                <a:path w="2030095" h="3183254">
                  <a:moveTo>
                    <a:pt x="1585990" y="284808"/>
                  </a:moveTo>
                  <a:lnTo>
                    <a:pt x="1745147" y="125650"/>
                  </a:lnTo>
                </a:path>
                <a:path w="2030095" h="3183254">
                  <a:moveTo>
                    <a:pt x="1672549" y="284808"/>
                  </a:moveTo>
                  <a:lnTo>
                    <a:pt x="1745147" y="212209"/>
                  </a:lnTo>
                </a:path>
                <a:path w="2030095" h="3183254">
                  <a:moveTo>
                    <a:pt x="1047088" y="1429624"/>
                  </a:moveTo>
                  <a:lnTo>
                    <a:pt x="1080595" y="1396118"/>
                  </a:lnTo>
                </a:path>
                <a:path w="2030095" h="3183254">
                  <a:moveTo>
                    <a:pt x="1047088" y="1516184"/>
                  </a:moveTo>
                  <a:lnTo>
                    <a:pt x="1167154" y="1396118"/>
                  </a:lnTo>
                </a:path>
                <a:path w="2030095" h="3183254">
                  <a:moveTo>
                    <a:pt x="1047088" y="1602743"/>
                  </a:moveTo>
                  <a:lnTo>
                    <a:pt x="1253713" y="1396118"/>
                  </a:lnTo>
                </a:path>
                <a:path w="2030095" h="3183254">
                  <a:moveTo>
                    <a:pt x="1055465" y="1680926"/>
                  </a:moveTo>
                  <a:lnTo>
                    <a:pt x="1340273" y="1396118"/>
                  </a:lnTo>
                </a:path>
                <a:path w="2030095" h="3183254">
                  <a:moveTo>
                    <a:pt x="1142024" y="1680926"/>
                  </a:moveTo>
                  <a:lnTo>
                    <a:pt x="1426832" y="1396118"/>
                  </a:lnTo>
                </a:path>
                <a:path w="2030095" h="3183254">
                  <a:moveTo>
                    <a:pt x="0" y="2909509"/>
                  </a:moveTo>
                  <a:lnTo>
                    <a:pt x="11168" y="2898341"/>
                  </a:lnTo>
                </a:path>
                <a:path w="2030095" h="3183254">
                  <a:moveTo>
                    <a:pt x="1228583" y="1680926"/>
                  </a:moveTo>
                  <a:lnTo>
                    <a:pt x="1513391" y="1396118"/>
                  </a:lnTo>
                </a:path>
                <a:path w="2030095" h="3183254">
                  <a:moveTo>
                    <a:pt x="0" y="2996069"/>
                  </a:moveTo>
                  <a:lnTo>
                    <a:pt x="97728" y="2898341"/>
                  </a:lnTo>
                </a:path>
                <a:path w="2030095" h="3183254">
                  <a:moveTo>
                    <a:pt x="1315143" y="1680926"/>
                  </a:moveTo>
                  <a:lnTo>
                    <a:pt x="1599951" y="1396118"/>
                  </a:lnTo>
                </a:path>
                <a:path w="2030095" h="3183254">
                  <a:moveTo>
                    <a:pt x="0" y="3082628"/>
                  </a:moveTo>
                  <a:lnTo>
                    <a:pt x="184287" y="2898341"/>
                  </a:lnTo>
                </a:path>
                <a:path w="2030095" h="3183254">
                  <a:moveTo>
                    <a:pt x="1401702" y="1680926"/>
                  </a:moveTo>
                  <a:lnTo>
                    <a:pt x="1686510" y="1396118"/>
                  </a:lnTo>
                </a:path>
                <a:path w="2030095" h="3183254">
                  <a:moveTo>
                    <a:pt x="0" y="3169187"/>
                  </a:moveTo>
                  <a:lnTo>
                    <a:pt x="270846" y="2898341"/>
                  </a:lnTo>
                </a:path>
                <a:path w="2030095" h="3183254">
                  <a:moveTo>
                    <a:pt x="1485469" y="1680926"/>
                  </a:moveTo>
                  <a:lnTo>
                    <a:pt x="1745147" y="1421248"/>
                  </a:lnTo>
                </a:path>
                <a:path w="2030095" h="3183254">
                  <a:moveTo>
                    <a:pt x="72598" y="3183149"/>
                  </a:moveTo>
                  <a:lnTo>
                    <a:pt x="357406" y="2898341"/>
                  </a:lnTo>
                </a:path>
                <a:path w="2030095" h="3183254">
                  <a:moveTo>
                    <a:pt x="1814953" y="1438001"/>
                  </a:moveTo>
                  <a:lnTo>
                    <a:pt x="1859629" y="1396118"/>
                  </a:lnTo>
                </a:path>
                <a:path w="2030095" h="3183254">
                  <a:moveTo>
                    <a:pt x="1572028" y="1680926"/>
                  </a:moveTo>
                  <a:lnTo>
                    <a:pt x="1745147" y="1507807"/>
                  </a:lnTo>
                </a:path>
                <a:path w="2030095" h="3183254">
                  <a:moveTo>
                    <a:pt x="159157" y="3183149"/>
                  </a:moveTo>
                  <a:lnTo>
                    <a:pt x="443965" y="2898341"/>
                  </a:lnTo>
                </a:path>
                <a:path w="2030095" h="3183254">
                  <a:moveTo>
                    <a:pt x="1814953" y="1524560"/>
                  </a:moveTo>
                  <a:lnTo>
                    <a:pt x="1946188" y="1396118"/>
                  </a:lnTo>
                </a:path>
                <a:path w="2030095" h="3183254">
                  <a:moveTo>
                    <a:pt x="1658588" y="1680926"/>
                  </a:moveTo>
                  <a:lnTo>
                    <a:pt x="1745147" y="1594366"/>
                  </a:lnTo>
                </a:path>
                <a:path w="2030095" h="3183254">
                  <a:moveTo>
                    <a:pt x="242924" y="3183149"/>
                  </a:moveTo>
                  <a:lnTo>
                    <a:pt x="477472" y="2951393"/>
                  </a:lnTo>
                </a:path>
                <a:path w="2030095" h="3183254">
                  <a:moveTo>
                    <a:pt x="1814953" y="1611120"/>
                  </a:moveTo>
                  <a:lnTo>
                    <a:pt x="2029955" y="1396118"/>
                  </a:lnTo>
                </a:path>
                <a:path w="2030095" h="3183254">
                  <a:moveTo>
                    <a:pt x="499810" y="2926263"/>
                  </a:moveTo>
                  <a:lnTo>
                    <a:pt x="530524" y="28983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11752521" y="526894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10336857" y="4984141"/>
              <a:ext cx="2219960" cy="1787525"/>
            </a:xfrm>
            <a:custGeom>
              <a:avLst/>
              <a:gdLst/>
              <a:ahLst/>
              <a:cxnLst/>
              <a:rect l="l" t="t" r="r" b="b"/>
              <a:pathLst>
                <a:path w="2219959" h="1787525">
                  <a:moveTo>
                    <a:pt x="0" y="1787031"/>
                  </a:moveTo>
                  <a:lnTo>
                    <a:pt x="147988" y="1639042"/>
                  </a:lnTo>
                </a:path>
                <a:path w="2219959" h="1787525">
                  <a:moveTo>
                    <a:pt x="1502222" y="284808"/>
                  </a:moveTo>
                  <a:lnTo>
                    <a:pt x="1787031" y="0"/>
                  </a:lnTo>
                </a:path>
                <a:path w="2219959" h="1787525">
                  <a:moveTo>
                    <a:pt x="170326" y="1616704"/>
                  </a:moveTo>
                  <a:lnTo>
                    <a:pt x="287600" y="1502222"/>
                  </a:lnTo>
                </a:path>
                <a:path w="2219959" h="1787525">
                  <a:moveTo>
                    <a:pt x="86559" y="1787031"/>
                  </a:moveTo>
                  <a:lnTo>
                    <a:pt x="147988" y="1725601"/>
                  </a:lnTo>
                </a:path>
                <a:path w="2219959" h="1787525">
                  <a:moveTo>
                    <a:pt x="1588782" y="284808"/>
                  </a:moveTo>
                  <a:lnTo>
                    <a:pt x="1873590" y="0"/>
                  </a:lnTo>
                </a:path>
                <a:path w="2219959" h="1787525">
                  <a:moveTo>
                    <a:pt x="170326" y="1703263"/>
                  </a:moveTo>
                  <a:lnTo>
                    <a:pt x="374159" y="1502222"/>
                  </a:lnTo>
                </a:path>
                <a:path w="2219959" h="1787525">
                  <a:moveTo>
                    <a:pt x="173118" y="1787031"/>
                  </a:moveTo>
                  <a:lnTo>
                    <a:pt x="457926" y="1502222"/>
                  </a:lnTo>
                </a:path>
                <a:path w="2219959" h="1787525">
                  <a:moveTo>
                    <a:pt x="1675341" y="284808"/>
                  </a:moveTo>
                  <a:lnTo>
                    <a:pt x="1951772" y="8376"/>
                  </a:lnTo>
                </a:path>
                <a:path w="2219959" h="1787525">
                  <a:moveTo>
                    <a:pt x="259677" y="1787031"/>
                  </a:moveTo>
                  <a:lnTo>
                    <a:pt x="544486" y="1502222"/>
                  </a:lnTo>
                </a:path>
                <a:path w="2219959" h="1787525">
                  <a:moveTo>
                    <a:pt x="1976903" y="72598"/>
                  </a:moveTo>
                  <a:lnTo>
                    <a:pt x="2046709" y="0"/>
                  </a:lnTo>
                </a:path>
                <a:path w="2219959" h="1787525">
                  <a:moveTo>
                    <a:pt x="1761900" y="284808"/>
                  </a:moveTo>
                  <a:lnTo>
                    <a:pt x="1951772" y="94936"/>
                  </a:lnTo>
                </a:path>
                <a:path w="2219959" h="1787525">
                  <a:moveTo>
                    <a:pt x="346237" y="1787031"/>
                  </a:moveTo>
                  <a:lnTo>
                    <a:pt x="631045" y="1502222"/>
                  </a:lnTo>
                </a:path>
                <a:path w="2219959" h="1787525">
                  <a:moveTo>
                    <a:pt x="1976903" y="159157"/>
                  </a:moveTo>
                  <a:lnTo>
                    <a:pt x="2133268" y="0"/>
                  </a:lnTo>
                </a:path>
                <a:path w="2219959" h="1787525">
                  <a:moveTo>
                    <a:pt x="1848460" y="284808"/>
                  </a:moveTo>
                  <a:lnTo>
                    <a:pt x="1951772" y="181495"/>
                  </a:lnTo>
                </a:path>
                <a:path w="2219959" h="1787525">
                  <a:moveTo>
                    <a:pt x="432796" y="1787031"/>
                  </a:moveTo>
                  <a:lnTo>
                    <a:pt x="647798" y="1572028"/>
                  </a:lnTo>
                </a:path>
                <a:path w="2219959" h="1787525">
                  <a:moveTo>
                    <a:pt x="1976903" y="245716"/>
                  </a:moveTo>
                  <a:lnTo>
                    <a:pt x="22198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11054462" y="64863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10007373" y="4984141"/>
              <a:ext cx="2770505" cy="3510279"/>
            </a:xfrm>
            <a:custGeom>
              <a:avLst/>
              <a:gdLst/>
              <a:ahLst/>
              <a:cxnLst/>
              <a:rect l="l" t="t" r="r" b="b"/>
              <a:pathLst>
                <a:path w="2770504" h="3510279">
                  <a:moveTo>
                    <a:pt x="2264503" y="284808"/>
                  </a:moveTo>
                  <a:lnTo>
                    <a:pt x="2281256" y="268054"/>
                  </a:lnTo>
                </a:path>
                <a:path w="2770504" h="3510279">
                  <a:moveTo>
                    <a:pt x="848839" y="1787031"/>
                  </a:moveTo>
                  <a:lnTo>
                    <a:pt x="977282" y="1658588"/>
                  </a:lnTo>
                </a:path>
                <a:path w="2770504" h="3510279">
                  <a:moveTo>
                    <a:pt x="2351062" y="284808"/>
                  </a:moveTo>
                  <a:lnTo>
                    <a:pt x="2635870" y="0"/>
                  </a:lnTo>
                </a:path>
                <a:path w="2770504" h="3510279">
                  <a:moveTo>
                    <a:pt x="1047088" y="1588782"/>
                  </a:moveTo>
                  <a:lnTo>
                    <a:pt x="1133647" y="1502222"/>
                  </a:lnTo>
                </a:path>
                <a:path w="2770504" h="3510279">
                  <a:moveTo>
                    <a:pt x="935399" y="1787031"/>
                  </a:moveTo>
                  <a:lnTo>
                    <a:pt x="977282" y="1745147"/>
                  </a:lnTo>
                </a:path>
                <a:path w="2770504" h="3510279">
                  <a:moveTo>
                    <a:pt x="2437622" y="284808"/>
                  </a:moveTo>
                  <a:lnTo>
                    <a:pt x="2722430" y="0"/>
                  </a:lnTo>
                </a:path>
                <a:path w="2770504" h="3510279">
                  <a:moveTo>
                    <a:pt x="1047088" y="1675341"/>
                  </a:moveTo>
                  <a:lnTo>
                    <a:pt x="1220207" y="1502222"/>
                  </a:lnTo>
                </a:path>
                <a:path w="2770504" h="3510279">
                  <a:moveTo>
                    <a:pt x="1047088" y="1761900"/>
                  </a:moveTo>
                  <a:lnTo>
                    <a:pt x="1306766" y="1502222"/>
                  </a:lnTo>
                </a:path>
                <a:path w="2770504" h="3510279">
                  <a:moveTo>
                    <a:pt x="2524181" y="284808"/>
                  </a:moveTo>
                  <a:lnTo>
                    <a:pt x="2769898" y="39091"/>
                  </a:lnTo>
                </a:path>
                <a:path w="2770504" h="3510279">
                  <a:moveTo>
                    <a:pt x="1108517" y="1787031"/>
                  </a:moveTo>
                  <a:lnTo>
                    <a:pt x="1393325" y="1502222"/>
                  </a:lnTo>
                </a:path>
                <a:path w="2770504" h="3510279">
                  <a:moveTo>
                    <a:pt x="2610740" y="284808"/>
                  </a:moveTo>
                  <a:lnTo>
                    <a:pt x="2769898" y="125650"/>
                  </a:lnTo>
                </a:path>
                <a:path w="2770504" h="3510279">
                  <a:moveTo>
                    <a:pt x="1195077" y="1787031"/>
                  </a:moveTo>
                  <a:lnTo>
                    <a:pt x="1479885" y="1502222"/>
                  </a:lnTo>
                </a:path>
                <a:path w="2770504" h="3510279">
                  <a:moveTo>
                    <a:pt x="2697300" y="284808"/>
                  </a:moveTo>
                  <a:lnTo>
                    <a:pt x="2769898" y="212209"/>
                  </a:lnTo>
                </a:path>
                <a:path w="2770504" h="3510279">
                  <a:moveTo>
                    <a:pt x="1281636" y="1787031"/>
                  </a:moveTo>
                  <a:lnTo>
                    <a:pt x="1566444" y="1502222"/>
                  </a:lnTo>
                </a:path>
                <a:path w="2770504" h="3510279">
                  <a:moveTo>
                    <a:pt x="1368195" y="1787031"/>
                  </a:moveTo>
                  <a:lnTo>
                    <a:pt x="1653003" y="1502222"/>
                  </a:lnTo>
                </a:path>
                <a:path w="2770504" h="3510279">
                  <a:moveTo>
                    <a:pt x="1454754" y="1787031"/>
                  </a:moveTo>
                  <a:lnTo>
                    <a:pt x="1739563" y="1502222"/>
                  </a:lnTo>
                </a:path>
                <a:path w="2770504" h="3510279">
                  <a:moveTo>
                    <a:pt x="1541314" y="1787031"/>
                  </a:moveTo>
                  <a:lnTo>
                    <a:pt x="1745147" y="1580405"/>
                  </a:lnTo>
                </a:path>
                <a:path w="2770504" h="3510279">
                  <a:moveTo>
                    <a:pt x="1627873" y="1787031"/>
                  </a:moveTo>
                  <a:lnTo>
                    <a:pt x="1745147" y="1666964"/>
                  </a:lnTo>
                </a:path>
                <a:path w="2770504" h="3510279">
                  <a:moveTo>
                    <a:pt x="1714432" y="1787031"/>
                  </a:moveTo>
                  <a:lnTo>
                    <a:pt x="1745147" y="1753524"/>
                  </a:lnTo>
                </a:path>
                <a:path w="2770504" h="3510279">
                  <a:moveTo>
                    <a:pt x="1047088" y="3230617"/>
                  </a:moveTo>
                  <a:lnTo>
                    <a:pt x="1052672" y="3225032"/>
                  </a:lnTo>
                </a:path>
                <a:path w="2770504" h="3510279">
                  <a:moveTo>
                    <a:pt x="1047088" y="3317176"/>
                  </a:moveTo>
                  <a:lnTo>
                    <a:pt x="1139232" y="3225032"/>
                  </a:lnTo>
                </a:path>
                <a:path w="2770504" h="3510279">
                  <a:moveTo>
                    <a:pt x="1047088" y="3403735"/>
                  </a:moveTo>
                  <a:lnTo>
                    <a:pt x="1225791" y="3225032"/>
                  </a:lnTo>
                </a:path>
                <a:path w="2770504" h="3510279">
                  <a:moveTo>
                    <a:pt x="1047088" y="3490295"/>
                  </a:moveTo>
                  <a:lnTo>
                    <a:pt x="1312350" y="3225032"/>
                  </a:lnTo>
                </a:path>
                <a:path w="2770504" h="3510279">
                  <a:moveTo>
                    <a:pt x="1114102" y="3509840"/>
                  </a:moveTo>
                  <a:lnTo>
                    <a:pt x="1398910" y="3225032"/>
                  </a:lnTo>
                </a:path>
                <a:path w="2770504" h="3510279">
                  <a:moveTo>
                    <a:pt x="1200661" y="3509840"/>
                  </a:moveTo>
                  <a:lnTo>
                    <a:pt x="1485469" y="3225032"/>
                  </a:lnTo>
                </a:path>
                <a:path w="2770504" h="3510279">
                  <a:moveTo>
                    <a:pt x="1287220" y="3509840"/>
                  </a:moveTo>
                  <a:lnTo>
                    <a:pt x="1572028" y="3225032"/>
                  </a:lnTo>
                </a:path>
                <a:path w="2770504" h="3510279">
                  <a:moveTo>
                    <a:pt x="1373780" y="3509840"/>
                  </a:moveTo>
                  <a:lnTo>
                    <a:pt x="1658588" y="3225032"/>
                  </a:lnTo>
                </a:path>
                <a:path w="2770504" h="3510279">
                  <a:moveTo>
                    <a:pt x="1460339" y="3509840"/>
                  </a:moveTo>
                  <a:lnTo>
                    <a:pt x="1745147" y="3225032"/>
                  </a:lnTo>
                </a:path>
                <a:path w="2770504" h="3510279">
                  <a:moveTo>
                    <a:pt x="1546898" y="3509840"/>
                  </a:moveTo>
                  <a:lnTo>
                    <a:pt x="1745147" y="3308799"/>
                  </a:lnTo>
                </a:path>
                <a:path w="2770504" h="3510279">
                  <a:moveTo>
                    <a:pt x="1814953" y="3238993"/>
                  </a:moveTo>
                  <a:lnTo>
                    <a:pt x="1831706" y="3225032"/>
                  </a:lnTo>
                </a:path>
                <a:path w="2770504" h="3510279">
                  <a:moveTo>
                    <a:pt x="1633458" y="3509840"/>
                  </a:moveTo>
                  <a:lnTo>
                    <a:pt x="1745147" y="3395359"/>
                  </a:lnTo>
                </a:path>
                <a:path w="2770504" h="3510279">
                  <a:moveTo>
                    <a:pt x="1814953" y="3325553"/>
                  </a:moveTo>
                  <a:lnTo>
                    <a:pt x="1918266" y="3225032"/>
                  </a:lnTo>
                </a:path>
                <a:path w="2770504" h="3510279">
                  <a:moveTo>
                    <a:pt x="1720017" y="3509840"/>
                  </a:moveTo>
                  <a:lnTo>
                    <a:pt x="1745147" y="3481918"/>
                  </a:lnTo>
                </a:path>
                <a:path w="2770504" h="3510279">
                  <a:moveTo>
                    <a:pt x="1814953" y="3412112"/>
                  </a:moveTo>
                  <a:lnTo>
                    <a:pt x="2004825" y="3225032"/>
                  </a:lnTo>
                </a:path>
                <a:path w="2770504" h="3510279">
                  <a:moveTo>
                    <a:pt x="1814953" y="3498671"/>
                  </a:moveTo>
                  <a:lnTo>
                    <a:pt x="2091384" y="3225032"/>
                  </a:lnTo>
                </a:path>
                <a:path w="2770504" h="3510279">
                  <a:moveTo>
                    <a:pt x="1893136" y="3509840"/>
                  </a:moveTo>
                  <a:lnTo>
                    <a:pt x="2177944" y="3225032"/>
                  </a:lnTo>
                </a:path>
                <a:path w="2770504" h="3510279">
                  <a:moveTo>
                    <a:pt x="1979695" y="3509840"/>
                  </a:moveTo>
                  <a:lnTo>
                    <a:pt x="2264503" y="3225032"/>
                  </a:lnTo>
                </a:path>
                <a:path w="2770504" h="3510279">
                  <a:moveTo>
                    <a:pt x="2066254" y="3509840"/>
                  </a:moveTo>
                  <a:lnTo>
                    <a:pt x="2281256" y="3292046"/>
                  </a:lnTo>
                </a:path>
                <a:path w="2770504" h="3510279">
                  <a:moveTo>
                    <a:pt x="2306386" y="3269708"/>
                  </a:moveTo>
                  <a:lnTo>
                    <a:pt x="2351062" y="3225032"/>
                  </a:lnTo>
                </a:path>
                <a:path w="2770504" h="3510279">
                  <a:moveTo>
                    <a:pt x="2152813" y="3509840"/>
                  </a:moveTo>
                  <a:lnTo>
                    <a:pt x="2281256" y="3378605"/>
                  </a:lnTo>
                </a:path>
                <a:path w="2770504" h="3510279">
                  <a:moveTo>
                    <a:pt x="2306386" y="3356267"/>
                  </a:moveTo>
                  <a:lnTo>
                    <a:pt x="2437622" y="3225032"/>
                  </a:lnTo>
                </a:path>
                <a:path w="2770504" h="3510279">
                  <a:moveTo>
                    <a:pt x="2239373" y="3509840"/>
                  </a:moveTo>
                  <a:lnTo>
                    <a:pt x="2281256" y="3465164"/>
                  </a:lnTo>
                </a:path>
                <a:path w="2770504" h="3510279">
                  <a:moveTo>
                    <a:pt x="2306386" y="3442827"/>
                  </a:moveTo>
                  <a:lnTo>
                    <a:pt x="2524181" y="3225032"/>
                  </a:lnTo>
                </a:path>
                <a:path w="2770504" h="3510279">
                  <a:moveTo>
                    <a:pt x="2323140" y="3509840"/>
                  </a:moveTo>
                  <a:lnTo>
                    <a:pt x="2610740" y="3225032"/>
                  </a:lnTo>
                </a:path>
                <a:path w="2770504" h="3510279">
                  <a:moveTo>
                    <a:pt x="2409699" y="3509840"/>
                  </a:moveTo>
                  <a:lnTo>
                    <a:pt x="2697300" y="3225032"/>
                  </a:lnTo>
                </a:path>
                <a:path w="2770504" h="3510279">
                  <a:moveTo>
                    <a:pt x="2496259" y="3509840"/>
                  </a:moveTo>
                  <a:lnTo>
                    <a:pt x="2769898" y="3236201"/>
                  </a:lnTo>
                </a:path>
                <a:path w="2770504" h="3510279">
                  <a:moveTo>
                    <a:pt x="2582818" y="3509840"/>
                  </a:moveTo>
                  <a:lnTo>
                    <a:pt x="2769898" y="3322760"/>
                  </a:lnTo>
                </a:path>
                <a:path w="2770504" h="3510279">
                  <a:moveTo>
                    <a:pt x="2669377" y="3509840"/>
                  </a:moveTo>
                  <a:lnTo>
                    <a:pt x="2769898" y="3409320"/>
                  </a:lnTo>
                </a:path>
                <a:path w="2770504" h="3510279">
                  <a:moveTo>
                    <a:pt x="2755936" y="3509840"/>
                  </a:moveTo>
                  <a:lnTo>
                    <a:pt x="2769898" y="3495879"/>
                  </a:lnTo>
                </a:path>
                <a:path w="2770504" h="3510279">
                  <a:moveTo>
                    <a:pt x="1077803" y="3509840"/>
                  </a:moveTo>
                  <a:lnTo>
                    <a:pt x="1047088" y="3479126"/>
                  </a:lnTo>
                </a:path>
                <a:path w="2770504" h="3510279">
                  <a:moveTo>
                    <a:pt x="1164362" y="3509840"/>
                  </a:moveTo>
                  <a:lnTo>
                    <a:pt x="1047088" y="3392566"/>
                  </a:lnTo>
                </a:path>
                <a:path w="2770504" h="3510279">
                  <a:moveTo>
                    <a:pt x="1250921" y="3509840"/>
                  </a:moveTo>
                  <a:lnTo>
                    <a:pt x="1047088" y="3306007"/>
                  </a:lnTo>
                </a:path>
                <a:path w="2770504" h="3510279">
                  <a:moveTo>
                    <a:pt x="1337481" y="3509840"/>
                  </a:moveTo>
                  <a:lnTo>
                    <a:pt x="1052672" y="3225032"/>
                  </a:lnTo>
                </a:path>
                <a:path w="2770504" h="3510279">
                  <a:moveTo>
                    <a:pt x="1424040" y="3509840"/>
                  </a:moveTo>
                  <a:lnTo>
                    <a:pt x="1139232" y="3225032"/>
                  </a:lnTo>
                </a:path>
                <a:path w="2770504" h="3510279">
                  <a:moveTo>
                    <a:pt x="1510599" y="3509840"/>
                  </a:moveTo>
                  <a:lnTo>
                    <a:pt x="1225791" y="3225032"/>
                  </a:lnTo>
                </a:path>
                <a:path w="2770504" h="3510279">
                  <a:moveTo>
                    <a:pt x="1597159" y="3509840"/>
                  </a:moveTo>
                  <a:lnTo>
                    <a:pt x="1312350" y="3225032"/>
                  </a:lnTo>
                </a:path>
                <a:path w="2770504" h="3510279">
                  <a:moveTo>
                    <a:pt x="1683718" y="3509840"/>
                  </a:moveTo>
                  <a:lnTo>
                    <a:pt x="1398910" y="3225032"/>
                  </a:lnTo>
                </a:path>
                <a:path w="2770504" h="3510279">
                  <a:moveTo>
                    <a:pt x="1745147" y="3484710"/>
                  </a:moveTo>
                  <a:lnTo>
                    <a:pt x="1485469" y="3225032"/>
                  </a:lnTo>
                </a:path>
                <a:path w="2770504" h="3510279">
                  <a:moveTo>
                    <a:pt x="47468" y="1787031"/>
                  </a:moveTo>
                  <a:lnTo>
                    <a:pt x="0" y="1739563"/>
                  </a:lnTo>
                </a:path>
                <a:path w="2770504" h="3510279">
                  <a:moveTo>
                    <a:pt x="1856836" y="3509840"/>
                  </a:moveTo>
                  <a:lnTo>
                    <a:pt x="1814953" y="3467957"/>
                  </a:lnTo>
                </a:path>
                <a:path w="2770504" h="3510279">
                  <a:moveTo>
                    <a:pt x="134027" y="1787031"/>
                  </a:moveTo>
                  <a:lnTo>
                    <a:pt x="0" y="1653003"/>
                  </a:lnTo>
                </a:path>
                <a:path w="2770504" h="3510279">
                  <a:moveTo>
                    <a:pt x="1745147" y="3398151"/>
                  </a:moveTo>
                  <a:lnTo>
                    <a:pt x="1572028" y="3225032"/>
                  </a:lnTo>
                </a:path>
                <a:path w="2770504" h="3510279">
                  <a:moveTo>
                    <a:pt x="1943396" y="3509840"/>
                  </a:moveTo>
                  <a:lnTo>
                    <a:pt x="1814953" y="3381397"/>
                  </a:lnTo>
                </a:path>
                <a:path w="2770504" h="3510279">
                  <a:moveTo>
                    <a:pt x="220586" y="1787031"/>
                  </a:moveTo>
                  <a:lnTo>
                    <a:pt x="0" y="1566444"/>
                  </a:lnTo>
                </a:path>
                <a:path w="2770504" h="3510279">
                  <a:moveTo>
                    <a:pt x="1745147" y="3311591"/>
                  </a:moveTo>
                  <a:lnTo>
                    <a:pt x="1658588" y="3225032"/>
                  </a:lnTo>
                </a:path>
                <a:path w="2770504" h="3510279">
                  <a:moveTo>
                    <a:pt x="2029955" y="3509840"/>
                  </a:moveTo>
                  <a:lnTo>
                    <a:pt x="1814953" y="3297630"/>
                  </a:lnTo>
                </a:path>
                <a:path w="2770504" h="3510279">
                  <a:moveTo>
                    <a:pt x="307145" y="1787031"/>
                  </a:moveTo>
                  <a:lnTo>
                    <a:pt x="19545" y="15022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11752521" y="820917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10113478" y="4984141"/>
              <a:ext cx="2663825" cy="3510279"/>
            </a:xfrm>
            <a:custGeom>
              <a:avLst/>
              <a:gdLst/>
              <a:ahLst/>
              <a:cxnLst/>
              <a:rect l="l" t="t" r="r" b="b"/>
              <a:pathLst>
                <a:path w="2663825" h="3510279">
                  <a:moveTo>
                    <a:pt x="2010409" y="3509840"/>
                  </a:moveTo>
                  <a:lnTo>
                    <a:pt x="1722809" y="3225032"/>
                  </a:lnTo>
                </a:path>
                <a:path w="2663825" h="3510279">
                  <a:moveTo>
                    <a:pt x="287600" y="1787031"/>
                  </a:moveTo>
                  <a:lnTo>
                    <a:pt x="0" y="1502222"/>
                  </a:lnTo>
                </a:path>
                <a:path w="2663825" h="3510279">
                  <a:moveTo>
                    <a:pt x="2096969" y="3509840"/>
                  </a:moveTo>
                  <a:lnTo>
                    <a:pt x="1809368" y="3225032"/>
                  </a:lnTo>
                </a:path>
                <a:path w="2663825" h="3510279">
                  <a:moveTo>
                    <a:pt x="371367" y="1784238"/>
                  </a:moveTo>
                  <a:lnTo>
                    <a:pt x="86559" y="1502222"/>
                  </a:lnTo>
                </a:path>
                <a:path w="2663825" h="3510279">
                  <a:moveTo>
                    <a:pt x="2175151" y="3501463"/>
                  </a:moveTo>
                  <a:lnTo>
                    <a:pt x="1895928" y="3225032"/>
                  </a:lnTo>
                </a:path>
                <a:path w="2663825" h="3510279">
                  <a:moveTo>
                    <a:pt x="371367" y="1697679"/>
                  </a:moveTo>
                  <a:lnTo>
                    <a:pt x="173118" y="1502222"/>
                  </a:lnTo>
                </a:path>
                <a:path w="2663825" h="3510279">
                  <a:moveTo>
                    <a:pt x="457926" y="1787031"/>
                  </a:moveTo>
                  <a:lnTo>
                    <a:pt x="393705" y="1722809"/>
                  </a:lnTo>
                </a:path>
                <a:path w="2663825" h="3510279">
                  <a:moveTo>
                    <a:pt x="2267295" y="3509840"/>
                  </a:moveTo>
                  <a:lnTo>
                    <a:pt x="2200281" y="3440034"/>
                  </a:lnTo>
                </a:path>
                <a:path w="2663825" h="3510279">
                  <a:moveTo>
                    <a:pt x="371367" y="1611120"/>
                  </a:moveTo>
                  <a:lnTo>
                    <a:pt x="259677" y="1502222"/>
                  </a:lnTo>
                </a:path>
                <a:path w="2663825" h="3510279">
                  <a:moveTo>
                    <a:pt x="2175151" y="3414904"/>
                  </a:moveTo>
                  <a:lnTo>
                    <a:pt x="1982487" y="3225032"/>
                  </a:lnTo>
                </a:path>
                <a:path w="2663825" h="3510279">
                  <a:moveTo>
                    <a:pt x="544486" y="1787031"/>
                  </a:moveTo>
                  <a:lnTo>
                    <a:pt x="393705" y="1636250"/>
                  </a:lnTo>
                </a:path>
                <a:path w="2663825" h="3510279">
                  <a:moveTo>
                    <a:pt x="2353854" y="3509840"/>
                  </a:moveTo>
                  <a:lnTo>
                    <a:pt x="2200281" y="3353475"/>
                  </a:lnTo>
                </a:path>
                <a:path w="2663825" h="3510279">
                  <a:moveTo>
                    <a:pt x="371367" y="1527353"/>
                  </a:moveTo>
                  <a:lnTo>
                    <a:pt x="346237" y="1502222"/>
                  </a:lnTo>
                </a:path>
                <a:path w="2663825" h="3510279">
                  <a:moveTo>
                    <a:pt x="2175151" y="3328345"/>
                  </a:moveTo>
                  <a:lnTo>
                    <a:pt x="2069046" y="3225032"/>
                  </a:lnTo>
                </a:path>
                <a:path w="2663825" h="3510279">
                  <a:moveTo>
                    <a:pt x="631045" y="1787031"/>
                  </a:moveTo>
                  <a:lnTo>
                    <a:pt x="393705" y="1549690"/>
                  </a:lnTo>
                </a:path>
                <a:path w="2663825" h="3510279">
                  <a:moveTo>
                    <a:pt x="2440414" y="3509840"/>
                  </a:moveTo>
                  <a:lnTo>
                    <a:pt x="2200281" y="3266916"/>
                  </a:lnTo>
                </a:path>
                <a:path w="2663825" h="3510279">
                  <a:moveTo>
                    <a:pt x="717604" y="1787031"/>
                  </a:moveTo>
                  <a:lnTo>
                    <a:pt x="432796" y="1502222"/>
                  </a:lnTo>
                </a:path>
                <a:path w="2663825" h="3510279">
                  <a:moveTo>
                    <a:pt x="2175151" y="3244578"/>
                  </a:moveTo>
                  <a:lnTo>
                    <a:pt x="2155606" y="3225032"/>
                  </a:lnTo>
                </a:path>
                <a:path w="2663825" h="3510279">
                  <a:moveTo>
                    <a:pt x="2526973" y="3509840"/>
                  </a:moveTo>
                  <a:lnTo>
                    <a:pt x="2242165" y="3225032"/>
                  </a:lnTo>
                </a:path>
                <a:path w="2663825" h="3510279">
                  <a:moveTo>
                    <a:pt x="804163" y="1787031"/>
                  </a:moveTo>
                  <a:lnTo>
                    <a:pt x="519355" y="1502222"/>
                  </a:lnTo>
                </a:path>
                <a:path w="2663825" h="3510279">
                  <a:moveTo>
                    <a:pt x="2613532" y="3509840"/>
                  </a:moveTo>
                  <a:lnTo>
                    <a:pt x="2328724" y="3225032"/>
                  </a:lnTo>
                </a:path>
                <a:path w="2663825" h="3510279">
                  <a:moveTo>
                    <a:pt x="871177" y="1767485"/>
                  </a:moveTo>
                  <a:lnTo>
                    <a:pt x="605915" y="1502222"/>
                  </a:lnTo>
                </a:path>
                <a:path w="2663825" h="3510279">
                  <a:moveTo>
                    <a:pt x="2663793" y="3473541"/>
                  </a:moveTo>
                  <a:lnTo>
                    <a:pt x="2415284" y="3225032"/>
                  </a:lnTo>
                </a:path>
                <a:path w="2663825" h="3510279">
                  <a:moveTo>
                    <a:pt x="871177" y="1680926"/>
                  </a:moveTo>
                  <a:lnTo>
                    <a:pt x="692474" y="1502222"/>
                  </a:lnTo>
                </a:path>
                <a:path w="2663825" h="3510279">
                  <a:moveTo>
                    <a:pt x="977282" y="1787031"/>
                  </a:moveTo>
                  <a:lnTo>
                    <a:pt x="940983" y="1750731"/>
                  </a:lnTo>
                </a:path>
                <a:path w="2663825" h="3510279">
                  <a:moveTo>
                    <a:pt x="2663793" y="3386982"/>
                  </a:moveTo>
                  <a:lnTo>
                    <a:pt x="2501843" y="3225032"/>
                  </a:lnTo>
                </a:path>
                <a:path w="2663825" h="3510279">
                  <a:moveTo>
                    <a:pt x="871177" y="1594366"/>
                  </a:moveTo>
                  <a:lnTo>
                    <a:pt x="779033" y="1502222"/>
                  </a:lnTo>
                </a:path>
                <a:path w="2663825" h="3510279">
                  <a:moveTo>
                    <a:pt x="1063841" y="1787031"/>
                  </a:moveTo>
                  <a:lnTo>
                    <a:pt x="940983" y="1664172"/>
                  </a:lnTo>
                </a:path>
                <a:path w="2663825" h="3510279">
                  <a:moveTo>
                    <a:pt x="2663793" y="3300422"/>
                  </a:moveTo>
                  <a:lnTo>
                    <a:pt x="2588402" y="3225032"/>
                  </a:lnTo>
                </a:path>
                <a:path w="2663825" h="3510279">
                  <a:moveTo>
                    <a:pt x="871177" y="1507807"/>
                  </a:moveTo>
                  <a:lnTo>
                    <a:pt x="865593" y="1502222"/>
                  </a:lnTo>
                </a:path>
                <a:path w="2663825" h="3510279">
                  <a:moveTo>
                    <a:pt x="1150401" y="1787031"/>
                  </a:moveTo>
                  <a:lnTo>
                    <a:pt x="940983" y="1577613"/>
                  </a:lnTo>
                </a:path>
                <a:path w="2663825" h="3510279">
                  <a:moveTo>
                    <a:pt x="1236960" y="1787031"/>
                  </a:moveTo>
                  <a:lnTo>
                    <a:pt x="952152" y="1502222"/>
                  </a:lnTo>
                </a:path>
                <a:path w="2663825" h="3510279">
                  <a:moveTo>
                    <a:pt x="1323519" y="1787031"/>
                  </a:moveTo>
                  <a:lnTo>
                    <a:pt x="1038711" y="1502222"/>
                  </a:lnTo>
                </a:path>
                <a:path w="2663825" h="3510279">
                  <a:moveTo>
                    <a:pt x="1410079" y="1787031"/>
                  </a:moveTo>
                  <a:lnTo>
                    <a:pt x="1125271" y="1502222"/>
                  </a:lnTo>
                </a:path>
                <a:path w="2663825" h="3510279">
                  <a:moveTo>
                    <a:pt x="1496638" y="1787031"/>
                  </a:moveTo>
                  <a:lnTo>
                    <a:pt x="1211830" y="1502222"/>
                  </a:lnTo>
                </a:path>
                <a:path w="2663825" h="3510279">
                  <a:moveTo>
                    <a:pt x="1583197" y="1787031"/>
                  </a:moveTo>
                  <a:lnTo>
                    <a:pt x="1298389" y="1502222"/>
                  </a:lnTo>
                </a:path>
                <a:path w="2663825" h="3510279">
                  <a:moveTo>
                    <a:pt x="1639042" y="1756316"/>
                  </a:moveTo>
                  <a:lnTo>
                    <a:pt x="1384949" y="1502222"/>
                  </a:lnTo>
                </a:path>
                <a:path w="2663825" h="3510279">
                  <a:moveTo>
                    <a:pt x="1639042" y="1672549"/>
                  </a:moveTo>
                  <a:lnTo>
                    <a:pt x="1471508" y="1502222"/>
                  </a:lnTo>
                </a:path>
                <a:path w="2663825" h="3510279">
                  <a:moveTo>
                    <a:pt x="1639042" y="1585990"/>
                  </a:moveTo>
                  <a:lnTo>
                    <a:pt x="1558067" y="1502222"/>
                  </a:lnTo>
                </a:path>
                <a:path w="2663825" h="3510279">
                  <a:moveTo>
                    <a:pt x="946568" y="284808"/>
                  </a:moveTo>
                  <a:lnTo>
                    <a:pt x="940983" y="282015"/>
                  </a:lnTo>
                </a:path>
                <a:path w="2663825" h="3510279">
                  <a:moveTo>
                    <a:pt x="1033127" y="284808"/>
                  </a:moveTo>
                  <a:lnTo>
                    <a:pt x="940983" y="195456"/>
                  </a:lnTo>
                </a:path>
                <a:path w="2663825" h="3510279">
                  <a:moveTo>
                    <a:pt x="1116894" y="284808"/>
                  </a:moveTo>
                  <a:lnTo>
                    <a:pt x="940983" y="108897"/>
                  </a:lnTo>
                </a:path>
                <a:path w="2663825" h="3510279">
                  <a:moveTo>
                    <a:pt x="1203453" y="284808"/>
                  </a:moveTo>
                  <a:lnTo>
                    <a:pt x="940983" y="22337"/>
                  </a:lnTo>
                </a:path>
                <a:path w="2663825" h="3510279">
                  <a:moveTo>
                    <a:pt x="1290013" y="284808"/>
                  </a:moveTo>
                  <a:lnTo>
                    <a:pt x="10052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10007373" y="38728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10007373" y="3588023"/>
              <a:ext cx="2770505" cy="1681480"/>
            </a:xfrm>
            <a:custGeom>
              <a:avLst/>
              <a:gdLst/>
              <a:ahLst/>
              <a:cxnLst/>
              <a:rect l="l" t="t" r="r" b="b"/>
              <a:pathLst>
                <a:path w="2770504" h="1681479">
                  <a:moveTo>
                    <a:pt x="1482677" y="1680926"/>
                  </a:moveTo>
                  <a:lnTo>
                    <a:pt x="1197869" y="1396118"/>
                  </a:lnTo>
                </a:path>
                <a:path w="2770504" h="1681479">
                  <a:moveTo>
                    <a:pt x="86559" y="284808"/>
                  </a:moveTo>
                  <a:lnTo>
                    <a:pt x="0" y="198248"/>
                  </a:lnTo>
                </a:path>
                <a:path w="2770504" h="1681479">
                  <a:moveTo>
                    <a:pt x="1569236" y="1680926"/>
                  </a:moveTo>
                  <a:lnTo>
                    <a:pt x="1284428" y="1396118"/>
                  </a:lnTo>
                </a:path>
                <a:path w="2770504" h="1681479">
                  <a:moveTo>
                    <a:pt x="173118" y="284808"/>
                  </a:moveTo>
                  <a:lnTo>
                    <a:pt x="0" y="111689"/>
                  </a:lnTo>
                </a:path>
                <a:path w="2770504" h="1681479">
                  <a:moveTo>
                    <a:pt x="1655795" y="1680926"/>
                  </a:moveTo>
                  <a:lnTo>
                    <a:pt x="1370987" y="1396118"/>
                  </a:lnTo>
                </a:path>
                <a:path w="2770504" h="1681479">
                  <a:moveTo>
                    <a:pt x="259677" y="284808"/>
                  </a:moveTo>
                  <a:lnTo>
                    <a:pt x="0" y="25130"/>
                  </a:lnTo>
                </a:path>
                <a:path w="2770504" h="1681479">
                  <a:moveTo>
                    <a:pt x="1742355" y="1680926"/>
                  </a:moveTo>
                  <a:lnTo>
                    <a:pt x="1457547" y="1396118"/>
                  </a:lnTo>
                </a:path>
                <a:path w="2770504" h="1681479">
                  <a:moveTo>
                    <a:pt x="346237" y="284808"/>
                  </a:moveTo>
                  <a:lnTo>
                    <a:pt x="61429" y="0"/>
                  </a:lnTo>
                </a:path>
                <a:path w="2770504" h="1681479">
                  <a:moveTo>
                    <a:pt x="1828914" y="1680926"/>
                  </a:moveTo>
                  <a:lnTo>
                    <a:pt x="1814953" y="1669757"/>
                  </a:lnTo>
                </a:path>
                <a:path w="2770504" h="1681479">
                  <a:moveTo>
                    <a:pt x="432796" y="284808"/>
                  </a:moveTo>
                  <a:lnTo>
                    <a:pt x="147988" y="0"/>
                  </a:lnTo>
                </a:path>
                <a:path w="2770504" h="1681479">
                  <a:moveTo>
                    <a:pt x="1745147" y="1599951"/>
                  </a:moveTo>
                  <a:lnTo>
                    <a:pt x="1544106" y="1396118"/>
                  </a:lnTo>
                </a:path>
                <a:path w="2770504" h="1681479">
                  <a:moveTo>
                    <a:pt x="1915473" y="1680926"/>
                  </a:moveTo>
                  <a:lnTo>
                    <a:pt x="1814953" y="1583197"/>
                  </a:lnTo>
                </a:path>
                <a:path w="2770504" h="1681479">
                  <a:moveTo>
                    <a:pt x="477472" y="242924"/>
                  </a:moveTo>
                  <a:lnTo>
                    <a:pt x="234547" y="0"/>
                  </a:lnTo>
                </a:path>
                <a:path w="2770504" h="1681479">
                  <a:moveTo>
                    <a:pt x="1745147" y="1513391"/>
                  </a:moveTo>
                  <a:lnTo>
                    <a:pt x="1630665" y="1396118"/>
                  </a:lnTo>
                </a:path>
                <a:path w="2770504" h="1681479">
                  <a:moveTo>
                    <a:pt x="519355" y="284808"/>
                  </a:moveTo>
                  <a:lnTo>
                    <a:pt x="499810" y="268054"/>
                  </a:lnTo>
                </a:path>
                <a:path w="2770504" h="1681479">
                  <a:moveTo>
                    <a:pt x="2002033" y="1680926"/>
                  </a:moveTo>
                  <a:lnTo>
                    <a:pt x="1814953" y="1496638"/>
                  </a:lnTo>
                </a:path>
                <a:path w="2770504" h="1681479">
                  <a:moveTo>
                    <a:pt x="477472" y="156365"/>
                  </a:moveTo>
                  <a:lnTo>
                    <a:pt x="321107" y="0"/>
                  </a:lnTo>
                </a:path>
                <a:path w="2770504" h="1681479">
                  <a:moveTo>
                    <a:pt x="1745147" y="1426832"/>
                  </a:moveTo>
                  <a:lnTo>
                    <a:pt x="1717225" y="1396118"/>
                  </a:lnTo>
                </a:path>
                <a:path w="2770504" h="1681479">
                  <a:moveTo>
                    <a:pt x="605915" y="284808"/>
                  </a:moveTo>
                  <a:lnTo>
                    <a:pt x="499810" y="181495"/>
                  </a:lnTo>
                </a:path>
                <a:path w="2770504" h="1681479">
                  <a:moveTo>
                    <a:pt x="2088592" y="1680926"/>
                  </a:moveTo>
                  <a:lnTo>
                    <a:pt x="1814953" y="1410079"/>
                  </a:lnTo>
                </a:path>
                <a:path w="2770504" h="1681479">
                  <a:moveTo>
                    <a:pt x="477472" y="69805"/>
                  </a:moveTo>
                  <a:lnTo>
                    <a:pt x="407666" y="0"/>
                  </a:lnTo>
                </a:path>
                <a:path w="2770504" h="1681479">
                  <a:moveTo>
                    <a:pt x="692474" y="284808"/>
                  </a:moveTo>
                  <a:lnTo>
                    <a:pt x="499810" y="94936"/>
                  </a:lnTo>
                </a:path>
                <a:path w="2770504" h="1681479">
                  <a:moveTo>
                    <a:pt x="2175151" y="1680926"/>
                  </a:moveTo>
                  <a:lnTo>
                    <a:pt x="1890343" y="1396118"/>
                  </a:lnTo>
                </a:path>
                <a:path w="2770504" h="1681479">
                  <a:moveTo>
                    <a:pt x="779033" y="284808"/>
                  </a:moveTo>
                  <a:lnTo>
                    <a:pt x="499810" y="8376"/>
                  </a:lnTo>
                </a:path>
                <a:path w="2770504" h="1681479">
                  <a:moveTo>
                    <a:pt x="2261711" y="1680926"/>
                  </a:moveTo>
                  <a:lnTo>
                    <a:pt x="1976903" y="1396118"/>
                  </a:lnTo>
                </a:path>
                <a:path w="2770504" h="1681479">
                  <a:moveTo>
                    <a:pt x="865593" y="284808"/>
                  </a:moveTo>
                  <a:lnTo>
                    <a:pt x="577992" y="0"/>
                  </a:lnTo>
                </a:path>
                <a:path w="2770504" h="1681479">
                  <a:moveTo>
                    <a:pt x="2348270" y="1680926"/>
                  </a:moveTo>
                  <a:lnTo>
                    <a:pt x="2306386" y="1639042"/>
                  </a:lnTo>
                </a:path>
                <a:path w="2770504" h="1681479">
                  <a:moveTo>
                    <a:pt x="952152" y="284808"/>
                  </a:moveTo>
                  <a:lnTo>
                    <a:pt x="664552" y="0"/>
                  </a:lnTo>
                </a:path>
                <a:path w="2770504" h="1681479">
                  <a:moveTo>
                    <a:pt x="2281256" y="1616704"/>
                  </a:moveTo>
                  <a:lnTo>
                    <a:pt x="2063462" y="1396118"/>
                  </a:lnTo>
                </a:path>
                <a:path w="2770504" h="1681479">
                  <a:moveTo>
                    <a:pt x="2434829" y="1680926"/>
                  </a:moveTo>
                  <a:lnTo>
                    <a:pt x="2306386" y="1552483"/>
                  </a:lnTo>
                </a:path>
                <a:path w="2770504" h="1681479">
                  <a:moveTo>
                    <a:pt x="977282" y="226171"/>
                  </a:moveTo>
                  <a:lnTo>
                    <a:pt x="751111" y="0"/>
                  </a:lnTo>
                </a:path>
                <a:path w="2770504" h="1681479">
                  <a:moveTo>
                    <a:pt x="2281256" y="1530145"/>
                  </a:moveTo>
                  <a:lnTo>
                    <a:pt x="2150021" y="1396118"/>
                  </a:lnTo>
                </a:path>
                <a:path w="2770504" h="1681479">
                  <a:moveTo>
                    <a:pt x="2521389" y="1680926"/>
                  </a:moveTo>
                  <a:lnTo>
                    <a:pt x="2306386" y="1465923"/>
                  </a:lnTo>
                </a:path>
                <a:path w="2770504" h="1681479">
                  <a:moveTo>
                    <a:pt x="977282" y="139611"/>
                  </a:moveTo>
                  <a:lnTo>
                    <a:pt x="837670" y="0"/>
                  </a:lnTo>
                </a:path>
                <a:path w="2770504" h="1681479">
                  <a:moveTo>
                    <a:pt x="2281256" y="1443586"/>
                  </a:moveTo>
                  <a:lnTo>
                    <a:pt x="2236581" y="1396118"/>
                  </a:lnTo>
                </a:path>
                <a:path w="2770504" h="1681479">
                  <a:moveTo>
                    <a:pt x="1125271" y="284808"/>
                  </a:moveTo>
                  <a:lnTo>
                    <a:pt x="1047088" y="209417"/>
                  </a:lnTo>
                </a:path>
                <a:path w="2770504" h="1681479">
                  <a:moveTo>
                    <a:pt x="2607948" y="1680926"/>
                  </a:moveTo>
                  <a:lnTo>
                    <a:pt x="2323140" y="1396118"/>
                  </a:lnTo>
                </a:path>
                <a:path w="2770504" h="1681479">
                  <a:moveTo>
                    <a:pt x="977282" y="53052"/>
                  </a:moveTo>
                  <a:lnTo>
                    <a:pt x="924230" y="0"/>
                  </a:lnTo>
                </a:path>
                <a:path w="2770504" h="1681479">
                  <a:moveTo>
                    <a:pt x="1209038" y="284808"/>
                  </a:moveTo>
                  <a:lnTo>
                    <a:pt x="1047088" y="122858"/>
                  </a:lnTo>
                </a:path>
                <a:path w="2770504" h="1681479">
                  <a:moveTo>
                    <a:pt x="2694507" y="1680926"/>
                  </a:moveTo>
                  <a:lnTo>
                    <a:pt x="2409699" y="1396118"/>
                  </a:lnTo>
                </a:path>
                <a:path w="2770504" h="1681479">
                  <a:moveTo>
                    <a:pt x="1295597" y="284808"/>
                  </a:moveTo>
                  <a:lnTo>
                    <a:pt x="1047088" y="36299"/>
                  </a:lnTo>
                </a:path>
                <a:path w="2770504" h="1681479">
                  <a:moveTo>
                    <a:pt x="2769898" y="1672549"/>
                  </a:moveTo>
                  <a:lnTo>
                    <a:pt x="2496259" y="1396118"/>
                  </a:lnTo>
                </a:path>
                <a:path w="2770504" h="1681479">
                  <a:moveTo>
                    <a:pt x="1382156" y="284808"/>
                  </a:moveTo>
                  <a:lnTo>
                    <a:pt x="1097348" y="0"/>
                  </a:lnTo>
                </a:path>
                <a:path w="2770504" h="1681479">
                  <a:moveTo>
                    <a:pt x="2769898" y="1585990"/>
                  </a:moveTo>
                  <a:lnTo>
                    <a:pt x="2582818" y="1396118"/>
                  </a:lnTo>
                </a:path>
                <a:path w="2770504" h="1681479">
                  <a:moveTo>
                    <a:pt x="1468716" y="284808"/>
                  </a:moveTo>
                  <a:lnTo>
                    <a:pt x="1183908" y="0"/>
                  </a:lnTo>
                </a:path>
                <a:path w="2770504" h="1681479">
                  <a:moveTo>
                    <a:pt x="2769898" y="1499430"/>
                  </a:moveTo>
                  <a:lnTo>
                    <a:pt x="2666585" y="1396118"/>
                  </a:lnTo>
                </a:path>
                <a:path w="2770504" h="1681479">
                  <a:moveTo>
                    <a:pt x="1555275" y="284808"/>
                  </a:moveTo>
                  <a:lnTo>
                    <a:pt x="1270467" y="0"/>
                  </a:lnTo>
                </a:path>
                <a:path w="2770504" h="1681479">
                  <a:moveTo>
                    <a:pt x="2769898" y="1412871"/>
                  </a:moveTo>
                  <a:lnTo>
                    <a:pt x="2753144" y="1396118"/>
                  </a:lnTo>
                </a:path>
                <a:path w="2770504" h="1681479">
                  <a:moveTo>
                    <a:pt x="1641834" y="284808"/>
                  </a:moveTo>
                  <a:lnTo>
                    <a:pt x="1357026" y="0"/>
                  </a:lnTo>
                </a:path>
                <a:path w="2770504" h="1681479">
                  <a:moveTo>
                    <a:pt x="1728394" y="284808"/>
                  </a:moveTo>
                  <a:lnTo>
                    <a:pt x="1443586" y="0"/>
                  </a:lnTo>
                </a:path>
                <a:path w="2770504" h="1681479">
                  <a:moveTo>
                    <a:pt x="1745147" y="215002"/>
                  </a:moveTo>
                  <a:lnTo>
                    <a:pt x="1530145" y="0"/>
                  </a:lnTo>
                </a:path>
                <a:path w="2770504" h="1681479">
                  <a:moveTo>
                    <a:pt x="1745147" y="131235"/>
                  </a:moveTo>
                  <a:lnTo>
                    <a:pt x="1616704" y="0"/>
                  </a:lnTo>
                </a:path>
                <a:path w="2770504" h="1681479">
                  <a:moveTo>
                    <a:pt x="1745147" y="44675"/>
                  </a:moveTo>
                  <a:lnTo>
                    <a:pt x="17032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10163739" y="2758729"/>
              <a:ext cx="2613660" cy="5786120"/>
            </a:xfrm>
            <a:custGeom>
              <a:avLst/>
              <a:gdLst/>
              <a:ahLst/>
              <a:cxnLst/>
              <a:rect l="l" t="t" r="r" b="b"/>
              <a:pathLst>
                <a:path w="2613659" h="5786120">
                  <a:moveTo>
                    <a:pt x="2613532" y="4193938"/>
                  </a:moveTo>
                  <a:lnTo>
                    <a:pt x="2613532" y="5785513"/>
                  </a:lnTo>
                </a:path>
                <a:path w="2613659" h="5786120">
                  <a:moveTo>
                    <a:pt x="2613532" y="5430899"/>
                  </a:moveTo>
                  <a:lnTo>
                    <a:pt x="1658588" y="5430899"/>
                  </a:lnTo>
                </a:path>
                <a:path w="2613659" h="5786120">
                  <a:moveTo>
                    <a:pt x="1588782" y="5430899"/>
                  </a:moveTo>
                  <a:lnTo>
                    <a:pt x="890723" y="5430899"/>
                  </a:lnTo>
                </a:path>
                <a:path w="2613659" h="5786120">
                  <a:moveTo>
                    <a:pt x="2613532" y="5450444"/>
                  </a:moveTo>
                  <a:lnTo>
                    <a:pt x="1658588" y="5450444"/>
                  </a:lnTo>
                </a:path>
                <a:path w="2613659" h="5786120">
                  <a:moveTo>
                    <a:pt x="1588782" y="5450444"/>
                  </a:moveTo>
                  <a:lnTo>
                    <a:pt x="890723" y="5450444"/>
                  </a:lnTo>
                </a:path>
                <a:path w="2613659" h="5786120">
                  <a:moveTo>
                    <a:pt x="2613532" y="5735252"/>
                  </a:moveTo>
                  <a:lnTo>
                    <a:pt x="2150021" y="5735252"/>
                  </a:lnTo>
                </a:path>
                <a:path w="2613659" h="5786120">
                  <a:moveTo>
                    <a:pt x="2124891" y="5735252"/>
                  </a:moveTo>
                  <a:lnTo>
                    <a:pt x="1658588" y="5735252"/>
                  </a:lnTo>
                </a:path>
                <a:path w="2613659" h="5786120">
                  <a:moveTo>
                    <a:pt x="1588782" y="5735252"/>
                  </a:moveTo>
                  <a:lnTo>
                    <a:pt x="890723" y="5735252"/>
                  </a:lnTo>
                </a:path>
                <a:path w="2613659" h="5786120">
                  <a:moveTo>
                    <a:pt x="2613532" y="5752006"/>
                  </a:moveTo>
                  <a:lnTo>
                    <a:pt x="2150021" y="5752006"/>
                  </a:lnTo>
                </a:path>
                <a:path w="2613659" h="5786120">
                  <a:moveTo>
                    <a:pt x="2124891" y="5752006"/>
                  </a:moveTo>
                  <a:lnTo>
                    <a:pt x="1658588" y="5752006"/>
                  </a:lnTo>
                </a:path>
                <a:path w="2613659" h="5786120">
                  <a:moveTo>
                    <a:pt x="1588782" y="5752006"/>
                  </a:moveTo>
                  <a:lnTo>
                    <a:pt x="890723" y="5752006"/>
                  </a:lnTo>
                </a:path>
                <a:path w="2613659" h="5786120">
                  <a:moveTo>
                    <a:pt x="2124891" y="5450444"/>
                  </a:moveTo>
                  <a:lnTo>
                    <a:pt x="2124891" y="5785513"/>
                  </a:lnTo>
                </a:path>
                <a:path w="2613659" h="5786120">
                  <a:moveTo>
                    <a:pt x="2150021" y="5450444"/>
                  </a:moveTo>
                  <a:lnTo>
                    <a:pt x="2150021" y="5785513"/>
                  </a:lnTo>
                </a:path>
                <a:path w="2613659" h="5786120">
                  <a:moveTo>
                    <a:pt x="2080215" y="862800"/>
                  </a:moveTo>
                  <a:lnTo>
                    <a:pt x="2532558" y="862800"/>
                  </a:lnTo>
                  <a:lnTo>
                    <a:pt x="2532558" y="117273"/>
                  </a:lnTo>
                  <a:lnTo>
                    <a:pt x="2080215" y="117273"/>
                  </a:lnTo>
                  <a:lnTo>
                    <a:pt x="2080215" y="862800"/>
                  </a:lnTo>
                </a:path>
                <a:path w="2613659" h="5786120">
                  <a:moveTo>
                    <a:pt x="2496259" y="499810"/>
                  </a:moveTo>
                  <a:lnTo>
                    <a:pt x="2113722" y="499810"/>
                  </a:lnTo>
                </a:path>
                <a:path w="2613659" h="5786120">
                  <a:moveTo>
                    <a:pt x="2496259" y="150780"/>
                  </a:moveTo>
                  <a:lnTo>
                    <a:pt x="2113722" y="150780"/>
                  </a:lnTo>
                </a:path>
                <a:path w="2613659" h="5786120">
                  <a:moveTo>
                    <a:pt x="2496259" y="455134"/>
                  </a:moveTo>
                  <a:lnTo>
                    <a:pt x="2113722" y="455134"/>
                  </a:lnTo>
                  <a:lnTo>
                    <a:pt x="2113722" y="150780"/>
                  </a:lnTo>
                </a:path>
                <a:path w="2613659" h="5786120">
                  <a:moveTo>
                    <a:pt x="2113722" y="499810"/>
                  </a:moveTo>
                  <a:lnTo>
                    <a:pt x="2113722" y="826501"/>
                  </a:lnTo>
                  <a:lnTo>
                    <a:pt x="2496259" y="826501"/>
                  </a:lnTo>
                </a:path>
                <a:path w="2613659" h="5786120">
                  <a:moveTo>
                    <a:pt x="2102553" y="488641"/>
                  </a:moveTo>
                  <a:lnTo>
                    <a:pt x="2102553" y="837670"/>
                  </a:lnTo>
                </a:path>
                <a:path w="2613659" h="5786120">
                  <a:moveTo>
                    <a:pt x="2102553" y="466303"/>
                  </a:moveTo>
                  <a:lnTo>
                    <a:pt x="2510220" y="466303"/>
                  </a:lnTo>
                  <a:lnTo>
                    <a:pt x="2510220" y="139611"/>
                  </a:lnTo>
                </a:path>
                <a:path w="2613659" h="5786120">
                  <a:moveTo>
                    <a:pt x="2532558" y="488641"/>
                  </a:moveTo>
                  <a:lnTo>
                    <a:pt x="2080215" y="488641"/>
                  </a:lnTo>
                </a:path>
                <a:path w="2613659" h="5786120">
                  <a:moveTo>
                    <a:pt x="2102553" y="837670"/>
                  </a:moveTo>
                  <a:lnTo>
                    <a:pt x="2510220" y="837670"/>
                  </a:lnTo>
                </a:path>
                <a:path w="2613659" h="5786120">
                  <a:moveTo>
                    <a:pt x="2510220" y="139611"/>
                  </a:moveTo>
                  <a:lnTo>
                    <a:pt x="2102553" y="139611"/>
                  </a:lnTo>
                  <a:lnTo>
                    <a:pt x="2102553" y="466303"/>
                  </a:lnTo>
                </a:path>
                <a:path w="2613659" h="5786120">
                  <a:moveTo>
                    <a:pt x="2510220" y="837670"/>
                  </a:moveTo>
                  <a:lnTo>
                    <a:pt x="2510220" y="488641"/>
                  </a:lnTo>
                </a:path>
                <a:path w="2613659" h="5786120">
                  <a:moveTo>
                    <a:pt x="2496259" y="150780"/>
                  </a:moveTo>
                  <a:lnTo>
                    <a:pt x="2496259" y="455134"/>
                  </a:lnTo>
                </a:path>
                <a:path w="2613659" h="5786120">
                  <a:moveTo>
                    <a:pt x="2496259" y="499810"/>
                  </a:moveTo>
                  <a:lnTo>
                    <a:pt x="2496259" y="826501"/>
                  </a:lnTo>
                </a:path>
                <a:path w="2613659" h="5786120">
                  <a:moveTo>
                    <a:pt x="2032747" y="0"/>
                  </a:moveTo>
                  <a:lnTo>
                    <a:pt x="2580026" y="0"/>
                  </a:lnTo>
                  <a:lnTo>
                    <a:pt x="2580026" y="117273"/>
                  </a:lnTo>
                  <a:lnTo>
                    <a:pt x="2032747" y="117273"/>
                  </a:lnTo>
                  <a:lnTo>
                    <a:pt x="2032747" y="0"/>
                  </a:lnTo>
                </a:path>
                <a:path w="2613659" h="5786120">
                  <a:moveTo>
                    <a:pt x="2060670" y="862800"/>
                  </a:moveTo>
                  <a:lnTo>
                    <a:pt x="2549311" y="862800"/>
                  </a:lnTo>
                  <a:lnTo>
                    <a:pt x="2549311" y="918645"/>
                  </a:lnTo>
                  <a:lnTo>
                    <a:pt x="2060670" y="918645"/>
                  </a:lnTo>
                  <a:lnTo>
                    <a:pt x="2060670" y="862800"/>
                  </a:lnTo>
                </a:path>
                <a:path w="2613659" h="5786120">
                  <a:moveTo>
                    <a:pt x="2080215" y="3786272"/>
                  </a:moveTo>
                  <a:lnTo>
                    <a:pt x="2532558" y="3786272"/>
                  </a:lnTo>
                  <a:lnTo>
                    <a:pt x="2532558" y="2853665"/>
                  </a:lnTo>
                  <a:lnTo>
                    <a:pt x="2080215" y="2853665"/>
                  </a:lnTo>
                  <a:lnTo>
                    <a:pt x="2080215" y="3786272"/>
                  </a:lnTo>
                </a:path>
                <a:path w="2613659" h="5786120">
                  <a:moveTo>
                    <a:pt x="2496259" y="3331137"/>
                  </a:moveTo>
                  <a:lnTo>
                    <a:pt x="2113722" y="3331137"/>
                  </a:lnTo>
                </a:path>
                <a:path w="2613659" h="5786120">
                  <a:moveTo>
                    <a:pt x="2496259" y="2889964"/>
                  </a:moveTo>
                  <a:lnTo>
                    <a:pt x="2113722" y="2889964"/>
                  </a:lnTo>
                </a:path>
                <a:path w="2613659" h="5786120">
                  <a:moveTo>
                    <a:pt x="2496259" y="3283669"/>
                  </a:moveTo>
                  <a:lnTo>
                    <a:pt x="2113722" y="3283669"/>
                  </a:lnTo>
                  <a:lnTo>
                    <a:pt x="2113722" y="2889964"/>
                  </a:lnTo>
                </a:path>
                <a:path w="2613659" h="5786120">
                  <a:moveTo>
                    <a:pt x="2113722" y="3331137"/>
                  </a:moveTo>
                  <a:lnTo>
                    <a:pt x="2113722" y="3749972"/>
                  </a:lnTo>
                  <a:lnTo>
                    <a:pt x="2496259" y="3749972"/>
                  </a:lnTo>
                </a:path>
                <a:path w="2613659" h="5786120">
                  <a:moveTo>
                    <a:pt x="2102553" y="3319968"/>
                  </a:moveTo>
                  <a:lnTo>
                    <a:pt x="2102553" y="3763934"/>
                  </a:lnTo>
                </a:path>
                <a:path w="2613659" h="5786120">
                  <a:moveTo>
                    <a:pt x="2102553" y="3297630"/>
                  </a:moveTo>
                  <a:lnTo>
                    <a:pt x="2510220" y="3297630"/>
                  </a:lnTo>
                  <a:lnTo>
                    <a:pt x="2510220" y="2876003"/>
                  </a:lnTo>
                </a:path>
                <a:path w="2613659" h="5786120">
                  <a:moveTo>
                    <a:pt x="2532558" y="3319968"/>
                  </a:moveTo>
                  <a:lnTo>
                    <a:pt x="2080215" y="3319968"/>
                  </a:lnTo>
                </a:path>
                <a:path w="2613659" h="5786120">
                  <a:moveTo>
                    <a:pt x="2102553" y="3763934"/>
                  </a:moveTo>
                  <a:lnTo>
                    <a:pt x="2510220" y="3763934"/>
                  </a:lnTo>
                </a:path>
                <a:path w="2613659" h="5786120">
                  <a:moveTo>
                    <a:pt x="2510220" y="2876003"/>
                  </a:moveTo>
                  <a:lnTo>
                    <a:pt x="2102553" y="2876003"/>
                  </a:lnTo>
                  <a:lnTo>
                    <a:pt x="2102553" y="3297630"/>
                  </a:lnTo>
                </a:path>
                <a:path w="2613659" h="5786120">
                  <a:moveTo>
                    <a:pt x="2510220" y="3763934"/>
                  </a:moveTo>
                  <a:lnTo>
                    <a:pt x="2510220" y="3319968"/>
                  </a:lnTo>
                </a:path>
                <a:path w="2613659" h="5786120">
                  <a:moveTo>
                    <a:pt x="2496259" y="2889964"/>
                  </a:moveTo>
                  <a:lnTo>
                    <a:pt x="2496259" y="3283669"/>
                  </a:lnTo>
                </a:path>
                <a:path w="2613659" h="5786120">
                  <a:moveTo>
                    <a:pt x="2496259" y="3331137"/>
                  </a:moveTo>
                  <a:lnTo>
                    <a:pt x="2496259" y="3749972"/>
                  </a:lnTo>
                </a:path>
                <a:path w="2613659" h="5786120">
                  <a:moveTo>
                    <a:pt x="2032747" y="2739183"/>
                  </a:moveTo>
                  <a:lnTo>
                    <a:pt x="2580026" y="2739183"/>
                  </a:lnTo>
                  <a:lnTo>
                    <a:pt x="2580026" y="2853665"/>
                  </a:lnTo>
                  <a:lnTo>
                    <a:pt x="2032747" y="2853665"/>
                  </a:lnTo>
                  <a:lnTo>
                    <a:pt x="2032747" y="2739183"/>
                  </a:lnTo>
                </a:path>
                <a:path w="2613659" h="5786120">
                  <a:moveTo>
                    <a:pt x="2060670" y="3786272"/>
                  </a:moveTo>
                  <a:lnTo>
                    <a:pt x="2549311" y="3786272"/>
                  </a:lnTo>
                  <a:lnTo>
                    <a:pt x="2549311" y="3842116"/>
                  </a:lnTo>
                  <a:lnTo>
                    <a:pt x="2060670" y="3842116"/>
                  </a:lnTo>
                  <a:lnTo>
                    <a:pt x="2060670" y="3786272"/>
                  </a:lnTo>
                </a:path>
                <a:path w="2613659" h="5786120">
                  <a:moveTo>
                    <a:pt x="19545" y="5483951"/>
                  </a:moveTo>
                  <a:lnTo>
                    <a:pt x="424419" y="5483951"/>
                  </a:lnTo>
                  <a:lnTo>
                    <a:pt x="424419" y="4716086"/>
                  </a:lnTo>
                  <a:lnTo>
                    <a:pt x="19545" y="4716086"/>
                  </a:lnTo>
                  <a:lnTo>
                    <a:pt x="19545" y="5483951"/>
                  </a:lnTo>
                </a:path>
                <a:path w="2613659" h="5786120">
                  <a:moveTo>
                    <a:pt x="390913" y="5123753"/>
                  </a:moveTo>
                  <a:lnTo>
                    <a:pt x="53052" y="5123753"/>
                  </a:lnTo>
                </a:path>
                <a:path w="2613659" h="5786120">
                  <a:moveTo>
                    <a:pt x="390913" y="4749593"/>
                  </a:moveTo>
                  <a:lnTo>
                    <a:pt x="53052" y="4749593"/>
                  </a:lnTo>
                </a:path>
                <a:path w="2613659" h="5786120">
                  <a:moveTo>
                    <a:pt x="390913" y="5076285"/>
                  </a:moveTo>
                  <a:lnTo>
                    <a:pt x="53052" y="5076285"/>
                  </a:lnTo>
                  <a:lnTo>
                    <a:pt x="53052" y="4749593"/>
                  </a:lnTo>
                </a:path>
                <a:path w="2613659" h="5786120">
                  <a:moveTo>
                    <a:pt x="53052" y="5123753"/>
                  </a:moveTo>
                  <a:lnTo>
                    <a:pt x="53052" y="5450444"/>
                  </a:lnTo>
                  <a:lnTo>
                    <a:pt x="390913" y="5450444"/>
                  </a:lnTo>
                </a:path>
                <a:path w="2613659" h="5786120">
                  <a:moveTo>
                    <a:pt x="41883" y="5112584"/>
                  </a:moveTo>
                  <a:lnTo>
                    <a:pt x="41883" y="5461613"/>
                  </a:lnTo>
                </a:path>
                <a:path w="2613659" h="5786120">
                  <a:moveTo>
                    <a:pt x="41883" y="5087454"/>
                  </a:moveTo>
                  <a:lnTo>
                    <a:pt x="402081" y="5087454"/>
                  </a:lnTo>
                  <a:lnTo>
                    <a:pt x="402081" y="4738424"/>
                  </a:lnTo>
                </a:path>
                <a:path w="2613659" h="5786120">
                  <a:moveTo>
                    <a:pt x="424419" y="5112584"/>
                  </a:moveTo>
                  <a:lnTo>
                    <a:pt x="19545" y="5112584"/>
                  </a:lnTo>
                </a:path>
                <a:path w="2613659" h="5786120">
                  <a:moveTo>
                    <a:pt x="41883" y="5461613"/>
                  </a:moveTo>
                  <a:lnTo>
                    <a:pt x="402081" y="5461613"/>
                  </a:lnTo>
                </a:path>
                <a:path w="2613659" h="5786120">
                  <a:moveTo>
                    <a:pt x="402081" y="4738424"/>
                  </a:moveTo>
                  <a:lnTo>
                    <a:pt x="41883" y="4738424"/>
                  </a:lnTo>
                  <a:lnTo>
                    <a:pt x="41883" y="5087454"/>
                  </a:lnTo>
                </a:path>
                <a:path w="2613659" h="5786120">
                  <a:moveTo>
                    <a:pt x="402081" y="5461613"/>
                  </a:moveTo>
                  <a:lnTo>
                    <a:pt x="402081" y="5112584"/>
                  </a:lnTo>
                </a:path>
                <a:path w="2613659" h="5786120">
                  <a:moveTo>
                    <a:pt x="390913" y="4749593"/>
                  </a:moveTo>
                  <a:lnTo>
                    <a:pt x="390913" y="5076285"/>
                  </a:lnTo>
                </a:path>
                <a:path w="2613659" h="5786120">
                  <a:moveTo>
                    <a:pt x="390913" y="5123753"/>
                  </a:moveTo>
                  <a:lnTo>
                    <a:pt x="390913" y="5450444"/>
                  </a:lnTo>
                </a:path>
                <a:path w="2613659" h="5786120">
                  <a:moveTo>
                    <a:pt x="0" y="5483951"/>
                  </a:moveTo>
                  <a:lnTo>
                    <a:pt x="443965" y="5483951"/>
                  </a:lnTo>
                  <a:lnTo>
                    <a:pt x="443965" y="5542588"/>
                  </a:lnTo>
                  <a:lnTo>
                    <a:pt x="0" y="5542588"/>
                  </a:lnTo>
                  <a:lnTo>
                    <a:pt x="0" y="5483951"/>
                  </a:lnTo>
                </a:path>
                <a:path w="2613659" h="5786120">
                  <a:moveTo>
                    <a:pt x="2532558" y="2208658"/>
                  </a:moveTo>
                  <a:lnTo>
                    <a:pt x="2532558" y="2161190"/>
                  </a:lnTo>
                </a:path>
                <a:path w="2613659" h="5786120">
                  <a:moveTo>
                    <a:pt x="2532558" y="2144437"/>
                  </a:moveTo>
                  <a:lnTo>
                    <a:pt x="2532558" y="1398910"/>
                  </a:lnTo>
                  <a:lnTo>
                    <a:pt x="2080215" y="1398910"/>
                  </a:lnTo>
                  <a:lnTo>
                    <a:pt x="2080215" y="2144437"/>
                  </a:lnTo>
                </a:path>
                <a:path w="2613659" h="5786120">
                  <a:moveTo>
                    <a:pt x="2080215" y="2161190"/>
                  </a:moveTo>
                  <a:lnTo>
                    <a:pt x="2080215" y="2208658"/>
                  </a:lnTo>
                </a:path>
                <a:path w="2613659" h="5786120">
                  <a:moveTo>
                    <a:pt x="2032747" y="1284428"/>
                  </a:moveTo>
                  <a:lnTo>
                    <a:pt x="2580026" y="1284428"/>
                  </a:lnTo>
                  <a:lnTo>
                    <a:pt x="2580026" y="1398910"/>
                  </a:lnTo>
                  <a:lnTo>
                    <a:pt x="2032747" y="1398910"/>
                  </a:lnTo>
                  <a:lnTo>
                    <a:pt x="2032747" y="1284428"/>
                  </a:lnTo>
                </a:path>
                <a:path w="2613659" h="5786120">
                  <a:moveTo>
                    <a:pt x="2510220" y="2208658"/>
                  </a:moveTo>
                  <a:lnTo>
                    <a:pt x="2510220" y="2161190"/>
                  </a:lnTo>
                </a:path>
                <a:path w="2613659" h="5786120">
                  <a:moveTo>
                    <a:pt x="2510220" y="2144437"/>
                  </a:moveTo>
                  <a:lnTo>
                    <a:pt x="2510220" y="1597159"/>
                  </a:lnTo>
                  <a:lnTo>
                    <a:pt x="2102553" y="1597159"/>
                  </a:lnTo>
                  <a:lnTo>
                    <a:pt x="2102553" y="2144437"/>
                  </a:lnTo>
                </a:path>
                <a:path w="2613659" h="5786120">
                  <a:moveTo>
                    <a:pt x="2102553" y="2161190"/>
                  </a:moveTo>
                  <a:lnTo>
                    <a:pt x="2102553" y="2208658"/>
                  </a:lnTo>
                </a:path>
                <a:path w="2613659" h="5786120">
                  <a:moveTo>
                    <a:pt x="2532558" y="2208658"/>
                  </a:moveTo>
                  <a:lnTo>
                    <a:pt x="2532558" y="2161190"/>
                  </a:lnTo>
                </a:path>
                <a:path w="2613659" h="5786120">
                  <a:moveTo>
                    <a:pt x="2532558" y="2144437"/>
                  </a:moveTo>
                  <a:lnTo>
                    <a:pt x="2532558" y="1574821"/>
                  </a:lnTo>
                  <a:lnTo>
                    <a:pt x="2080215" y="1574821"/>
                  </a:lnTo>
                  <a:lnTo>
                    <a:pt x="2080215" y="2144437"/>
                  </a:lnTo>
                </a:path>
                <a:path w="2613659" h="5786120">
                  <a:moveTo>
                    <a:pt x="2080215" y="2161190"/>
                  </a:moveTo>
                  <a:lnTo>
                    <a:pt x="2080215" y="2208658"/>
                  </a:lnTo>
                </a:path>
                <a:path w="2613659" h="5786120">
                  <a:moveTo>
                    <a:pt x="2440414" y="2208658"/>
                  </a:moveTo>
                  <a:lnTo>
                    <a:pt x="2440414" y="2161190"/>
                  </a:lnTo>
                </a:path>
                <a:path w="2613659" h="5786120">
                  <a:moveTo>
                    <a:pt x="2440414" y="2144437"/>
                  </a:moveTo>
                  <a:lnTo>
                    <a:pt x="2440414" y="1666964"/>
                  </a:lnTo>
                  <a:lnTo>
                    <a:pt x="2172359" y="1666964"/>
                  </a:lnTo>
                  <a:lnTo>
                    <a:pt x="2172359" y="2144437"/>
                  </a:lnTo>
                </a:path>
                <a:path w="2613659" h="5786120">
                  <a:moveTo>
                    <a:pt x="2172359" y="2161190"/>
                  </a:moveTo>
                  <a:lnTo>
                    <a:pt x="2172359" y="2208658"/>
                  </a:lnTo>
                </a:path>
                <a:path w="2613659" h="5786120">
                  <a:moveTo>
                    <a:pt x="1474300" y="3710881"/>
                  </a:moveTo>
                  <a:lnTo>
                    <a:pt x="1474300" y="3663413"/>
                  </a:lnTo>
                </a:path>
                <a:path w="2613659" h="5786120">
                  <a:moveTo>
                    <a:pt x="1474300" y="3646660"/>
                  </a:moveTo>
                  <a:lnTo>
                    <a:pt x="1474300" y="2853665"/>
                  </a:lnTo>
                  <a:lnTo>
                    <a:pt x="1019166" y="2853665"/>
                  </a:lnTo>
                  <a:lnTo>
                    <a:pt x="1019166" y="3646660"/>
                  </a:lnTo>
                </a:path>
                <a:path w="2613659" h="5786120">
                  <a:moveTo>
                    <a:pt x="1019166" y="3663413"/>
                  </a:moveTo>
                  <a:lnTo>
                    <a:pt x="1019166" y="3710881"/>
                  </a:lnTo>
                </a:path>
                <a:path w="2613659" h="5786120">
                  <a:moveTo>
                    <a:pt x="1438001" y="3331137"/>
                  </a:moveTo>
                  <a:lnTo>
                    <a:pt x="1055465" y="3331137"/>
                  </a:lnTo>
                </a:path>
                <a:path w="2613659" h="5786120">
                  <a:moveTo>
                    <a:pt x="1438001" y="2889964"/>
                  </a:moveTo>
                  <a:lnTo>
                    <a:pt x="1055465" y="2889964"/>
                  </a:lnTo>
                </a:path>
                <a:path w="2613659" h="5786120">
                  <a:moveTo>
                    <a:pt x="1438001" y="3283669"/>
                  </a:moveTo>
                  <a:lnTo>
                    <a:pt x="1055465" y="3283669"/>
                  </a:lnTo>
                  <a:lnTo>
                    <a:pt x="1055465" y="2889964"/>
                  </a:lnTo>
                </a:path>
                <a:path w="2613659" h="5786120">
                  <a:moveTo>
                    <a:pt x="1055465" y="3331137"/>
                  </a:moveTo>
                  <a:lnTo>
                    <a:pt x="1055465" y="3646660"/>
                  </a:lnTo>
                </a:path>
                <a:path w="2613659" h="5786120">
                  <a:moveTo>
                    <a:pt x="1055465" y="3663413"/>
                  </a:moveTo>
                  <a:lnTo>
                    <a:pt x="1055465" y="3710881"/>
                  </a:lnTo>
                </a:path>
                <a:path w="2613659" h="5786120">
                  <a:moveTo>
                    <a:pt x="1044296" y="3319968"/>
                  </a:moveTo>
                  <a:lnTo>
                    <a:pt x="1044296" y="3646660"/>
                  </a:lnTo>
                </a:path>
                <a:path w="2613659" h="5786120">
                  <a:moveTo>
                    <a:pt x="1044296" y="3663413"/>
                  </a:moveTo>
                  <a:lnTo>
                    <a:pt x="1044296" y="3710881"/>
                  </a:lnTo>
                </a:path>
                <a:path w="2613659" h="5786120">
                  <a:moveTo>
                    <a:pt x="1044296" y="3297630"/>
                  </a:moveTo>
                  <a:lnTo>
                    <a:pt x="1449170" y="3297630"/>
                  </a:lnTo>
                  <a:lnTo>
                    <a:pt x="1449170" y="2876003"/>
                  </a:lnTo>
                </a:path>
                <a:path w="2613659" h="5786120">
                  <a:moveTo>
                    <a:pt x="1474300" y="3319968"/>
                  </a:moveTo>
                  <a:lnTo>
                    <a:pt x="1019166" y="3319968"/>
                  </a:lnTo>
                </a:path>
                <a:path w="2613659" h="5786120">
                  <a:moveTo>
                    <a:pt x="1449170" y="2876003"/>
                  </a:moveTo>
                  <a:lnTo>
                    <a:pt x="1044296" y="2876003"/>
                  </a:lnTo>
                  <a:lnTo>
                    <a:pt x="1044296" y="3297630"/>
                  </a:lnTo>
                </a:path>
                <a:path w="2613659" h="5786120">
                  <a:moveTo>
                    <a:pt x="1449170" y="3710881"/>
                  </a:moveTo>
                  <a:lnTo>
                    <a:pt x="1449170" y="3663413"/>
                  </a:lnTo>
                </a:path>
                <a:path w="2613659" h="5786120">
                  <a:moveTo>
                    <a:pt x="1449170" y="3646660"/>
                  </a:moveTo>
                  <a:lnTo>
                    <a:pt x="1449170" y="3319968"/>
                  </a:lnTo>
                </a:path>
                <a:path w="2613659" h="5786120">
                  <a:moveTo>
                    <a:pt x="1438001" y="2889964"/>
                  </a:moveTo>
                  <a:lnTo>
                    <a:pt x="1438001" y="3283669"/>
                  </a:lnTo>
                </a:path>
                <a:path w="2613659" h="5786120">
                  <a:moveTo>
                    <a:pt x="1438001" y="3331137"/>
                  </a:moveTo>
                  <a:lnTo>
                    <a:pt x="1438001" y="3646660"/>
                  </a:lnTo>
                </a:path>
                <a:path w="2613659" h="5786120">
                  <a:moveTo>
                    <a:pt x="1438001" y="3663413"/>
                  </a:moveTo>
                  <a:lnTo>
                    <a:pt x="1438001" y="3710881"/>
                  </a:lnTo>
                </a:path>
                <a:path w="2613659" h="5786120">
                  <a:moveTo>
                    <a:pt x="971698" y="2739183"/>
                  </a:moveTo>
                  <a:lnTo>
                    <a:pt x="1518976" y="2739183"/>
                  </a:lnTo>
                  <a:lnTo>
                    <a:pt x="1518976" y="2853665"/>
                  </a:lnTo>
                  <a:lnTo>
                    <a:pt x="971698" y="2853665"/>
                  </a:lnTo>
                  <a:lnTo>
                    <a:pt x="971698" y="2739183"/>
                  </a:lnTo>
                </a:path>
                <a:path w="2613659" h="5786120">
                  <a:moveTo>
                    <a:pt x="1474300" y="812540"/>
                  </a:moveTo>
                  <a:lnTo>
                    <a:pt x="1474300" y="765072"/>
                  </a:lnTo>
                </a:path>
                <a:path w="2613659" h="5786120">
                  <a:moveTo>
                    <a:pt x="1474300" y="748319"/>
                  </a:moveTo>
                  <a:lnTo>
                    <a:pt x="1474300" y="117273"/>
                  </a:lnTo>
                  <a:lnTo>
                    <a:pt x="1019166" y="117273"/>
                  </a:lnTo>
                  <a:lnTo>
                    <a:pt x="1019166" y="748319"/>
                  </a:lnTo>
                </a:path>
                <a:path w="2613659" h="5786120">
                  <a:moveTo>
                    <a:pt x="1019166" y="765072"/>
                  </a:moveTo>
                  <a:lnTo>
                    <a:pt x="1019166" y="812540"/>
                  </a:lnTo>
                </a:path>
                <a:path w="2613659" h="5786120">
                  <a:moveTo>
                    <a:pt x="1438001" y="499810"/>
                  </a:moveTo>
                  <a:lnTo>
                    <a:pt x="1055465" y="499810"/>
                  </a:lnTo>
                </a:path>
                <a:path w="2613659" h="5786120">
                  <a:moveTo>
                    <a:pt x="1438001" y="150780"/>
                  </a:moveTo>
                  <a:lnTo>
                    <a:pt x="1055465" y="150780"/>
                  </a:lnTo>
                </a:path>
                <a:path w="2613659" h="5786120">
                  <a:moveTo>
                    <a:pt x="1438001" y="455134"/>
                  </a:moveTo>
                  <a:lnTo>
                    <a:pt x="1055465" y="455134"/>
                  </a:lnTo>
                  <a:lnTo>
                    <a:pt x="1055465" y="150780"/>
                  </a:lnTo>
                </a:path>
                <a:path w="2613659" h="5786120">
                  <a:moveTo>
                    <a:pt x="1055465" y="499810"/>
                  </a:moveTo>
                  <a:lnTo>
                    <a:pt x="1055465" y="748319"/>
                  </a:lnTo>
                </a:path>
                <a:path w="2613659" h="5786120">
                  <a:moveTo>
                    <a:pt x="1055465" y="765072"/>
                  </a:moveTo>
                  <a:lnTo>
                    <a:pt x="1055465" y="812540"/>
                  </a:lnTo>
                </a:path>
                <a:path w="2613659" h="5786120">
                  <a:moveTo>
                    <a:pt x="1044296" y="488641"/>
                  </a:moveTo>
                  <a:lnTo>
                    <a:pt x="1044296" y="748319"/>
                  </a:lnTo>
                </a:path>
                <a:path w="2613659" h="5786120">
                  <a:moveTo>
                    <a:pt x="1044296" y="765072"/>
                  </a:moveTo>
                  <a:lnTo>
                    <a:pt x="1044296" y="812540"/>
                  </a:lnTo>
                </a:path>
                <a:path w="2613659" h="5786120">
                  <a:moveTo>
                    <a:pt x="1044296" y="466303"/>
                  </a:moveTo>
                  <a:lnTo>
                    <a:pt x="1449170" y="466303"/>
                  </a:lnTo>
                  <a:lnTo>
                    <a:pt x="1449170" y="139611"/>
                  </a:lnTo>
                </a:path>
                <a:path w="2613659" h="5786120">
                  <a:moveTo>
                    <a:pt x="1474300" y="488641"/>
                  </a:moveTo>
                  <a:lnTo>
                    <a:pt x="1019166" y="488641"/>
                  </a:lnTo>
                </a:path>
                <a:path w="2613659" h="5786120">
                  <a:moveTo>
                    <a:pt x="1449170" y="139611"/>
                  </a:moveTo>
                  <a:lnTo>
                    <a:pt x="1044296" y="139611"/>
                  </a:lnTo>
                  <a:lnTo>
                    <a:pt x="1044296" y="466303"/>
                  </a:lnTo>
                </a:path>
                <a:path w="2613659" h="5786120">
                  <a:moveTo>
                    <a:pt x="1449170" y="812540"/>
                  </a:moveTo>
                  <a:lnTo>
                    <a:pt x="1449170" y="765072"/>
                  </a:lnTo>
                </a:path>
                <a:path w="2613659" h="5786120">
                  <a:moveTo>
                    <a:pt x="1449170" y="748319"/>
                  </a:moveTo>
                  <a:lnTo>
                    <a:pt x="1449170" y="488641"/>
                  </a:lnTo>
                </a:path>
                <a:path w="2613659" h="5786120">
                  <a:moveTo>
                    <a:pt x="1438001" y="150780"/>
                  </a:moveTo>
                  <a:lnTo>
                    <a:pt x="1438001" y="455134"/>
                  </a:lnTo>
                </a:path>
                <a:path w="2613659" h="5786120">
                  <a:moveTo>
                    <a:pt x="1438001" y="499810"/>
                  </a:moveTo>
                  <a:lnTo>
                    <a:pt x="1438001" y="748319"/>
                  </a:lnTo>
                </a:path>
                <a:path w="2613659" h="5786120">
                  <a:moveTo>
                    <a:pt x="1438001" y="765072"/>
                  </a:moveTo>
                  <a:lnTo>
                    <a:pt x="1438001" y="812540"/>
                  </a:lnTo>
                </a:path>
                <a:path w="2613659" h="5786120">
                  <a:moveTo>
                    <a:pt x="971698" y="0"/>
                  </a:moveTo>
                  <a:lnTo>
                    <a:pt x="1518976" y="0"/>
                  </a:lnTo>
                  <a:lnTo>
                    <a:pt x="1518976" y="117273"/>
                  </a:lnTo>
                  <a:lnTo>
                    <a:pt x="971698" y="117273"/>
                  </a:lnTo>
                  <a:lnTo>
                    <a:pt x="97169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11409076" y="2909509"/>
              <a:ext cx="1061085" cy="676275"/>
            </a:xfrm>
            <a:custGeom>
              <a:avLst/>
              <a:gdLst/>
              <a:ahLst/>
              <a:cxnLst/>
              <a:rect l="l" t="t" r="r" b="b"/>
              <a:pathLst>
                <a:path w="1061084" h="676275">
                  <a:moveTo>
                    <a:pt x="1061049" y="304353"/>
                  </a:moveTo>
                  <a:lnTo>
                    <a:pt x="1061049" y="0"/>
                  </a:lnTo>
                </a:path>
                <a:path w="1061084" h="676275">
                  <a:moveTo>
                    <a:pt x="1061049" y="349029"/>
                  </a:moveTo>
                  <a:lnTo>
                    <a:pt x="1061049" y="675721"/>
                  </a:lnTo>
                </a:path>
                <a:path w="1061084" h="676275">
                  <a:moveTo>
                    <a:pt x="0" y="304353"/>
                  </a:moveTo>
                  <a:lnTo>
                    <a:pt x="0" y="0"/>
                  </a:lnTo>
                </a:path>
                <a:path w="1061084" h="676275">
                  <a:moveTo>
                    <a:pt x="0" y="349029"/>
                  </a:moveTo>
                  <a:lnTo>
                    <a:pt x="0" y="597538"/>
                  </a:lnTo>
                </a:path>
                <a:path w="1061084" h="676275">
                  <a:moveTo>
                    <a:pt x="0" y="614291"/>
                  </a:moveTo>
                  <a:lnTo>
                    <a:pt x="0" y="661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10227959" y="2758729"/>
              <a:ext cx="1454785" cy="3710940"/>
            </a:xfrm>
            <a:custGeom>
              <a:avLst/>
              <a:gdLst/>
              <a:ahLst/>
              <a:cxnLst/>
              <a:rect l="l" t="t" r="r" b="b"/>
              <a:pathLst>
                <a:path w="1454784" h="3710940">
                  <a:moveTo>
                    <a:pt x="1410079" y="2208658"/>
                  </a:moveTo>
                  <a:lnTo>
                    <a:pt x="1410079" y="2161190"/>
                  </a:lnTo>
                </a:path>
                <a:path w="1454784" h="3710940">
                  <a:moveTo>
                    <a:pt x="1410079" y="2144437"/>
                  </a:moveTo>
                  <a:lnTo>
                    <a:pt x="1410079" y="1398910"/>
                  </a:lnTo>
                  <a:lnTo>
                    <a:pt x="954944" y="1398910"/>
                  </a:lnTo>
                  <a:lnTo>
                    <a:pt x="954944" y="2144437"/>
                  </a:lnTo>
                </a:path>
                <a:path w="1454784" h="3710940">
                  <a:moveTo>
                    <a:pt x="954944" y="2161190"/>
                  </a:moveTo>
                  <a:lnTo>
                    <a:pt x="954944" y="2208658"/>
                  </a:lnTo>
                </a:path>
                <a:path w="1454784" h="3710940">
                  <a:moveTo>
                    <a:pt x="1373780" y="1876382"/>
                  </a:moveTo>
                  <a:lnTo>
                    <a:pt x="991243" y="1876382"/>
                  </a:lnTo>
                </a:path>
                <a:path w="1454784" h="3710940">
                  <a:moveTo>
                    <a:pt x="1373780" y="1435209"/>
                  </a:moveTo>
                  <a:lnTo>
                    <a:pt x="991243" y="1435209"/>
                  </a:lnTo>
                </a:path>
                <a:path w="1454784" h="3710940">
                  <a:moveTo>
                    <a:pt x="1373780" y="1831706"/>
                  </a:moveTo>
                  <a:lnTo>
                    <a:pt x="991243" y="1831706"/>
                  </a:lnTo>
                  <a:lnTo>
                    <a:pt x="991243" y="1435209"/>
                  </a:lnTo>
                </a:path>
                <a:path w="1454784" h="3710940">
                  <a:moveTo>
                    <a:pt x="991243" y="1876382"/>
                  </a:moveTo>
                  <a:lnTo>
                    <a:pt x="991243" y="2144437"/>
                  </a:lnTo>
                </a:path>
                <a:path w="1454784" h="3710940">
                  <a:moveTo>
                    <a:pt x="991243" y="2161190"/>
                  </a:moveTo>
                  <a:lnTo>
                    <a:pt x="991243" y="2208658"/>
                  </a:lnTo>
                </a:path>
                <a:path w="1454784" h="3710940">
                  <a:moveTo>
                    <a:pt x="980074" y="1865213"/>
                  </a:moveTo>
                  <a:lnTo>
                    <a:pt x="980074" y="2144437"/>
                  </a:lnTo>
                </a:path>
                <a:path w="1454784" h="3710940">
                  <a:moveTo>
                    <a:pt x="980074" y="2161190"/>
                  </a:moveTo>
                  <a:lnTo>
                    <a:pt x="980074" y="2208658"/>
                  </a:lnTo>
                </a:path>
                <a:path w="1454784" h="3710940">
                  <a:moveTo>
                    <a:pt x="980074" y="1842875"/>
                  </a:moveTo>
                  <a:lnTo>
                    <a:pt x="1384949" y="1842875"/>
                  </a:lnTo>
                  <a:lnTo>
                    <a:pt x="1384949" y="1421248"/>
                  </a:lnTo>
                </a:path>
                <a:path w="1454784" h="3710940">
                  <a:moveTo>
                    <a:pt x="1410079" y="1865213"/>
                  </a:moveTo>
                  <a:lnTo>
                    <a:pt x="954944" y="1865213"/>
                  </a:lnTo>
                </a:path>
                <a:path w="1454784" h="3710940">
                  <a:moveTo>
                    <a:pt x="1384949" y="1421248"/>
                  </a:moveTo>
                  <a:lnTo>
                    <a:pt x="980074" y="1421248"/>
                  </a:lnTo>
                  <a:lnTo>
                    <a:pt x="980074" y="1842875"/>
                  </a:lnTo>
                </a:path>
                <a:path w="1454784" h="3710940">
                  <a:moveTo>
                    <a:pt x="1384949" y="2208658"/>
                  </a:moveTo>
                  <a:lnTo>
                    <a:pt x="1384949" y="2161190"/>
                  </a:lnTo>
                </a:path>
                <a:path w="1454784" h="3710940">
                  <a:moveTo>
                    <a:pt x="1384949" y="2144437"/>
                  </a:moveTo>
                  <a:lnTo>
                    <a:pt x="1384949" y="1865213"/>
                  </a:lnTo>
                </a:path>
                <a:path w="1454784" h="3710940">
                  <a:moveTo>
                    <a:pt x="1373780" y="1435209"/>
                  </a:moveTo>
                  <a:lnTo>
                    <a:pt x="1373780" y="1831706"/>
                  </a:lnTo>
                </a:path>
                <a:path w="1454784" h="3710940">
                  <a:moveTo>
                    <a:pt x="1373780" y="1876382"/>
                  </a:moveTo>
                  <a:lnTo>
                    <a:pt x="1373780" y="2144437"/>
                  </a:lnTo>
                </a:path>
                <a:path w="1454784" h="3710940">
                  <a:moveTo>
                    <a:pt x="1373780" y="2161190"/>
                  </a:moveTo>
                  <a:lnTo>
                    <a:pt x="1373780" y="2208658"/>
                  </a:lnTo>
                </a:path>
                <a:path w="1454784" h="3710940">
                  <a:moveTo>
                    <a:pt x="1454754" y="1295597"/>
                  </a:moveTo>
                  <a:lnTo>
                    <a:pt x="1454754" y="1398910"/>
                  </a:lnTo>
                  <a:lnTo>
                    <a:pt x="907476" y="1398910"/>
                  </a:lnTo>
                  <a:lnTo>
                    <a:pt x="907476" y="1295597"/>
                  </a:lnTo>
                </a:path>
                <a:path w="1454784" h="3710940">
                  <a:moveTo>
                    <a:pt x="47468" y="2331517"/>
                  </a:moveTo>
                  <a:lnTo>
                    <a:pt x="499810" y="2331517"/>
                  </a:lnTo>
                  <a:lnTo>
                    <a:pt x="499810" y="1398910"/>
                  </a:lnTo>
                  <a:lnTo>
                    <a:pt x="47468" y="1398910"/>
                  </a:lnTo>
                  <a:lnTo>
                    <a:pt x="47468" y="2331517"/>
                  </a:lnTo>
                </a:path>
                <a:path w="1454784" h="3710940">
                  <a:moveTo>
                    <a:pt x="466303" y="1876382"/>
                  </a:moveTo>
                  <a:lnTo>
                    <a:pt x="83767" y="1876382"/>
                  </a:lnTo>
                </a:path>
                <a:path w="1454784" h="3710940">
                  <a:moveTo>
                    <a:pt x="466303" y="1435209"/>
                  </a:moveTo>
                  <a:lnTo>
                    <a:pt x="83767" y="1435209"/>
                  </a:lnTo>
                </a:path>
                <a:path w="1454784" h="3710940">
                  <a:moveTo>
                    <a:pt x="466303" y="1831706"/>
                  </a:moveTo>
                  <a:lnTo>
                    <a:pt x="83767" y="1831706"/>
                  </a:lnTo>
                  <a:lnTo>
                    <a:pt x="83767" y="1435209"/>
                  </a:lnTo>
                </a:path>
                <a:path w="1454784" h="3710940">
                  <a:moveTo>
                    <a:pt x="83767" y="1876382"/>
                  </a:moveTo>
                  <a:lnTo>
                    <a:pt x="83767" y="2295218"/>
                  </a:lnTo>
                  <a:lnTo>
                    <a:pt x="466303" y="2295218"/>
                  </a:lnTo>
                </a:path>
                <a:path w="1454784" h="3710940">
                  <a:moveTo>
                    <a:pt x="69805" y="1865213"/>
                  </a:moveTo>
                  <a:lnTo>
                    <a:pt x="69805" y="2309179"/>
                  </a:lnTo>
                </a:path>
                <a:path w="1454784" h="3710940">
                  <a:moveTo>
                    <a:pt x="69805" y="1842875"/>
                  </a:moveTo>
                  <a:lnTo>
                    <a:pt x="477472" y="1842875"/>
                  </a:lnTo>
                  <a:lnTo>
                    <a:pt x="477472" y="1421248"/>
                  </a:lnTo>
                </a:path>
                <a:path w="1454784" h="3710940">
                  <a:moveTo>
                    <a:pt x="499810" y="1865213"/>
                  </a:moveTo>
                  <a:lnTo>
                    <a:pt x="47468" y="1865213"/>
                  </a:lnTo>
                </a:path>
                <a:path w="1454784" h="3710940">
                  <a:moveTo>
                    <a:pt x="69805" y="2309179"/>
                  </a:moveTo>
                  <a:lnTo>
                    <a:pt x="477472" y="2309179"/>
                  </a:lnTo>
                </a:path>
                <a:path w="1454784" h="3710940">
                  <a:moveTo>
                    <a:pt x="477472" y="1421248"/>
                  </a:moveTo>
                  <a:lnTo>
                    <a:pt x="69805" y="1421248"/>
                  </a:lnTo>
                  <a:lnTo>
                    <a:pt x="69805" y="1842875"/>
                  </a:lnTo>
                </a:path>
                <a:path w="1454784" h="3710940">
                  <a:moveTo>
                    <a:pt x="477472" y="2309179"/>
                  </a:moveTo>
                  <a:lnTo>
                    <a:pt x="477472" y="1865213"/>
                  </a:lnTo>
                </a:path>
                <a:path w="1454784" h="3710940">
                  <a:moveTo>
                    <a:pt x="466303" y="1435209"/>
                  </a:moveTo>
                  <a:lnTo>
                    <a:pt x="466303" y="1831706"/>
                  </a:lnTo>
                </a:path>
                <a:path w="1454784" h="3710940">
                  <a:moveTo>
                    <a:pt x="466303" y="1876382"/>
                  </a:moveTo>
                  <a:lnTo>
                    <a:pt x="466303" y="2295218"/>
                  </a:lnTo>
                </a:path>
                <a:path w="1454784" h="3710940">
                  <a:moveTo>
                    <a:pt x="547278" y="1295597"/>
                  </a:moveTo>
                  <a:lnTo>
                    <a:pt x="547278" y="1398910"/>
                  </a:lnTo>
                  <a:lnTo>
                    <a:pt x="0" y="1398910"/>
                  </a:lnTo>
                  <a:lnTo>
                    <a:pt x="0" y="1295597"/>
                  </a:lnTo>
                </a:path>
                <a:path w="1454784" h="3710940">
                  <a:moveTo>
                    <a:pt x="30714" y="2331517"/>
                  </a:moveTo>
                  <a:lnTo>
                    <a:pt x="519355" y="2331517"/>
                  </a:lnTo>
                  <a:lnTo>
                    <a:pt x="519355" y="2390154"/>
                  </a:lnTo>
                  <a:lnTo>
                    <a:pt x="30714" y="2390154"/>
                  </a:lnTo>
                  <a:lnTo>
                    <a:pt x="30714" y="2331517"/>
                  </a:lnTo>
                </a:path>
                <a:path w="1454784" h="3710940">
                  <a:moveTo>
                    <a:pt x="499810" y="812540"/>
                  </a:moveTo>
                  <a:lnTo>
                    <a:pt x="499810" y="765072"/>
                  </a:lnTo>
                </a:path>
                <a:path w="1454784" h="3710940">
                  <a:moveTo>
                    <a:pt x="499810" y="748319"/>
                  </a:moveTo>
                  <a:lnTo>
                    <a:pt x="499810" y="117273"/>
                  </a:lnTo>
                  <a:lnTo>
                    <a:pt x="47468" y="117273"/>
                  </a:lnTo>
                  <a:lnTo>
                    <a:pt x="47468" y="748319"/>
                  </a:lnTo>
                </a:path>
                <a:path w="1454784" h="3710940">
                  <a:moveTo>
                    <a:pt x="47468" y="765072"/>
                  </a:moveTo>
                  <a:lnTo>
                    <a:pt x="47468" y="812540"/>
                  </a:lnTo>
                </a:path>
                <a:path w="1454784" h="3710940">
                  <a:moveTo>
                    <a:pt x="0" y="0"/>
                  </a:moveTo>
                  <a:lnTo>
                    <a:pt x="547278" y="0"/>
                  </a:lnTo>
                  <a:lnTo>
                    <a:pt x="547278" y="117273"/>
                  </a:lnTo>
                  <a:lnTo>
                    <a:pt x="0" y="117273"/>
                  </a:lnTo>
                  <a:lnTo>
                    <a:pt x="0" y="0"/>
                  </a:lnTo>
                </a:path>
                <a:path w="1454784" h="3710940">
                  <a:moveTo>
                    <a:pt x="477472" y="812540"/>
                  </a:moveTo>
                  <a:lnTo>
                    <a:pt x="477472" y="765072"/>
                  </a:lnTo>
                </a:path>
                <a:path w="1454784" h="3710940">
                  <a:moveTo>
                    <a:pt x="477472" y="748319"/>
                  </a:moveTo>
                  <a:lnTo>
                    <a:pt x="477472" y="315522"/>
                  </a:lnTo>
                  <a:lnTo>
                    <a:pt x="69805" y="315522"/>
                  </a:lnTo>
                  <a:lnTo>
                    <a:pt x="69805" y="748319"/>
                  </a:lnTo>
                </a:path>
                <a:path w="1454784" h="3710940">
                  <a:moveTo>
                    <a:pt x="69805" y="765072"/>
                  </a:moveTo>
                  <a:lnTo>
                    <a:pt x="69805" y="812540"/>
                  </a:lnTo>
                </a:path>
                <a:path w="1454784" h="3710940">
                  <a:moveTo>
                    <a:pt x="499810" y="812540"/>
                  </a:moveTo>
                  <a:lnTo>
                    <a:pt x="499810" y="765072"/>
                  </a:lnTo>
                </a:path>
                <a:path w="1454784" h="3710940">
                  <a:moveTo>
                    <a:pt x="499810" y="748319"/>
                  </a:moveTo>
                  <a:lnTo>
                    <a:pt x="499810" y="290392"/>
                  </a:lnTo>
                  <a:lnTo>
                    <a:pt x="47468" y="290392"/>
                  </a:lnTo>
                  <a:lnTo>
                    <a:pt x="47468" y="748319"/>
                  </a:lnTo>
                </a:path>
                <a:path w="1454784" h="3710940">
                  <a:moveTo>
                    <a:pt x="47468" y="765072"/>
                  </a:moveTo>
                  <a:lnTo>
                    <a:pt x="47468" y="812540"/>
                  </a:lnTo>
                </a:path>
                <a:path w="1454784" h="3710940">
                  <a:moveTo>
                    <a:pt x="407666" y="812540"/>
                  </a:moveTo>
                  <a:lnTo>
                    <a:pt x="407666" y="765072"/>
                  </a:lnTo>
                </a:path>
                <a:path w="1454784" h="3710940">
                  <a:moveTo>
                    <a:pt x="407666" y="748319"/>
                  </a:moveTo>
                  <a:lnTo>
                    <a:pt x="407666" y="385328"/>
                  </a:lnTo>
                  <a:lnTo>
                    <a:pt x="139611" y="385328"/>
                  </a:lnTo>
                  <a:lnTo>
                    <a:pt x="139611" y="748319"/>
                  </a:lnTo>
                </a:path>
                <a:path w="1454784" h="3710940">
                  <a:moveTo>
                    <a:pt x="139611" y="765072"/>
                  </a:moveTo>
                  <a:lnTo>
                    <a:pt x="139611" y="812540"/>
                  </a:lnTo>
                </a:path>
                <a:path w="1454784" h="3710940">
                  <a:moveTo>
                    <a:pt x="499810" y="3710881"/>
                  </a:moveTo>
                  <a:lnTo>
                    <a:pt x="499810" y="3663413"/>
                  </a:lnTo>
                </a:path>
                <a:path w="1454784" h="3710940">
                  <a:moveTo>
                    <a:pt x="499810" y="3646660"/>
                  </a:moveTo>
                  <a:lnTo>
                    <a:pt x="499810" y="2853665"/>
                  </a:lnTo>
                  <a:lnTo>
                    <a:pt x="47468" y="2853665"/>
                  </a:lnTo>
                  <a:lnTo>
                    <a:pt x="47468" y="3646660"/>
                  </a:lnTo>
                </a:path>
                <a:path w="1454784" h="3710940">
                  <a:moveTo>
                    <a:pt x="47468" y="3663413"/>
                  </a:moveTo>
                  <a:lnTo>
                    <a:pt x="47468" y="3710881"/>
                  </a:lnTo>
                </a:path>
                <a:path w="1454784" h="3710940">
                  <a:moveTo>
                    <a:pt x="0" y="2739183"/>
                  </a:moveTo>
                  <a:lnTo>
                    <a:pt x="547278" y="2739183"/>
                  </a:lnTo>
                  <a:lnTo>
                    <a:pt x="547278" y="2853665"/>
                  </a:lnTo>
                  <a:lnTo>
                    <a:pt x="0" y="2853665"/>
                  </a:lnTo>
                  <a:lnTo>
                    <a:pt x="0" y="2739183"/>
                  </a:lnTo>
                </a:path>
                <a:path w="1454784" h="3710940">
                  <a:moveTo>
                    <a:pt x="477472" y="3710881"/>
                  </a:moveTo>
                  <a:lnTo>
                    <a:pt x="477472" y="3663413"/>
                  </a:lnTo>
                </a:path>
                <a:path w="1454784" h="3710940">
                  <a:moveTo>
                    <a:pt x="477472" y="3646660"/>
                  </a:moveTo>
                  <a:lnTo>
                    <a:pt x="477472" y="3121719"/>
                  </a:lnTo>
                  <a:lnTo>
                    <a:pt x="69805" y="3121719"/>
                  </a:lnTo>
                  <a:lnTo>
                    <a:pt x="69805" y="3646660"/>
                  </a:lnTo>
                </a:path>
                <a:path w="1454784" h="3710940">
                  <a:moveTo>
                    <a:pt x="69805" y="3663413"/>
                  </a:moveTo>
                  <a:lnTo>
                    <a:pt x="69805" y="3710881"/>
                  </a:lnTo>
                </a:path>
                <a:path w="1454784" h="3710940">
                  <a:moveTo>
                    <a:pt x="499810" y="3710881"/>
                  </a:moveTo>
                  <a:lnTo>
                    <a:pt x="499810" y="3663413"/>
                  </a:lnTo>
                </a:path>
                <a:path w="1454784" h="3710940">
                  <a:moveTo>
                    <a:pt x="499810" y="3646660"/>
                  </a:moveTo>
                  <a:lnTo>
                    <a:pt x="499810" y="3099381"/>
                  </a:lnTo>
                  <a:lnTo>
                    <a:pt x="47468" y="3099381"/>
                  </a:lnTo>
                  <a:lnTo>
                    <a:pt x="47468" y="3646660"/>
                  </a:lnTo>
                </a:path>
                <a:path w="1454784" h="3710940">
                  <a:moveTo>
                    <a:pt x="47468" y="3663413"/>
                  </a:moveTo>
                  <a:lnTo>
                    <a:pt x="47468" y="3710881"/>
                  </a:lnTo>
                </a:path>
                <a:path w="1454784" h="3710940">
                  <a:moveTo>
                    <a:pt x="407666" y="3710881"/>
                  </a:moveTo>
                  <a:lnTo>
                    <a:pt x="407666" y="3663413"/>
                  </a:lnTo>
                </a:path>
                <a:path w="1454784" h="3710940">
                  <a:moveTo>
                    <a:pt x="407666" y="3646660"/>
                  </a:moveTo>
                  <a:lnTo>
                    <a:pt x="407666" y="3280877"/>
                  </a:lnTo>
                  <a:lnTo>
                    <a:pt x="139611" y="3280877"/>
                  </a:lnTo>
                  <a:lnTo>
                    <a:pt x="139611" y="3646660"/>
                  </a:lnTo>
                </a:path>
                <a:path w="1454784" h="3710940">
                  <a:moveTo>
                    <a:pt x="139611" y="3663413"/>
                  </a:moveTo>
                  <a:lnTo>
                    <a:pt x="139611" y="371088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9527108" y="6380259"/>
              <a:ext cx="3543935" cy="3898265"/>
            </a:xfrm>
            <a:custGeom>
              <a:avLst/>
              <a:gdLst/>
              <a:ahLst/>
              <a:cxnLst/>
              <a:rect l="l" t="t" r="r" b="b"/>
              <a:pathLst>
                <a:path w="3543934" h="3898265">
                  <a:moveTo>
                    <a:pt x="142404" y="2968146"/>
                  </a:moveTo>
                  <a:lnTo>
                    <a:pt x="142404" y="2619117"/>
                  </a:lnTo>
                  <a:lnTo>
                    <a:pt x="0" y="2619117"/>
                  </a:lnTo>
                </a:path>
                <a:path w="3543934" h="3898265">
                  <a:moveTo>
                    <a:pt x="0" y="3897961"/>
                  </a:moveTo>
                  <a:lnTo>
                    <a:pt x="50260" y="3897961"/>
                  </a:lnTo>
                </a:path>
                <a:path w="3543934" h="3898265">
                  <a:moveTo>
                    <a:pt x="142404" y="2619117"/>
                  </a:moveTo>
                  <a:lnTo>
                    <a:pt x="0" y="2619117"/>
                  </a:lnTo>
                </a:path>
                <a:path w="3543934" h="3898265">
                  <a:moveTo>
                    <a:pt x="142404" y="2387361"/>
                  </a:moveTo>
                  <a:lnTo>
                    <a:pt x="0" y="2387361"/>
                  </a:lnTo>
                </a:path>
                <a:path w="3543934" h="3898265">
                  <a:moveTo>
                    <a:pt x="142404" y="1024750"/>
                  </a:moveTo>
                  <a:lnTo>
                    <a:pt x="0" y="1024750"/>
                  </a:lnTo>
                </a:path>
                <a:path w="3543934" h="3898265">
                  <a:moveTo>
                    <a:pt x="142404" y="932606"/>
                  </a:moveTo>
                  <a:lnTo>
                    <a:pt x="0" y="932606"/>
                  </a:lnTo>
                </a:path>
                <a:path w="3543934" h="3898265">
                  <a:moveTo>
                    <a:pt x="142404" y="572408"/>
                  </a:moveTo>
                  <a:lnTo>
                    <a:pt x="0" y="572408"/>
                  </a:lnTo>
                </a:path>
                <a:path w="3543934" h="3898265">
                  <a:moveTo>
                    <a:pt x="142404" y="664552"/>
                  </a:moveTo>
                  <a:lnTo>
                    <a:pt x="0" y="664552"/>
                  </a:lnTo>
                </a:path>
                <a:path w="3543934" h="3898265">
                  <a:moveTo>
                    <a:pt x="142404" y="0"/>
                  </a:moveTo>
                  <a:lnTo>
                    <a:pt x="0" y="0"/>
                  </a:lnTo>
                </a:path>
                <a:path w="3543934" h="3898265">
                  <a:moveTo>
                    <a:pt x="142404" y="36299"/>
                  </a:moveTo>
                  <a:lnTo>
                    <a:pt x="0" y="36299"/>
                  </a:lnTo>
                </a:path>
                <a:path w="3543934" h="3898265">
                  <a:moveTo>
                    <a:pt x="142404" y="25130"/>
                  </a:moveTo>
                  <a:lnTo>
                    <a:pt x="0" y="25130"/>
                  </a:lnTo>
                </a:path>
                <a:path w="3543934" h="3898265">
                  <a:moveTo>
                    <a:pt x="142404" y="2619117"/>
                  </a:moveTo>
                  <a:lnTo>
                    <a:pt x="142404" y="2387361"/>
                  </a:lnTo>
                  <a:lnTo>
                    <a:pt x="142404" y="0"/>
                  </a:lnTo>
                </a:path>
                <a:path w="3543934" h="3898265">
                  <a:moveTo>
                    <a:pt x="50260" y="3897961"/>
                  </a:moveTo>
                  <a:lnTo>
                    <a:pt x="50260" y="2968146"/>
                  </a:lnTo>
                </a:path>
                <a:path w="3543934" h="3898265">
                  <a:moveTo>
                    <a:pt x="421627" y="3897961"/>
                  </a:moveTo>
                  <a:lnTo>
                    <a:pt x="421627" y="2968146"/>
                  </a:lnTo>
                </a:path>
                <a:path w="3543934" h="3898265">
                  <a:moveTo>
                    <a:pt x="443965" y="3897961"/>
                  </a:moveTo>
                  <a:lnTo>
                    <a:pt x="443965" y="2990484"/>
                  </a:lnTo>
                </a:path>
                <a:path w="3543934" h="3898265">
                  <a:moveTo>
                    <a:pt x="818125" y="3897961"/>
                  </a:moveTo>
                  <a:lnTo>
                    <a:pt x="818125" y="2990484"/>
                  </a:lnTo>
                </a:path>
                <a:path w="3543934" h="3898265">
                  <a:moveTo>
                    <a:pt x="840463" y="3897961"/>
                  </a:moveTo>
                  <a:lnTo>
                    <a:pt x="840463" y="2968146"/>
                  </a:lnTo>
                </a:path>
                <a:path w="3543934" h="3898265">
                  <a:moveTo>
                    <a:pt x="50260" y="2968146"/>
                  </a:moveTo>
                  <a:lnTo>
                    <a:pt x="3543347" y="2968146"/>
                  </a:lnTo>
                </a:path>
                <a:path w="3543934" h="3898265">
                  <a:moveTo>
                    <a:pt x="50260" y="2990484"/>
                  </a:moveTo>
                  <a:lnTo>
                    <a:pt x="421627" y="2990484"/>
                  </a:lnTo>
                </a:path>
                <a:path w="3543934" h="3898265">
                  <a:moveTo>
                    <a:pt x="443965" y="2990484"/>
                  </a:moveTo>
                  <a:lnTo>
                    <a:pt x="818125" y="2990484"/>
                  </a:lnTo>
                </a:path>
                <a:path w="3543934" h="3898265">
                  <a:moveTo>
                    <a:pt x="840463" y="2990484"/>
                  </a:moveTo>
                  <a:lnTo>
                    <a:pt x="3543347" y="299048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9527108" y="10272636"/>
              <a:ext cx="3870325" cy="11430"/>
            </a:xfrm>
            <a:custGeom>
              <a:avLst/>
              <a:gdLst/>
              <a:ahLst/>
              <a:cxnLst/>
              <a:rect l="l" t="t" r="r" b="b"/>
              <a:pathLst>
                <a:path w="3870325" h="11429">
                  <a:moveTo>
                    <a:pt x="0" y="11168"/>
                  </a:moveTo>
                  <a:lnTo>
                    <a:pt x="3870039" y="11168"/>
                  </a:lnTo>
                  <a:lnTo>
                    <a:pt x="3870039" y="0"/>
                  </a:lnTo>
                  <a:lnTo>
                    <a:pt x="0" y="11168"/>
                  </a:lnTo>
                  <a:close/>
                </a:path>
                <a:path w="3870325" h="11429">
                  <a:moveTo>
                    <a:pt x="0" y="0"/>
                  </a:moveTo>
                  <a:lnTo>
                    <a:pt x="0" y="11168"/>
                  </a:lnTo>
                  <a:lnTo>
                    <a:pt x="38700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9527108" y="10272636"/>
              <a:ext cx="3870325" cy="11430"/>
            </a:xfrm>
            <a:custGeom>
              <a:avLst/>
              <a:gdLst/>
              <a:ahLst/>
              <a:cxnLst/>
              <a:rect l="l" t="t" r="r" b="b"/>
              <a:pathLst>
                <a:path w="3870325" h="11429">
                  <a:moveTo>
                    <a:pt x="3870039" y="11168"/>
                  </a:moveTo>
                  <a:lnTo>
                    <a:pt x="3870039" y="0"/>
                  </a:lnTo>
                  <a:lnTo>
                    <a:pt x="0" y="11168"/>
                  </a:lnTo>
                  <a:lnTo>
                    <a:pt x="3870039" y="11168"/>
                  </a:lnTo>
                  <a:close/>
                </a:path>
                <a:path w="3870325" h="11429">
                  <a:moveTo>
                    <a:pt x="3870039" y="0"/>
                  </a:moveTo>
                  <a:lnTo>
                    <a:pt x="0" y="11168"/>
                  </a:lnTo>
                  <a:lnTo>
                    <a:pt x="0" y="0"/>
                  </a:lnTo>
                  <a:lnTo>
                    <a:pt x="38700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13070456" y="9348405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0"/>
                  </a:moveTo>
                  <a:lnTo>
                    <a:pt x="0" y="92981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9527108" y="3507048"/>
              <a:ext cx="3320415" cy="5841365"/>
            </a:xfrm>
            <a:custGeom>
              <a:avLst/>
              <a:gdLst/>
              <a:ahLst/>
              <a:cxnLst/>
              <a:rect l="l" t="t" r="r" b="b"/>
              <a:pathLst>
                <a:path w="3320415" h="5841365">
                  <a:moveTo>
                    <a:pt x="410458" y="5165636"/>
                  </a:moveTo>
                  <a:lnTo>
                    <a:pt x="410458" y="5841357"/>
                  </a:lnTo>
                </a:path>
                <a:path w="3320415" h="5841365">
                  <a:moveTo>
                    <a:pt x="480264" y="5165636"/>
                  </a:moveTo>
                  <a:lnTo>
                    <a:pt x="480264" y="5841357"/>
                  </a:lnTo>
                </a:path>
                <a:path w="3320415" h="5841365">
                  <a:moveTo>
                    <a:pt x="2295218" y="5165636"/>
                  </a:moveTo>
                  <a:lnTo>
                    <a:pt x="2295218" y="5841357"/>
                  </a:lnTo>
                </a:path>
                <a:path w="3320415" h="5841365">
                  <a:moveTo>
                    <a:pt x="2225412" y="5165636"/>
                  </a:moveTo>
                  <a:lnTo>
                    <a:pt x="2225412" y="5841357"/>
                  </a:lnTo>
                </a:path>
                <a:path w="3320415" h="5841365">
                  <a:moveTo>
                    <a:pt x="1527353" y="5165636"/>
                  </a:moveTo>
                  <a:lnTo>
                    <a:pt x="1527353" y="5841357"/>
                  </a:lnTo>
                </a:path>
                <a:path w="3320415" h="5841365">
                  <a:moveTo>
                    <a:pt x="1457547" y="5165636"/>
                  </a:moveTo>
                  <a:lnTo>
                    <a:pt x="1457547" y="5841357"/>
                  </a:lnTo>
                </a:path>
                <a:path w="3320415" h="5841365">
                  <a:moveTo>
                    <a:pt x="3319968" y="5165636"/>
                  </a:moveTo>
                  <a:lnTo>
                    <a:pt x="3319968" y="5841357"/>
                  </a:lnTo>
                </a:path>
                <a:path w="3320415" h="5841365">
                  <a:moveTo>
                    <a:pt x="3250162" y="5165636"/>
                  </a:moveTo>
                  <a:lnTo>
                    <a:pt x="3250162" y="5841357"/>
                  </a:lnTo>
                </a:path>
                <a:path w="3320415" h="5841365">
                  <a:moveTo>
                    <a:pt x="3169187" y="5841357"/>
                  </a:moveTo>
                  <a:lnTo>
                    <a:pt x="3169187" y="5246611"/>
                  </a:lnTo>
                  <a:lnTo>
                    <a:pt x="2716845" y="5246611"/>
                  </a:lnTo>
                  <a:lnTo>
                    <a:pt x="2716845" y="5841357"/>
                  </a:lnTo>
                </a:path>
                <a:path w="3320415" h="5841365">
                  <a:moveTo>
                    <a:pt x="3132888" y="5724083"/>
                  </a:moveTo>
                  <a:lnTo>
                    <a:pt x="2750352" y="5724083"/>
                  </a:lnTo>
                </a:path>
                <a:path w="3320415" h="5841365">
                  <a:moveTo>
                    <a:pt x="3132888" y="5282910"/>
                  </a:moveTo>
                  <a:lnTo>
                    <a:pt x="2750352" y="5282910"/>
                  </a:lnTo>
                </a:path>
                <a:path w="3320415" h="5841365">
                  <a:moveTo>
                    <a:pt x="3132888" y="5679408"/>
                  </a:moveTo>
                  <a:lnTo>
                    <a:pt x="2750352" y="5679408"/>
                  </a:lnTo>
                  <a:lnTo>
                    <a:pt x="2750352" y="5282910"/>
                  </a:lnTo>
                </a:path>
                <a:path w="3320415" h="5841365">
                  <a:moveTo>
                    <a:pt x="2750352" y="5724083"/>
                  </a:moveTo>
                  <a:lnTo>
                    <a:pt x="2750352" y="5841357"/>
                  </a:lnTo>
                </a:path>
                <a:path w="3320415" h="5841365">
                  <a:moveTo>
                    <a:pt x="2739183" y="5712914"/>
                  </a:moveTo>
                  <a:lnTo>
                    <a:pt x="2739183" y="5841357"/>
                  </a:lnTo>
                </a:path>
                <a:path w="3320415" h="5841365">
                  <a:moveTo>
                    <a:pt x="2739183" y="5690577"/>
                  </a:moveTo>
                  <a:lnTo>
                    <a:pt x="3146850" y="5690577"/>
                  </a:lnTo>
                  <a:lnTo>
                    <a:pt x="3146850" y="5271741"/>
                  </a:lnTo>
                </a:path>
                <a:path w="3320415" h="5841365">
                  <a:moveTo>
                    <a:pt x="3169187" y="5712914"/>
                  </a:moveTo>
                  <a:lnTo>
                    <a:pt x="2716845" y="5712914"/>
                  </a:lnTo>
                </a:path>
                <a:path w="3320415" h="5841365">
                  <a:moveTo>
                    <a:pt x="3146850" y="5271741"/>
                  </a:moveTo>
                  <a:lnTo>
                    <a:pt x="2739183" y="5271741"/>
                  </a:lnTo>
                  <a:lnTo>
                    <a:pt x="2739183" y="5690577"/>
                  </a:lnTo>
                </a:path>
                <a:path w="3320415" h="5841365">
                  <a:moveTo>
                    <a:pt x="3146850" y="5841357"/>
                  </a:moveTo>
                  <a:lnTo>
                    <a:pt x="3146850" y="5712914"/>
                  </a:lnTo>
                </a:path>
                <a:path w="3320415" h="5841365">
                  <a:moveTo>
                    <a:pt x="3132888" y="5282910"/>
                  </a:moveTo>
                  <a:lnTo>
                    <a:pt x="3132888" y="5679408"/>
                  </a:lnTo>
                </a:path>
                <a:path w="3320415" h="5841365">
                  <a:moveTo>
                    <a:pt x="3132888" y="5724083"/>
                  </a:moveTo>
                  <a:lnTo>
                    <a:pt x="3132888" y="5841357"/>
                  </a:lnTo>
                </a:path>
                <a:path w="3320415" h="5841365">
                  <a:moveTo>
                    <a:pt x="3216655" y="5165636"/>
                  </a:moveTo>
                  <a:lnTo>
                    <a:pt x="3216655" y="5246611"/>
                  </a:lnTo>
                  <a:lnTo>
                    <a:pt x="2669377" y="5246611"/>
                  </a:lnTo>
                  <a:lnTo>
                    <a:pt x="2669377" y="5165636"/>
                  </a:lnTo>
                </a:path>
                <a:path w="3320415" h="5841365">
                  <a:moveTo>
                    <a:pt x="2110930" y="5841357"/>
                  </a:moveTo>
                  <a:lnTo>
                    <a:pt x="2110930" y="5246611"/>
                  </a:lnTo>
                  <a:lnTo>
                    <a:pt x="1655795" y="5246611"/>
                  </a:lnTo>
                  <a:lnTo>
                    <a:pt x="1655795" y="5841357"/>
                  </a:lnTo>
                </a:path>
                <a:path w="3320415" h="5841365">
                  <a:moveTo>
                    <a:pt x="2155606" y="5165636"/>
                  </a:moveTo>
                  <a:lnTo>
                    <a:pt x="2155606" y="5246611"/>
                  </a:lnTo>
                  <a:lnTo>
                    <a:pt x="1608327" y="5246611"/>
                  </a:lnTo>
                  <a:lnTo>
                    <a:pt x="1608327" y="5165636"/>
                  </a:lnTo>
                </a:path>
                <a:path w="3320415" h="5841365">
                  <a:moveTo>
                    <a:pt x="1044296" y="5246611"/>
                  </a:moveTo>
                  <a:lnTo>
                    <a:pt x="748319" y="5246611"/>
                  </a:lnTo>
                  <a:lnTo>
                    <a:pt x="748319" y="5841357"/>
                  </a:lnTo>
                </a:path>
                <a:path w="3320415" h="5841365">
                  <a:moveTo>
                    <a:pt x="1021958" y="5282910"/>
                  </a:moveTo>
                  <a:lnTo>
                    <a:pt x="784618" y="5282910"/>
                  </a:lnTo>
                  <a:lnTo>
                    <a:pt x="784618" y="5679408"/>
                  </a:lnTo>
                </a:path>
                <a:path w="3320415" h="5841365">
                  <a:moveTo>
                    <a:pt x="770657" y="5712914"/>
                  </a:moveTo>
                  <a:lnTo>
                    <a:pt x="770657" y="5841357"/>
                  </a:lnTo>
                </a:path>
                <a:path w="3320415" h="5841365">
                  <a:moveTo>
                    <a:pt x="784618" y="5690577"/>
                  </a:moveTo>
                  <a:lnTo>
                    <a:pt x="770657" y="5690577"/>
                  </a:lnTo>
                </a:path>
                <a:path w="3320415" h="5841365">
                  <a:moveTo>
                    <a:pt x="784618" y="5712914"/>
                  </a:moveTo>
                  <a:lnTo>
                    <a:pt x="748319" y="5712914"/>
                  </a:lnTo>
                </a:path>
                <a:path w="3320415" h="5841365">
                  <a:moveTo>
                    <a:pt x="1030335" y="5271741"/>
                  </a:moveTo>
                  <a:lnTo>
                    <a:pt x="770657" y="5271741"/>
                  </a:lnTo>
                  <a:lnTo>
                    <a:pt x="770657" y="5690577"/>
                  </a:lnTo>
                </a:path>
                <a:path w="3320415" h="5841365">
                  <a:moveTo>
                    <a:pt x="1044296" y="5246611"/>
                  </a:moveTo>
                  <a:lnTo>
                    <a:pt x="700851" y="5246611"/>
                  </a:lnTo>
                  <a:lnTo>
                    <a:pt x="700851" y="5165636"/>
                  </a:lnTo>
                </a:path>
                <a:path w="3320415" h="5841365">
                  <a:moveTo>
                    <a:pt x="2085800" y="5841357"/>
                  </a:moveTo>
                  <a:lnTo>
                    <a:pt x="2085800" y="5375054"/>
                  </a:lnTo>
                  <a:lnTo>
                    <a:pt x="1678133" y="5375054"/>
                  </a:lnTo>
                  <a:lnTo>
                    <a:pt x="1678133" y="5841357"/>
                  </a:lnTo>
                </a:path>
                <a:path w="3320415" h="5841365">
                  <a:moveTo>
                    <a:pt x="2110930" y="5841357"/>
                  </a:moveTo>
                  <a:lnTo>
                    <a:pt x="2110930" y="5352716"/>
                  </a:lnTo>
                  <a:lnTo>
                    <a:pt x="1655795" y="5352716"/>
                  </a:lnTo>
                  <a:lnTo>
                    <a:pt x="1655795" y="5841357"/>
                  </a:lnTo>
                </a:path>
                <a:path w="3320415" h="5841365">
                  <a:moveTo>
                    <a:pt x="2015994" y="5841357"/>
                  </a:moveTo>
                  <a:lnTo>
                    <a:pt x="2015994" y="5537004"/>
                  </a:lnTo>
                  <a:lnTo>
                    <a:pt x="1747939" y="5537004"/>
                  </a:lnTo>
                  <a:lnTo>
                    <a:pt x="1747939" y="5841357"/>
                  </a:lnTo>
                </a:path>
                <a:path w="3320415" h="5841365">
                  <a:moveTo>
                    <a:pt x="0" y="1725601"/>
                  </a:moveTo>
                  <a:lnTo>
                    <a:pt x="410458" y="1315143"/>
                  </a:lnTo>
                </a:path>
                <a:path w="3320415" h="5841365">
                  <a:moveTo>
                    <a:pt x="480264" y="1315143"/>
                  </a:moveTo>
                  <a:lnTo>
                    <a:pt x="1457547" y="1315143"/>
                  </a:lnTo>
                </a:path>
                <a:path w="3320415" h="5841365">
                  <a:moveTo>
                    <a:pt x="0" y="1750731"/>
                  </a:moveTo>
                  <a:lnTo>
                    <a:pt x="410458" y="1337481"/>
                  </a:lnTo>
                </a:path>
                <a:path w="3320415" h="5841365">
                  <a:moveTo>
                    <a:pt x="480264" y="1337481"/>
                  </a:moveTo>
                  <a:lnTo>
                    <a:pt x="1457547" y="1337481"/>
                  </a:lnTo>
                </a:path>
                <a:path w="3320415" h="5841365">
                  <a:moveTo>
                    <a:pt x="0" y="2144437"/>
                  </a:moveTo>
                  <a:lnTo>
                    <a:pt x="410458" y="1733978"/>
                  </a:lnTo>
                </a:path>
                <a:path w="3320415" h="5841365">
                  <a:moveTo>
                    <a:pt x="480264" y="1733978"/>
                  </a:moveTo>
                  <a:lnTo>
                    <a:pt x="1457547" y="1733978"/>
                  </a:lnTo>
                </a:path>
                <a:path w="3320415" h="5841365">
                  <a:moveTo>
                    <a:pt x="0" y="2155606"/>
                  </a:moveTo>
                  <a:lnTo>
                    <a:pt x="410458" y="1745147"/>
                  </a:lnTo>
                </a:path>
                <a:path w="3320415" h="5841365">
                  <a:moveTo>
                    <a:pt x="480264" y="1745147"/>
                  </a:moveTo>
                  <a:lnTo>
                    <a:pt x="1457547" y="1745147"/>
                  </a:lnTo>
                </a:path>
                <a:path w="3320415" h="5841365">
                  <a:moveTo>
                    <a:pt x="0" y="2203074"/>
                  </a:moveTo>
                  <a:lnTo>
                    <a:pt x="410458" y="1792615"/>
                  </a:lnTo>
                </a:path>
                <a:path w="3320415" h="5841365">
                  <a:moveTo>
                    <a:pt x="480264" y="1792615"/>
                  </a:moveTo>
                  <a:lnTo>
                    <a:pt x="1457547" y="1792615"/>
                  </a:lnTo>
                </a:path>
                <a:path w="3320415" h="5841365">
                  <a:moveTo>
                    <a:pt x="0" y="2110930"/>
                  </a:moveTo>
                  <a:lnTo>
                    <a:pt x="410458" y="1697679"/>
                  </a:lnTo>
                </a:path>
                <a:path w="3320415" h="5841365">
                  <a:moveTo>
                    <a:pt x="480264" y="1697679"/>
                  </a:moveTo>
                  <a:lnTo>
                    <a:pt x="1457547" y="1697679"/>
                  </a:lnTo>
                </a:path>
                <a:path w="3320415" h="5841365">
                  <a:moveTo>
                    <a:pt x="957736" y="1337481"/>
                  </a:moveTo>
                  <a:lnTo>
                    <a:pt x="957736" y="1697679"/>
                  </a:lnTo>
                </a:path>
                <a:path w="3320415" h="5841365">
                  <a:moveTo>
                    <a:pt x="968905" y="1337481"/>
                  </a:moveTo>
                  <a:lnTo>
                    <a:pt x="968905" y="1697679"/>
                  </a:lnTo>
                </a:path>
                <a:path w="3320415" h="5841365">
                  <a:moveTo>
                    <a:pt x="1027542" y="1337481"/>
                  </a:moveTo>
                  <a:lnTo>
                    <a:pt x="1027542" y="1697679"/>
                  </a:lnTo>
                </a:path>
                <a:path w="3320415" h="5841365">
                  <a:moveTo>
                    <a:pt x="1016373" y="1337481"/>
                  </a:moveTo>
                  <a:lnTo>
                    <a:pt x="1016373" y="1697679"/>
                  </a:lnTo>
                </a:path>
                <a:path w="3320415" h="5841365">
                  <a:moveTo>
                    <a:pt x="1421248" y="1337481"/>
                  </a:moveTo>
                  <a:lnTo>
                    <a:pt x="1421248" y="1697679"/>
                  </a:lnTo>
                </a:path>
                <a:path w="3320415" h="5841365">
                  <a:moveTo>
                    <a:pt x="1435209" y="1337481"/>
                  </a:moveTo>
                  <a:lnTo>
                    <a:pt x="1435209" y="1697679"/>
                  </a:lnTo>
                </a:path>
                <a:path w="3320415" h="5841365">
                  <a:moveTo>
                    <a:pt x="1086179" y="1337481"/>
                  </a:moveTo>
                  <a:lnTo>
                    <a:pt x="1086179" y="1697679"/>
                  </a:lnTo>
                </a:path>
                <a:path w="3320415" h="5841365">
                  <a:moveTo>
                    <a:pt x="1072218" y="1337481"/>
                  </a:moveTo>
                  <a:lnTo>
                    <a:pt x="1072218" y="1697679"/>
                  </a:lnTo>
                </a:path>
                <a:path w="3320415" h="5841365">
                  <a:moveTo>
                    <a:pt x="1142024" y="1337481"/>
                  </a:moveTo>
                  <a:lnTo>
                    <a:pt x="1142024" y="1697679"/>
                  </a:lnTo>
                </a:path>
                <a:path w="3320415" h="5841365">
                  <a:moveTo>
                    <a:pt x="1130855" y="1337481"/>
                  </a:moveTo>
                  <a:lnTo>
                    <a:pt x="1130855" y="1697679"/>
                  </a:lnTo>
                </a:path>
                <a:path w="3320415" h="5841365">
                  <a:moveTo>
                    <a:pt x="1200661" y="1337481"/>
                  </a:moveTo>
                  <a:lnTo>
                    <a:pt x="1200661" y="1697679"/>
                  </a:lnTo>
                </a:path>
                <a:path w="3320415" h="5841365">
                  <a:moveTo>
                    <a:pt x="1189492" y="1337481"/>
                  </a:moveTo>
                  <a:lnTo>
                    <a:pt x="1189492" y="1697679"/>
                  </a:lnTo>
                </a:path>
                <a:path w="3320415" h="5841365">
                  <a:moveTo>
                    <a:pt x="1259298" y="1337481"/>
                  </a:moveTo>
                  <a:lnTo>
                    <a:pt x="1259298" y="1697679"/>
                  </a:lnTo>
                </a:path>
                <a:path w="3320415" h="5841365">
                  <a:moveTo>
                    <a:pt x="1248129" y="1337481"/>
                  </a:moveTo>
                  <a:lnTo>
                    <a:pt x="1248129" y="1697679"/>
                  </a:lnTo>
                </a:path>
                <a:path w="3320415" h="5841365">
                  <a:moveTo>
                    <a:pt x="1317935" y="1337481"/>
                  </a:moveTo>
                  <a:lnTo>
                    <a:pt x="1317935" y="1697679"/>
                  </a:lnTo>
                </a:path>
                <a:path w="3320415" h="5841365">
                  <a:moveTo>
                    <a:pt x="1306766" y="1337481"/>
                  </a:moveTo>
                  <a:lnTo>
                    <a:pt x="1306766" y="1697679"/>
                  </a:lnTo>
                </a:path>
                <a:path w="3320415" h="5841365">
                  <a:moveTo>
                    <a:pt x="1376572" y="1337481"/>
                  </a:moveTo>
                  <a:lnTo>
                    <a:pt x="1376572" y="1697679"/>
                  </a:lnTo>
                </a:path>
                <a:path w="3320415" h="5841365">
                  <a:moveTo>
                    <a:pt x="1365403" y="1337481"/>
                  </a:moveTo>
                  <a:lnTo>
                    <a:pt x="1365403" y="1697679"/>
                  </a:lnTo>
                </a:path>
                <a:path w="3320415" h="5841365">
                  <a:moveTo>
                    <a:pt x="899100" y="1337481"/>
                  </a:moveTo>
                  <a:lnTo>
                    <a:pt x="899100" y="1697679"/>
                  </a:lnTo>
                </a:path>
                <a:path w="3320415" h="5841365">
                  <a:moveTo>
                    <a:pt x="910268" y="1337481"/>
                  </a:moveTo>
                  <a:lnTo>
                    <a:pt x="910268" y="1697679"/>
                  </a:lnTo>
                </a:path>
                <a:path w="3320415" h="5841365">
                  <a:moveTo>
                    <a:pt x="608707" y="1337481"/>
                  </a:moveTo>
                  <a:lnTo>
                    <a:pt x="608707" y="1697679"/>
                  </a:lnTo>
                </a:path>
                <a:path w="3320415" h="5841365">
                  <a:moveTo>
                    <a:pt x="619876" y="1337481"/>
                  </a:moveTo>
                  <a:lnTo>
                    <a:pt x="619876" y="1697679"/>
                  </a:lnTo>
                </a:path>
                <a:path w="3320415" h="5841365">
                  <a:moveTo>
                    <a:pt x="678513" y="1337481"/>
                  </a:moveTo>
                  <a:lnTo>
                    <a:pt x="678513" y="1697679"/>
                  </a:lnTo>
                </a:path>
                <a:path w="3320415" h="5841365">
                  <a:moveTo>
                    <a:pt x="664552" y="1337481"/>
                  </a:moveTo>
                  <a:lnTo>
                    <a:pt x="664552" y="1697679"/>
                  </a:lnTo>
                </a:path>
                <a:path w="3320415" h="5841365">
                  <a:moveTo>
                    <a:pt x="734358" y="1337481"/>
                  </a:moveTo>
                  <a:lnTo>
                    <a:pt x="734358" y="1697679"/>
                  </a:lnTo>
                </a:path>
                <a:path w="3320415" h="5841365">
                  <a:moveTo>
                    <a:pt x="723189" y="1337481"/>
                  </a:moveTo>
                  <a:lnTo>
                    <a:pt x="723189" y="1697679"/>
                  </a:lnTo>
                </a:path>
                <a:path w="3320415" h="5841365">
                  <a:moveTo>
                    <a:pt x="792995" y="1337481"/>
                  </a:moveTo>
                  <a:lnTo>
                    <a:pt x="792995" y="1697679"/>
                  </a:lnTo>
                </a:path>
                <a:path w="3320415" h="5841365">
                  <a:moveTo>
                    <a:pt x="781826" y="1337481"/>
                  </a:moveTo>
                  <a:lnTo>
                    <a:pt x="781826" y="1697679"/>
                  </a:lnTo>
                </a:path>
                <a:path w="3320415" h="5841365">
                  <a:moveTo>
                    <a:pt x="851631" y="1337481"/>
                  </a:moveTo>
                  <a:lnTo>
                    <a:pt x="851631" y="1697679"/>
                  </a:lnTo>
                </a:path>
                <a:path w="3320415" h="5841365">
                  <a:moveTo>
                    <a:pt x="840463" y="1337481"/>
                  </a:moveTo>
                  <a:lnTo>
                    <a:pt x="840463" y="1697679"/>
                  </a:lnTo>
                </a:path>
                <a:path w="3320415" h="5841365">
                  <a:moveTo>
                    <a:pt x="550070" y="1337481"/>
                  </a:moveTo>
                  <a:lnTo>
                    <a:pt x="550070" y="1697679"/>
                  </a:lnTo>
                </a:path>
                <a:path w="3320415" h="5841365">
                  <a:moveTo>
                    <a:pt x="561239" y="1337481"/>
                  </a:moveTo>
                  <a:lnTo>
                    <a:pt x="561239" y="1697679"/>
                  </a:lnTo>
                </a:path>
                <a:path w="3320415" h="5841365">
                  <a:moveTo>
                    <a:pt x="259677" y="1491054"/>
                  </a:moveTo>
                  <a:lnTo>
                    <a:pt x="259677" y="1851252"/>
                  </a:lnTo>
                </a:path>
                <a:path w="3320415" h="5841365">
                  <a:moveTo>
                    <a:pt x="270846" y="1477092"/>
                  </a:moveTo>
                  <a:lnTo>
                    <a:pt x="270846" y="1840083"/>
                  </a:lnTo>
                </a:path>
                <a:path w="3320415" h="5841365">
                  <a:moveTo>
                    <a:pt x="315522" y="1432417"/>
                  </a:moveTo>
                  <a:lnTo>
                    <a:pt x="315522" y="1792615"/>
                  </a:lnTo>
                </a:path>
                <a:path w="3320415" h="5841365">
                  <a:moveTo>
                    <a:pt x="502602" y="1337481"/>
                  </a:moveTo>
                  <a:lnTo>
                    <a:pt x="502602" y="1697679"/>
                  </a:lnTo>
                </a:path>
                <a:path w="3320415" h="5841365">
                  <a:moveTo>
                    <a:pt x="491433" y="1337481"/>
                  </a:moveTo>
                  <a:lnTo>
                    <a:pt x="491433" y="1697679"/>
                  </a:lnTo>
                </a:path>
                <a:path w="3320415" h="5841365">
                  <a:moveTo>
                    <a:pt x="201040" y="1546898"/>
                  </a:moveTo>
                  <a:lnTo>
                    <a:pt x="201040" y="1909889"/>
                  </a:lnTo>
                </a:path>
                <a:path w="3320415" h="5841365">
                  <a:moveTo>
                    <a:pt x="212209" y="1535729"/>
                  </a:moveTo>
                  <a:lnTo>
                    <a:pt x="212209" y="1895928"/>
                  </a:lnTo>
                </a:path>
                <a:path w="3320415" h="5841365">
                  <a:moveTo>
                    <a:pt x="36299" y="1711640"/>
                  </a:moveTo>
                  <a:lnTo>
                    <a:pt x="36299" y="2071839"/>
                  </a:lnTo>
                </a:path>
                <a:path w="3320415" h="5841365">
                  <a:moveTo>
                    <a:pt x="25130" y="1722809"/>
                  </a:moveTo>
                  <a:lnTo>
                    <a:pt x="25130" y="2083008"/>
                  </a:lnTo>
                </a:path>
                <a:path w="3320415" h="5841365">
                  <a:moveTo>
                    <a:pt x="153572" y="1594366"/>
                  </a:moveTo>
                  <a:lnTo>
                    <a:pt x="153572" y="1954565"/>
                  </a:lnTo>
                </a:path>
                <a:path w="3320415" h="5841365">
                  <a:moveTo>
                    <a:pt x="142404" y="1605535"/>
                  </a:moveTo>
                  <a:lnTo>
                    <a:pt x="142404" y="1965734"/>
                  </a:lnTo>
                </a:path>
                <a:path w="3320415" h="5841365">
                  <a:moveTo>
                    <a:pt x="0" y="0"/>
                  </a:moveTo>
                  <a:lnTo>
                    <a:pt x="410458" y="0"/>
                  </a:lnTo>
                </a:path>
                <a:path w="3320415" h="5841365">
                  <a:moveTo>
                    <a:pt x="0" y="22337"/>
                  </a:moveTo>
                  <a:lnTo>
                    <a:pt x="410458" y="22337"/>
                  </a:lnTo>
                </a:path>
                <a:path w="3320415" h="5841365">
                  <a:moveTo>
                    <a:pt x="0" y="418835"/>
                  </a:moveTo>
                  <a:lnTo>
                    <a:pt x="374159" y="418835"/>
                  </a:lnTo>
                </a:path>
                <a:path w="3320415" h="5841365">
                  <a:moveTo>
                    <a:pt x="0" y="430004"/>
                  </a:moveTo>
                  <a:lnTo>
                    <a:pt x="374159" y="430004"/>
                  </a:lnTo>
                </a:path>
                <a:path w="3320415" h="5841365">
                  <a:moveTo>
                    <a:pt x="0" y="477472"/>
                  </a:moveTo>
                  <a:lnTo>
                    <a:pt x="374159" y="477472"/>
                  </a:lnTo>
                </a:path>
                <a:path w="3320415" h="5841365">
                  <a:moveTo>
                    <a:pt x="0" y="382536"/>
                  </a:moveTo>
                  <a:lnTo>
                    <a:pt x="374159" y="382536"/>
                  </a:lnTo>
                </a:path>
                <a:path w="3320415" h="5841365">
                  <a:moveTo>
                    <a:pt x="340652" y="22337"/>
                  </a:moveTo>
                  <a:lnTo>
                    <a:pt x="340652" y="382536"/>
                  </a:lnTo>
                </a:path>
                <a:path w="3320415" h="5841365">
                  <a:moveTo>
                    <a:pt x="351821" y="22337"/>
                  </a:moveTo>
                  <a:lnTo>
                    <a:pt x="351821" y="382536"/>
                  </a:lnTo>
                </a:path>
                <a:path w="3320415" h="5841365">
                  <a:moveTo>
                    <a:pt x="2792" y="22337"/>
                  </a:moveTo>
                  <a:lnTo>
                    <a:pt x="2792" y="382536"/>
                  </a:lnTo>
                </a:path>
                <a:path w="3320415" h="5841365">
                  <a:moveTo>
                    <a:pt x="61429" y="22337"/>
                  </a:moveTo>
                  <a:lnTo>
                    <a:pt x="61429" y="382536"/>
                  </a:lnTo>
                </a:path>
                <a:path w="3320415" h="5841365">
                  <a:moveTo>
                    <a:pt x="47468" y="22337"/>
                  </a:moveTo>
                  <a:lnTo>
                    <a:pt x="47468" y="382536"/>
                  </a:lnTo>
                </a:path>
                <a:path w="3320415" h="5841365">
                  <a:moveTo>
                    <a:pt x="120066" y="22337"/>
                  </a:moveTo>
                  <a:lnTo>
                    <a:pt x="120066" y="382536"/>
                  </a:lnTo>
                </a:path>
                <a:path w="3320415" h="5841365">
                  <a:moveTo>
                    <a:pt x="106104" y="22337"/>
                  </a:moveTo>
                  <a:lnTo>
                    <a:pt x="106104" y="382536"/>
                  </a:lnTo>
                </a:path>
                <a:path w="3320415" h="5841365">
                  <a:moveTo>
                    <a:pt x="175910" y="22337"/>
                  </a:moveTo>
                  <a:lnTo>
                    <a:pt x="175910" y="382536"/>
                  </a:lnTo>
                </a:path>
                <a:path w="3320415" h="5841365">
                  <a:moveTo>
                    <a:pt x="164741" y="22337"/>
                  </a:moveTo>
                  <a:lnTo>
                    <a:pt x="164741" y="382536"/>
                  </a:lnTo>
                </a:path>
                <a:path w="3320415" h="5841365">
                  <a:moveTo>
                    <a:pt x="234547" y="22337"/>
                  </a:moveTo>
                  <a:lnTo>
                    <a:pt x="234547" y="382536"/>
                  </a:lnTo>
                </a:path>
                <a:path w="3320415" h="5841365">
                  <a:moveTo>
                    <a:pt x="223378" y="22337"/>
                  </a:moveTo>
                  <a:lnTo>
                    <a:pt x="223378" y="382536"/>
                  </a:lnTo>
                </a:path>
                <a:path w="3320415" h="5841365">
                  <a:moveTo>
                    <a:pt x="293184" y="22337"/>
                  </a:moveTo>
                  <a:lnTo>
                    <a:pt x="293184" y="382536"/>
                  </a:lnTo>
                </a:path>
                <a:path w="3320415" h="5841365">
                  <a:moveTo>
                    <a:pt x="282015" y="22337"/>
                  </a:moveTo>
                  <a:lnTo>
                    <a:pt x="282015" y="382536"/>
                  </a:lnTo>
                </a:path>
                <a:path w="3320415" h="5841365">
                  <a:moveTo>
                    <a:pt x="1585990" y="3805817"/>
                  </a:moveTo>
                  <a:lnTo>
                    <a:pt x="1585990" y="4618358"/>
                  </a:lnTo>
                </a:path>
                <a:path w="3320415" h="5841365">
                  <a:moveTo>
                    <a:pt x="1585990" y="4637904"/>
                  </a:moveTo>
                  <a:lnTo>
                    <a:pt x="1585990" y="4682579"/>
                  </a:lnTo>
                </a:path>
                <a:path w="3320415" h="5841365">
                  <a:moveTo>
                    <a:pt x="2144437" y="3805817"/>
                  </a:moveTo>
                  <a:lnTo>
                    <a:pt x="2144437" y="4618358"/>
                  </a:lnTo>
                </a:path>
                <a:path w="3320415" h="5841365">
                  <a:moveTo>
                    <a:pt x="2144437" y="4637904"/>
                  </a:moveTo>
                  <a:lnTo>
                    <a:pt x="2144437" y="4682579"/>
                  </a:lnTo>
                </a:path>
                <a:path w="3320415" h="5841365">
                  <a:moveTo>
                    <a:pt x="1340273" y="3805817"/>
                  </a:moveTo>
                  <a:lnTo>
                    <a:pt x="1340273" y="4797061"/>
                  </a:lnTo>
                </a:path>
                <a:path w="3320415" h="5841365">
                  <a:moveTo>
                    <a:pt x="2390154" y="3805817"/>
                  </a:moveTo>
                  <a:lnTo>
                    <a:pt x="2390154" y="4618358"/>
                  </a:lnTo>
                </a:path>
                <a:path w="3320415" h="5841365">
                  <a:moveTo>
                    <a:pt x="2390154" y="4637904"/>
                  </a:moveTo>
                  <a:lnTo>
                    <a:pt x="2390154" y="4682579"/>
                  </a:lnTo>
                </a:path>
                <a:path w="3320415" h="5841365">
                  <a:moveTo>
                    <a:pt x="1532937" y="4682579"/>
                  </a:moveTo>
                  <a:lnTo>
                    <a:pt x="1532937" y="4637904"/>
                  </a:lnTo>
                </a:path>
                <a:path w="3320415" h="5841365">
                  <a:moveTo>
                    <a:pt x="1532937" y="4618358"/>
                  </a:moveTo>
                  <a:lnTo>
                    <a:pt x="1532937" y="3920299"/>
                  </a:lnTo>
                  <a:lnTo>
                    <a:pt x="1527353" y="3920299"/>
                  </a:lnTo>
                </a:path>
                <a:path w="3320415" h="5841365">
                  <a:moveTo>
                    <a:pt x="1457547" y="3920299"/>
                  </a:moveTo>
                  <a:lnTo>
                    <a:pt x="1393325" y="3920299"/>
                  </a:lnTo>
                  <a:lnTo>
                    <a:pt x="1393325" y="4716086"/>
                  </a:lnTo>
                </a:path>
                <a:path w="3320415" h="5841365">
                  <a:moveTo>
                    <a:pt x="1418455" y="4478746"/>
                  </a:moveTo>
                  <a:lnTo>
                    <a:pt x="1418455" y="4682579"/>
                  </a:lnTo>
                </a:path>
                <a:path w="3320415" h="5841365">
                  <a:moveTo>
                    <a:pt x="1393325" y="4478746"/>
                  </a:moveTo>
                  <a:lnTo>
                    <a:pt x="1457547" y="4478746"/>
                  </a:lnTo>
                </a:path>
                <a:path w="3320415" h="5841365">
                  <a:moveTo>
                    <a:pt x="1527353" y="4478746"/>
                  </a:moveTo>
                  <a:lnTo>
                    <a:pt x="1532937" y="4478746"/>
                  </a:lnTo>
                </a:path>
                <a:path w="3320415" h="5841365">
                  <a:moveTo>
                    <a:pt x="1457547" y="3945429"/>
                  </a:moveTo>
                  <a:lnTo>
                    <a:pt x="1418455" y="3945429"/>
                  </a:lnTo>
                  <a:lnTo>
                    <a:pt x="1418455" y="4456408"/>
                  </a:lnTo>
                  <a:lnTo>
                    <a:pt x="1457547" y="4456408"/>
                  </a:lnTo>
                </a:path>
                <a:path w="3320415" h="5841365">
                  <a:moveTo>
                    <a:pt x="2197489" y="4682579"/>
                  </a:moveTo>
                  <a:lnTo>
                    <a:pt x="2197489" y="4637904"/>
                  </a:lnTo>
                </a:path>
                <a:path w="3320415" h="5841365">
                  <a:moveTo>
                    <a:pt x="2197489" y="4618358"/>
                  </a:moveTo>
                  <a:lnTo>
                    <a:pt x="2197489" y="3920299"/>
                  </a:lnTo>
                  <a:lnTo>
                    <a:pt x="2225412" y="3920299"/>
                  </a:lnTo>
                </a:path>
                <a:path w="3320415" h="5841365">
                  <a:moveTo>
                    <a:pt x="2295218" y="3920299"/>
                  </a:moveTo>
                  <a:lnTo>
                    <a:pt x="2337101" y="3920299"/>
                  </a:lnTo>
                  <a:lnTo>
                    <a:pt x="2337101" y="4618358"/>
                  </a:lnTo>
                </a:path>
                <a:path w="3320415" h="5841365">
                  <a:moveTo>
                    <a:pt x="2337101" y="4637904"/>
                  </a:moveTo>
                  <a:lnTo>
                    <a:pt x="2337101" y="4682579"/>
                  </a:lnTo>
                </a:path>
                <a:path w="3320415" h="5841365">
                  <a:moveTo>
                    <a:pt x="2219827" y="4682579"/>
                  </a:moveTo>
                  <a:lnTo>
                    <a:pt x="2219827" y="4637904"/>
                  </a:lnTo>
                </a:path>
                <a:path w="3320415" h="5841365">
                  <a:moveTo>
                    <a:pt x="2219827" y="4618358"/>
                  </a:moveTo>
                  <a:lnTo>
                    <a:pt x="2219827" y="4478746"/>
                  </a:lnTo>
                </a:path>
                <a:path w="3320415" h="5841365">
                  <a:moveTo>
                    <a:pt x="2046709" y="4682579"/>
                  </a:moveTo>
                  <a:lnTo>
                    <a:pt x="2046709" y="4637904"/>
                  </a:lnTo>
                </a:path>
                <a:path w="3320415" h="5841365">
                  <a:moveTo>
                    <a:pt x="2046709" y="4618358"/>
                  </a:moveTo>
                  <a:lnTo>
                    <a:pt x="2046709" y="3920299"/>
                  </a:lnTo>
                  <a:lnTo>
                    <a:pt x="1697679" y="3920299"/>
                  </a:lnTo>
                  <a:lnTo>
                    <a:pt x="1697679" y="4618358"/>
                  </a:lnTo>
                </a:path>
                <a:path w="3320415" h="5841365">
                  <a:moveTo>
                    <a:pt x="1697679" y="4637904"/>
                  </a:moveTo>
                  <a:lnTo>
                    <a:pt x="1697679" y="4682579"/>
                  </a:lnTo>
                </a:path>
                <a:path w="3320415" h="5841365">
                  <a:moveTo>
                    <a:pt x="2021578" y="4682579"/>
                  </a:moveTo>
                  <a:lnTo>
                    <a:pt x="2021578" y="4637904"/>
                  </a:lnTo>
                </a:path>
                <a:path w="3320415" h="5841365">
                  <a:moveTo>
                    <a:pt x="2021578" y="4618358"/>
                  </a:moveTo>
                  <a:lnTo>
                    <a:pt x="2021578" y="4283290"/>
                  </a:lnTo>
                </a:path>
                <a:path w="3320415" h="5841365">
                  <a:moveTo>
                    <a:pt x="2314763" y="4478746"/>
                  </a:moveTo>
                  <a:lnTo>
                    <a:pt x="2314763" y="4618358"/>
                  </a:lnTo>
                </a:path>
                <a:path w="3320415" h="5841365">
                  <a:moveTo>
                    <a:pt x="2314763" y="4637904"/>
                  </a:moveTo>
                  <a:lnTo>
                    <a:pt x="2314763" y="4682579"/>
                  </a:lnTo>
                </a:path>
                <a:path w="3320415" h="5841365">
                  <a:moveTo>
                    <a:pt x="1720017" y="4283290"/>
                  </a:moveTo>
                  <a:lnTo>
                    <a:pt x="1720017" y="4618358"/>
                  </a:lnTo>
                </a:path>
                <a:path w="3320415" h="5841365">
                  <a:moveTo>
                    <a:pt x="1720017" y="4637904"/>
                  </a:moveTo>
                  <a:lnTo>
                    <a:pt x="1720017" y="4682579"/>
                  </a:lnTo>
                </a:path>
                <a:path w="3320415" h="5841365">
                  <a:moveTo>
                    <a:pt x="2337101" y="4478746"/>
                  </a:moveTo>
                  <a:lnTo>
                    <a:pt x="2295218" y="4478746"/>
                  </a:lnTo>
                </a:path>
                <a:path w="3320415" h="5841365">
                  <a:moveTo>
                    <a:pt x="2225412" y="4478746"/>
                  </a:moveTo>
                  <a:lnTo>
                    <a:pt x="2197489" y="4478746"/>
                  </a:lnTo>
                </a:path>
                <a:path w="3320415" h="5841365">
                  <a:moveTo>
                    <a:pt x="2314763" y="4456408"/>
                  </a:moveTo>
                  <a:lnTo>
                    <a:pt x="2295218" y="4456408"/>
                  </a:lnTo>
                </a:path>
                <a:path w="3320415" h="5841365">
                  <a:moveTo>
                    <a:pt x="2225412" y="4456408"/>
                  </a:moveTo>
                  <a:lnTo>
                    <a:pt x="2219827" y="4456408"/>
                  </a:lnTo>
                  <a:lnTo>
                    <a:pt x="2219827" y="3945429"/>
                  </a:lnTo>
                  <a:lnTo>
                    <a:pt x="2225412" y="3945429"/>
                  </a:lnTo>
                </a:path>
                <a:path w="3320415" h="5841365">
                  <a:moveTo>
                    <a:pt x="2295218" y="3945429"/>
                  </a:moveTo>
                  <a:lnTo>
                    <a:pt x="2314763" y="3945429"/>
                  </a:lnTo>
                  <a:lnTo>
                    <a:pt x="2314763" y="4456408"/>
                  </a:lnTo>
                </a:path>
                <a:path w="3320415" h="5841365">
                  <a:moveTo>
                    <a:pt x="1870798" y="3945429"/>
                  </a:moveTo>
                  <a:lnTo>
                    <a:pt x="1870798" y="4258159"/>
                  </a:lnTo>
                </a:path>
                <a:path w="3320415" h="5841365">
                  <a:moveTo>
                    <a:pt x="2021578" y="4258159"/>
                  </a:moveTo>
                  <a:lnTo>
                    <a:pt x="2021578" y="3945429"/>
                  </a:lnTo>
                  <a:lnTo>
                    <a:pt x="1720017" y="3945429"/>
                  </a:lnTo>
                  <a:lnTo>
                    <a:pt x="1720017" y="4258159"/>
                  </a:lnTo>
                  <a:lnTo>
                    <a:pt x="2021578" y="4258159"/>
                  </a:lnTo>
                </a:path>
                <a:path w="3320415" h="5841365">
                  <a:moveTo>
                    <a:pt x="1697679" y="4283290"/>
                  </a:moveTo>
                  <a:lnTo>
                    <a:pt x="2046709" y="4283290"/>
                  </a:lnTo>
                </a:path>
                <a:path w="3320415" h="5841365">
                  <a:moveTo>
                    <a:pt x="1155985" y="3479126"/>
                  </a:moveTo>
                  <a:lnTo>
                    <a:pt x="1457547" y="3479126"/>
                  </a:lnTo>
                </a:path>
                <a:path w="3320415" h="5841365">
                  <a:moveTo>
                    <a:pt x="1527353" y="3479126"/>
                  </a:moveTo>
                  <a:lnTo>
                    <a:pt x="2225412" y="3479126"/>
                  </a:lnTo>
                </a:path>
                <a:path w="3320415" h="5841365">
                  <a:moveTo>
                    <a:pt x="2295218" y="3479126"/>
                  </a:moveTo>
                  <a:lnTo>
                    <a:pt x="2574441" y="3479126"/>
                  </a:lnTo>
                </a:path>
                <a:path w="3320415" h="5841365">
                  <a:moveTo>
                    <a:pt x="1189492" y="3666205"/>
                  </a:moveTo>
                  <a:lnTo>
                    <a:pt x="1457547" y="3666205"/>
                  </a:lnTo>
                </a:path>
                <a:path w="3320415" h="5841365">
                  <a:moveTo>
                    <a:pt x="1527353" y="3666205"/>
                  </a:moveTo>
                  <a:lnTo>
                    <a:pt x="2225412" y="3666205"/>
                  </a:lnTo>
                </a:path>
                <a:path w="3320415" h="5841365">
                  <a:moveTo>
                    <a:pt x="2295218" y="3666205"/>
                  </a:moveTo>
                  <a:lnTo>
                    <a:pt x="2540934" y="3666205"/>
                  </a:lnTo>
                </a:path>
                <a:path w="3320415" h="5841365">
                  <a:moveTo>
                    <a:pt x="1329104" y="3805817"/>
                  </a:moveTo>
                  <a:lnTo>
                    <a:pt x="1457547" y="3805817"/>
                  </a:lnTo>
                </a:path>
                <a:path w="3320415" h="5841365">
                  <a:moveTo>
                    <a:pt x="1527353" y="3805817"/>
                  </a:moveTo>
                  <a:lnTo>
                    <a:pt x="2225412" y="3805817"/>
                  </a:lnTo>
                </a:path>
                <a:path w="3320415" h="5841365">
                  <a:moveTo>
                    <a:pt x="2295218" y="3805817"/>
                  </a:moveTo>
                  <a:lnTo>
                    <a:pt x="2401322" y="3805817"/>
                  </a:lnTo>
                </a:path>
                <a:path w="3320415" h="5841365">
                  <a:moveTo>
                    <a:pt x="1340273" y="3920299"/>
                  </a:moveTo>
                  <a:lnTo>
                    <a:pt x="1457547" y="3920299"/>
                  </a:lnTo>
                </a:path>
                <a:path w="3320415" h="5841365">
                  <a:moveTo>
                    <a:pt x="1527353" y="3920299"/>
                  </a:moveTo>
                  <a:lnTo>
                    <a:pt x="2225412" y="3920299"/>
                  </a:lnTo>
                </a:path>
                <a:path w="3320415" h="5841365">
                  <a:moveTo>
                    <a:pt x="2295218" y="3920299"/>
                  </a:moveTo>
                  <a:lnTo>
                    <a:pt x="2390154" y="3920299"/>
                  </a:lnTo>
                </a:path>
                <a:path w="3320415" h="5841365">
                  <a:moveTo>
                    <a:pt x="1155985" y="3585231"/>
                  </a:moveTo>
                  <a:lnTo>
                    <a:pt x="1457547" y="3585231"/>
                  </a:lnTo>
                </a:path>
                <a:path w="3320415" h="5841365">
                  <a:moveTo>
                    <a:pt x="1527353" y="3585231"/>
                  </a:moveTo>
                  <a:lnTo>
                    <a:pt x="2225412" y="3585231"/>
                  </a:lnTo>
                </a:path>
                <a:path w="3320415" h="5841365">
                  <a:moveTo>
                    <a:pt x="2295218" y="3585231"/>
                  </a:moveTo>
                  <a:lnTo>
                    <a:pt x="2574441" y="3585231"/>
                  </a:lnTo>
                </a:path>
                <a:path w="3320415" h="5841365">
                  <a:moveTo>
                    <a:pt x="1155985" y="3501463"/>
                  </a:moveTo>
                  <a:lnTo>
                    <a:pt x="1457547" y="3501463"/>
                  </a:lnTo>
                </a:path>
                <a:path w="3320415" h="5841365">
                  <a:moveTo>
                    <a:pt x="1527353" y="3501463"/>
                  </a:moveTo>
                  <a:lnTo>
                    <a:pt x="2225412" y="3501463"/>
                  </a:lnTo>
                </a:path>
                <a:path w="3320415" h="5841365">
                  <a:moveTo>
                    <a:pt x="2295218" y="3501463"/>
                  </a:moveTo>
                  <a:lnTo>
                    <a:pt x="2574441" y="3501463"/>
                  </a:lnTo>
                </a:path>
                <a:path w="3320415" h="5841365">
                  <a:moveTo>
                    <a:pt x="2574441" y="3479126"/>
                  </a:moveTo>
                  <a:lnTo>
                    <a:pt x="2574441" y="3585231"/>
                  </a:lnTo>
                </a:path>
                <a:path w="3320415" h="5841365">
                  <a:moveTo>
                    <a:pt x="2540934" y="3585231"/>
                  </a:moveTo>
                  <a:lnTo>
                    <a:pt x="2540934" y="3666205"/>
                  </a:lnTo>
                </a:path>
                <a:path w="3320415" h="5841365">
                  <a:moveTo>
                    <a:pt x="2331517" y="3479126"/>
                  </a:moveTo>
                  <a:lnTo>
                    <a:pt x="2331517" y="3585231"/>
                  </a:lnTo>
                </a:path>
                <a:path w="3320415" h="5841365">
                  <a:moveTo>
                    <a:pt x="1155985" y="3479126"/>
                  </a:moveTo>
                  <a:lnTo>
                    <a:pt x="1155985" y="3585231"/>
                  </a:lnTo>
                </a:path>
                <a:path w="3320415" h="5841365">
                  <a:moveTo>
                    <a:pt x="1189492" y="3585231"/>
                  </a:moveTo>
                  <a:lnTo>
                    <a:pt x="1189492" y="3666205"/>
                  </a:lnTo>
                </a:path>
                <a:path w="3320415" h="5841365">
                  <a:moveTo>
                    <a:pt x="1398910" y="3479126"/>
                  </a:moveTo>
                  <a:lnTo>
                    <a:pt x="1398910" y="3585231"/>
                  </a:lnTo>
                </a:path>
                <a:path w="3320415" h="5841365">
                  <a:moveTo>
                    <a:pt x="2155606" y="3666205"/>
                  </a:moveTo>
                  <a:lnTo>
                    <a:pt x="2155606" y="3805817"/>
                  </a:lnTo>
                </a:path>
                <a:path w="3320415" h="5841365">
                  <a:moveTo>
                    <a:pt x="2401322" y="3791856"/>
                  </a:moveTo>
                  <a:lnTo>
                    <a:pt x="2401322" y="3805817"/>
                  </a:lnTo>
                </a:path>
                <a:path w="3320415" h="5841365">
                  <a:moveTo>
                    <a:pt x="1574821" y="3666205"/>
                  </a:moveTo>
                  <a:lnTo>
                    <a:pt x="1574821" y="3805817"/>
                  </a:lnTo>
                </a:path>
                <a:path w="3320415" h="5841365">
                  <a:moveTo>
                    <a:pt x="1329104" y="3791856"/>
                  </a:moveTo>
                  <a:lnTo>
                    <a:pt x="1329104" y="3805817"/>
                  </a:lnTo>
                </a:path>
                <a:path w="3320415" h="5841365">
                  <a:moveTo>
                    <a:pt x="2166775" y="3791856"/>
                  </a:moveTo>
                  <a:lnTo>
                    <a:pt x="2189113" y="3791856"/>
                  </a:lnTo>
                  <a:lnTo>
                    <a:pt x="2189113" y="378347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11749729" y="720396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11713925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11693884" y="7173254"/>
              <a:ext cx="33655" cy="125730"/>
            </a:xfrm>
            <a:custGeom>
              <a:avLst/>
              <a:gdLst/>
              <a:ahLst/>
              <a:cxnLst/>
              <a:rect l="l" t="t" r="r" b="b"/>
              <a:pathLst>
                <a:path w="33654" h="125729">
                  <a:moveTo>
                    <a:pt x="0" y="125650"/>
                  </a:moveTo>
                  <a:lnTo>
                    <a:pt x="0" y="0"/>
                  </a:lnTo>
                </a:path>
                <a:path w="33654" h="125729">
                  <a:moveTo>
                    <a:pt x="11168" y="125650"/>
                  </a:moveTo>
                  <a:lnTo>
                    <a:pt x="33506" y="125650"/>
                  </a:lnTo>
                  <a:lnTo>
                    <a:pt x="33506" y="1172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11727887" y="7219098"/>
              <a:ext cx="26034" cy="69850"/>
            </a:xfrm>
            <a:custGeom>
              <a:avLst/>
              <a:gdLst/>
              <a:ahLst/>
              <a:cxnLst/>
              <a:rect l="l" t="t" r="r" b="b"/>
              <a:pathLst>
                <a:path w="26034" h="69850">
                  <a:moveTo>
                    <a:pt x="25872" y="0"/>
                  </a:moveTo>
                  <a:lnTo>
                    <a:pt x="15888" y="15928"/>
                  </a:lnTo>
                  <a:lnTo>
                    <a:pt x="8187" y="32983"/>
                  </a:lnTo>
                  <a:lnTo>
                    <a:pt x="2861" y="50922"/>
                  </a:lnTo>
                  <a:lnTo>
                    <a:pt x="0" y="6950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11903301" y="7173254"/>
              <a:ext cx="81280" cy="125730"/>
            </a:xfrm>
            <a:custGeom>
              <a:avLst/>
              <a:gdLst/>
              <a:ahLst/>
              <a:cxnLst/>
              <a:rect l="l" t="t" r="r" b="b"/>
              <a:pathLst>
                <a:path w="81279" h="125729">
                  <a:moveTo>
                    <a:pt x="0" y="125650"/>
                  </a:moveTo>
                  <a:lnTo>
                    <a:pt x="22337" y="125650"/>
                  </a:lnTo>
                  <a:lnTo>
                    <a:pt x="22337" y="117273"/>
                  </a:lnTo>
                </a:path>
                <a:path w="81279" h="125729">
                  <a:moveTo>
                    <a:pt x="58636" y="33506"/>
                  </a:moveTo>
                  <a:lnTo>
                    <a:pt x="80974" y="33506"/>
                  </a:lnTo>
                  <a:lnTo>
                    <a:pt x="8097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11923343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11903301" y="7173254"/>
              <a:ext cx="92710" cy="125730"/>
            </a:xfrm>
            <a:custGeom>
              <a:avLst/>
              <a:gdLst/>
              <a:ahLst/>
              <a:cxnLst/>
              <a:rect l="l" t="t" r="r" b="b"/>
              <a:pathLst>
                <a:path w="92709" h="125729">
                  <a:moveTo>
                    <a:pt x="0" y="125650"/>
                  </a:moveTo>
                  <a:lnTo>
                    <a:pt x="0" y="36299"/>
                  </a:lnTo>
                </a:path>
                <a:path w="92709" h="125729">
                  <a:moveTo>
                    <a:pt x="11168" y="125650"/>
                  </a:moveTo>
                  <a:lnTo>
                    <a:pt x="33506" y="125650"/>
                  </a:lnTo>
                  <a:lnTo>
                    <a:pt x="33506" y="117273"/>
                  </a:lnTo>
                </a:path>
                <a:path w="92709" h="125729">
                  <a:moveTo>
                    <a:pt x="69805" y="33506"/>
                  </a:moveTo>
                  <a:lnTo>
                    <a:pt x="92143" y="33506"/>
                  </a:lnTo>
                  <a:lnTo>
                    <a:pt x="9214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11937304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11833496" y="7173254"/>
              <a:ext cx="81280" cy="125730"/>
            </a:xfrm>
            <a:custGeom>
              <a:avLst/>
              <a:gdLst/>
              <a:ahLst/>
              <a:cxnLst/>
              <a:rect l="l" t="t" r="r" b="b"/>
              <a:pathLst>
                <a:path w="81279" h="125729">
                  <a:moveTo>
                    <a:pt x="0" y="125650"/>
                  </a:moveTo>
                  <a:lnTo>
                    <a:pt x="22337" y="125650"/>
                  </a:lnTo>
                  <a:lnTo>
                    <a:pt x="22337" y="117273"/>
                  </a:lnTo>
                </a:path>
                <a:path w="81279" h="125729">
                  <a:moveTo>
                    <a:pt x="58636" y="33506"/>
                  </a:moveTo>
                  <a:lnTo>
                    <a:pt x="80974" y="33506"/>
                  </a:lnTo>
                  <a:lnTo>
                    <a:pt x="8097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11853537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11833496" y="7173254"/>
              <a:ext cx="92710" cy="125730"/>
            </a:xfrm>
            <a:custGeom>
              <a:avLst/>
              <a:gdLst/>
              <a:ahLst/>
              <a:cxnLst/>
              <a:rect l="l" t="t" r="r" b="b"/>
              <a:pathLst>
                <a:path w="92709" h="125729">
                  <a:moveTo>
                    <a:pt x="0" y="125650"/>
                  </a:moveTo>
                  <a:lnTo>
                    <a:pt x="0" y="36299"/>
                  </a:lnTo>
                </a:path>
                <a:path w="92709" h="125729">
                  <a:moveTo>
                    <a:pt x="11168" y="125650"/>
                  </a:moveTo>
                  <a:lnTo>
                    <a:pt x="33506" y="125650"/>
                  </a:lnTo>
                  <a:lnTo>
                    <a:pt x="33506" y="117273"/>
                  </a:lnTo>
                </a:path>
                <a:path w="92709" h="125729">
                  <a:moveTo>
                    <a:pt x="69805" y="33506"/>
                  </a:moveTo>
                  <a:lnTo>
                    <a:pt x="92143" y="33506"/>
                  </a:lnTo>
                  <a:lnTo>
                    <a:pt x="9214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11867498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11822327" y="7173254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0" y="33506"/>
                  </a:moveTo>
                  <a:lnTo>
                    <a:pt x="22337" y="33506"/>
                  </a:lnTo>
                  <a:lnTo>
                    <a:pt x="22337" y="0"/>
                  </a:lnTo>
                </a:path>
                <a:path w="33654" h="33654">
                  <a:moveTo>
                    <a:pt x="11168" y="33506"/>
                  </a:moveTo>
                  <a:lnTo>
                    <a:pt x="33506" y="33506"/>
                  </a:lnTo>
                  <a:lnTo>
                    <a:pt x="3350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11823565" y="7205891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4">
                  <a:moveTo>
                    <a:pt x="10898" y="0"/>
                  </a:moveTo>
                  <a:lnTo>
                    <a:pt x="6996" y="4172"/>
                  </a:lnTo>
                  <a:lnTo>
                    <a:pt x="3356" y="8583"/>
                  </a:lnTo>
                  <a:lnTo>
                    <a:pt x="0" y="1320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10856213" y="7173254"/>
              <a:ext cx="821055" cy="139700"/>
            </a:xfrm>
            <a:custGeom>
              <a:avLst/>
              <a:gdLst/>
              <a:ahLst/>
              <a:cxnLst/>
              <a:rect l="l" t="t" r="r" b="b"/>
              <a:pathLst>
                <a:path w="821054" h="139700">
                  <a:moveTo>
                    <a:pt x="471887" y="125650"/>
                  </a:moveTo>
                  <a:lnTo>
                    <a:pt x="497018" y="125650"/>
                  </a:lnTo>
                  <a:lnTo>
                    <a:pt x="497018" y="0"/>
                  </a:lnTo>
                  <a:lnTo>
                    <a:pt x="471887" y="0"/>
                  </a:lnTo>
                  <a:lnTo>
                    <a:pt x="471887" y="125650"/>
                  </a:lnTo>
                </a:path>
                <a:path w="821054" h="139700">
                  <a:moveTo>
                    <a:pt x="368575" y="125650"/>
                  </a:moveTo>
                  <a:lnTo>
                    <a:pt x="390913" y="125650"/>
                  </a:lnTo>
                  <a:lnTo>
                    <a:pt x="390913" y="0"/>
                  </a:lnTo>
                  <a:lnTo>
                    <a:pt x="368575" y="0"/>
                  </a:lnTo>
                  <a:lnTo>
                    <a:pt x="368575" y="125650"/>
                  </a:lnTo>
                </a:path>
                <a:path w="821054" h="139700">
                  <a:moveTo>
                    <a:pt x="262470" y="125650"/>
                  </a:moveTo>
                  <a:lnTo>
                    <a:pt x="287600" y="125650"/>
                  </a:lnTo>
                  <a:lnTo>
                    <a:pt x="287600" y="0"/>
                  </a:lnTo>
                  <a:lnTo>
                    <a:pt x="262470" y="0"/>
                  </a:lnTo>
                  <a:lnTo>
                    <a:pt x="262470" y="125650"/>
                  </a:lnTo>
                </a:path>
                <a:path w="821054" h="139700">
                  <a:moveTo>
                    <a:pt x="611499" y="125650"/>
                  </a:moveTo>
                  <a:lnTo>
                    <a:pt x="589161" y="125650"/>
                  </a:lnTo>
                  <a:lnTo>
                    <a:pt x="589161" y="0"/>
                  </a:lnTo>
                  <a:lnTo>
                    <a:pt x="611499" y="0"/>
                  </a:lnTo>
                  <a:lnTo>
                    <a:pt x="611499" y="125650"/>
                  </a:lnTo>
                </a:path>
                <a:path w="821054" h="139700">
                  <a:moveTo>
                    <a:pt x="717604" y="125650"/>
                  </a:moveTo>
                  <a:lnTo>
                    <a:pt x="692474" y="125650"/>
                  </a:lnTo>
                  <a:lnTo>
                    <a:pt x="692474" y="0"/>
                  </a:lnTo>
                  <a:lnTo>
                    <a:pt x="717604" y="0"/>
                  </a:lnTo>
                  <a:lnTo>
                    <a:pt x="717604" y="125650"/>
                  </a:lnTo>
                </a:path>
                <a:path w="821054" h="139700">
                  <a:moveTo>
                    <a:pt x="820917" y="125650"/>
                  </a:moveTo>
                  <a:lnTo>
                    <a:pt x="798579" y="125650"/>
                  </a:lnTo>
                  <a:lnTo>
                    <a:pt x="798579" y="0"/>
                  </a:lnTo>
                  <a:lnTo>
                    <a:pt x="820917" y="0"/>
                  </a:lnTo>
                  <a:lnTo>
                    <a:pt x="820917" y="125650"/>
                  </a:lnTo>
                </a:path>
                <a:path w="821054" h="139700">
                  <a:moveTo>
                    <a:pt x="0" y="125650"/>
                  </a:moveTo>
                  <a:lnTo>
                    <a:pt x="0" y="139611"/>
                  </a:lnTo>
                </a:path>
                <a:path w="821054" h="139700">
                  <a:moveTo>
                    <a:pt x="237340" y="125650"/>
                  </a:moveTo>
                  <a:lnTo>
                    <a:pt x="212209" y="125650"/>
                  </a:lnTo>
                  <a:lnTo>
                    <a:pt x="212209" y="1172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11053808" y="7238441"/>
              <a:ext cx="14604" cy="50165"/>
            </a:xfrm>
            <a:custGeom>
              <a:avLst/>
              <a:gdLst/>
              <a:ahLst/>
              <a:cxnLst/>
              <a:rect l="l" t="t" r="r" b="b"/>
              <a:pathLst>
                <a:path w="14604" h="50165">
                  <a:moveTo>
                    <a:pt x="14119" y="50158"/>
                  </a:moveTo>
                  <a:lnTo>
                    <a:pt x="12390" y="37158"/>
                  </a:lnTo>
                  <a:lnTo>
                    <a:pt x="9444" y="24408"/>
                  </a:lnTo>
                  <a:lnTo>
                    <a:pt x="5306" y="1199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11057254" y="7173254"/>
              <a:ext cx="36830" cy="125730"/>
            </a:xfrm>
            <a:custGeom>
              <a:avLst/>
              <a:gdLst/>
              <a:ahLst/>
              <a:cxnLst/>
              <a:rect l="l" t="t" r="r" b="b"/>
              <a:pathLst>
                <a:path w="36829" h="125729">
                  <a:moveTo>
                    <a:pt x="36299" y="125650"/>
                  </a:moveTo>
                  <a:lnTo>
                    <a:pt x="36299" y="0"/>
                  </a:lnTo>
                </a:path>
                <a:path w="36829" h="125729">
                  <a:moveTo>
                    <a:pt x="22337" y="125650"/>
                  </a:moveTo>
                  <a:lnTo>
                    <a:pt x="0" y="125650"/>
                  </a:lnTo>
                  <a:lnTo>
                    <a:pt x="0" y="1172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11054229" y="7271545"/>
              <a:ext cx="2540" cy="17145"/>
            </a:xfrm>
            <a:custGeom>
              <a:avLst/>
              <a:gdLst/>
              <a:ahLst/>
              <a:cxnLst/>
              <a:rect l="l" t="t" r="r" b="b"/>
              <a:pathLst>
                <a:path w="2540" h="17145">
                  <a:moveTo>
                    <a:pt x="2528" y="17055"/>
                  </a:moveTo>
                  <a:lnTo>
                    <a:pt x="2041" y="11323"/>
                  </a:lnTo>
                  <a:lnTo>
                    <a:pt x="1196" y="5627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10800368" y="7173254"/>
              <a:ext cx="83820" cy="125730"/>
            </a:xfrm>
            <a:custGeom>
              <a:avLst/>
              <a:gdLst/>
              <a:ahLst/>
              <a:cxnLst/>
              <a:rect l="l" t="t" r="r" b="b"/>
              <a:pathLst>
                <a:path w="83820" h="125729">
                  <a:moveTo>
                    <a:pt x="83767" y="125650"/>
                  </a:moveTo>
                  <a:lnTo>
                    <a:pt x="58636" y="125650"/>
                  </a:lnTo>
                  <a:lnTo>
                    <a:pt x="58636" y="117273"/>
                  </a:lnTo>
                </a:path>
                <a:path w="83820" h="125729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10821737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82708"/>
                  </a:moveTo>
                  <a:lnTo>
                    <a:pt x="32898" y="59929"/>
                  </a:lnTo>
                  <a:lnTo>
                    <a:pt x="25348" y="38258"/>
                  </a:lnTo>
                  <a:lnTo>
                    <a:pt x="14317" y="18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10789199" y="7173254"/>
              <a:ext cx="95250" cy="125730"/>
            </a:xfrm>
            <a:custGeom>
              <a:avLst/>
              <a:gdLst/>
              <a:ahLst/>
              <a:cxnLst/>
              <a:rect l="l" t="t" r="r" b="b"/>
              <a:pathLst>
                <a:path w="95250" h="125729">
                  <a:moveTo>
                    <a:pt x="94936" y="125650"/>
                  </a:moveTo>
                  <a:lnTo>
                    <a:pt x="94936" y="36299"/>
                  </a:lnTo>
                </a:path>
                <a:path w="95250" h="125729">
                  <a:moveTo>
                    <a:pt x="80974" y="125650"/>
                  </a:moveTo>
                  <a:lnTo>
                    <a:pt x="58636" y="125650"/>
                  </a:lnTo>
                  <a:lnTo>
                    <a:pt x="58636" y="117273"/>
                  </a:lnTo>
                </a:path>
                <a:path w="95250" h="125729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10810568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82708"/>
                  </a:moveTo>
                  <a:lnTo>
                    <a:pt x="32898" y="59929"/>
                  </a:lnTo>
                  <a:lnTo>
                    <a:pt x="25348" y="38258"/>
                  </a:lnTo>
                  <a:lnTo>
                    <a:pt x="14317" y="18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10870174" y="7173254"/>
              <a:ext cx="83820" cy="125730"/>
            </a:xfrm>
            <a:custGeom>
              <a:avLst/>
              <a:gdLst/>
              <a:ahLst/>
              <a:cxnLst/>
              <a:rect l="l" t="t" r="r" b="b"/>
              <a:pathLst>
                <a:path w="83820" h="125729">
                  <a:moveTo>
                    <a:pt x="83767" y="125650"/>
                  </a:moveTo>
                  <a:lnTo>
                    <a:pt x="58636" y="125650"/>
                  </a:lnTo>
                  <a:lnTo>
                    <a:pt x="58636" y="117273"/>
                  </a:lnTo>
                </a:path>
                <a:path w="83820" h="125729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10891543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82708"/>
                  </a:moveTo>
                  <a:lnTo>
                    <a:pt x="32898" y="59929"/>
                  </a:lnTo>
                  <a:lnTo>
                    <a:pt x="25348" y="38258"/>
                  </a:lnTo>
                  <a:lnTo>
                    <a:pt x="14317" y="18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10859005" y="7173254"/>
              <a:ext cx="95250" cy="125730"/>
            </a:xfrm>
            <a:custGeom>
              <a:avLst/>
              <a:gdLst/>
              <a:ahLst/>
              <a:cxnLst/>
              <a:rect l="l" t="t" r="r" b="b"/>
              <a:pathLst>
                <a:path w="95250" h="125729">
                  <a:moveTo>
                    <a:pt x="94936" y="125650"/>
                  </a:moveTo>
                  <a:lnTo>
                    <a:pt x="94936" y="36299"/>
                  </a:lnTo>
                </a:path>
                <a:path w="95250" h="125729">
                  <a:moveTo>
                    <a:pt x="80974" y="125650"/>
                  </a:moveTo>
                  <a:lnTo>
                    <a:pt x="58636" y="125650"/>
                  </a:lnTo>
                  <a:lnTo>
                    <a:pt x="58636" y="117273"/>
                  </a:lnTo>
                </a:path>
                <a:path w="95250" h="125729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10880374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29" h="83184">
                  <a:moveTo>
                    <a:pt x="36771" y="82708"/>
                  </a:moveTo>
                  <a:lnTo>
                    <a:pt x="32898" y="59929"/>
                  </a:lnTo>
                  <a:lnTo>
                    <a:pt x="25348" y="38258"/>
                  </a:lnTo>
                  <a:lnTo>
                    <a:pt x="14317" y="18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10939980" y="7173254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10961349" y="7205891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59" h="33020">
                  <a:moveTo>
                    <a:pt x="22652" y="32549"/>
                  </a:moveTo>
                  <a:lnTo>
                    <a:pt x="17880" y="23815"/>
                  </a:lnTo>
                  <a:lnTo>
                    <a:pt x="12499" y="15458"/>
                  </a:lnTo>
                  <a:lnTo>
                    <a:pt x="6532" y="7509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10928811" y="7173254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10950181" y="7205891"/>
              <a:ext cx="34290" cy="66040"/>
            </a:xfrm>
            <a:custGeom>
              <a:avLst/>
              <a:gdLst/>
              <a:ahLst/>
              <a:cxnLst/>
              <a:rect l="l" t="t" r="r" b="b"/>
              <a:pathLst>
                <a:path w="34290" h="66040">
                  <a:moveTo>
                    <a:pt x="34243" y="65653"/>
                  </a:moveTo>
                  <a:lnTo>
                    <a:pt x="29100" y="47602"/>
                  </a:lnTo>
                  <a:lnTo>
                    <a:pt x="21600" y="30490"/>
                  </a:lnTo>
                  <a:lnTo>
                    <a:pt x="11859" y="1454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9527108" y="2554895"/>
              <a:ext cx="3870325" cy="6796405"/>
            </a:xfrm>
            <a:custGeom>
              <a:avLst/>
              <a:gdLst/>
              <a:ahLst/>
              <a:cxnLst/>
              <a:rect l="l" t="t" r="r" b="b"/>
              <a:pathLst>
                <a:path w="3870325" h="6796405">
                  <a:moveTo>
                    <a:pt x="1457547" y="5570510"/>
                  </a:moveTo>
                  <a:lnTo>
                    <a:pt x="1183908" y="5989346"/>
                  </a:lnTo>
                </a:path>
                <a:path w="3870325" h="6796405">
                  <a:moveTo>
                    <a:pt x="1100140" y="6117789"/>
                  </a:moveTo>
                  <a:lnTo>
                    <a:pt x="784618" y="6598053"/>
                  </a:lnTo>
                </a:path>
                <a:path w="3870325" h="6796405">
                  <a:moveTo>
                    <a:pt x="1457547" y="5592848"/>
                  </a:moveTo>
                  <a:lnTo>
                    <a:pt x="1197869" y="5989346"/>
                  </a:lnTo>
                </a:path>
                <a:path w="3870325" h="6796405">
                  <a:moveTo>
                    <a:pt x="1114102" y="6117789"/>
                  </a:moveTo>
                  <a:lnTo>
                    <a:pt x="798579" y="6598053"/>
                  </a:lnTo>
                </a:path>
                <a:path w="3870325" h="6796405">
                  <a:moveTo>
                    <a:pt x="1457547" y="5676615"/>
                  </a:moveTo>
                  <a:lnTo>
                    <a:pt x="1253713" y="5989346"/>
                  </a:lnTo>
                </a:path>
                <a:path w="3870325" h="6796405">
                  <a:moveTo>
                    <a:pt x="1167154" y="6117789"/>
                  </a:moveTo>
                  <a:lnTo>
                    <a:pt x="806956" y="6667859"/>
                  </a:lnTo>
                </a:path>
                <a:path w="3870325" h="6796405">
                  <a:moveTo>
                    <a:pt x="1457547" y="5698953"/>
                  </a:moveTo>
                  <a:lnTo>
                    <a:pt x="1267675" y="5989346"/>
                  </a:lnTo>
                </a:path>
                <a:path w="3870325" h="6796405">
                  <a:moveTo>
                    <a:pt x="1181115" y="6117789"/>
                  </a:moveTo>
                  <a:lnTo>
                    <a:pt x="806956" y="6690197"/>
                  </a:lnTo>
                </a:path>
                <a:path w="3870325" h="6796405">
                  <a:moveTo>
                    <a:pt x="1457547" y="5782720"/>
                  </a:moveTo>
                  <a:lnTo>
                    <a:pt x="1323519" y="5989346"/>
                  </a:lnTo>
                </a:path>
                <a:path w="3870325" h="6796405">
                  <a:moveTo>
                    <a:pt x="1236960" y="6117789"/>
                  </a:moveTo>
                  <a:lnTo>
                    <a:pt x="806956" y="6773964"/>
                  </a:lnTo>
                </a:path>
                <a:path w="3870325" h="6796405">
                  <a:moveTo>
                    <a:pt x="1457547" y="5805058"/>
                  </a:moveTo>
                  <a:lnTo>
                    <a:pt x="1337481" y="5989346"/>
                  </a:lnTo>
                </a:path>
                <a:path w="3870325" h="6796405">
                  <a:moveTo>
                    <a:pt x="1250921" y="6117789"/>
                  </a:moveTo>
                  <a:lnTo>
                    <a:pt x="809748" y="6793510"/>
                  </a:lnTo>
                </a:path>
                <a:path w="3870325" h="6796405">
                  <a:moveTo>
                    <a:pt x="1457547" y="5888825"/>
                  </a:moveTo>
                  <a:lnTo>
                    <a:pt x="1390533" y="5989346"/>
                  </a:lnTo>
                </a:path>
                <a:path w="3870325" h="6796405">
                  <a:moveTo>
                    <a:pt x="1306766" y="6117789"/>
                  </a:moveTo>
                  <a:lnTo>
                    <a:pt x="865593" y="6793510"/>
                  </a:lnTo>
                </a:path>
                <a:path w="3870325" h="6796405">
                  <a:moveTo>
                    <a:pt x="1457547" y="5911163"/>
                  </a:moveTo>
                  <a:lnTo>
                    <a:pt x="1404494" y="5989346"/>
                  </a:lnTo>
                </a:path>
                <a:path w="3870325" h="6796405">
                  <a:moveTo>
                    <a:pt x="1320727" y="6117789"/>
                  </a:moveTo>
                  <a:lnTo>
                    <a:pt x="879554" y="6793510"/>
                  </a:lnTo>
                </a:path>
                <a:path w="3870325" h="6796405">
                  <a:moveTo>
                    <a:pt x="1376572" y="6117789"/>
                  </a:moveTo>
                  <a:lnTo>
                    <a:pt x="932606" y="6793510"/>
                  </a:lnTo>
                </a:path>
                <a:path w="3870325" h="6796405">
                  <a:moveTo>
                    <a:pt x="1390533" y="6117789"/>
                  </a:moveTo>
                  <a:lnTo>
                    <a:pt x="946568" y="6793510"/>
                  </a:lnTo>
                </a:path>
                <a:path w="3870325" h="6796405">
                  <a:moveTo>
                    <a:pt x="1446378" y="6117789"/>
                  </a:moveTo>
                  <a:lnTo>
                    <a:pt x="1002412" y="6793510"/>
                  </a:lnTo>
                </a:path>
                <a:path w="3870325" h="6796405">
                  <a:moveTo>
                    <a:pt x="1457547" y="6271362"/>
                  </a:moveTo>
                  <a:lnTo>
                    <a:pt x="1114102" y="6796302"/>
                  </a:lnTo>
                </a:path>
                <a:path w="3870325" h="6796405">
                  <a:moveTo>
                    <a:pt x="1460339" y="6117789"/>
                  </a:moveTo>
                  <a:lnTo>
                    <a:pt x="1016373" y="6793510"/>
                  </a:lnTo>
                </a:path>
                <a:path w="3870325" h="6796405">
                  <a:moveTo>
                    <a:pt x="784618" y="6793510"/>
                  </a:moveTo>
                  <a:lnTo>
                    <a:pt x="784618" y="6598053"/>
                  </a:lnTo>
                  <a:lnTo>
                    <a:pt x="806956" y="6598053"/>
                  </a:lnTo>
                  <a:lnTo>
                    <a:pt x="806956" y="6793510"/>
                  </a:lnTo>
                </a:path>
                <a:path w="3870325" h="6796405">
                  <a:moveTo>
                    <a:pt x="3870039" y="203833"/>
                  </a:moveTo>
                  <a:lnTo>
                    <a:pt x="0" y="203833"/>
                  </a:lnTo>
                </a:path>
                <a:path w="3870325" h="6796405">
                  <a:moveTo>
                    <a:pt x="3870039" y="156365"/>
                  </a:moveTo>
                  <a:lnTo>
                    <a:pt x="0" y="156365"/>
                  </a:lnTo>
                </a:path>
                <a:path w="3870325" h="6796405">
                  <a:moveTo>
                    <a:pt x="3870039" y="69805"/>
                  </a:moveTo>
                  <a:lnTo>
                    <a:pt x="0" y="69805"/>
                  </a:lnTo>
                </a:path>
                <a:path w="3870325" h="6796405">
                  <a:moveTo>
                    <a:pt x="3870039" y="36299"/>
                  </a:moveTo>
                  <a:lnTo>
                    <a:pt x="0" y="36299"/>
                  </a:lnTo>
                </a:path>
                <a:path w="3870325" h="6796405">
                  <a:moveTo>
                    <a:pt x="3870039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9716981" y="2163982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9527108" y="1694887"/>
              <a:ext cx="217804" cy="860425"/>
            </a:xfrm>
            <a:custGeom>
              <a:avLst/>
              <a:gdLst/>
              <a:ahLst/>
              <a:cxnLst/>
              <a:rect l="l" t="t" r="r" b="b"/>
              <a:pathLst>
                <a:path w="217804" h="860425">
                  <a:moveTo>
                    <a:pt x="189872" y="591954"/>
                  </a:moveTo>
                  <a:lnTo>
                    <a:pt x="189872" y="499810"/>
                  </a:lnTo>
                  <a:lnTo>
                    <a:pt x="0" y="499810"/>
                  </a:lnTo>
                </a:path>
                <a:path w="217804" h="860425">
                  <a:moveTo>
                    <a:pt x="189872" y="488641"/>
                  </a:moveTo>
                  <a:lnTo>
                    <a:pt x="0" y="488641"/>
                  </a:lnTo>
                </a:path>
                <a:path w="217804" h="860425">
                  <a:moveTo>
                    <a:pt x="131235" y="0"/>
                  </a:moveTo>
                  <a:lnTo>
                    <a:pt x="0" y="0"/>
                  </a:lnTo>
                </a:path>
                <a:path w="217804" h="860425">
                  <a:moveTo>
                    <a:pt x="131235" y="13961"/>
                  </a:moveTo>
                  <a:lnTo>
                    <a:pt x="0" y="13961"/>
                  </a:lnTo>
                </a:path>
                <a:path w="217804" h="860425">
                  <a:moveTo>
                    <a:pt x="131235" y="61429"/>
                  </a:moveTo>
                  <a:lnTo>
                    <a:pt x="0" y="61429"/>
                  </a:lnTo>
                </a:path>
                <a:path w="217804" h="860425">
                  <a:moveTo>
                    <a:pt x="131235" y="75390"/>
                  </a:moveTo>
                  <a:lnTo>
                    <a:pt x="0" y="75390"/>
                  </a:lnTo>
                </a:path>
                <a:path w="217804" h="860425">
                  <a:moveTo>
                    <a:pt x="189872" y="488641"/>
                  </a:moveTo>
                  <a:lnTo>
                    <a:pt x="189872" y="591954"/>
                  </a:lnTo>
                  <a:lnTo>
                    <a:pt x="0" y="591954"/>
                  </a:lnTo>
                </a:path>
                <a:path w="217804" h="860425">
                  <a:moveTo>
                    <a:pt x="164741" y="860008"/>
                  </a:moveTo>
                  <a:lnTo>
                    <a:pt x="164741" y="591954"/>
                  </a:lnTo>
                  <a:lnTo>
                    <a:pt x="215002" y="591954"/>
                  </a:lnTo>
                  <a:lnTo>
                    <a:pt x="217794" y="591954"/>
                  </a:lnTo>
                  <a:lnTo>
                    <a:pt x="217794" y="8600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9716981" y="1535729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9605291" y="1616704"/>
              <a:ext cx="111760" cy="567055"/>
            </a:xfrm>
            <a:custGeom>
              <a:avLst/>
              <a:gdLst/>
              <a:ahLst/>
              <a:cxnLst/>
              <a:rect l="l" t="t" r="r" b="b"/>
              <a:pathLst>
                <a:path w="111759" h="567055">
                  <a:moveTo>
                    <a:pt x="111689" y="566823"/>
                  </a:moveTo>
                  <a:lnTo>
                    <a:pt x="75390" y="566823"/>
                  </a:lnTo>
                  <a:lnTo>
                    <a:pt x="75390" y="8376"/>
                  </a:lnTo>
                  <a:lnTo>
                    <a:pt x="53052" y="8376"/>
                  </a:lnTo>
                  <a:lnTo>
                    <a:pt x="53052" y="566823"/>
                  </a:lnTo>
                </a:path>
                <a:path w="111759" h="567055">
                  <a:moveTo>
                    <a:pt x="5584" y="92143"/>
                  </a:moveTo>
                  <a:lnTo>
                    <a:pt x="5584" y="139611"/>
                  </a:lnTo>
                </a:path>
                <a:path w="111759" h="567055">
                  <a:moveTo>
                    <a:pt x="5584" y="153572"/>
                  </a:moveTo>
                  <a:lnTo>
                    <a:pt x="5584" y="499810"/>
                  </a:lnTo>
                </a:path>
                <a:path w="111759" h="567055">
                  <a:moveTo>
                    <a:pt x="5584" y="513771"/>
                  </a:moveTo>
                  <a:lnTo>
                    <a:pt x="5584" y="550070"/>
                  </a:lnTo>
                </a:path>
                <a:path w="111759" h="567055">
                  <a:moveTo>
                    <a:pt x="0" y="92143"/>
                  </a:moveTo>
                  <a:lnTo>
                    <a:pt x="0" y="139611"/>
                  </a:lnTo>
                </a:path>
                <a:path w="111759" h="567055">
                  <a:moveTo>
                    <a:pt x="0" y="153572"/>
                  </a:moveTo>
                  <a:lnTo>
                    <a:pt x="0" y="499810"/>
                  </a:lnTo>
                </a:path>
                <a:path w="111759" h="567055">
                  <a:moveTo>
                    <a:pt x="0" y="513771"/>
                  </a:moveTo>
                  <a:lnTo>
                    <a:pt x="0" y="550070"/>
                  </a:lnTo>
                </a:path>
                <a:path w="111759" h="567055">
                  <a:moveTo>
                    <a:pt x="53052" y="8376"/>
                  </a:moveTo>
                  <a:lnTo>
                    <a:pt x="75390" y="8376"/>
                  </a:lnTo>
                  <a:lnTo>
                    <a:pt x="75390" y="0"/>
                  </a:lnTo>
                  <a:lnTo>
                    <a:pt x="53052" y="0"/>
                  </a:lnTo>
                  <a:lnTo>
                    <a:pt x="53052" y="83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9656704" y="1609773"/>
              <a:ext cx="22860" cy="5715"/>
            </a:xfrm>
            <a:custGeom>
              <a:avLst/>
              <a:gdLst/>
              <a:ahLst/>
              <a:cxnLst/>
              <a:rect l="l" t="t" r="r" b="b"/>
              <a:pathLst>
                <a:path w="22859" h="5715">
                  <a:moveTo>
                    <a:pt x="22825" y="5383"/>
                  </a:moveTo>
                  <a:lnTo>
                    <a:pt x="16169" y="0"/>
                  </a:lnTo>
                  <a:lnTo>
                    <a:pt x="6656" y="0"/>
                  </a:lnTo>
                  <a:lnTo>
                    <a:pt x="0" y="538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9527108" y="2116514"/>
              <a:ext cx="131445" cy="50800"/>
            </a:xfrm>
            <a:custGeom>
              <a:avLst/>
              <a:gdLst/>
              <a:ahLst/>
              <a:cxnLst/>
              <a:rect l="l" t="t" r="r" b="b"/>
              <a:pathLst>
                <a:path w="131445" h="50800">
                  <a:moveTo>
                    <a:pt x="131235" y="0"/>
                  </a:moveTo>
                  <a:lnTo>
                    <a:pt x="0" y="0"/>
                  </a:lnTo>
                </a:path>
                <a:path w="131445" h="50800">
                  <a:moveTo>
                    <a:pt x="131235" y="13961"/>
                  </a:moveTo>
                  <a:lnTo>
                    <a:pt x="0" y="13961"/>
                  </a:lnTo>
                </a:path>
                <a:path w="131445" h="50800">
                  <a:moveTo>
                    <a:pt x="83767" y="50260"/>
                  </a:moveTo>
                  <a:lnTo>
                    <a:pt x="78182" y="5026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9610875" y="170605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9552239" y="1708848"/>
              <a:ext cx="5715" cy="458470"/>
            </a:xfrm>
            <a:custGeom>
              <a:avLst/>
              <a:gdLst/>
              <a:ahLst/>
              <a:cxnLst/>
              <a:rect l="l" t="t" r="r" b="b"/>
              <a:pathLst>
                <a:path w="5715" h="458469">
                  <a:moveTo>
                    <a:pt x="5584" y="0"/>
                  </a:moveTo>
                  <a:lnTo>
                    <a:pt x="5584" y="47468"/>
                  </a:lnTo>
                </a:path>
                <a:path w="5715" h="458469">
                  <a:moveTo>
                    <a:pt x="5584" y="61429"/>
                  </a:moveTo>
                  <a:lnTo>
                    <a:pt x="5584" y="407666"/>
                  </a:lnTo>
                </a:path>
                <a:path w="5715" h="458469">
                  <a:moveTo>
                    <a:pt x="5584" y="421627"/>
                  </a:moveTo>
                  <a:lnTo>
                    <a:pt x="5584" y="457926"/>
                  </a:lnTo>
                </a:path>
                <a:path w="5715" h="458469">
                  <a:moveTo>
                    <a:pt x="0" y="0"/>
                  </a:moveTo>
                  <a:lnTo>
                    <a:pt x="0" y="47468"/>
                  </a:lnTo>
                </a:path>
                <a:path w="5715" h="458469">
                  <a:moveTo>
                    <a:pt x="0" y="61429"/>
                  </a:moveTo>
                  <a:lnTo>
                    <a:pt x="0" y="407666"/>
                  </a:lnTo>
                </a:path>
                <a:path w="5715" h="458469">
                  <a:moveTo>
                    <a:pt x="0" y="421627"/>
                  </a:moveTo>
                  <a:lnTo>
                    <a:pt x="0" y="457926"/>
                  </a:lnTo>
                  <a:lnTo>
                    <a:pt x="5584" y="45792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9557823" y="170605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9527108" y="1694887"/>
              <a:ext cx="3870325" cy="860425"/>
            </a:xfrm>
            <a:custGeom>
              <a:avLst/>
              <a:gdLst/>
              <a:ahLst/>
              <a:cxnLst/>
              <a:rect l="l" t="t" r="r" b="b"/>
              <a:pathLst>
                <a:path w="3870325" h="860425">
                  <a:moveTo>
                    <a:pt x="0" y="58636"/>
                  </a:moveTo>
                  <a:lnTo>
                    <a:pt x="2792" y="61429"/>
                  </a:lnTo>
                  <a:lnTo>
                    <a:pt x="13961" y="58636"/>
                  </a:lnTo>
                  <a:lnTo>
                    <a:pt x="22337" y="50260"/>
                  </a:lnTo>
                  <a:lnTo>
                    <a:pt x="25130" y="36299"/>
                  </a:lnTo>
                  <a:lnTo>
                    <a:pt x="22337" y="25130"/>
                  </a:lnTo>
                  <a:lnTo>
                    <a:pt x="13961" y="16753"/>
                  </a:lnTo>
                  <a:lnTo>
                    <a:pt x="2792" y="13961"/>
                  </a:lnTo>
                  <a:lnTo>
                    <a:pt x="0" y="13961"/>
                  </a:lnTo>
                </a:path>
                <a:path w="3870325" h="860425">
                  <a:moveTo>
                    <a:pt x="0" y="55844"/>
                  </a:moveTo>
                  <a:lnTo>
                    <a:pt x="2792" y="58636"/>
                  </a:lnTo>
                  <a:lnTo>
                    <a:pt x="16753" y="53052"/>
                  </a:lnTo>
                  <a:lnTo>
                    <a:pt x="22337" y="36299"/>
                  </a:lnTo>
                  <a:lnTo>
                    <a:pt x="16753" y="22337"/>
                  </a:lnTo>
                  <a:lnTo>
                    <a:pt x="2792" y="16753"/>
                  </a:lnTo>
                  <a:lnTo>
                    <a:pt x="0" y="19545"/>
                  </a:lnTo>
                </a:path>
                <a:path w="3870325" h="860425">
                  <a:moveTo>
                    <a:pt x="3543347" y="591954"/>
                  </a:moveTo>
                  <a:lnTo>
                    <a:pt x="3543347" y="499810"/>
                  </a:lnTo>
                  <a:lnTo>
                    <a:pt x="3870039" y="499810"/>
                  </a:lnTo>
                </a:path>
                <a:path w="3870325" h="860425">
                  <a:moveTo>
                    <a:pt x="3543347" y="488641"/>
                  </a:moveTo>
                  <a:lnTo>
                    <a:pt x="3870039" y="488641"/>
                  </a:lnTo>
                </a:path>
                <a:path w="3870325" h="860425">
                  <a:moveTo>
                    <a:pt x="3582438" y="0"/>
                  </a:moveTo>
                  <a:lnTo>
                    <a:pt x="3870039" y="0"/>
                  </a:lnTo>
                </a:path>
                <a:path w="3870325" h="860425">
                  <a:moveTo>
                    <a:pt x="3582438" y="8376"/>
                  </a:moveTo>
                  <a:lnTo>
                    <a:pt x="3870039" y="8376"/>
                  </a:lnTo>
                </a:path>
                <a:path w="3870325" h="860425">
                  <a:moveTo>
                    <a:pt x="3543347" y="488641"/>
                  </a:moveTo>
                  <a:lnTo>
                    <a:pt x="3543347" y="591954"/>
                  </a:lnTo>
                  <a:lnTo>
                    <a:pt x="3870039" y="591954"/>
                  </a:lnTo>
                </a:path>
                <a:path w="3870325" h="860425">
                  <a:moveTo>
                    <a:pt x="3565685" y="860008"/>
                  </a:moveTo>
                  <a:lnTo>
                    <a:pt x="3565685" y="591954"/>
                  </a:lnTo>
                  <a:lnTo>
                    <a:pt x="3518217" y="591954"/>
                  </a:lnTo>
                  <a:lnTo>
                    <a:pt x="3515425" y="591954"/>
                  </a:lnTo>
                  <a:lnTo>
                    <a:pt x="3515425" y="860008"/>
                  </a:lnTo>
                </a:path>
                <a:path w="3870325" h="860425">
                  <a:moveTo>
                    <a:pt x="3543347" y="488641"/>
                  </a:moveTo>
                  <a:lnTo>
                    <a:pt x="3576854" y="488641"/>
                  </a:lnTo>
                </a:path>
                <a:path w="3870325" h="860425">
                  <a:moveTo>
                    <a:pt x="3635491" y="8376"/>
                  </a:moveTo>
                  <a:lnTo>
                    <a:pt x="3635491" y="427212"/>
                  </a:lnTo>
                </a:path>
                <a:path w="3870325" h="860425">
                  <a:moveTo>
                    <a:pt x="3641075" y="8376"/>
                  </a:moveTo>
                  <a:lnTo>
                    <a:pt x="3641075" y="427212"/>
                  </a:lnTo>
                </a:path>
                <a:path w="3870325" h="860425">
                  <a:moveTo>
                    <a:pt x="3588023" y="427212"/>
                  </a:moveTo>
                  <a:lnTo>
                    <a:pt x="3870039" y="427212"/>
                  </a:lnTo>
                </a:path>
                <a:path w="3870325" h="860425">
                  <a:moveTo>
                    <a:pt x="3588023" y="435588"/>
                  </a:moveTo>
                  <a:lnTo>
                    <a:pt x="3870039" y="435588"/>
                  </a:lnTo>
                </a:path>
                <a:path w="3870325" h="860425">
                  <a:moveTo>
                    <a:pt x="3688543" y="8376"/>
                  </a:moveTo>
                  <a:lnTo>
                    <a:pt x="3688543" y="427212"/>
                  </a:lnTo>
                </a:path>
                <a:path w="3870325" h="860425">
                  <a:moveTo>
                    <a:pt x="3694128" y="8376"/>
                  </a:moveTo>
                  <a:lnTo>
                    <a:pt x="3694128" y="427212"/>
                  </a:lnTo>
                </a:path>
                <a:path w="3870325" h="860425">
                  <a:moveTo>
                    <a:pt x="3738804" y="8376"/>
                  </a:moveTo>
                  <a:lnTo>
                    <a:pt x="3738804" y="427212"/>
                  </a:lnTo>
                </a:path>
                <a:path w="3870325" h="860425">
                  <a:moveTo>
                    <a:pt x="3747180" y="8376"/>
                  </a:moveTo>
                  <a:lnTo>
                    <a:pt x="3747180" y="427212"/>
                  </a:lnTo>
                </a:path>
                <a:path w="3870325" h="860425">
                  <a:moveTo>
                    <a:pt x="3791856" y="8376"/>
                  </a:moveTo>
                  <a:lnTo>
                    <a:pt x="3791856" y="427212"/>
                  </a:lnTo>
                </a:path>
                <a:path w="3870325" h="860425">
                  <a:moveTo>
                    <a:pt x="3797441" y="8376"/>
                  </a:moveTo>
                  <a:lnTo>
                    <a:pt x="3797441" y="427212"/>
                  </a:lnTo>
                </a:path>
                <a:path w="3870325" h="860425">
                  <a:moveTo>
                    <a:pt x="3844909" y="8376"/>
                  </a:moveTo>
                  <a:lnTo>
                    <a:pt x="3844909" y="427212"/>
                  </a:lnTo>
                </a:path>
                <a:path w="3870325" h="860425">
                  <a:moveTo>
                    <a:pt x="3850493" y="8376"/>
                  </a:moveTo>
                  <a:lnTo>
                    <a:pt x="3850493" y="427212"/>
                  </a:lnTo>
                </a:path>
                <a:path w="3870325" h="860425">
                  <a:moveTo>
                    <a:pt x="3582438" y="0"/>
                  </a:moveTo>
                  <a:lnTo>
                    <a:pt x="3582438" y="488641"/>
                  </a:lnTo>
                </a:path>
                <a:path w="3870325" h="860425">
                  <a:moveTo>
                    <a:pt x="3588023" y="8376"/>
                  </a:moveTo>
                  <a:lnTo>
                    <a:pt x="3588023" y="48864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9527108" y="1792615"/>
              <a:ext cx="3844925" cy="7997190"/>
            </a:xfrm>
            <a:custGeom>
              <a:avLst/>
              <a:gdLst/>
              <a:ahLst/>
              <a:cxnLst/>
              <a:rect l="l" t="t" r="r" b="b"/>
              <a:pathLst>
                <a:path w="3844925" h="7997190">
                  <a:moveTo>
                    <a:pt x="3543347" y="0"/>
                  </a:moveTo>
                  <a:lnTo>
                    <a:pt x="3543347" y="734358"/>
                  </a:lnTo>
                </a:path>
                <a:path w="3844925" h="7997190">
                  <a:moveTo>
                    <a:pt x="3356267" y="0"/>
                  </a:moveTo>
                  <a:lnTo>
                    <a:pt x="3356267" y="698059"/>
                  </a:lnTo>
                </a:path>
                <a:path w="3844925" h="7997190">
                  <a:moveTo>
                    <a:pt x="3356267" y="0"/>
                  </a:moveTo>
                  <a:lnTo>
                    <a:pt x="3543347" y="0"/>
                  </a:lnTo>
                </a:path>
                <a:path w="3844925" h="7997190">
                  <a:moveTo>
                    <a:pt x="3356267" y="698059"/>
                  </a:moveTo>
                  <a:lnTo>
                    <a:pt x="3515425" y="698059"/>
                  </a:lnTo>
                </a:path>
                <a:path w="3844925" h="7997190">
                  <a:moveTo>
                    <a:pt x="3356267" y="594746"/>
                  </a:moveTo>
                  <a:lnTo>
                    <a:pt x="217794" y="594746"/>
                  </a:lnTo>
                </a:path>
                <a:path w="3844925" h="7997190">
                  <a:moveTo>
                    <a:pt x="3844909" y="6718119"/>
                  </a:moveTo>
                  <a:lnTo>
                    <a:pt x="3705297" y="6718119"/>
                  </a:lnTo>
                </a:path>
                <a:path w="3844925" h="7997190">
                  <a:moveTo>
                    <a:pt x="3635491" y="6718119"/>
                  </a:moveTo>
                  <a:lnTo>
                    <a:pt x="3495879" y="6718119"/>
                  </a:lnTo>
                </a:path>
                <a:path w="3844925" h="7997190">
                  <a:moveTo>
                    <a:pt x="3426073" y="6718119"/>
                  </a:moveTo>
                  <a:lnTo>
                    <a:pt x="3286461" y="6718119"/>
                  </a:lnTo>
                </a:path>
                <a:path w="3844925" h="7997190">
                  <a:moveTo>
                    <a:pt x="3216655" y="6718119"/>
                  </a:moveTo>
                  <a:lnTo>
                    <a:pt x="3077044" y="6718119"/>
                  </a:lnTo>
                </a:path>
                <a:path w="3844925" h="7997190">
                  <a:moveTo>
                    <a:pt x="3007238" y="6718119"/>
                  </a:moveTo>
                  <a:lnTo>
                    <a:pt x="2867626" y="6718119"/>
                  </a:lnTo>
                </a:path>
                <a:path w="3844925" h="7997190">
                  <a:moveTo>
                    <a:pt x="2797820" y="6718119"/>
                  </a:moveTo>
                  <a:lnTo>
                    <a:pt x="2658208" y="6718119"/>
                  </a:lnTo>
                </a:path>
                <a:path w="3844925" h="7997190">
                  <a:moveTo>
                    <a:pt x="2588402" y="6718119"/>
                  </a:moveTo>
                  <a:lnTo>
                    <a:pt x="2448791" y="6718119"/>
                  </a:lnTo>
                </a:path>
                <a:path w="3844925" h="7997190">
                  <a:moveTo>
                    <a:pt x="2378985" y="6718119"/>
                  </a:moveTo>
                  <a:lnTo>
                    <a:pt x="2239373" y="6718119"/>
                  </a:lnTo>
                </a:path>
                <a:path w="3844925" h="7997190">
                  <a:moveTo>
                    <a:pt x="2169567" y="6718119"/>
                  </a:moveTo>
                  <a:lnTo>
                    <a:pt x="2027163" y="6718119"/>
                  </a:lnTo>
                </a:path>
                <a:path w="3844925" h="7997190">
                  <a:moveTo>
                    <a:pt x="1957357" y="6718119"/>
                  </a:moveTo>
                  <a:lnTo>
                    <a:pt x="1817745" y="6718119"/>
                  </a:lnTo>
                </a:path>
                <a:path w="3844925" h="7997190">
                  <a:moveTo>
                    <a:pt x="1747939" y="6718119"/>
                  </a:moveTo>
                  <a:lnTo>
                    <a:pt x="1608327" y="6718119"/>
                  </a:lnTo>
                </a:path>
                <a:path w="3844925" h="7997190">
                  <a:moveTo>
                    <a:pt x="1538522" y="6718119"/>
                  </a:moveTo>
                  <a:lnTo>
                    <a:pt x="1398910" y="6718119"/>
                  </a:lnTo>
                </a:path>
                <a:path w="3844925" h="7997190">
                  <a:moveTo>
                    <a:pt x="1329104" y="6718119"/>
                  </a:moveTo>
                  <a:lnTo>
                    <a:pt x="1189492" y="6718119"/>
                  </a:lnTo>
                </a:path>
                <a:path w="3844925" h="7997190">
                  <a:moveTo>
                    <a:pt x="1119686" y="6718119"/>
                  </a:moveTo>
                  <a:lnTo>
                    <a:pt x="980074" y="6718119"/>
                  </a:lnTo>
                </a:path>
                <a:path w="3844925" h="7997190">
                  <a:moveTo>
                    <a:pt x="910268" y="6718119"/>
                  </a:moveTo>
                  <a:lnTo>
                    <a:pt x="770657" y="6718119"/>
                  </a:lnTo>
                </a:path>
                <a:path w="3844925" h="7997190">
                  <a:moveTo>
                    <a:pt x="700851" y="6718119"/>
                  </a:moveTo>
                  <a:lnTo>
                    <a:pt x="561239" y="6718119"/>
                  </a:lnTo>
                </a:path>
                <a:path w="3844925" h="7997190">
                  <a:moveTo>
                    <a:pt x="491433" y="6718119"/>
                  </a:moveTo>
                  <a:lnTo>
                    <a:pt x="351821" y="6718119"/>
                  </a:lnTo>
                </a:path>
                <a:path w="3844925" h="7997190">
                  <a:moveTo>
                    <a:pt x="282015" y="6718119"/>
                  </a:moveTo>
                  <a:lnTo>
                    <a:pt x="142404" y="6718119"/>
                  </a:lnTo>
                </a:path>
                <a:path w="3844925" h="7997190">
                  <a:moveTo>
                    <a:pt x="72598" y="6718119"/>
                  </a:moveTo>
                  <a:lnTo>
                    <a:pt x="0" y="6718119"/>
                  </a:lnTo>
                </a:path>
                <a:path w="3844925" h="7997190">
                  <a:moveTo>
                    <a:pt x="3844909" y="7996964"/>
                  </a:moveTo>
                  <a:lnTo>
                    <a:pt x="3705297" y="7996964"/>
                  </a:lnTo>
                </a:path>
                <a:path w="3844925" h="7997190">
                  <a:moveTo>
                    <a:pt x="3635491" y="7996964"/>
                  </a:moveTo>
                  <a:lnTo>
                    <a:pt x="3495879" y="7996964"/>
                  </a:lnTo>
                </a:path>
                <a:path w="3844925" h="7997190">
                  <a:moveTo>
                    <a:pt x="3426073" y="7996964"/>
                  </a:moveTo>
                  <a:lnTo>
                    <a:pt x="3286461" y="7996964"/>
                  </a:lnTo>
                </a:path>
                <a:path w="3844925" h="7997190">
                  <a:moveTo>
                    <a:pt x="3216655" y="7996964"/>
                  </a:moveTo>
                  <a:lnTo>
                    <a:pt x="3077044" y="7996964"/>
                  </a:lnTo>
                </a:path>
                <a:path w="3844925" h="7997190">
                  <a:moveTo>
                    <a:pt x="3007238" y="7996964"/>
                  </a:moveTo>
                  <a:lnTo>
                    <a:pt x="2867626" y="7996964"/>
                  </a:lnTo>
                </a:path>
                <a:path w="3844925" h="7997190">
                  <a:moveTo>
                    <a:pt x="2797820" y="7996964"/>
                  </a:moveTo>
                  <a:lnTo>
                    <a:pt x="2658208" y="7996964"/>
                  </a:lnTo>
                </a:path>
                <a:path w="3844925" h="7997190">
                  <a:moveTo>
                    <a:pt x="2588402" y="7996964"/>
                  </a:moveTo>
                  <a:lnTo>
                    <a:pt x="2448791" y="7996964"/>
                  </a:lnTo>
                </a:path>
                <a:path w="3844925" h="7997190">
                  <a:moveTo>
                    <a:pt x="2378985" y="7996964"/>
                  </a:moveTo>
                  <a:lnTo>
                    <a:pt x="2239373" y="7996964"/>
                  </a:lnTo>
                </a:path>
                <a:path w="3844925" h="7997190">
                  <a:moveTo>
                    <a:pt x="2169567" y="7996964"/>
                  </a:moveTo>
                  <a:lnTo>
                    <a:pt x="2027163" y="7996964"/>
                  </a:lnTo>
                </a:path>
                <a:path w="3844925" h="7997190">
                  <a:moveTo>
                    <a:pt x="1957357" y="7996964"/>
                  </a:moveTo>
                  <a:lnTo>
                    <a:pt x="1817745" y="7996964"/>
                  </a:lnTo>
                </a:path>
                <a:path w="3844925" h="7997190">
                  <a:moveTo>
                    <a:pt x="1747939" y="7996964"/>
                  </a:moveTo>
                  <a:lnTo>
                    <a:pt x="1608327" y="7996964"/>
                  </a:lnTo>
                </a:path>
                <a:path w="3844925" h="7997190">
                  <a:moveTo>
                    <a:pt x="1538522" y="7996964"/>
                  </a:moveTo>
                  <a:lnTo>
                    <a:pt x="1398910" y="7996964"/>
                  </a:lnTo>
                </a:path>
                <a:path w="3844925" h="7997190">
                  <a:moveTo>
                    <a:pt x="1329104" y="7996964"/>
                  </a:moveTo>
                  <a:lnTo>
                    <a:pt x="1189492" y="7996964"/>
                  </a:lnTo>
                </a:path>
                <a:path w="3844925" h="7997190">
                  <a:moveTo>
                    <a:pt x="1119686" y="7996964"/>
                  </a:moveTo>
                  <a:lnTo>
                    <a:pt x="980074" y="7996964"/>
                  </a:lnTo>
                </a:path>
                <a:path w="3844925" h="7997190">
                  <a:moveTo>
                    <a:pt x="910268" y="7996964"/>
                  </a:moveTo>
                  <a:lnTo>
                    <a:pt x="770657" y="7996964"/>
                  </a:lnTo>
                </a:path>
                <a:path w="3844925" h="7997190">
                  <a:moveTo>
                    <a:pt x="700851" y="7996964"/>
                  </a:moveTo>
                  <a:lnTo>
                    <a:pt x="561239" y="7996964"/>
                  </a:lnTo>
                </a:path>
                <a:path w="3844925" h="7997190">
                  <a:moveTo>
                    <a:pt x="491433" y="7996964"/>
                  </a:moveTo>
                  <a:lnTo>
                    <a:pt x="351821" y="7996964"/>
                  </a:lnTo>
                </a:path>
                <a:path w="3844925" h="7997190">
                  <a:moveTo>
                    <a:pt x="282015" y="7996964"/>
                  </a:moveTo>
                  <a:lnTo>
                    <a:pt x="142404" y="7996964"/>
                  </a:lnTo>
                </a:path>
                <a:path w="3844925" h="7997190">
                  <a:moveTo>
                    <a:pt x="72598" y="7996964"/>
                  </a:moveTo>
                  <a:lnTo>
                    <a:pt x="0" y="7996964"/>
                  </a:lnTo>
                </a:path>
                <a:path w="3844925" h="7997190">
                  <a:moveTo>
                    <a:pt x="3844909" y="4995310"/>
                  </a:moveTo>
                  <a:lnTo>
                    <a:pt x="3705297" y="4995310"/>
                  </a:lnTo>
                </a:path>
                <a:path w="3844925" h="7997190">
                  <a:moveTo>
                    <a:pt x="3635491" y="4995310"/>
                  </a:moveTo>
                  <a:lnTo>
                    <a:pt x="3495879" y="4995310"/>
                  </a:lnTo>
                </a:path>
                <a:path w="3844925" h="7997190">
                  <a:moveTo>
                    <a:pt x="3426073" y="4995310"/>
                  </a:moveTo>
                  <a:lnTo>
                    <a:pt x="3286461" y="4995310"/>
                  </a:lnTo>
                </a:path>
                <a:path w="3844925" h="7997190">
                  <a:moveTo>
                    <a:pt x="3216655" y="4995310"/>
                  </a:moveTo>
                  <a:lnTo>
                    <a:pt x="3077044" y="4995310"/>
                  </a:lnTo>
                </a:path>
                <a:path w="3844925" h="7997190">
                  <a:moveTo>
                    <a:pt x="3007238" y="4995310"/>
                  </a:moveTo>
                  <a:lnTo>
                    <a:pt x="2867626" y="4995310"/>
                  </a:lnTo>
                </a:path>
                <a:path w="3844925" h="7997190">
                  <a:moveTo>
                    <a:pt x="2797820" y="4995310"/>
                  </a:moveTo>
                  <a:lnTo>
                    <a:pt x="2658208" y="4995310"/>
                  </a:lnTo>
                </a:path>
                <a:path w="3844925" h="7997190">
                  <a:moveTo>
                    <a:pt x="2588402" y="4995310"/>
                  </a:moveTo>
                  <a:lnTo>
                    <a:pt x="2448791" y="4995310"/>
                  </a:lnTo>
                </a:path>
                <a:path w="3844925" h="7997190">
                  <a:moveTo>
                    <a:pt x="2378985" y="4995310"/>
                  </a:moveTo>
                  <a:lnTo>
                    <a:pt x="2239373" y="4995310"/>
                  </a:lnTo>
                </a:path>
                <a:path w="3844925" h="7997190">
                  <a:moveTo>
                    <a:pt x="2169567" y="4995310"/>
                  </a:moveTo>
                  <a:lnTo>
                    <a:pt x="2027163" y="4995310"/>
                  </a:lnTo>
                </a:path>
                <a:path w="3844925" h="7997190">
                  <a:moveTo>
                    <a:pt x="1957357" y="4995310"/>
                  </a:moveTo>
                  <a:lnTo>
                    <a:pt x="1817745" y="4995310"/>
                  </a:lnTo>
                </a:path>
                <a:path w="3844925" h="7997190">
                  <a:moveTo>
                    <a:pt x="1747939" y="4995310"/>
                  </a:moveTo>
                  <a:lnTo>
                    <a:pt x="1608327" y="4995310"/>
                  </a:lnTo>
                </a:path>
                <a:path w="3844925" h="7997190">
                  <a:moveTo>
                    <a:pt x="1538522" y="4995310"/>
                  </a:moveTo>
                  <a:lnTo>
                    <a:pt x="1398910" y="4995310"/>
                  </a:lnTo>
                </a:path>
                <a:path w="3844925" h="7997190">
                  <a:moveTo>
                    <a:pt x="1329104" y="4995310"/>
                  </a:moveTo>
                  <a:lnTo>
                    <a:pt x="1189492" y="4995310"/>
                  </a:lnTo>
                </a:path>
                <a:path w="3844925" h="7997190">
                  <a:moveTo>
                    <a:pt x="1119686" y="4995310"/>
                  </a:moveTo>
                  <a:lnTo>
                    <a:pt x="980074" y="4995310"/>
                  </a:lnTo>
                </a:path>
                <a:path w="3844925" h="7997190">
                  <a:moveTo>
                    <a:pt x="910268" y="4995310"/>
                  </a:moveTo>
                  <a:lnTo>
                    <a:pt x="770657" y="4995310"/>
                  </a:lnTo>
                </a:path>
                <a:path w="3844925" h="7997190">
                  <a:moveTo>
                    <a:pt x="700851" y="4995310"/>
                  </a:moveTo>
                  <a:lnTo>
                    <a:pt x="561239" y="4995310"/>
                  </a:lnTo>
                </a:path>
                <a:path w="3844925" h="7997190">
                  <a:moveTo>
                    <a:pt x="491433" y="4995310"/>
                  </a:moveTo>
                  <a:lnTo>
                    <a:pt x="351821" y="4995310"/>
                  </a:lnTo>
                </a:path>
                <a:path w="3844925" h="7997190">
                  <a:moveTo>
                    <a:pt x="282015" y="4995310"/>
                  </a:moveTo>
                  <a:lnTo>
                    <a:pt x="142404" y="4995310"/>
                  </a:lnTo>
                </a:path>
                <a:path w="3844925" h="7997190">
                  <a:moveTo>
                    <a:pt x="72598" y="4995310"/>
                  </a:moveTo>
                  <a:lnTo>
                    <a:pt x="0" y="4995310"/>
                  </a:lnTo>
                </a:path>
                <a:path w="3844925" h="7997190">
                  <a:moveTo>
                    <a:pt x="3844909" y="3495879"/>
                  </a:moveTo>
                  <a:lnTo>
                    <a:pt x="3705297" y="3495879"/>
                  </a:lnTo>
                </a:path>
                <a:path w="3844925" h="7997190">
                  <a:moveTo>
                    <a:pt x="3635491" y="3495879"/>
                  </a:moveTo>
                  <a:lnTo>
                    <a:pt x="3495879" y="3495879"/>
                  </a:lnTo>
                </a:path>
                <a:path w="3844925" h="7997190">
                  <a:moveTo>
                    <a:pt x="3426073" y="3495879"/>
                  </a:moveTo>
                  <a:lnTo>
                    <a:pt x="3286461" y="3495879"/>
                  </a:lnTo>
                </a:path>
                <a:path w="3844925" h="7997190">
                  <a:moveTo>
                    <a:pt x="3216655" y="3495879"/>
                  </a:moveTo>
                  <a:lnTo>
                    <a:pt x="3077044" y="3495879"/>
                  </a:lnTo>
                </a:path>
                <a:path w="3844925" h="7997190">
                  <a:moveTo>
                    <a:pt x="3007238" y="3495879"/>
                  </a:moveTo>
                  <a:lnTo>
                    <a:pt x="2867626" y="3495879"/>
                  </a:lnTo>
                </a:path>
                <a:path w="3844925" h="7997190">
                  <a:moveTo>
                    <a:pt x="2797820" y="3495879"/>
                  </a:moveTo>
                  <a:lnTo>
                    <a:pt x="2658208" y="3495879"/>
                  </a:lnTo>
                </a:path>
                <a:path w="3844925" h="7997190">
                  <a:moveTo>
                    <a:pt x="2588402" y="3495879"/>
                  </a:moveTo>
                  <a:lnTo>
                    <a:pt x="2448791" y="3495879"/>
                  </a:lnTo>
                </a:path>
                <a:path w="3844925" h="7997190">
                  <a:moveTo>
                    <a:pt x="2378985" y="3495879"/>
                  </a:moveTo>
                  <a:lnTo>
                    <a:pt x="2239373" y="3495879"/>
                  </a:lnTo>
                </a:path>
                <a:path w="3844925" h="7997190">
                  <a:moveTo>
                    <a:pt x="2169567" y="3495879"/>
                  </a:moveTo>
                  <a:lnTo>
                    <a:pt x="2027163" y="3495879"/>
                  </a:lnTo>
                </a:path>
                <a:path w="3844925" h="7997190">
                  <a:moveTo>
                    <a:pt x="1957357" y="3495879"/>
                  </a:moveTo>
                  <a:lnTo>
                    <a:pt x="1817745" y="3495879"/>
                  </a:lnTo>
                </a:path>
                <a:path w="3844925" h="7997190">
                  <a:moveTo>
                    <a:pt x="1747939" y="3495879"/>
                  </a:moveTo>
                  <a:lnTo>
                    <a:pt x="1608327" y="3495879"/>
                  </a:lnTo>
                </a:path>
                <a:path w="3844925" h="7997190">
                  <a:moveTo>
                    <a:pt x="1538522" y="3495879"/>
                  </a:moveTo>
                  <a:lnTo>
                    <a:pt x="1398910" y="3495879"/>
                  </a:lnTo>
                </a:path>
                <a:path w="3844925" h="7997190">
                  <a:moveTo>
                    <a:pt x="1329104" y="3495879"/>
                  </a:moveTo>
                  <a:lnTo>
                    <a:pt x="1189492" y="3495879"/>
                  </a:lnTo>
                </a:path>
                <a:path w="3844925" h="7997190">
                  <a:moveTo>
                    <a:pt x="1119686" y="3495879"/>
                  </a:moveTo>
                  <a:lnTo>
                    <a:pt x="980074" y="3495879"/>
                  </a:lnTo>
                </a:path>
                <a:path w="3844925" h="7997190">
                  <a:moveTo>
                    <a:pt x="910268" y="3495879"/>
                  </a:moveTo>
                  <a:lnTo>
                    <a:pt x="770657" y="3495879"/>
                  </a:lnTo>
                </a:path>
                <a:path w="3844925" h="7997190">
                  <a:moveTo>
                    <a:pt x="700851" y="3495879"/>
                  </a:moveTo>
                  <a:lnTo>
                    <a:pt x="561239" y="3495879"/>
                  </a:lnTo>
                </a:path>
                <a:path w="3844925" h="7997190">
                  <a:moveTo>
                    <a:pt x="491433" y="3495879"/>
                  </a:moveTo>
                  <a:lnTo>
                    <a:pt x="351821" y="3495879"/>
                  </a:lnTo>
                </a:path>
                <a:path w="3844925" h="7997190">
                  <a:moveTo>
                    <a:pt x="282015" y="3495879"/>
                  </a:moveTo>
                  <a:lnTo>
                    <a:pt x="142404" y="3495879"/>
                  </a:lnTo>
                </a:path>
                <a:path w="3844925" h="7997190">
                  <a:moveTo>
                    <a:pt x="72598" y="3495879"/>
                  </a:moveTo>
                  <a:lnTo>
                    <a:pt x="0" y="3495879"/>
                  </a:lnTo>
                </a:path>
                <a:path w="3844925" h="7997190">
                  <a:moveTo>
                    <a:pt x="3844909" y="2096969"/>
                  </a:moveTo>
                  <a:lnTo>
                    <a:pt x="3705297" y="2096969"/>
                  </a:lnTo>
                </a:path>
                <a:path w="3844925" h="7997190">
                  <a:moveTo>
                    <a:pt x="3635491" y="2096969"/>
                  </a:moveTo>
                  <a:lnTo>
                    <a:pt x="3495879" y="2096969"/>
                  </a:lnTo>
                </a:path>
                <a:path w="3844925" h="7997190">
                  <a:moveTo>
                    <a:pt x="3426073" y="2096969"/>
                  </a:moveTo>
                  <a:lnTo>
                    <a:pt x="3286461" y="2096969"/>
                  </a:lnTo>
                </a:path>
                <a:path w="3844925" h="7997190">
                  <a:moveTo>
                    <a:pt x="3216655" y="2096969"/>
                  </a:moveTo>
                  <a:lnTo>
                    <a:pt x="3077044" y="2096969"/>
                  </a:lnTo>
                </a:path>
                <a:path w="3844925" h="7997190">
                  <a:moveTo>
                    <a:pt x="3007238" y="2096969"/>
                  </a:moveTo>
                  <a:lnTo>
                    <a:pt x="2867626" y="2096969"/>
                  </a:lnTo>
                </a:path>
                <a:path w="3844925" h="7997190">
                  <a:moveTo>
                    <a:pt x="2797820" y="2096969"/>
                  </a:moveTo>
                  <a:lnTo>
                    <a:pt x="2658208" y="2096969"/>
                  </a:lnTo>
                </a:path>
                <a:path w="3844925" h="7997190">
                  <a:moveTo>
                    <a:pt x="2588402" y="2096969"/>
                  </a:moveTo>
                  <a:lnTo>
                    <a:pt x="2448791" y="2096969"/>
                  </a:lnTo>
                </a:path>
                <a:path w="3844925" h="7997190">
                  <a:moveTo>
                    <a:pt x="2378985" y="2096969"/>
                  </a:moveTo>
                  <a:lnTo>
                    <a:pt x="2239373" y="2096969"/>
                  </a:lnTo>
                </a:path>
                <a:path w="3844925" h="7997190">
                  <a:moveTo>
                    <a:pt x="2169567" y="2096969"/>
                  </a:moveTo>
                  <a:lnTo>
                    <a:pt x="2027163" y="2096969"/>
                  </a:lnTo>
                </a:path>
                <a:path w="3844925" h="7997190">
                  <a:moveTo>
                    <a:pt x="1957357" y="2096969"/>
                  </a:moveTo>
                  <a:lnTo>
                    <a:pt x="1817745" y="2096969"/>
                  </a:lnTo>
                </a:path>
                <a:path w="3844925" h="7997190">
                  <a:moveTo>
                    <a:pt x="1747939" y="2096969"/>
                  </a:moveTo>
                  <a:lnTo>
                    <a:pt x="1608327" y="2096969"/>
                  </a:lnTo>
                </a:path>
                <a:path w="3844925" h="7997190">
                  <a:moveTo>
                    <a:pt x="1538522" y="2096969"/>
                  </a:moveTo>
                  <a:lnTo>
                    <a:pt x="1398910" y="2096969"/>
                  </a:lnTo>
                </a:path>
                <a:path w="3844925" h="7997190">
                  <a:moveTo>
                    <a:pt x="1329104" y="2096969"/>
                  </a:moveTo>
                  <a:lnTo>
                    <a:pt x="1189492" y="2096969"/>
                  </a:lnTo>
                </a:path>
                <a:path w="3844925" h="7997190">
                  <a:moveTo>
                    <a:pt x="1119686" y="2096969"/>
                  </a:moveTo>
                  <a:lnTo>
                    <a:pt x="980074" y="2096969"/>
                  </a:lnTo>
                </a:path>
                <a:path w="3844925" h="7997190">
                  <a:moveTo>
                    <a:pt x="910268" y="2096969"/>
                  </a:moveTo>
                  <a:lnTo>
                    <a:pt x="770657" y="2096969"/>
                  </a:lnTo>
                </a:path>
                <a:path w="3844925" h="7997190">
                  <a:moveTo>
                    <a:pt x="700851" y="2096969"/>
                  </a:moveTo>
                  <a:lnTo>
                    <a:pt x="561239" y="2096969"/>
                  </a:lnTo>
                </a:path>
                <a:path w="3844925" h="7997190">
                  <a:moveTo>
                    <a:pt x="491433" y="2096969"/>
                  </a:moveTo>
                  <a:lnTo>
                    <a:pt x="351821" y="2096969"/>
                  </a:lnTo>
                </a:path>
                <a:path w="3844925" h="7997190">
                  <a:moveTo>
                    <a:pt x="282015" y="2096969"/>
                  </a:moveTo>
                  <a:lnTo>
                    <a:pt x="142404" y="2096969"/>
                  </a:lnTo>
                </a:path>
                <a:path w="3844925" h="7997190">
                  <a:moveTo>
                    <a:pt x="72598" y="2096969"/>
                  </a:moveTo>
                  <a:lnTo>
                    <a:pt x="0" y="2096969"/>
                  </a:lnTo>
                </a:path>
                <a:path w="3844925" h="7997190">
                  <a:moveTo>
                    <a:pt x="3844909" y="594746"/>
                  </a:moveTo>
                  <a:lnTo>
                    <a:pt x="3705297" y="594746"/>
                  </a:lnTo>
                </a:path>
                <a:path w="3844925" h="7997190">
                  <a:moveTo>
                    <a:pt x="3635491" y="594746"/>
                  </a:moveTo>
                  <a:lnTo>
                    <a:pt x="3495879" y="594746"/>
                  </a:lnTo>
                </a:path>
                <a:path w="3844925" h="7997190">
                  <a:moveTo>
                    <a:pt x="3426073" y="594746"/>
                  </a:moveTo>
                  <a:lnTo>
                    <a:pt x="3286461" y="594746"/>
                  </a:lnTo>
                </a:path>
                <a:path w="3844925" h="7997190">
                  <a:moveTo>
                    <a:pt x="3216655" y="594746"/>
                  </a:moveTo>
                  <a:lnTo>
                    <a:pt x="3077044" y="594746"/>
                  </a:lnTo>
                </a:path>
                <a:path w="3844925" h="7997190">
                  <a:moveTo>
                    <a:pt x="3007238" y="594746"/>
                  </a:moveTo>
                  <a:lnTo>
                    <a:pt x="2867626" y="594746"/>
                  </a:lnTo>
                </a:path>
                <a:path w="3844925" h="7997190">
                  <a:moveTo>
                    <a:pt x="2797820" y="594746"/>
                  </a:moveTo>
                  <a:lnTo>
                    <a:pt x="2658208" y="594746"/>
                  </a:lnTo>
                </a:path>
                <a:path w="3844925" h="7997190">
                  <a:moveTo>
                    <a:pt x="2588402" y="594746"/>
                  </a:moveTo>
                  <a:lnTo>
                    <a:pt x="2448791" y="594746"/>
                  </a:lnTo>
                </a:path>
                <a:path w="3844925" h="7997190">
                  <a:moveTo>
                    <a:pt x="2378985" y="594746"/>
                  </a:moveTo>
                  <a:lnTo>
                    <a:pt x="2239373" y="594746"/>
                  </a:lnTo>
                </a:path>
                <a:path w="3844925" h="7997190">
                  <a:moveTo>
                    <a:pt x="2169567" y="594746"/>
                  </a:moveTo>
                  <a:lnTo>
                    <a:pt x="2027163" y="594746"/>
                  </a:lnTo>
                </a:path>
                <a:path w="3844925" h="7997190">
                  <a:moveTo>
                    <a:pt x="1957357" y="594746"/>
                  </a:moveTo>
                  <a:lnTo>
                    <a:pt x="1817745" y="594746"/>
                  </a:lnTo>
                </a:path>
                <a:path w="3844925" h="7997190">
                  <a:moveTo>
                    <a:pt x="1747939" y="594746"/>
                  </a:moveTo>
                  <a:lnTo>
                    <a:pt x="1608327" y="594746"/>
                  </a:lnTo>
                </a:path>
                <a:path w="3844925" h="7997190">
                  <a:moveTo>
                    <a:pt x="1538522" y="594746"/>
                  </a:moveTo>
                  <a:lnTo>
                    <a:pt x="1398910" y="594746"/>
                  </a:lnTo>
                </a:path>
                <a:path w="3844925" h="7997190">
                  <a:moveTo>
                    <a:pt x="1329104" y="594746"/>
                  </a:moveTo>
                  <a:lnTo>
                    <a:pt x="1189492" y="594746"/>
                  </a:lnTo>
                </a:path>
                <a:path w="3844925" h="7997190">
                  <a:moveTo>
                    <a:pt x="1119686" y="594746"/>
                  </a:moveTo>
                  <a:lnTo>
                    <a:pt x="980074" y="594746"/>
                  </a:lnTo>
                </a:path>
                <a:path w="3844925" h="7997190">
                  <a:moveTo>
                    <a:pt x="910268" y="594746"/>
                  </a:moveTo>
                  <a:lnTo>
                    <a:pt x="770657" y="594746"/>
                  </a:lnTo>
                </a:path>
                <a:path w="3844925" h="7997190">
                  <a:moveTo>
                    <a:pt x="700851" y="594746"/>
                  </a:moveTo>
                  <a:lnTo>
                    <a:pt x="561239" y="594746"/>
                  </a:lnTo>
                </a:path>
                <a:path w="3844925" h="7997190">
                  <a:moveTo>
                    <a:pt x="491433" y="594746"/>
                  </a:moveTo>
                  <a:lnTo>
                    <a:pt x="351821" y="594746"/>
                  </a:lnTo>
                </a:path>
                <a:path w="3844925" h="7997190">
                  <a:moveTo>
                    <a:pt x="282015" y="594746"/>
                  </a:moveTo>
                  <a:lnTo>
                    <a:pt x="142404" y="594746"/>
                  </a:lnTo>
                </a:path>
                <a:path w="3844925" h="7997190">
                  <a:moveTo>
                    <a:pt x="72598" y="594746"/>
                  </a:moveTo>
                  <a:lnTo>
                    <a:pt x="0" y="5947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13186334" y="97881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13070456" y="1096231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13022988" y="11046085"/>
              <a:ext cx="349250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139611" y="0"/>
                  </a:moveTo>
                  <a:lnTo>
                    <a:pt x="0" y="0"/>
                  </a:lnTo>
                </a:path>
                <a:path w="349250">
                  <a:moveTo>
                    <a:pt x="349029" y="0"/>
                  </a:moveTo>
                  <a:lnTo>
                    <a:pt x="2094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13186334" y="110446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13204483" y="9842632"/>
              <a:ext cx="0" cy="1153795"/>
            </a:xfrm>
            <a:custGeom>
              <a:avLst/>
              <a:gdLst/>
              <a:ahLst/>
              <a:cxnLst/>
              <a:rect l="l" t="t" r="r" b="b"/>
              <a:pathLst>
                <a:path h="1153795">
                  <a:moveTo>
                    <a:pt x="0" y="1153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13196107" y="1099582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13196107" y="1099582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13196107" y="9789579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13196107" y="9789579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9716981" y="949360"/>
              <a:ext cx="3354070" cy="10083165"/>
            </a:xfrm>
            <a:custGeom>
              <a:avLst/>
              <a:gdLst/>
              <a:ahLst/>
              <a:cxnLst/>
              <a:rect l="l" t="t" r="r" b="b"/>
              <a:pathLst>
                <a:path w="3354069" h="10083165">
                  <a:moveTo>
                    <a:pt x="3353475" y="97728"/>
                  </a:moveTo>
                  <a:lnTo>
                    <a:pt x="3353475" y="516563"/>
                  </a:lnTo>
                </a:path>
                <a:path w="3354069" h="10083165">
                  <a:moveTo>
                    <a:pt x="3353475" y="586369"/>
                  </a:moveTo>
                  <a:lnTo>
                    <a:pt x="3353475" y="656175"/>
                  </a:lnTo>
                </a:path>
                <a:path w="3354069" h="10083165">
                  <a:moveTo>
                    <a:pt x="0" y="97728"/>
                  </a:moveTo>
                  <a:lnTo>
                    <a:pt x="0" y="516563"/>
                  </a:lnTo>
                </a:path>
                <a:path w="3354069" h="10083165">
                  <a:moveTo>
                    <a:pt x="0" y="0"/>
                  </a:moveTo>
                  <a:lnTo>
                    <a:pt x="0" y="27922"/>
                  </a:lnTo>
                </a:path>
                <a:path w="3354069" h="10083165">
                  <a:moveTo>
                    <a:pt x="0" y="10012958"/>
                  </a:moveTo>
                  <a:lnTo>
                    <a:pt x="0" y="1008276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9669513" y="11046085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13961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9716981" y="949360"/>
              <a:ext cx="3354070" cy="10454640"/>
            </a:xfrm>
            <a:custGeom>
              <a:avLst/>
              <a:gdLst/>
              <a:ahLst/>
              <a:cxnLst/>
              <a:rect l="l" t="t" r="r" b="b"/>
              <a:pathLst>
                <a:path w="3354069" h="10454640">
                  <a:moveTo>
                    <a:pt x="0" y="10152570"/>
                  </a:moveTo>
                  <a:lnTo>
                    <a:pt x="0" y="10454131"/>
                  </a:lnTo>
                </a:path>
                <a:path w="3354069" h="10454640">
                  <a:moveTo>
                    <a:pt x="3353475" y="0"/>
                  </a:moveTo>
                  <a:lnTo>
                    <a:pt x="3353475" y="27922"/>
                  </a:lnTo>
                </a:path>
                <a:path w="3354069" h="10454640">
                  <a:moveTo>
                    <a:pt x="3353475" y="10152570"/>
                  </a:moveTo>
                  <a:lnTo>
                    <a:pt x="3353475" y="1045413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9527108" y="11046085"/>
              <a:ext cx="3426460" cy="0"/>
            </a:xfrm>
            <a:custGeom>
              <a:avLst/>
              <a:gdLst/>
              <a:ahLst/>
              <a:cxnLst/>
              <a:rect l="l" t="t" r="r" b="b"/>
              <a:pathLst>
                <a:path w="3426459">
                  <a:moveTo>
                    <a:pt x="3426073" y="0"/>
                  </a:moveTo>
                  <a:lnTo>
                    <a:pt x="3286461" y="0"/>
                  </a:lnTo>
                </a:path>
                <a:path w="3426459">
                  <a:moveTo>
                    <a:pt x="3216655" y="0"/>
                  </a:moveTo>
                  <a:lnTo>
                    <a:pt x="3077044" y="0"/>
                  </a:lnTo>
                </a:path>
                <a:path w="3426459">
                  <a:moveTo>
                    <a:pt x="3007238" y="0"/>
                  </a:moveTo>
                  <a:lnTo>
                    <a:pt x="2867626" y="0"/>
                  </a:lnTo>
                </a:path>
                <a:path w="3426459">
                  <a:moveTo>
                    <a:pt x="2797820" y="0"/>
                  </a:moveTo>
                  <a:lnTo>
                    <a:pt x="2658208" y="0"/>
                  </a:lnTo>
                </a:path>
                <a:path w="3426459">
                  <a:moveTo>
                    <a:pt x="2588402" y="0"/>
                  </a:moveTo>
                  <a:lnTo>
                    <a:pt x="2448791" y="0"/>
                  </a:lnTo>
                </a:path>
                <a:path w="3426459">
                  <a:moveTo>
                    <a:pt x="2378985" y="0"/>
                  </a:moveTo>
                  <a:lnTo>
                    <a:pt x="2239373" y="0"/>
                  </a:lnTo>
                </a:path>
                <a:path w="3426459">
                  <a:moveTo>
                    <a:pt x="2169567" y="0"/>
                  </a:moveTo>
                  <a:lnTo>
                    <a:pt x="2027163" y="0"/>
                  </a:lnTo>
                </a:path>
                <a:path w="3426459">
                  <a:moveTo>
                    <a:pt x="1957357" y="0"/>
                  </a:moveTo>
                  <a:lnTo>
                    <a:pt x="1817745" y="0"/>
                  </a:lnTo>
                </a:path>
                <a:path w="3426459">
                  <a:moveTo>
                    <a:pt x="1747939" y="0"/>
                  </a:moveTo>
                  <a:lnTo>
                    <a:pt x="1608327" y="0"/>
                  </a:lnTo>
                </a:path>
                <a:path w="3426459">
                  <a:moveTo>
                    <a:pt x="1538522" y="0"/>
                  </a:moveTo>
                  <a:lnTo>
                    <a:pt x="1398910" y="0"/>
                  </a:lnTo>
                </a:path>
                <a:path w="3426459">
                  <a:moveTo>
                    <a:pt x="1329104" y="0"/>
                  </a:moveTo>
                  <a:lnTo>
                    <a:pt x="1189492" y="0"/>
                  </a:lnTo>
                </a:path>
                <a:path w="3426459">
                  <a:moveTo>
                    <a:pt x="1119686" y="0"/>
                  </a:moveTo>
                  <a:lnTo>
                    <a:pt x="980074" y="0"/>
                  </a:lnTo>
                </a:path>
                <a:path w="3426459">
                  <a:moveTo>
                    <a:pt x="910268" y="0"/>
                  </a:moveTo>
                  <a:lnTo>
                    <a:pt x="770657" y="0"/>
                  </a:lnTo>
                </a:path>
                <a:path w="3426459">
                  <a:moveTo>
                    <a:pt x="700851" y="0"/>
                  </a:moveTo>
                  <a:lnTo>
                    <a:pt x="561239" y="0"/>
                  </a:lnTo>
                </a:path>
                <a:path w="3426459">
                  <a:moveTo>
                    <a:pt x="491433" y="0"/>
                  </a:moveTo>
                  <a:lnTo>
                    <a:pt x="351821" y="0"/>
                  </a:lnTo>
                </a:path>
                <a:path w="3426459">
                  <a:moveTo>
                    <a:pt x="72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6" name="object 1526"/>
          <p:cNvSpPr txBox="1"/>
          <p:nvPr/>
        </p:nvSpPr>
        <p:spPr>
          <a:xfrm>
            <a:off x="13063574" y="10266974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9'-0"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527" name="object 1527"/>
          <p:cNvGrpSpPr/>
          <p:nvPr/>
        </p:nvGrpSpPr>
        <p:grpSpPr>
          <a:xfrm>
            <a:off x="13186334" y="8509148"/>
            <a:ext cx="36830" cy="1282065"/>
            <a:chOff x="13186334" y="8509148"/>
            <a:chExt cx="36830" cy="1282065"/>
          </a:xfrm>
        </p:grpSpPr>
        <p:sp>
          <p:nvSpPr>
            <p:cNvPr id="1528" name="object 1528"/>
            <p:cNvSpPr/>
            <p:nvPr/>
          </p:nvSpPr>
          <p:spPr>
            <a:xfrm>
              <a:off x="13186334" y="97881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13204484" y="8510735"/>
              <a:ext cx="17145" cy="1228725"/>
            </a:xfrm>
            <a:custGeom>
              <a:avLst/>
              <a:gdLst/>
              <a:ahLst/>
              <a:cxnLst/>
              <a:rect l="l" t="t" r="r" b="b"/>
              <a:pathLst>
                <a:path w="17144" h="1228725">
                  <a:moveTo>
                    <a:pt x="0" y="0"/>
                  </a:moveTo>
                  <a:lnTo>
                    <a:pt x="16753" y="0"/>
                  </a:lnTo>
                </a:path>
                <a:path w="17144" h="1228725">
                  <a:moveTo>
                    <a:pt x="0" y="1228583"/>
                  </a:moveTo>
                  <a:lnTo>
                    <a:pt x="0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13196107" y="9739319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13196107" y="9739319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13196107" y="851073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13196107" y="851073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4" name="object 1534"/>
          <p:cNvSpPr txBox="1"/>
          <p:nvPr/>
        </p:nvSpPr>
        <p:spPr>
          <a:xfrm>
            <a:off x="13063574" y="8999299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9'-2"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535" name="object 1535"/>
          <p:cNvGrpSpPr/>
          <p:nvPr/>
        </p:nvGrpSpPr>
        <p:grpSpPr>
          <a:xfrm>
            <a:off x="13196107" y="6786338"/>
            <a:ext cx="27305" cy="1726564"/>
            <a:chOff x="13196107" y="6786338"/>
            <a:chExt cx="27305" cy="1726564"/>
          </a:xfrm>
        </p:grpSpPr>
        <p:sp>
          <p:nvSpPr>
            <p:cNvPr id="1536" name="object 1536"/>
            <p:cNvSpPr/>
            <p:nvPr/>
          </p:nvSpPr>
          <p:spPr>
            <a:xfrm>
              <a:off x="13204484" y="6787925"/>
              <a:ext cx="17145" cy="1723389"/>
            </a:xfrm>
            <a:custGeom>
              <a:avLst/>
              <a:gdLst/>
              <a:ahLst/>
              <a:cxnLst/>
              <a:rect l="l" t="t" r="r" b="b"/>
              <a:pathLst>
                <a:path w="17144" h="1723390">
                  <a:moveTo>
                    <a:pt x="0" y="1722809"/>
                  </a:moveTo>
                  <a:lnTo>
                    <a:pt x="16753" y="1722809"/>
                  </a:lnTo>
                </a:path>
                <a:path w="17144" h="1723390">
                  <a:moveTo>
                    <a:pt x="0" y="0"/>
                  </a:moveTo>
                  <a:lnTo>
                    <a:pt x="16753" y="0"/>
                  </a:lnTo>
                </a:path>
                <a:path w="17144" h="1723390">
                  <a:moveTo>
                    <a:pt x="0" y="1669757"/>
                  </a:moveTo>
                  <a:lnTo>
                    <a:pt x="0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13196107" y="845768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13196107" y="845768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13196107" y="678792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13196107" y="678792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1" name="object 1541"/>
          <p:cNvSpPr txBox="1"/>
          <p:nvPr/>
        </p:nvSpPr>
        <p:spPr>
          <a:xfrm>
            <a:off x="13063574" y="7476221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12'-4"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542" name="object 1542"/>
          <p:cNvGrpSpPr/>
          <p:nvPr/>
        </p:nvGrpSpPr>
        <p:grpSpPr>
          <a:xfrm>
            <a:off x="13186142" y="5286907"/>
            <a:ext cx="36830" cy="1503045"/>
            <a:chOff x="13186142" y="5286907"/>
            <a:chExt cx="36830" cy="1503045"/>
          </a:xfrm>
        </p:grpSpPr>
        <p:sp>
          <p:nvSpPr>
            <p:cNvPr id="1543" name="object 1543"/>
            <p:cNvSpPr/>
            <p:nvPr/>
          </p:nvSpPr>
          <p:spPr>
            <a:xfrm>
              <a:off x="13187729" y="5288495"/>
              <a:ext cx="33655" cy="1499870"/>
            </a:xfrm>
            <a:custGeom>
              <a:avLst/>
              <a:gdLst/>
              <a:ahLst/>
              <a:cxnLst/>
              <a:rect l="l" t="t" r="r" b="b"/>
              <a:pathLst>
                <a:path w="33655" h="1499870">
                  <a:moveTo>
                    <a:pt x="16753" y="1499430"/>
                  </a:moveTo>
                  <a:lnTo>
                    <a:pt x="33506" y="1499430"/>
                  </a:lnTo>
                </a:path>
                <a:path w="33655" h="1499870">
                  <a:moveTo>
                    <a:pt x="2792" y="0"/>
                  </a:moveTo>
                  <a:lnTo>
                    <a:pt x="0" y="0"/>
                  </a:lnTo>
                </a:path>
                <a:path w="33655" h="1499870">
                  <a:moveTo>
                    <a:pt x="16753" y="1446378"/>
                  </a:moveTo>
                  <a:lnTo>
                    <a:pt x="16753" y="50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13196106" y="673487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13196106" y="673487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13196106" y="528849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13196106" y="528849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8" name="object 1548"/>
          <p:cNvSpPr txBox="1"/>
          <p:nvPr/>
        </p:nvSpPr>
        <p:spPr>
          <a:xfrm>
            <a:off x="13063574" y="5865100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549" name="object 1549"/>
          <p:cNvGrpSpPr/>
          <p:nvPr/>
        </p:nvGrpSpPr>
        <p:grpSpPr>
          <a:xfrm>
            <a:off x="13186142" y="3887997"/>
            <a:ext cx="36830" cy="1402080"/>
            <a:chOff x="13186142" y="3887997"/>
            <a:chExt cx="36830" cy="1402080"/>
          </a:xfrm>
        </p:grpSpPr>
        <p:sp>
          <p:nvSpPr>
            <p:cNvPr id="1550" name="object 1550"/>
            <p:cNvSpPr/>
            <p:nvPr/>
          </p:nvSpPr>
          <p:spPr>
            <a:xfrm>
              <a:off x="13187729" y="3889584"/>
              <a:ext cx="33655" cy="1398905"/>
            </a:xfrm>
            <a:custGeom>
              <a:avLst/>
              <a:gdLst/>
              <a:ahLst/>
              <a:cxnLst/>
              <a:rect l="l" t="t" r="r" b="b"/>
              <a:pathLst>
                <a:path w="33655" h="1398904">
                  <a:moveTo>
                    <a:pt x="2792" y="1398910"/>
                  </a:moveTo>
                  <a:lnTo>
                    <a:pt x="0" y="1398910"/>
                  </a:lnTo>
                </a:path>
                <a:path w="33655" h="1398904">
                  <a:moveTo>
                    <a:pt x="19545" y="0"/>
                  </a:moveTo>
                  <a:lnTo>
                    <a:pt x="33506" y="0"/>
                  </a:lnTo>
                </a:path>
                <a:path w="33655" h="1398904">
                  <a:moveTo>
                    <a:pt x="16753" y="1345857"/>
                  </a:moveTo>
                  <a:lnTo>
                    <a:pt x="16753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13196106" y="52354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13196106" y="52354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13196106" y="388958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13196106" y="388958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5" name="object 1555"/>
          <p:cNvSpPr txBox="1"/>
          <p:nvPr/>
        </p:nvSpPr>
        <p:spPr>
          <a:xfrm>
            <a:off x="13063574" y="4415930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10'-0"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556" name="object 1556"/>
          <p:cNvGrpSpPr/>
          <p:nvPr/>
        </p:nvGrpSpPr>
        <p:grpSpPr>
          <a:xfrm>
            <a:off x="13186142" y="2385774"/>
            <a:ext cx="36830" cy="1505585"/>
            <a:chOff x="13186142" y="2385774"/>
            <a:chExt cx="36830" cy="1505585"/>
          </a:xfrm>
        </p:grpSpPr>
        <p:sp>
          <p:nvSpPr>
            <p:cNvPr id="1557" name="object 1557"/>
            <p:cNvSpPr/>
            <p:nvPr/>
          </p:nvSpPr>
          <p:spPr>
            <a:xfrm>
              <a:off x="13187729" y="2387361"/>
              <a:ext cx="33655" cy="1502410"/>
            </a:xfrm>
            <a:custGeom>
              <a:avLst/>
              <a:gdLst/>
              <a:ahLst/>
              <a:cxnLst/>
              <a:rect l="l" t="t" r="r" b="b"/>
              <a:pathLst>
                <a:path w="33655" h="1502410">
                  <a:moveTo>
                    <a:pt x="19545" y="1502222"/>
                  </a:moveTo>
                  <a:lnTo>
                    <a:pt x="33506" y="1502222"/>
                  </a:lnTo>
                </a:path>
                <a:path w="33655" h="1502410">
                  <a:moveTo>
                    <a:pt x="33506" y="0"/>
                  </a:moveTo>
                  <a:lnTo>
                    <a:pt x="0" y="0"/>
                  </a:lnTo>
                </a:path>
                <a:path w="33655" h="1502410">
                  <a:moveTo>
                    <a:pt x="16753" y="1451962"/>
                  </a:moveTo>
                  <a:lnTo>
                    <a:pt x="16753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13196106" y="38393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13196106" y="38393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13196106" y="2387361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13196106" y="2387361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2" name="object 1562"/>
          <p:cNvSpPr txBox="1"/>
          <p:nvPr/>
        </p:nvSpPr>
        <p:spPr>
          <a:xfrm>
            <a:off x="13063574" y="2966759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63" name="object 1563"/>
          <p:cNvSpPr txBox="1"/>
          <p:nvPr/>
        </p:nvSpPr>
        <p:spPr>
          <a:xfrm>
            <a:off x="12764571" y="5161486"/>
            <a:ext cx="52133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4th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64" name="object 1564"/>
          <p:cNvSpPr txBox="1"/>
          <p:nvPr/>
        </p:nvSpPr>
        <p:spPr>
          <a:xfrm>
            <a:off x="12775740" y="2229637"/>
            <a:ext cx="5156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T.O. 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65" name="object 1565"/>
          <p:cNvSpPr txBox="1"/>
          <p:nvPr/>
        </p:nvSpPr>
        <p:spPr>
          <a:xfrm>
            <a:off x="12758987" y="6649747"/>
            <a:ext cx="5270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3rd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66" name="object 1566"/>
          <p:cNvSpPr txBox="1"/>
          <p:nvPr/>
        </p:nvSpPr>
        <p:spPr>
          <a:xfrm>
            <a:off x="12742233" y="8378142"/>
            <a:ext cx="5441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2nd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67" name="object 1567"/>
          <p:cNvSpPr txBox="1"/>
          <p:nvPr/>
        </p:nvSpPr>
        <p:spPr>
          <a:xfrm>
            <a:off x="12772948" y="9659778"/>
            <a:ext cx="5099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1st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68" name="object 1568"/>
          <p:cNvSpPr txBox="1"/>
          <p:nvPr/>
        </p:nvSpPr>
        <p:spPr>
          <a:xfrm>
            <a:off x="12764571" y="3762576"/>
            <a:ext cx="52133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5th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69" name="object 1569"/>
          <p:cNvSpPr txBox="1"/>
          <p:nvPr/>
        </p:nvSpPr>
        <p:spPr>
          <a:xfrm>
            <a:off x="12831584" y="10916284"/>
            <a:ext cx="4552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GARDEN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70" name="object 1570"/>
          <p:cNvSpPr txBox="1"/>
          <p:nvPr/>
        </p:nvSpPr>
        <p:spPr>
          <a:xfrm>
            <a:off x="11739820" y="964755"/>
            <a:ext cx="1058545" cy="2667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99745">
              <a:lnSpc>
                <a:spcPts val="919"/>
              </a:lnSpc>
              <a:spcBef>
                <a:spcPts val="175"/>
              </a:spcBef>
            </a:pPr>
            <a:r>
              <a:rPr sz="800" dirty="0">
                <a:latin typeface="Times New Roman"/>
                <a:cs typeface="Times New Roman"/>
              </a:rPr>
              <a:t>ADJACENT 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571" name="object 1571"/>
          <p:cNvGrpSpPr/>
          <p:nvPr/>
        </p:nvGrpSpPr>
        <p:grpSpPr>
          <a:xfrm>
            <a:off x="12833116" y="1047088"/>
            <a:ext cx="441325" cy="662305"/>
            <a:chOff x="12833116" y="1047088"/>
            <a:chExt cx="441325" cy="662305"/>
          </a:xfrm>
        </p:grpSpPr>
        <p:sp>
          <p:nvSpPr>
            <p:cNvPr id="1572" name="object 1572"/>
            <p:cNvSpPr/>
            <p:nvPr/>
          </p:nvSpPr>
          <p:spPr>
            <a:xfrm>
              <a:off x="13240783" y="1639042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5" h="69850">
                  <a:moveTo>
                    <a:pt x="0" y="8376"/>
                  </a:moveTo>
                  <a:lnTo>
                    <a:pt x="33506" y="69805"/>
                  </a:lnTo>
                  <a:lnTo>
                    <a:pt x="22337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13240783" y="1639042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5" h="69850">
                  <a:moveTo>
                    <a:pt x="22337" y="0"/>
                  </a:moveTo>
                  <a:lnTo>
                    <a:pt x="33506" y="69805"/>
                  </a:lnTo>
                  <a:lnTo>
                    <a:pt x="0" y="8376"/>
                  </a:lnTo>
                  <a:lnTo>
                    <a:pt x="223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12833116" y="1047088"/>
              <a:ext cx="419100" cy="594995"/>
            </a:xfrm>
            <a:custGeom>
              <a:avLst/>
              <a:gdLst/>
              <a:ahLst/>
              <a:cxnLst/>
              <a:rect l="l" t="t" r="r" b="b"/>
              <a:pathLst>
                <a:path w="419100" h="594994">
                  <a:moveTo>
                    <a:pt x="418835" y="594746"/>
                  </a:moveTo>
                  <a:lnTo>
                    <a:pt x="226171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5" name="object 1575"/>
          <p:cNvSpPr txBox="1"/>
          <p:nvPr/>
        </p:nvSpPr>
        <p:spPr>
          <a:xfrm>
            <a:off x="9994673" y="964755"/>
            <a:ext cx="1057275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ts val="94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76" name="object 1576"/>
          <p:cNvSpPr/>
          <p:nvPr/>
        </p:nvSpPr>
        <p:spPr>
          <a:xfrm>
            <a:off x="13751762" y="167534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13751762" y="1033406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3751762" y="1047367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7105238" y="1033406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17105238" y="10473676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3891373" y="4869659"/>
            <a:ext cx="55880" cy="419100"/>
          </a:xfrm>
          <a:custGeom>
            <a:avLst/>
            <a:gdLst/>
            <a:ahLst/>
            <a:cxnLst/>
            <a:rect l="l" t="t" r="r" b="b"/>
            <a:pathLst>
              <a:path w="55880" h="419100">
                <a:moveTo>
                  <a:pt x="0" y="58636"/>
                </a:moveTo>
                <a:lnTo>
                  <a:pt x="0" y="418835"/>
                </a:lnTo>
              </a:path>
              <a:path w="55880" h="419100">
                <a:moveTo>
                  <a:pt x="55844" y="0"/>
                </a:moveTo>
                <a:lnTo>
                  <a:pt x="55844" y="360198"/>
                </a:lnTo>
              </a:path>
              <a:path w="55880" h="419100">
                <a:moveTo>
                  <a:pt x="44675" y="11168"/>
                </a:moveTo>
                <a:lnTo>
                  <a:pt x="44675" y="37136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3645657" y="5160052"/>
            <a:ext cx="11430" cy="371475"/>
          </a:xfrm>
          <a:custGeom>
            <a:avLst/>
            <a:gdLst/>
            <a:ahLst/>
            <a:cxnLst/>
            <a:rect l="l" t="t" r="r" b="b"/>
            <a:pathLst>
              <a:path w="11430" h="371475">
                <a:moveTo>
                  <a:pt x="11168" y="0"/>
                </a:moveTo>
                <a:lnTo>
                  <a:pt x="11168" y="360198"/>
                </a:lnTo>
              </a:path>
              <a:path w="11430" h="371475">
                <a:moveTo>
                  <a:pt x="0" y="11168"/>
                </a:moveTo>
                <a:lnTo>
                  <a:pt x="0" y="371367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4997100" y="7092279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74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4" name="object 1584"/>
          <p:cNvGrpSpPr/>
          <p:nvPr/>
        </p:nvGrpSpPr>
        <p:grpSpPr>
          <a:xfrm>
            <a:off x="9527109" y="943645"/>
            <a:ext cx="7908290" cy="10466070"/>
            <a:chOff x="9527109" y="943645"/>
            <a:chExt cx="7908290" cy="10466070"/>
          </a:xfrm>
        </p:grpSpPr>
        <p:sp>
          <p:nvSpPr>
            <p:cNvPr id="1585" name="object 1585"/>
            <p:cNvSpPr/>
            <p:nvPr/>
          </p:nvSpPr>
          <p:spPr>
            <a:xfrm>
              <a:off x="9527109" y="164741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9527109" y="164741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9527109" y="1047088"/>
              <a:ext cx="433070" cy="572770"/>
            </a:xfrm>
            <a:custGeom>
              <a:avLst/>
              <a:gdLst/>
              <a:ahLst/>
              <a:cxnLst/>
              <a:rect l="l" t="t" r="r" b="b"/>
              <a:pathLst>
                <a:path w="433070" h="572769">
                  <a:moveTo>
                    <a:pt x="0" y="572408"/>
                  </a:moveTo>
                  <a:lnTo>
                    <a:pt x="206625" y="0"/>
                  </a:lnTo>
                  <a:lnTo>
                    <a:pt x="362990" y="0"/>
                  </a:lnTo>
                  <a:lnTo>
                    <a:pt x="4327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16918158" y="1792615"/>
              <a:ext cx="187325" cy="698500"/>
            </a:xfrm>
            <a:custGeom>
              <a:avLst/>
              <a:gdLst/>
              <a:ahLst/>
              <a:cxnLst/>
              <a:rect l="l" t="t" r="r" b="b"/>
              <a:pathLst>
                <a:path w="187325" h="698500">
                  <a:moveTo>
                    <a:pt x="0" y="16753"/>
                  </a:moveTo>
                  <a:lnTo>
                    <a:pt x="187079" y="16753"/>
                  </a:lnTo>
                </a:path>
                <a:path w="187325" h="698500">
                  <a:moveTo>
                    <a:pt x="0" y="47468"/>
                  </a:moveTo>
                  <a:lnTo>
                    <a:pt x="187079" y="47468"/>
                  </a:lnTo>
                </a:path>
                <a:path w="187325" h="698500">
                  <a:moveTo>
                    <a:pt x="0" y="78182"/>
                  </a:moveTo>
                  <a:lnTo>
                    <a:pt x="187079" y="78182"/>
                  </a:lnTo>
                </a:path>
                <a:path w="187325" h="698500">
                  <a:moveTo>
                    <a:pt x="0" y="108897"/>
                  </a:moveTo>
                  <a:lnTo>
                    <a:pt x="187079" y="108897"/>
                  </a:lnTo>
                </a:path>
                <a:path w="187325" h="698500">
                  <a:moveTo>
                    <a:pt x="0" y="139611"/>
                  </a:moveTo>
                  <a:lnTo>
                    <a:pt x="187079" y="139611"/>
                  </a:lnTo>
                </a:path>
                <a:path w="187325" h="698500">
                  <a:moveTo>
                    <a:pt x="0" y="170326"/>
                  </a:moveTo>
                  <a:lnTo>
                    <a:pt x="187079" y="170326"/>
                  </a:lnTo>
                </a:path>
                <a:path w="187325" h="698500">
                  <a:moveTo>
                    <a:pt x="0" y="201040"/>
                  </a:moveTo>
                  <a:lnTo>
                    <a:pt x="187079" y="201040"/>
                  </a:lnTo>
                </a:path>
                <a:path w="187325" h="698500">
                  <a:moveTo>
                    <a:pt x="0" y="234547"/>
                  </a:moveTo>
                  <a:lnTo>
                    <a:pt x="187079" y="234547"/>
                  </a:lnTo>
                </a:path>
                <a:path w="187325" h="698500">
                  <a:moveTo>
                    <a:pt x="0" y="265262"/>
                  </a:moveTo>
                  <a:lnTo>
                    <a:pt x="187079" y="265262"/>
                  </a:lnTo>
                </a:path>
                <a:path w="187325" h="698500">
                  <a:moveTo>
                    <a:pt x="0" y="295977"/>
                  </a:moveTo>
                  <a:lnTo>
                    <a:pt x="187079" y="295977"/>
                  </a:lnTo>
                </a:path>
                <a:path w="187325" h="698500">
                  <a:moveTo>
                    <a:pt x="0" y="326691"/>
                  </a:moveTo>
                  <a:lnTo>
                    <a:pt x="187079" y="326691"/>
                  </a:lnTo>
                </a:path>
                <a:path w="187325" h="698500">
                  <a:moveTo>
                    <a:pt x="0" y="357406"/>
                  </a:moveTo>
                  <a:lnTo>
                    <a:pt x="187079" y="357406"/>
                  </a:lnTo>
                </a:path>
                <a:path w="187325" h="698500">
                  <a:moveTo>
                    <a:pt x="0" y="388120"/>
                  </a:moveTo>
                  <a:lnTo>
                    <a:pt x="187079" y="388120"/>
                  </a:lnTo>
                </a:path>
                <a:path w="187325" h="698500">
                  <a:moveTo>
                    <a:pt x="0" y="418835"/>
                  </a:moveTo>
                  <a:lnTo>
                    <a:pt x="187079" y="418835"/>
                  </a:lnTo>
                </a:path>
                <a:path w="187325" h="698500">
                  <a:moveTo>
                    <a:pt x="0" y="449550"/>
                  </a:moveTo>
                  <a:lnTo>
                    <a:pt x="187079" y="449550"/>
                  </a:lnTo>
                </a:path>
                <a:path w="187325" h="698500">
                  <a:moveTo>
                    <a:pt x="0" y="480264"/>
                  </a:moveTo>
                  <a:lnTo>
                    <a:pt x="187079" y="480264"/>
                  </a:lnTo>
                </a:path>
                <a:path w="187325" h="698500">
                  <a:moveTo>
                    <a:pt x="0" y="513771"/>
                  </a:moveTo>
                  <a:lnTo>
                    <a:pt x="159157" y="513771"/>
                  </a:lnTo>
                </a:path>
                <a:path w="187325" h="698500">
                  <a:moveTo>
                    <a:pt x="0" y="544486"/>
                  </a:moveTo>
                  <a:lnTo>
                    <a:pt x="159157" y="544486"/>
                  </a:lnTo>
                </a:path>
                <a:path w="187325" h="698500">
                  <a:moveTo>
                    <a:pt x="0" y="575200"/>
                  </a:moveTo>
                  <a:lnTo>
                    <a:pt x="159157" y="575200"/>
                  </a:lnTo>
                </a:path>
                <a:path w="187325" h="698500">
                  <a:moveTo>
                    <a:pt x="0" y="605915"/>
                  </a:moveTo>
                  <a:lnTo>
                    <a:pt x="159157" y="605915"/>
                  </a:lnTo>
                </a:path>
                <a:path w="187325" h="698500">
                  <a:moveTo>
                    <a:pt x="0" y="636629"/>
                  </a:moveTo>
                  <a:lnTo>
                    <a:pt x="159157" y="636629"/>
                  </a:lnTo>
                </a:path>
                <a:path w="187325" h="698500">
                  <a:moveTo>
                    <a:pt x="0" y="667344"/>
                  </a:moveTo>
                  <a:lnTo>
                    <a:pt x="159157" y="667344"/>
                  </a:lnTo>
                </a:path>
                <a:path w="187325" h="698500">
                  <a:moveTo>
                    <a:pt x="0" y="698059"/>
                  </a:moveTo>
                  <a:lnTo>
                    <a:pt x="159157" y="698059"/>
                  </a:lnTo>
                </a:path>
                <a:path w="187325" h="698500">
                  <a:moveTo>
                    <a:pt x="22337" y="698059"/>
                  </a:moveTo>
                  <a:lnTo>
                    <a:pt x="22337" y="667344"/>
                  </a:lnTo>
                </a:path>
                <a:path w="187325" h="698500">
                  <a:moveTo>
                    <a:pt x="22337" y="636629"/>
                  </a:moveTo>
                  <a:lnTo>
                    <a:pt x="22337" y="605915"/>
                  </a:lnTo>
                </a:path>
                <a:path w="187325" h="698500">
                  <a:moveTo>
                    <a:pt x="22337" y="575200"/>
                  </a:moveTo>
                  <a:lnTo>
                    <a:pt x="22337" y="544486"/>
                  </a:lnTo>
                </a:path>
                <a:path w="187325" h="698500">
                  <a:moveTo>
                    <a:pt x="22337" y="513771"/>
                  </a:moveTo>
                  <a:lnTo>
                    <a:pt x="22337" y="480264"/>
                  </a:lnTo>
                </a:path>
                <a:path w="187325" h="698500">
                  <a:moveTo>
                    <a:pt x="22337" y="449550"/>
                  </a:moveTo>
                  <a:lnTo>
                    <a:pt x="22337" y="418835"/>
                  </a:lnTo>
                </a:path>
                <a:path w="187325" h="698500">
                  <a:moveTo>
                    <a:pt x="22337" y="388120"/>
                  </a:moveTo>
                  <a:lnTo>
                    <a:pt x="22337" y="357406"/>
                  </a:lnTo>
                </a:path>
                <a:path w="187325" h="698500">
                  <a:moveTo>
                    <a:pt x="22337" y="326691"/>
                  </a:moveTo>
                  <a:lnTo>
                    <a:pt x="22337" y="295977"/>
                  </a:lnTo>
                </a:path>
                <a:path w="187325" h="698500">
                  <a:moveTo>
                    <a:pt x="22337" y="265262"/>
                  </a:moveTo>
                  <a:lnTo>
                    <a:pt x="22337" y="234547"/>
                  </a:lnTo>
                </a:path>
                <a:path w="187325" h="698500">
                  <a:moveTo>
                    <a:pt x="22337" y="201040"/>
                  </a:moveTo>
                  <a:lnTo>
                    <a:pt x="22337" y="170326"/>
                  </a:lnTo>
                </a:path>
                <a:path w="187325" h="698500">
                  <a:moveTo>
                    <a:pt x="22337" y="139611"/>
                  </a:moveTo>
                  <a:lnTo>
                    <a:pt x="22337" y="108897"/>
                  </a:lnTo>
                </a:path>
                <a:path w="187325" h="698500">
                  <a:moveTo>
                    <a:pt x="22337" y="78182"/>
                  </a:moveTo>
                  <a:lnTo>
                    <a:pt x="22337" y="47468"/>
                  </a:lnTo>
                </a:path>
                <a:path w="187325" h="698500">
                  <a:moveTo>
                    <a:pt x="22337" y="16753"/>
                  </a:moveTo>
                  <a:lnTo>
                    <a:pt x="223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16985171" y="2490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16985171" y="1792615"/>
              <a:ext cx="95250" cy="698500"/>
            </a:xfrm>
            <a:custGeom>
              <a:avLst/>
              <a:gdLst/>
              <a:ahLst/>
              <a:cxnLst/>
              <a:rect l="l" t="t" r="r" b="b"/>
              <a:pathLst>
                <a:path w="95250" h="698500">
                  <a:moveTo>
                    <a:pt x="0" y="667344"/>
                  </a:moveTo>
                  <a:lnTo>
                    <a:pt x="0" y="636629"/>
                  </a:lnTo>
                </a:path>
                <a:path w="95250" h="698500">
                  <a:moveTo>
                    <a:pt x="0" y="605915"/>
                  </a:moveTo>
                  <a:lnTo>
                    <a:pt x="0" y="575200"/>
                  </a:lnTo>
                </a:path>
                <a:path w="95250" h="698500">
                  <a:moveTo>
                    <a:pt x="0" y="544486"/>
                  </a:moveTo>
                  <a:lnTo>
                    <a:pt x="0" y="513771"/>
                  </a:lnTo>
                </a:path>
                <a:path w="95250" h="698500">
                  <a:moveTo>
                    <a:pt x="0" y="480264"/>
                  </a:moveTo>
                  <a:lnTo>
                    <a:pt x="0" y="449550"/>
                  </a:lnTo>
                </a:path>
                <a:path w="95250" h="698500">
                  <a:moveTo>
                    <a:pt x="0" y="418835"/>
                  </a:moveTo>
                  <a:lnTo>
                    <a:pt x="0" y="388120"/>
                  </a:lnTo>
                </a:path>
                <a:path w="95250" h="698500">
                  <a:moveTo>
                    <a:pt x="0" y="357406"/>
                  </a:moveTo>
                  <a:lnTo>
                    <a:pt x="0" y="326691"/>
                  </a:lnTo>
                </a:path>
                <a:path w="95250" h="698500">
                  <a:moveTo>
                    <a:pt x="0" y="295977"/>
                  </a:moveTo>
                  <a:lnTo>
                    <a:pt x="0" y="265262"/>
                  </a:lnTo>
                </a:path>
                <a:path w="95250" h="698500">
                  <a:moveTo>
                    <a:pt x="0" y="234547"/>
                  </a:moveTo>
                  <a:lnTo>
                    <a:pt x="0" y="201040"/>
                  </a:lnTo>
                </a:path>
                <a:path w="95250" h="698500">
                  <a:moveTo>
                    <a:pt x="0" y="170326"/>
                  </a:moveTo>
                  <a:lnTo>
                    <a:pt x="0" y="139611"/>
                  </a:lnTo>
                </a:path>
                <a:path w="95250" h="698500">
                  <a:moveTo>
                    <a:pt x="0" y="108897"/>
                  </a:moveTo>
                  <a:lnTo>
                    <a:pt x="0" y="78182"/>
                  </a:lnTo>
                </a:path>
                <a:path w="95250" h="698500">
                  <a:moveTo>
                    <a:pt x="0" y="47468"/>
                  </a:moveTo>
                  <a:lnTo>
                    <a:pt x="0" y="16753"/>
                  </a:lnTo>
                </a:path>
                <a:path w="95250" h="698500">
                  <a:moveTo>
                    <a:pt x="47468" y="698059"/>
                  </a:moveTo>
                  <a:lnTo>
                    <a:pt x="47468" y="667344"/>
                  </a:lnTo>
                </a:path>
                <a:path w="95250" h="698500">
                  <a:moveTo>
                    <a:pt x="47468" y="636629"/>
                  </a:moveTo>
                  <a:lnTo>
                    <a:pt x="47468" y="605915"/>
                  </a:lnTo>
                </a:path>
                <a:path w="95250" h="698500">
                  <a:moveTo>
                    <a:pt x="47468" y="575200"/>
                  </a:moveTo>
                  <a:lnTo>
                    <a:pt x="47468" y="544486"/>
                  </a:lnTo>
                </a:path>
                <a:path w="95250" h="698500">
                  <a:moveTo>
                    <a:pt x="47468" y="513771"/>
                  </a:moveTo>
                  <a:lnTo>
                    <a:pt x="47468" y="480264"/>
                  </a:lnTo>
                </a:path>
                <a:path w="95250" h="698500">
                  <a:moveTo>
                    <a:pt x="47468" y="449550"/>
                  </a:moveTo>
                  <a:lnTo>
                    <a:pt x="47468" y="418835"/>
                  </a:lnTo>
                </a:path>
                <a:path w="95250" h="698500">
                  <a:moveTo>
                    <a:pt x="47468" y="388120"/>
                  </a:moveTo>
                  <a:lnTo>
                    <a:pt x="47468" y="357406"/>
                  </a:lnTo>
                </a:path>
                <a:path w="95250" h="698500">
                  <a:moveTo>
                    <a:pt x="47468" y="326691"/>
                  </a:moveTo>
                  <a:lnTo>
                    <a:pt x="47468" y="295977"/>
                  </a:lnTo>
                </a:path>
                <a:path w="95250" h="698500">
                  <a:moveTo>
                    <a:pt x="47468" y="265262"/>
                  </a:moveTo>
                  <a:lnTo>
                    <a:pt x="47468" y="234547"/>
                  </a:lnTo>
                </a:path>
                <a:path w="95250" h="698500">
                  <a:moveTo>
                    <a:pt x="47468" y="201040"/>
                  </a:moveTo>
                  <a:lnTo>
                    <a:pt x="47468" y="170326"/>
                  </a:lnTo>
                </a:path>
                <a:path w="95250" h="698500">
                  <a:moveTo>
                    <a:pt x="47468" y="139611"/>
                  </a:moveTo>
                  <a:lnTo>
                    <a:pt x="47468" y="108897"/>
                  </a:lnTo>
                </a:path>
                <a:path w="95250" h="698500">
                  <a:moveTo>
                    <a:pt x="47468" y="78182"/>
                  </a:moveTo>
                  <a:lnTo>
                    <a:pt x="47468" y="47468"/>
                  </a:lnTo>
                </a:path>
                <a:path w="95250" h="698500">
                  <a:moveTo>
                    <a:pt x="47468" y="16753"/>
                  </a:moveTo>
                  <a:lnTo>
                    <a:pt x="47468" y="0"/>
                  </a:lnTo>
                </a:path>
                <a:path w="95250" h="698500">
                  <a:moveTo>
                    <a:pt x="94936" y="480264"/>
                  </a:moveTo>
                  <a:lnTo>
                    <a:pt x="94936" y="449550"/>
                  </a:lnTo>
                </a:path>
                <a:path w="95250" h="698500">
                  <a:moveTo>
                    <a:pt x="94936" y="418835"/>
                  </a:moveTo>
                  <a:lnTo>
                    <a:pt x="94936" y="388120"/>
                  </a:lnTo>
                </a:path>
                <a:path w="95250" h="698500">
                  <a:moveTo>
                    <a:pt x="94936" y="357406"/>
                  </a:moveTo>
                  <a:lnTo>
                    <a:pt x="94936" y="326691"/>
                  </a:lnTo>
                </a:path>
                <a:path w="95250" h="698500">
                  <a:moveTo>
                    <a:pt x="94936" y="295977"/>
                  </a:moveTo>
                  <a:lnTo>
                    <a:pt x="94936" y="265262"/>
                  </a:lnTo>
                </a:path>
                <a:path w="95250" h="698500">
                  <a:moveTo>
                    <a:pt x="94936" y="234547"/>
                  </a:moveTo>
                  <a:lnTo>
                    <a:pt x="94936" y="201040"/>
                  </a:lnTo>
                </a:path>
                <a:path w="95250" h="698500">
                  <a:moveTo>
                    <a:pt x="94936" y="170326"/>
                  </a:moveTo>
                  <a:lnTo>
                    <a:pt x="94936" y="139611"/>
                  </a:lnTo>
                </a:path>
                <a:path w="95250" h="698500">
                  <a:moveTo>
                    <a:pt x="94936" y="108897"/>
                  </a:moveTo>
                  <a:lnTo>
                    <a:pt x="94936" y="78182"/>
                  </a:lnTo>
                </a:path>
                <a:path w="95250" h="698500">
                  <a:moveTo>
                    <a:pt x="94936" y="47468"/>
                  </a:moveTo>
                  <a:lnTo>
                    <a:pt x="94936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17105238" y="1675341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418835"/>
                  </a:lnTo>
                </a:path>
                <a:path h="558800">
                  <a:moveTo>
                    <a:pt x="0" y="488641"/>
                  </a:moveTo>
                  <a:lnTo>
                    <a:pt x="0" y="558447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13561890" y="2624701"/>
              <a:ext cx="3870325" cy="882650"/>
            </a:xfrm>
            <a:custGeom>
              <a:avLst/>
              <a:gdLst/>
              <a:ahLst/>
              <a:cxnLst/>
              <a:rect l="l" t="t" r="r" b="b"/>
              <a:pathLst>
                <a:path w="3870325" h="882650">
                  <a:moveTo>
                    <a:pt x="0" y="22337"/>
                  </a:moveTo>
                  <a:lnTo>
                    <a:pt x="189872" y="22337"/>
                  </a:lnTo>
                </a:path>
                <a:path w="3870325" h="882650">
                  <a:moveTo>
                    <a:pt x="3870039" y="22337"/>
                  </a:moveTo>
                  <a:lnTo>
                    <a:pt x="3543347" y="22337"/>
                  </a:lnTo>
                  <a:lnTo>
                    <a:pt x="189872" y="22337"/>
                  </a:lnTo>
                </a:path>
                <a:path w="3870325" h="882650">
                  <a:moveTo>
                    <a:pt x="0" y="53052"/>
                  </a:moveTo>
                  <a:lnTo>
                    <a:pt x="189872" y="53052"/>
                  </a:lnTo>
                </a:path>
                <a:path w="3870325" h="882650">
                  <a:moveTo>
                    <a:pt x="3870039" y="53052"/>
                  </a:moveTo>
                  <a:lnTo>
                    <a:pt x="3543347" y="53052"/>
                  </a:lnTo>
                  <a:lnTo>
                    <a:pt x="189872" y="53052"/>
                  </a:lnTo>
                </a:path>
                <a:path w="3870325" h="882650">
                  <a:moveTo>
                    <a:pt x="0" y="83767"/>
                  </a:moveTo>
                  <a:lnTo>
                    <a:pt x="189872" y="83767"/>
                  </a:lnTo>
                </a:path>
                <a:path w="3870325" h="882650">
                  <a:moveTo>
                    <a:pt x="3870039" y="83767"/>
                  </a:moveTo>
                  <a:lnTo>
                    <a:pt x="3543347" y="83767"/>
                  </a:lnTo>
                  <a:lnTo>
                    <a:pt x="189872" y="83767"/>
                  </a:lnTo>
                </a:path>
                <a:path w="3870325" h="882650">
                  <a:moveTo>
                    <a:pt x="25130" y="86559"/>
                  </a:moveTo>
                  <a:lnTo>
                    <a:pt x="25130" y="83767"/>
                  </a:lnTo>
                </a:path>
                <a:path w="3870325" h="882650">
                  <a:moveTo>
                    <a:pt x="25130" y="53052"/>
                  </a:moveTo>
                  <a:lnTo>
                    <a:pt x="25130" y="22337"/>
                  </a:lnTo>
                </a:path>
                <a:path w="3870325" h="882650">
                  <a:moveTo>
                    <a:pt x="69805" y="83767"/>
                  </a:moveTo>
                  <a:lnTo>
                    <a:pt x="69805" y="53052"/>
                  </a:lnTo>
                </a:path>
                <a:path w="3870325" h="882650">
                  <a:moveTo>
                    <a:pt x="69805" y="22337"/>
                  </a:moveTo>
                  <a:lnTo>
                    <a:pt x="69805" y="0"/>
                  </a:lnTo>
                </a:path>
                <a:path w="3870325" h="882650">
                  <a:moveTo>
                    <a:pt x="117273" y="86559"/>
                  </a:moveTo>
                  <a:lnTo>
                    <a:pt x="117273" y="83767"/>
                  </a:lnTo>
                </a:path>
                <a:path w="3870325" h="882650">
                  <a:moveTo>
                    <a:pt x="117273" y="53052"/>
                  </a:moveTo>
                  <a:lnTo>
                    <a:pt x="117273" y="22337"/>
                  </a:lnTo>
                </a:path>
                <a:path w="3870325" h="882650">
                  <a:moveTo>
                    <a:pt x="164741" y="83767"/>
                  </a:moveTo>
                  <a:lnTo>
                    <a:pt x="164741" y="53052"/>
                  </a:lnTo>
                </a:path>
                <a:path w="3870325" h="882650">
                  <a:moveTo>
                    <a:pt x="164741" y="22337"/>
                  </a:moveTo>
                  <a:lnTo>
                    <a:pt x="164741" y="0"/>
                  </a:lnTo>
                </a:path>
                <a:path w="3870325" h="882650">
                  <a:moveTo>
                    <a:pt x="209417" y="86559"/>
                  </a:moveTo>
                  <a:lnTo>
                    <a:pt x="209417" y="83767"/>
                  </a:lnTo>
                </a:path>
                <a:path w="3870325" h="882650">
                  <a:moveTo>
                    <a:pt x="209417" y="53052"/>
                  </a:moveTo>
                  <a:lnTo>
                    <a:pt x="209417" y="22337"/>
                  </a:lnTo>
                </a:path>
                <a:path w="3870325" h="882650">
                  <a:moveTo>
                    <a:pt x="256885" y="83767"/>
                  </a:moveTo>
                  <a:lnTo>
                    <a:pt x="256885" y="53052"/>
                  </a:lnTo>
                </a:path>
                <a:path w="3870325" h="882650">
                  <a:moveTo>
                    <a:pt x="256885" y="22337"/>
                  </a:moveTo>
                  <a:lnTo>
                    <a:pt x="256885" y="0"/>
                  </a:lnTo>
                </a:path>
                <a:path w="3870325" h="882650">
                  <a:moveTo>
                    <a:pt x="304353" y="86559"/>
                  </a:moveTo>
                  <a:lnTo>
                    <a:pt x="304353" y="83767"/>
                  </a:lnTo>
                </a:path>
                <a:path w="3870325" h="882650">
                  <a:moveTo>
                    <a:pt x="304353" y="53052"/>
                  </a:moveTo>
                  <a:lnTo>
                    <a:pt x="304353" y="22337"/>
                  </a:lnTo>
                </a:path>
                <a:path w="3870325" h="882650">
                  <a:moveTo>
                    <a:pt x="349029" y="83767"/>
                  </a:moveTo>
                  <a:lnTo>
                    <a:pt x="349029" y="53052"/>
                  </a:lnTo>
                </a:path>
                <a:path w="3870325" h="882650">
                  <a:moveTo>
                    <a:pt x="349029" y="22337"/>
                  </a:moveTo>
                  <a:lnTo>
                    <a:pt x="349029" y="0"/>
                  </a:lnTo>
                </a:path>
                <a:path w="3870325" h="882650">
                  <a:moveTo>
                    <a:pt x="396497" y="86559"/>
                  </a:moveTo>
                  <a:lnTo>
                    <a:pt x="396497" y="83767"/>
                  </a:lnTo>
                </a:path>
                <a:path w="3870325" h="882650">
                  <a:moveTo>
                    <a:pt x="396497" y="53052"/>
                  </a:moveTo>
                  <a:lnTo>
                    <a:pt x="396497" y="22337"/>
                  </a:lnTo>
                </a:path>
                <a:path w="3870325" h="882650">
                  <a:moveTo>
                    <a:pt x="443965" y="83767"/>
                  </a:moveTo>
                  <a:lnTo>
                    <a:pt x="443965" y="53052"/>
                  </a:lnTo>
                </a:path>
                <a:path w="3870325" h="882650">
                  <a:moveTo>
                    <a:pt x="443965" y="22337"/>
                  </a:moveTo>
                  <a:lnTo>
                    <a:pt x="443965" y="0"/>
                  </a:lnTo>
                </a:path>
                <a:path w="3870325" h="882650">
                  <a:moveTo>
                    <a:pt x="491433" y="86559"/>
                  </a:moveTo>
                  <a:lnTo>
                    <a:pt x="491433" y="83767"/>
                  </a:lnTo>
                </a:path>
                <a:path w="3870325" h="882650">
                  <a:moveTo>
                    <a:pt x="491433" y="53052"/>
                  </a:moveTo>
                  <a:lnTo>
                    <a:pt x="491433" y="22337"/>
                  </a:lnTo>
                </a:path>
                <a:path w="3870325" h="882650">
                  <a:moveTo>
                    <a:pt x="536109" y="83767"/>
                  </a:moveTo>
                  <a:lnTo>
                    <a:pt x="536109" y="53052"/>
                  </a:lnTo>
                </a:path>
                <a:path w="3870325" h="882650">
                  <a:moveTo>
                    <a:pt x="536109" y="22337"/>
                  </a:moveTo>
                  <a:lnTo>
                    <a:pt x="536109" y="0"/>
                  </a:lnTo>
                </a:path>
                <a:path w="3870325" h="882650">
                  <a:moveTo>
                    <a:pt x="583577" y="86559"/>
                  </a:moveTo>
                  <a:lnTo>
                    <a:pt x="583577" y="83767"/>
                  </a:lnTo>
                </a:path>
                <a:path w="3870325" h="882650">
                  <a:moveTo>
                    <a:pt x="583577" y="53052"/>
                  </a:moveTo>
                  <a:lnTo>
                    <a:pt x="583577" y="22337"/>
                  </a:lnTo>
                </a:path>
                <a:path w="3870325" h="882650">
                  <a:moveTo>
                    <a:pt x="631045" y="83767"/>
                  </a:moveTo>
                  <a:lnTo>
                    <a:pt x="631045" y="53052"/>
                  </a:lnTo>
                </a:path>
                <a:path w="3870325" h="882650">
                  <a:moveTo>
                    <a:pt x="631045" y="22337"/>
                  </a:moveTo>
                  <a:lnTo>
                    <a:pt x="631045" y="0"/>
                  </a:lnTo>
                </a:path>
                <a:path w="3870325" h="882650">
                  <a:moveTo>
                    <a:pt x="675721" y="86559"/>
                  </a:moveTo>
                  <a:lnTo>
                    <a:pt x="675721" y="83767"/>
                  </a:lnTo>
                </a:path>
                <a:path w="3870325" h="882650">
                  <a:moveTo>
                    <a:pt x="675721" y="53052"/>
                  </a:moveTo>
                  <a:lnTo>
                    <a:pt x="675721" y="22337"/>
                  </a:lnTo>
                </a:path>
                <a:path w="3870325" h="882650">
                  <a:moveTo>
                    <a:pt x="723189" y="83767"/>
                  </a:moveTo>
                  <a:lnTo>
                    <a:pt x="723189" y="53052"/>
                  </a:lnTo>
                </a:path>
                <a:path w="3870325" h="882650">
                  <a:moveTo>
                    <a:pt x="723189" y="22337"/>
                  </a:moveTo>
                  <a:lnTo>
                    <a:pt x="723189" y="0"/>
                  </a:lnTo>
                </a:path>
                <a:path w="3870325" h="882650">
                  <a:moveTo>
                    <a:pt x="770657" y="86559"/>
                  </a:moveTo>
                  <a:lnTo>
                    <a:pt x="770657" y="83767"/>
                  </a:lnTo>
                </a:path>
                <a:path w="3870325" h="882650">
                  <a:moveTo>
                    <a:pt x="770657" y="53052"/>
                  </a:moveTo>
                  <a:lnTo>
                    <a:pt x="770657" y="22337"/>
                  </a:lnTo>
                </a:path>
                <a:path w="3870325" h="882650">
                  <a:moveTo>
                    <a:pt x="815332" y="83767"/>
                  </a:moveTo>
                  <a:lnTo>
                    <a:pt x="815332" y="53052"/>
                  </a:lnTo>
                </a:path>
                <a:path w="3870325" h="882650">
                  <a:moveTo>
                    <a:pt x="815332" y="22337"/>
                  </a:moveTo>
                  <a:lnTo>
                    <a:pt x="815332" y="0"/>
                  </a:lnTo>
                </a:path>
                <a:path w="3870325" h="882650">
                  <a:moveTo>
                    <a:pt x="862800" y="86559"/>
                  </a:moveTo>
                  <a:lnTo>
                    <a:pt x="862800" y="83767"/>
                  </a:lnTo>
                </a:path>
                <a:path w="3870325" h="882650">
                  <a:moveTo>
                    <a:pt x="862800" y="53052"/>
                  </a:moveTo>
                  <a:lnTo>
                    <a:pt x="862800" y="22337"/>
                  </a:lnTo>
                </a:path>
                <a:path w="3870325" h="882650">
                  <a:moveTo>
                    <a:pt x="910268" y="83767"/>
                  </a:moveTo>
                  <a:lnTo>
                    <a:pt x="910268" y="53052"/>
                  </a:lnTo>
                </a:path>
                <a:path w="3870325" h="882650">
                  <a:moveTo>
                    <a:pt x="910268" y="22337"/>
                  </a:moveTo>
                  <a:lnTo>
                    <a:pt x="910268" y="0"/>
                  </a:lnTo>
                </a:path>
                <a:path w="3870325" h="882650">
                  <a:moveTo>
                    <a:pt x="954944" y="86559"/>
                  </a:moveTo>
                  <a:lnTo>
                    <a:pt x="954944" y="83767"/>
                  </a:lnTo>
                </a:path>
                <a:path w="3870325" h="882650">
                  <a:moveTo>
                    <a:pt x="954944" y="53052"/>
                  </a:moveTo>
                  <a:lnTo>
                    <a:pt x="954944" y="22337"/>
                  </a:lnTo>
                </a:path>
                <a:path w="3870325" h="882650">
                  <a:moveTo>
                    <a:pt x="1002412" y="83767"/>
                  </a:moveTo>
                  <a:lnTo>
                    <a:pt x="1002412" y="53052"/>
                  </a:lnTo>
                </a:path>
                <a:path w="3870325" h="882650">
                  <a:moveTo>
                    <a:pt x="1002412" y="22337"/>
                  </a:moveTo>
                  <a:lnTo>
                    <a:pt x="1002412" y="0"/>
                  </a:lnTo>
                </a:path>
                <a:path w="3870325" h="882650">
                  <a:moveTo>
                    <a:pt x="1049880" y="86559"/>
                  </a:moveTo>
                  <a:lnTo>
                    <a:pt x="1049880" y="83767"/>
                  </a:lnTo>
                </a:path>
                <a:path w="3870325" h="882650">
                  <a:moveTo>
                    <a:pt x="1049880" y="53052"/>
                  </a:moveTo>
                  <a:lnTo>
                    <a:pt x="1049880" y="22337"/>
                  </a:lnTo>
                </a:path>
                <a:path w="3870325" h="882650">
                  <a:moveTo>
                    <a:pt x="1094556" y="83767"/>
                  </a:moveTo>
                  <a:lnTo>
                    <a:pt x="1094556" y="53052"/>
                  </a:lnTo>
                </a:path>
                <a:path w="3870325" h="882650">
                  <a:moveTo>
                    <a:pt x="1094556" y="22337"/>
                  </a:moveTo>
                  <a:lnTo>
                    <a:pt x="1094556" y="0"/>
                  </a:lnTo>
                </a:path>
                <a:path w="3870325" h="882650">
                  <a:moveTo>
                    <a:pt x="1142024" y="86559"/>
                  </a:moveTo>
                  <a:lnTo>
                    <a:pt x="1142024" y="83767"/>
                  </a:lnTo>
                </a:path>
                <a:path w="3870325" h="882650">
                  <a:moveTo>
                    <a:pt x="1142024" y="53052"/>
                  </a:moveTo>
                  <a:lnTo>
                    <a:pt x="1142024" y="22337"/>
                  </a:lnTo>
                </a:path>
                <a:path w="3870325" h="882650">
                  <a:moveTo>
                    <a:pt x="1189492" y="83767"/>
                  </a:moveTo>
                  <a:lnTo>
                    <a:pt x="1189492" y="53052"/>
                  </a:lnTo>
                </a:path>
                <a:path w="3870325" h="882650">
                  <a:moveTo>
                    <a:pt x="1189492" y="22337"/>
                  </a:moveTo>
                  <a:lnTo>
                    <a:pt x="1189492" y="0"/>
                  </a:lnTo>
                </a:path>
                <a:path w="3870325" h="882650">
                  <a:moveTo>
                    <a:pt x="1234168" y="86559"/>
                  </a:moveTo>
                  <a:lnTo>
                    <a:pt x="1234168" y="83767"/>
                  </a:lnTo>
                </a:path>
                <a:path w="3870325" h="882650">
                  <a:moveTo>
                    <a:pt x="1234168" y="53052"/>
                  </a:moveTo>
                  <a:lnTo>
                    <a:pt x="1234168" y="22337"/>
                  </a:lnTo>
                </a:path>
                <a:path w="3870325" h="882650">
                  <a:moveTo>
                    <a:pt x="1281636" y="83767"/>
                  </a:moveTo>
                  <a:lnTo>
                    <a:pt x="1281636" y="53052"/>
                  </a:lnTo>
                </a:path>
                <a:path w="3870325" h="882650">
                  <a:moveTo>
                    <a:pt x="1281636" y="22337"/>
                  </a:moveTo>
                  <a:lnTo>
                    <a:pt x="1281636" y="0"/>
                  </a:lnTo>
                </a:path>
                <a:path w="3870325" h="882650">
                  <a:moveTo>
                    <a:pt x="1329104" y="86559"/>
                  </a:moveTo>
                  <a:lnTo>
                    <a:pt x="1329104" y="83767"/>
                  </a:lnTo>
                </a:path>
                <a:path w="3870325" h="882650">
                  <a:moveTo>
                    <a:pt x="1329104" y="53052"/>
                  </a:moveTo>
                  <a:lnTo>
                    <a:pt x="1329104" y="22337"/>
                  </a:lnTo>
                </a:path>
                <a:path w="3870325" h="882650">
                  <a:moveTo>
                    <a:pt x="1373780" y="83767"/>
                  </a:moveTo>
                  <a:lnTo>
                    <a:pt x="1373780" y="53052"/>
                  </a:lnTo>
                </a:path>
                <a:path w="3870325" h="882650">
                  <a:moveTo>
                    <a:pt x="1373780" y="22337"/>
                  </a:moveTo>
                  <a:lnTo>
                    <a:pt x="1373780" y="0"/>
                  </a:lnTo>
                </a:path>
                <a:path w="3870325" h="882650">
                  <a:moveTo>
                    <a:pt x="1421248" y="86559"/>
                  </a:moveTo>
                  <a:lnTo>
                    <a:pt x="1421248" y="83767"/>
                  </a:lnTo>
                </a:path>
                <a:path w="3870325" h="882650">
                  <a:moveTo>
                    <a:pt x="1421248" y="53052"/>
                  </a:moveTo>
                  <a:lnTo>
                    <a:pt x="1421248" y="22337"/>
                  </a:lnTo>
                </a:path>
                <a:path w="3870325" h="882650">
                  <a:moveTo>
                    <a:pt x="1468716" y="83767"/>
                  </a:moveTo>
                  <a:lnTo>
                    <a:pt x="1468716" y="53052"/>
                  </a:lnTo>
                </a:path>
                <a:path w="3870325" h="882650">
                  <a:moveTo>
                    <a:pt x="1468716" y="22337"/>
                  </a:moveTo>
                  <a:lnTo>
                    <a:pt x="1468716" y="0"/>
                  </a:lnTo>
                </a:path>
                <a:path w="3870325" h="882650">
                  <a:moveTo>
                    <a:pt x="1513391" y="86559"/>
                  </a:moveTo>
                  <a:lnTo>
                    <a:pt x="1513391" y="83767"/>
                  </a:lnTo>
                </a:path>
                <a:path w="3870325" h="882650">
                  <a:moveTo>
                    <a:pt x="1513391" y="53052"/>
                  </a:moveTo>
                  <a:lnTo>
                    <a:pt x="1513391" y="22337"/>
                  </a:lnTo>
                </a:path>
                <a:path w="3870325" h="882650">
                  <a:moveTo>
                    <a:pt x="1560859" y="83767"/>
                  </a:moveTo>
                  <a:lnTo>
                    <a:pt x="1560859" y="53052"/>
                  </a:lnTo>
                </a:path>
                <a:path w="3870325" h="882650">
                  <a:moveTo>
                    <a:pt x="1560859" y="22337"/>
                  </a:moveTo>
                  <a:lnTo>
                    <a:pt x="1560859" y="0"/>
                  </a:lnTo>
                </a:path>
                <a:path w="3870325" h="882650">
                  <a:moveTo>
                    <a:pt x="1608327" y="86559"/>
                  </a:moveTo>
                  <a:lnTo>
                    <a:pt x="1608327" y="83767"/>
                  </a:lnTo>
                </a:path>
                <a:path w="3870325" h="882650">
                  <a:moveTo>
                    <a:pt x="1608327" y="53052"/>
                  </a:moveTo>
                  <a:lnTo>
                    <a:pt x="1608327" y="22337"/>
                  </a:lnTo>
                </a:path>
                <a:path w="3870325" h="882650">
                  <a:moveTo>
                    <a:pt x="1653003" y="83767"/>
                  </a:moveTo>
                  <a:lnTo>
                    <a:pt x="1653003" y="53052"/>
                  </a:lnTo>
                </a:path>
                <a:path w="3870325" h="882650">
                  <a:moveTo>
                    <a:pt x="1653003" y="22337"/>
                  </a:moveTo>
                  <a:lnTo>
                    <a:pt x="1653003" y="0"/>
                  </a:lnTo>
                </a:path>
                <a:path w="3870325" h="882650">
                  <a:moveTo>
                    <a:pt x="1700471" y="86559"/>
                  </a:moveTo>
                  <a:lnTo>
                    <a:pt x="1700471" y="83767"/>
                  </a:lnTo>
                </a:path>
                <a:path w="3870325" h="882650">
                  <a:moveTo>
                    <a:pt x="1700471" y="53052"/>
                  </a:moveTo>
                  <a:lnTo>
                    <a:pt x="1700471" y="22337"/>
                  </a:lnTo>
                </a:path>
                <a:path w="3870325" h="882650">
                  <a:moveTo>
                    <a:pt x="1747939" y="83767"/>
                  </a:moveTo>
                  <a:lnTo>
                    <a:pt x="1747939" y="53052"/>
                  </a:lnTo>
                </a:path>
                <a:path w="3870325" h="882650">
                  <a:moveTo>
                    <a:pt x="1747939" y="22337"/>
                  </a:moveTo>
                  <a:lnTo>
                    <a:pt x="1747939" y="0"/>
                  </a:lnTo>
                </a:path>
                <a:path w="3870325" h="882650">
                  <a:moveTo>
                    <a:pt x="1792615" y="86559"/>
                  </a:moveTo>
                  <a:lnTo>
                    <a:pt x="1792615" y="83767"/>
                  </a:lnTo>
                </a:path>
                <a:path w="3870325" h="882650">
                  <a:moveTo>
                    <a:pt x="1792615" y="53052"/>
                  </a:moveTo>
                  <a:lnTo>
                    <a:pt x="1792615" y="22337"/>
                  </a:lnTo>
                </a:path>
                <a:path w="3870325" h="882650">
                  <a:moveTo>
                    <a:pt x="1840083" y="83767"/>
                  </a:moveTo>
                  <a:lnTo>
                    <a:pt x="1840083" y="53052"/>
                  </a:lnTo>
                </a:path>
                <a:path w="3870325" h="882650">
                  <a:moveTo>
                    <a:pt x="1840083" y="22337"/>
                  </a:moveTo>
                  <a:lnTo>
                    <a:pt x="1840083" y="0"/>
                  </a:lnTo>
                </a:path>
                <a:path w="3870325" h="882650">
                  <a:moveTo>
                    <a:pt x="1887551" y="86559"/>
                  </a:moveTo>
                  <a:lnTo>
                    <a:pt x="1887551" y="83767"/>
                  </a:lnTo>
                </a:path>
                <a:path w="3870325" h="882650">
                  <a:moveTo>
                    <a:pt x="1887551" y="53052"/>
                  </a:moveTo>
                  <a:lnTo>
                    <a:pt x="1887551" y="22337"/>
                  </a:lnTo>
                </a:path>
                <a:path w="3870325" h="882650">
                  <a:moveTo>
                    <a:pt x="1935019" y="83767"/>
                  </a:moveTo>
                  <a:lnTo>
                    <a:pt x="1935019" y="53052"/>
                  </a:lnTo>
                </a:path>
                <a:path w="3870325" h="882650">
                  <a:moveTo>
                    <a:pt x="1935019" y="22337"/>
                  </a:moveTo>
                  <a:lnTo>
                    <a:pt x="1935019" y="0"/>
                  </a:lnTo>
                </a:path>
                <a:path w="3870325" h="882650">
                  <a:moveTo>
                    <a:pt x="1979695" y="86559"/>
                  </a:moveTo>
                  <a:lnTo>
                    <a:pt x="1979695" y="83767"/>
                  </a:lnTo>
                </a:path>
                <a:path w="3870325" h="882650">
                  <a:moveTo>
                    <a:pt x="1979695" y="53052"/>
                  </a:moveTo>
                  <a:lnTo>
                    <a:pt x="1979695" y="22337"/>
                  </a:lnTo>
                </a:path>
                <a:path w="3870325" h="882650">
                  <a:moveTo>
                    <a:pt x="2027163" y="83767"/>
                  </a:moveTo>
                  <a:lnTo>
                    <a:pt x="2027163" y="53052"/>
                  </a:lnTo>
                </a:path>
                <a:path w="3870325" h="882650">
                  <a:moveTo>
                    <a:pt x="2027163" y="22337"/>
                  </a:moveTo>
                  <a:lnTo>
                    <a:pt x="2027163" y="0"/>
                  </a:lnTo>
                </a:path>
                <a:path w="3870325" h="882650">
                  <a:moveTo>
                    <a:pt x="2074631" y="86559"/>
                  </a:moveTo>
                  <a:lnTo>
                    <a:pt x="2074631" y="83767"/>
                  </a:lnTo>
                </a:path>
                <a:path w="3870325" h="882650">
                  <a:moveTo>
                    <a:pt x="2074631" y="53052"/>
                  </a:moveTo>
                  <a:lnTo>
                    <a:pt x="2074631" y="22337"/>
                  </a:lnTo>
                </a:path>
                <a:path w="3870325" h="882650">
                  <a:moveTo>
                    <a:pt x="2119307" y="83767"/>
                  </a:moveTo>
                  <a:lnTo>
                    <a:pt x="2119307" y="53052"/>
                  </a:lnTo>
                </a:path>
                <a:path w="3870325" h="882650">
                  <a:moveTo>
                    <a:pt x="2119307" y="22337"/>
                  </a:moveTo>
                  <a:lnTo>
                    <a:pt x="2119307" y="0"/>
                  </a:lnTo>
                </a:path>
                <a:path w="3870325" h="882650">
                  <a:moveTo>
                    <a:pt x="2166775" y="86559"/>
                  </a:moveTo>
                  <a:lnTo>
                    <a:pt x="2166775" y="83767"/>
                  </a:lnTo>
                </a:path>
                <a:path w="3870325" h="882650">
                  <a:moveTo>
                    <a:pt x="2166775" y="53052"/>
                  </a:moveTo>
                  <a:lnTo>
                    <a:pt x="2166775" y="22337"/>
                  </a:lnTo>
                </a:path>
                <a:path w="3870325" h="882650">
                  <a:moveTo>
                    <a:pt x="2214243" y="83767"/>
                  </a:moveTo>
                  <a:lnTo>
                    <a:pt x="2214243" y="53052"/>
                  </a:lnTo>
                </a:path>
                <a:path w="3870325" h="882650">
                  <a:moveTo>
                    <a:pt x="2214243" y="22337"/>
                  </a:moveTo>
                  <a:lnTo>
                    <a:pt x="2214243" y="0"/>
                  </a:lnTo>
                </a:path>
                <a:path w="3870325" h="882650">
                  <a:moveTo>
                    <a:pt x="2258918" y="86559"/>
                  </a:moveTo>
                  <a:lnTo>
                    <a:pt x="2258918" y="83767"/>
                  </a:lnTo>
                </a:path>
                <a:path w="3870325" h="882650">
                  <a:moveTo>
                    <a:pt x="2258918" y="53052"/>
                  </a:moveTo>
                  <a:lnTo>
                    <a:pt x="2258918" y="22337"/>
                  </a:lnTo>
                </a:path>
                <a:path w="3870325" h="882650">
                  <a:moveTo>
                    <a:pt x="2306386" y="83767"/>
                  </a:moveTo>
                  <a:lnTo>
                    <a:pt x="2306386" y="53052"/>
                  </a:lnTo>
                </a:path>
                <a:path w="3870325" h="882650">
                  <a:moveTo>
                    <a:pt x="2306386" y="22337"/>
                  </a:moveTo>
                  <a:lnTo>
                    <a:pt x="2306386" y="0"/>
                  </a:lnTo>
                </a:path>
                <a:path w="3870325" h="882650">
                  <a:moveTo>
                    <a:pt x="2353854" y="86559"/>
                  </a:moveTo>
                  <a:lnTo>
                    <a:pt x="2353854" y="83767"/>
                  </a:lnTo>
                </a:path>
                <a:path w="3870325" h="882650">
                  <a:moveTo>
                    <a:pt x="2353854" y="53052"/>
                  </a:moveTo>
                  <a:lnTo>
                    <a:pt x="2353854" y="22337"/>
                  </a:lnTo>
                </a:path>
                <a:path w="3870325" h="882650">
                  <a:moveTo>
                    <a:pt x="2398530" y="83767"/>
                  </a:moveTo>
                  <a:lnTo>
                    <a:pt x="2398530" y="53052"/>
                  </a:lnTo>
                </a:path>
                <a:path w="3870325" h="882650">
                  <a:moveTo>
                    <a:pt x="2398530" y="22337"/>
                  </a:moveTo>
                  <a:lnTo>
                    <a:pt x="2398530" y="0"/>
                  </a:lnTo>
                </a:path>
                <a:path w="3870325" h="882650">
                  <a:moveTo>
                    <a:pt x="2445998" y="86559"/>
                  </a:moveTo>
                  <a:lnTo>
                    <a:pt x="2445998" y="83767"/>
                  </a:lnTo>
                </a:path>
                <a:path w="3870325" h="882650">
                  <a:moveTo>
                    <a:pt x="2445998" y="53052"/>
                  </a:moveTo>
                  <a:lnTo>
                    <a:pt x="2445998" y="22337"/>
                  </a:lnTo>
                </a:path>
                <a:path w="3870325" h="882650">
                  <a:moveTo>
                    <a:pt x="2493466" y="83767"/>
                  </a:moveTo>
                  <a:lnTo>
                    <a:pt x="2493466" y="53052"/>
                  </a:lnTo>
                </a:path>
                <a:path w="3870325" h="882650">
                  <a:moveTo>
                    <a:pt x="2493466" y="22337"/>
                  </a:moveTo>
                  <a:lnTo>
                    <a:pt x="2493466" y="0"/>
                  </a:lnTo>
                </a:path>
                <a:path w="3870325" h="882650">
                  <a:moveTo>
                    <a:pt x="2538142" y="86559"/>
                  </a:moveTo>
                  <a:lnTo>
                    <a:pt x="2538142" y="83767"/>
                  </a:lnTo>
                </a:path>
                <a:path w="3870325" h="882650">
                  <a:moveTo>
                    <a:pt x="2538142" y="53052"/>
                  </a:moveTo>
                  <a:lnTo>
                    <a:pt x="2538142" y="22337"/>
                  </a:lnTo>
                </a:path>
                <a:path w="3870325" h="882650">
                  <a:moveTo>
                    <a:pt x="2585610" y="83767"/>
                  </a:moveTo>
                  <a:lnTo>
                    <a:pt x="2585610" y="53052"/>
                  </a:lnTo>
                </a:path>
                <a:path w="3870325" h="882650">
                  <a:moveTo>
                    <a:pt x="2585610" y="22337"/>
                  </a:moveTo>
                  <a:lnTo>
                    <a:pt x="2585610" y="0"/>
                  </a:lnTo>
                </a:path>
                <a:path w="3870325" h="882650">
                  <a:moveTo>
                    <a:pt x="2633078" y="86559"/>
                  </a:moveTo>
                  <a:lnTo>
                    <a:pt x="2633078" y="83767"/>
                  </a:lnTo>
                </a:path>
                <a:path w="3870325" h="882650">
                  <a:moveTo>
                    <a:pt x="2633078" y="53052"/>
                  </a:moveTo>
                  <a:lnTo>
                    <a:pt x="2633078" y="22337"/>
                  </a:lnTo>
                </a:path>
                <a:path w="3870325" h="882650">
                  <a:moveTo>
                    <a:pt x="2677754" y="83767"/>
                  </a:moveTo>
                  <a:lnTo>
                    <a:pt x="2677754" y="53052"/>
                  </a:lnTo>
                </a:path>
                <a:path w="3870325" h="882650">
                  <a:moveTo>
                    <a:pt x="2677754" y="22337"/>
                  </a:moveTo>
                  <a:lnTo>
                    <a:pt x="2677754" y="0"/>
                  </a:lnTo>
                </a:path>
                <a:path w="3870325" h="882650">
                  <a:moveTo>
                    <a:pt x="2725222" y="86559"/>
                  </a:moveTo>
                  <a:lnTo>
                    <a:pt x="2725222" y="83767"/>
                  </a:lnTo>
                </a:path>
                <a:path w="3870325" h="882650">
                  <a:moveTo>
                    <a:pt x="2725222" y="53052"/>
                  </a:moveTo>
                  <a:lnTo>
                    <a:pt x="2725222" y="22337"/>
                  </a:lnTo>
                </a:path>
                <a:path w="3870325" h="882650">
                  <a:moveTo>
                    <a:pt x="2772690" y="83767"/>
                  </a:moveTo>
                  <a:lnTo>
                    <a:pt x="2772690" y="53052"/>
                  </a:lnTo>
                </a:path>
                <a:path w="3870325" h="882650">
                  <a:moveTo>
                    <a:pt x="2772690" y="22337"/>
                  </a:moveTo>
                  <a:lnTo>
                    <a:pt x="2772690" y="0"/>
                  </a:lnTo>
                </a:path>
                <a:path w="3870325" h="882650">
                  <a:moveTo>
                    <a:pt x="2817366" y="86559"/>
                  </a:moveTo>
                  <a:lnTo>
                    <a:pt x="2817366" y="83767"/>
                  </a:lnTo>
                </a:path>
                <a:path w="3870325" h="882650">
                  <a:moveTo>
                    <a:pt x="2817366" y="53052"/>
                  </a:moveTo>
                  <a:lnTo>
                    <a:pt x="2817366" y="22337"/>
                  </a:lnTo>
                </a:path>
                <a:path w="3870325" h="882650">
                  <a:moveTo>
                    <a:pt x="2864834" y="83767"/>
                  </a:moveTo>
                  <a:lnTo>
                    <a:pt x="2864834" y="53052"/>
                  </a:lnTo>
                </a:path>
                <a:path w="3870325" h="882650">
                  <a:moveTo>
                    <a:pt x="2864834" y="22337"/>
                  </a:moveTo>
                  <a:lnTo>
                    <a:pt x="2864834" y="0"/>
                  </a:lnTo>
                </a:path>
                <a:path w="3870325" h="882650">
                  <a:moveTo>
                    <a:pt x="2912302" y="86559"/>
                  </a:moveTo>
                  <a:lnTo>
                    <a:pt x="2912302" y="83767"/>
                  </a:lnTo>
                </a:path>
                <a:path w="3870325" h="882650">
                  <a:moveTo>
                    <a:pt x="2912302" y="53052"/>
                  </a:moveTo>
                  <a:lnTo>
                    <a:pt x="2912302" y="22337"/>
                  </a:lnTo>
                </a:path>
                <a:path w="3870325" h="882650">
                  <a:moveTo>
                    <a:pt x="2956977" y="83767"/>
                  </a:moveTo>
                  <a:lnTo>
                    <a:pt x="2956977" y="53052"/>
                  </a:lnTo>
                </a:path>
                <a:path w="3870325" h="882650">
                  <a:moveTo>
                    <a:pt x="2956977" y="22337"/>
                  </a:moveTo>
                  <a:lnTo>
                    <a:pt x="2956977" y="0"/>
                  </a:lnTo>
                </a:path>
                <a:path w="3870325" h="882650">
                  <a:moveTo>
                    <a:pt x="3004445" y="86559"/>
                  </a:moveTo>
                  <a:lnTo>
                    <a:pt x="3004445" y="83767"/>
                  </a:lnTo>
                </a:path>
                <a:path w="3870325" h="882650">
                  <a:moveTo>
                    <a:pt x="3004445" y="53052"/>
                  </a:moveTo>
                  <a:lnTo>
                    <a:pt x="3004445" y="22337"/>
                  </a:lnTo>
                </a:path>
                <a:path w="3870325" h="882650">
                  <a:moveTo>
                    <a:pt x="3051913" y="83767"/>
                  </a:moveTo>
                  <a:lnTo>
                    <a:pt x="3051913" y="53052"/>
                  </a:lnTo>
                </a:path>
                <a:path w="3870325" h="882650">
                  <a:moveTo>
                    <a:pt x="3051913" y="22337"/>
                  </a:moveTo>
                  <a:lnTo>
                    <a:pt x="3051913" y="0"/>
                  </a:lnTo>
                </a:path>
                <a:path w="3870325" h="882650">
                  <a:moveTo>
                    <a:pt x="3096589" y="86559"/>
                  </a:moveTo>
                  <a:lnTo>
                    <a:pt x="3096589" y="83767"/>
                  </a:lnTo>
                </a:path>
                <a:path w="3870325" h="882650">
                  <a:moveTo>
                    <a:pt x="3096589" y="53052"/>
                  </a:moveTo>
                  <a:lnTo>
                    <a:pt x="3096589" y="22337"/>
                  </a:lnTo>
                </a:path>
                <a:path w="3870325" h="882650">
                  <a:moveTo>
                    <a:pt x="3144057" y="83767"/>
                  </a:moveTo>
                  <a:lnTo>
                    <a:pt x="3144057" y="53052"/>
                  </a:lnTo>
                </a:path>
                <a:path w="3870325" h="882650">
                  <a:moveTo>
                    <a:pt x="3144057" y="22337"/>
                  </a:moveTo>
                  <a:lnTo>
                    <a:pt x="3144057" y="0"/>
                  </a:lnTo>
                </a:path>
                <a:path w="3870325" h="882650">
                  <a:moveTo>
                    <a:pt x="3191525" y="86559"/>
                  </a:moveTo>
                  <a:lnTo>
                    <a:pt x="3191525" y="83767"/>
                  </a:lnTo>
                </a:path>
                <a:path w="3870325" h="882650">
                  <a:moveTo>
                    <a:pt x="3191525" y="53052"/>
                  </a:moveTo>
                  <a:lnTo>
                    <a:pt x="3191525" y="22337"/>
                  </a:lnTo>
                </a:path>
                <a:path w="3870325" h="882650">
                  <a:moveTo>
                    <a:pt x="3236201" y="83767"/>
                  </a:moveTo>
                  <a:lnTo>
                    <a:pt x="3236201" y="53052"/>
                  </a:lnTo>
                </a:path>
                <a:path w="3870325" h="882650">
                  <a:moveTo>
                    <a:pt x="3236201" y="22337"/>
                  </a:moveTo>
                  <a:lnTo>
                    <a:pt x="3236201" y="0"/>
                  </a:lnTo>
                </a:path>
                <a:path w="3870325" h="882650">
                  <a:moveTo>
                    <a:pt x="3283669" y="86559"/>
                  </a:moveTo>
                  <a:lnTo>
                    <a:pt x="3283669" y="83767"/>
                  </a:lnTo>
                </a:path>
                <a:path w="3870325" h="882650">
                  <a:moveTo>
                    <a:pt x="3283669" y="53052"/>
                  </a:moveTo>
                  <a:lnTo>
                    <a:pt x="3283669" y="22337"/>
                  </a:lnTo>
                </a:path>
                <a:path w="3870325" h="882650">
                  <a:moveTo>
                    <a:pt x="3331137" y="83767"/>
                  </a:moveTo>
                  <a:lnTo>
                    <a:pt x="3331137" y="53052"/>
                  </a:lnTo>
                </a:path>
                <a:path w="3870325" h="882650">
                  <a:moveTo>
                    <a:pt x="3331137" y="22337"/>
                  </a:moveTo>
                  <a:lnTo>
                    <a:pt x="3331137" y="0"/>
                  </a:lnTo>
                </a:path>
                <a:path w="3870325" h="882650">
                  <a:moveTo>
                    <a:pt x="3378605" y="86559"/>
                  </a:moveTo>
                  <a:lnTo>
                    <a:pt x="3378605" y="83767"/>
                  </a:lnTo>
                </a:path>
                <a:path w="3870325" h="882650">
                  <a:moveTo>
                    <a:pt x="3378605" y="53052"/>
                  </a:moveTo>
                  <a:lnTo>
                    <a:pt x="3378605" y="22337"/>
                  </a:lnTo>
                </a:path>
                <a:path w="3870325" h="882650">
                  <a:moveTo>
                    <a:pt x="3423281" y="83767"/>
                  </a:moveTo>
                  <a:lnTo>
                    <a:pt x="3423281" y="53052"/>
                  </a:lnTo>
                </a:path>
                <a:path w="3870325" h="882650">
                  <a:moveTo>
                    <a:pt x="3423281" y="22337"/>
                  </a:moveTo>
                  <a:lnTo>
                    <a:pt x="3423281" y="0"/>
                  </a:lnTo>
                </a:path>
                <a:path w="3870325" h="882650">
                  <a:moveTo>
                    <a:pt x="3470749" y="86559"/>
                  </a:moveTo>
                  <a:lnTo>
                    <a:pt x="3470749" y="83767"/>
                  </a:lnTo>
                </a:path>
                <a:path w="3870325" h="882650">
                  <a:moveTo>
                    <a:pt x="3470749" y="53052"/>
                  </a:moveTo>
                  <a:lnTo>
                    <a:pt x="3470749" y="22337"/>
                  </a:lnTo>
                </a:path>
                <a:path w="3870325" h="882650">
                  <a:moveTo>
                    <a:pt x="3518217" y="83767"/>
                  </a:moveTo>
                  <a:lnTo>
                    <a:pt x="3518217" y="53052"/>
                  </a:lnTo>
                </a:path>
                <a:path w="3870325" h="882650">
                  <a:moveTo>
                    <a:pt x="3518217" y="22337"/>
                  </a:moveTo>
                  <a:lnTo>
                    <a:pt x="3518217" y="0"/>
                  </a:lnTo>
                </a:path>
                <a:path w="3870325" h="882650">
                  <a:moveTo>
                    <a:pt x="3562893" y="86559"/>
                  </a:moveTo>
                  <a:lnTo>
                    <a:pt x="3562893" y="83767"/>
                  </a:lnTo>
                </a:path>
                <a:path w="3870325" h="882650">
                  <a:moveTo>
                    <a:pt x="3562893" y="53052"/>
                  </a:moveTo>
                  <a:lnTo>
                    <a:pt x="3562893" y="22337"/>
                  </a:lnTo>
                </a:path>
                <a:path w="3870325" h="882650">
                  <a:moveTo>
                    <a:pt x="3610361" y="83767"/>
                  </a:moveTo>
                  <a:lnTo>
                    <a:pt x="3610361" y="53052"/>
                  </a:lnTo>
                </a:path>
                <a:path w="3870325" h="882650">
                  <a:moveTo>
                    <a:pt x="3610361" y="22337"/>
                  </a:moveTo>
                  <a:lnTo>
                    <a:pt x="3610361" y="0"/>
                  </a:lnTo>
                </a:path>
                <a:path w="3870325" h="882650">
                  <a:moveTo>
                    <a:pt x="3657829" y="86559"/>
                  </a:moveTo>
                  <a:lnTo>
                    <a:pt x="3657829" y="83767"/>
                  </a:lnTo>
                </a:path>
                <a:path w="3870325" h="882650">
                  <a:moveTo>
                    <a:pt x="3657829" y="53052"/>
                  </a:moveTo>
                  <a:lnTo>
                    <a:pt x="3657829" y="22337"/>
                  </a:lnTo>
                </a:path>
                <a:path w="3870325" h="882650">
                  <a:moveTo>
                    <a:pt x="3702504" y="83767"/>
                  </a:moveTo>
                  <a:lnTo>
                    <a:pt x="3702504" y="53052"/>
                  </a:lnTo>
                </a:path>
                <a:path w="3870325" h="882650">
                  <a:moveTo>
                    <a:pt x="3702504" y="22337"/>
                  </a:moveTo>
                  <a:lnTo>
                    <a:pt x="3702504" y="0"/>
                  </a:lnTo>
                </a:path>
                <a:path w="3870325" h="882650">
                  <a:moveTo>
                    <a:pt x="3749972" y="86559"/>
                  </a:moveTo>
                  <a:lnTo>
                    <a:pt x="3749972" y="83767"/>
                  </a:lnTo>
                </a:path>
                <a:path w="3870325" h="882650">
                  <a:moveTo>
                    <a:pt x="3749972" y="53052"/>
                  </a:moveTo>
                  <a:lnTo>
                    <a:pt x="3749972" y="22337"/>
                  </a:lnTo>
                </a:path>
                <a:path w="3870325" h="882650">
                  <a:moveTo>
                    <a:pt x="3797441" y="83767"/>
                  </a:moveTo>
                  <a:lnTo>
                    <a:pt x="3797441" y="53052"/>
                  </a:lnTo>
                </a:path>
                <a:path w="3870325" h="882650">
                  <a:moveTo>
                    <a:pt x="3797441" y="22337"/>
                  </a:moveTo>
                  <a:lnTo>
                    <a:pt x="3797441" y="0"/>
                  </a:lnTo>
                </a:path>
                <a:path w="3870325" h="882650">
                  <a:moveTo>
                    <a:pt x="3842116" y="86559"/>
                  </a:moveTo>
                  <a:lnTo>
                    <a:pt x="3842116" y="83767"/>
                  </a:lnTo>
                </a:path>
                <a:path w="3870325" h="882650">
                  <a:moveTo>
                    <a:pt x="3842116" y="53052"/>
                  </a:moveTo>
                  <a:lnTo>
                    <a:pt x="3842116" y="22337"/>
                  </a:lnTo>
                </a:path>
                <a:path w="3870325" h="882650">
                  <a:moveTo>
                    <a:pt x="0" y="145196"/>
                  </a:moveTo>
                  <a:lnTo>
                    <a:pt x="189872" y="145196"/>
                  </a:lnTo>
                </a:path>
                <a:path w="3870325" h="882650">
                  <a:moveTo>
                    <a:pt x="189872" y="145196"/>
                  </a:moveTo>
                  <a:lnTo>
                    <a:pt x="700851" y="145196"/>
                  </a:lnTo>
                </a:path>
                <a:path w="3870325" h="882650">
                  <a:moveTo>
                    <a:pt x="0" y="175910"/>
                  </a:moveTo>
                  <a:lnTo>
                    <a:pt x="189872" y="175910"/>
                  </a:lnTo>
                </a:path>
                <a:path w="3870325" h="882650">
                  <a:moveTo>
                    <a:pt x="189872" y="175910"/>
                  </a:moveTo>
                  <a:lnTo>
                    <a:pt x="700851" y="175910"/>
                  </a:lnTo>
                </a:path>
                <a:path w="3870325" h="882650">
                  <a:moveTo>
                    <a:pt x="0" y="206625"/>
                  </a:moveTo>
                  <a:lnTo>
                    <a:pt x="189872" y="206625"/>
                  </a:lnTo>
                </a:path>
                <a:path w="3870325" h="882650">
                  <a:moveTo>
                    <a:pt x="189872" y="206625"/>
                  </a:moveTo>
                  <a:lnTo>
                    <a:pt x="700851" y="206625"/>
                  </a:lnTo>
                </a:path>
                <a:path w="3870325" h="882650">
                  <a:moveTo>
                    <a:pt x="0" y="240132"/>
                  </a:moveTo>
                  <a:lnTo>
                    <a:pt x="189872" y="240132"/>
                  </a:lnTo>
                </a:path>
                <a:path w="3870325" h="882650">
                  <a:moveTo>
                    <a:pt x="189872" y="240132"/>
                  </a:moveTo>
                  <a:lnTo>
                    <a:pt x="700851" y="240132"/>
                  </a:lnTo>
                </a:path>
                <a:path w="3870325" h="882650">
                  <a:moveTo>
                    <a:pt x="0" y="270846"/>
                  </a:moveTo>
                  <a:lnTo>
                    <a:pt x="189872" y="270846"/>
                  </a:lnTo>
                </a:path>
                <a:path w="3870325" h="882650">
                  <a:moveTo>
                    <a:pt x="189872" y="270846"/>
                  </a:moveTo>
                  <a:lnTo>
                    <a:pt x="748319" y="270846"/>
                  </a:lnTo>
                </a:path>
                <a:path w="3870325" h="882650">
                  <a:moveTo>
                    <a:pt x="0" y="301561"/>
                  </a:moveTo>
                  <a:lnTo>
                    <a:pt x="189872" y="301561"/>
                  </a:lnTo>
                </a:path>
                <a:path w="3870325" h="882650">
                  <a:moveTo>
                    <a:pt x="189872" y="301561"/>
                  </a:moveTo>
                  <a:lnTo>
                    <a:pt x="748319" y="301561"/>
                  </a:lnTo>
                </a:path>
                <a:path w="3870325" h="882650">
                  <a:moveTo>
                    <a:pt x="0" y="332276"/>
                  </a:moveTo>
                  <a:lnTo>
                    <a:pt x="189872" y="332276"/>
                  </a:lnTo>
                </a:path>
                <a:path w="3870325" h="882650">
                  <a:moveTo>
                    <a:pt x="189872" y="332276"/>
                  </a:moveTo>
                  <a:lnTo>
                    <a:pt x="748319" y="332276"/>
                  </a:lnTo>
                </a:path>
                <a:path w="3870325" h="882650">
                  <a:moveTo>
                    <a:pt x="0" y="362990"/>
                  </a:moveTo>
                  <a:lnTo>
                    <a:pt x="189872" y="362990"/>
                  </a:lnTo>
                </a:path>
                <a:path w="3870325" h="882650">
                  <a:moveTo>
                    <a:pt x="189872" y="362990"/>
                  </a:moveTo>
                  <a:lnTo>
                    <a:pt x="748319" y="362990"/>
                  </a:lnTo>
                </a:path>
                <a:path w="3870325" h="882650">
                  <a:moveTo>
                    <a:pt x="0" y="393705"/>
                  </a:moveTo>
                  <a:lnTo>
                    <a:pt x="189872" y="393705"/>
                  </a:lnTo>
                </a:path>
                <a:path w="3870325" h="882650">
                  <a:moveTo>
                    <a:pt x="189872" y="393705"/>
                  </a:moveTo>
                  <a:lnTo>
                    <a:pt x="748319" y="393705"/>
                  </a:lnTo>
                </a:path>
                <a:path w="3870325" h="882650">
                  <a:moveTo>
                    <a:pt x="0" y="424419"/>
                  </a:moveTo>
                  <a:lnTo>
                    <a:pt x="189872" y="424419"/>
                  </a:lnTo>
                </a:path>
                <a:path w="3870325" h="882650">
                  <a:moveTo>
                    <a:pt x="189872" y="424419"/>
                  </a:moveTo>
                  <a:lnTo>
                    <a:pt x="748319" y="424419"/>
                  </a:lnTo>
                </a:path>
                <a:path w="3870325" h="882650">
                  <a:moveTo>
                    <a:pt x="0" y="455134"/>
                  </a:moveTo>
                  <a:lnTo>
                    <a:pt x="189872" y="455134"/>
                  </a:lnTo>
                </a:path>
                <a:path w="3870325" h="882650">
                  <a:moveTo>
                    <a:pt x="189872" y="455134"/>
                  </a:moveTo>
                  <a:lnTo>
                    <a:pt x="748319" y="455134"/>
                  </a:lnTo>
                </a:path>
                <a:path w="3870325" h="882650">
                  <a:moveTo>
                    <a:pt x="0" y="488641"/>
                  </a:moveTo>
                  <a:lnTo>
                    <a:pt x="189872" y="488641"/>
                  </a:lnTo>
                </a:path>
                <a:path w="3870325" h="882650">
                  <a:moveTo>
                    <a:pt x="189872" y="488641"/>
                  </a:moveTo>
                  <a:lnTo>
                    <a:pt x="748319" y="488641"/>
                  </a:lnTo>
                </a:path>
                <a:path w="3870325" h="882650">
                  <a:moveTo>
                    <a:pt x="0" y="519355"/>
                  </a:moveTo>
                  <a:lnTo>
                    <a:pt x="189872" y="519355"/>
                  </a:lnTo>
                </a:path>
                <a:path w="3870325" h="882650">
                  <a:moveTo>
                    <a:pt x="189872" y="519355"/>
                  </a:moveTo>
                  <a:lnTo>
                    <a:pt x="748319" y="519355"/>
                  </a:lnTo>
                </a:path>
                <a:path w="3870325" h="882650">
                  <a:moveTo>
                    <a:pt x="0" y="550070"/>
                  </a:moveTo>
                  <a:lnTo>
                    <a:pt x="189872" y="550070"/>
                  </a:lnTo>
                </a:path>
                <a:path w="3870325" h="882650">
                  <a:moveTo>
                    <a:pt x="189872" y="550070"/>
                  </a:moveTo>
                  <a:lnTo>
                    <a:pt x="748319" y="550070"/>
                  </a:lnTo>
                </a:path>
                <a:path w="3870325" h="882650">
                  <a:moveTo>
                    <a:pt x="0" y="580785"/>
                  </a:moveTo>
                  <a:lnTo>
                    <a:pt x="189872" y="580785"/>
                  </a:lnTo>
                </a:path>
                <a:path w="3870325" h="882650">
                  <a:moveTo>
                    <a:pt x="189872" y="580785"/>
                  </a:moveTo>
                  <a:lnTo>
                    <a:pt x="748319" y="580785"/>
                  </a:lnTo>
                </a:path>
                <a:path w="3870325" h="882650">
                  <a:moveTo>
                    <a:pt x="0" y="611499"/>
                  </a:moveTo>
                  <a:lnTo>
                    <a:pt x="189872" y="611499"/>
                  </a:lnTo>
                </a:path>
                <a:path w="3870325" h="882650">
                  <a:moveTo>
                    <a:pt x="189872" y="611499"/>
                  </a:moveTo>
                  <a:lnTo>
                    <a:pt x="748319" y="611499"/>
                  </a:lnTo>
                </a:path>
                <a:path w="3870325" h="882650">
                  <a:moveTo>
                    <a:pt x="0" y="642214"/>
                  </a:moveTo>
                  <a:lnTo>
                    <a:pt x="189872" y="642214"/>
                  </a:lnTo>
                </a:path>
                <a:path w="3870325" h="882650">
                  <a:moveTo>
                    <a:pt x="189872" y="642214"/>
                  </a:moveTo>
                  <a:lnTo>
                    <a:pt x="748319" y="642214"/>
                  </a:lnTo>
                </a:path>
                <a:path w="3870325" h="882650">
                  <a:moveTo>
                    <a:pt x="0" y="672928"/>
                  </a:moveTo>
                  <a:lnTo>
                    <a:pt x="189872" y="672928"/>
                  </a:lnTo>
                </a:path>
                <a:path w="3870325" h="882650">
                  <a:moveTo>
                    <a:pt x="189872" y="672928"/>
                  </a:moveTo>
                  <a:lnTo>
                    <a:pt x="748319" y="672928"/>
                  </a:lnTo>
                </a:path>
                <a:path w="3870325" h="882650">
                  <a:moveTo>
                    <a:pt x="0" y="703643"/>
                  </a:moveTo>
                  <a:lnTo>
                    <a:pt x="189872" y="703643"/>
                  </a:lnTo>
                </a:path>
                <a:path w="3870325" h="882650">
                  <a:moveTo>
                    <a:pt x="189872" y="703643"/>
                  </a:moveTo>
                  <a:lnTo>
                    <a:pt x="748319" y="703643"/>
                  </a:lnTo>
                </a:path>
                <a:path w="3870325" h="882650">
                  <a:moveTo>
                    <a:pt x="0" y="734358"/>
                  </a:moveTo>
                  <a:lnTo>
                    <a:pt x="189872" y="734358"/>
                  </a:lnTo>
                </a:path>
                <a:path w="3870325" h="882650">
                  <a:moveTo>
                    <a:pt x="189872" y="734358"/>
                  </a:moveTo>
                  <a:lnTo>
                    <a:pt x="748319" y="734358"/>
                  </a:lnTo>
                </a:path>
                <a:path w="3870325" h="882650">
                  <a:moveTo>
                    <a:pt x="0" y="767864"/>
                  </a:moveTo>
                  <a:lnTo>
                    <a:pt x="189872" y="767864"/>
                  </a:lnTo>
                </a:path>
                <a:path w="3870325" h="882650">
                  <a:moveTo>
                    <a:pt x="189872" y="767864"/>
                  </a:moveTo>
                  <a:lnTo>
                    <a:pt x="748319" y="767864"/>
                  </a:lnTo>
                </a:path>
                <a:path w="3870325" h="882650">
                  <a:moveTo>
                    <a:pt x="0" y="798579"/>
                  </a:moveTo>
                  <a:lnTo>
                    <a:pt x="189872" y="798579"/>
                  </a:lnTo>
                </a:path>
                <a:path w="3870325" h="882650">
                  <a:moveTo>
                    <a:pt x="189872" y="798579"/>
                  </a:moveTo>
                  <a:lnTo>
                    <a:pt x="748319" y="798579"/>
                  </a:lnTo>
                </a:path>
                <a:path w="3870325" h="882650">
                  <a:moveTo>
                    <a:pt x="0" y="829294"/>
                  </a:moveTo>
                  <a:lnTo>
                    <a:pt x="189872" y="829294"/>
                  </a:lnTo>
                </a:path>
                <a:path w="3870325" h="882650">
                  <a:moveTo>
                    <a:pt x="189872" y="829294"/>
                  </a:moveTo>
                  <a:lnTo>
                    <a:pt x="748319" y="829294"/>
                  </a:lnTo>
                </a:path>
                <a:path w="3870325" h="882650">
                  <a:moveTo>
                    <a:pt x="0" y="860008"/>
                  </a:moveTo>
                  <a:lnTo>
                    <a:pt x="189872" y="860008"/>
                  </a:lnTo>
                </a:path>
                <a:path w="3870325" h="882650">
                  <a:moveTo>
                    <a:pt x="189872" y="860008"/>
                  </a:moveTo>
                  <a:lnTo>
                    <a:pt x="748319" y="860008"/>
                  </a:lnTo>
                </a:path>
                <a:path w="3870325" h="882650">
                  <a:moveTo>
                    <a:pt x="25130" y="860008"/>
                  </a:moveTo>
                  <a:lnTo>
                    <a:pt x="25130" y="829294"/>
                  </a:lnTo>
                </a:path>
                <a:path w="3870325" h="882650">
                  <a:moveTo>
                    <a:pt x="25130" y="798579"/>
                  </a:moveTo>
                  <a:lnTo>
                    <a:pt x="25130" y="767864"/>
                  </a:lnTo>
                </a:path>
                <a:path w="3870325" h="882650">
                  <a:moveTo>
                    <a:pt x="25130" y="734358"/>
                  </a:moveTo>
                  <a:lnTo>
                    <a:pt x="25130" y="703643"/>
                  </a:lnTo>
                </a:path>
                <a:path w="3870325" h="882650">
                  <a:moveTo>
                    <a:pt x="25130" y="672928"/>
                  </a:moveTo>
                  <a:lnTo>
                    <a:pt x="25130" y="642214"/>
                  </a:lnTo>
                </a:path>
                <a:path w="3870325" h="882650">
                  <a:moveTo>
                    <a:pt x="25130" y="611499"/>
                  </a:moveTo>
                  <a:lnTo>
                    <a:pt x="25130" y="580785"/>
                  </a:lnTo>
                </a:path>
                <a:path w="3870325" h="882650">
                  <a:moveTo>
                    <a:pt x="25130" y="550070"/>
                  </a:moveTo>
                  <a:lnTo>
                    <a:pt x="25130" y="519355"/>
                  </a:lnTo>
                </a:path>
                <a:path w="3870325" h="882650">
                  <a:moveTo>
                    <a:pt x="25130" y="488641"/>
                  </a:moveTo>
                  <a:lnTo>
                    <a:pt x="25130" y="455134"/>
                  </a:lnTo>
                </a:path>
                <a:path w="3870325" h="882650">
                  <a:moveTo>
                    <a:pt x="25130" y="424419"/>
                  </a:moveTo>
                  <a:lnTo>
                    <a:pt x="25130" y="393705"/>
                  </a:lnTo>
                </a:path>
                <a:path w="3870325" h="882650">
                  <a:moveTo>
                    <a:pt x="25130" y="362990"/>
                  </a:moveTo>
                  <a:lnTo>
                    <a:pt x="25130" y="332276"/>
                  </a:lnTo>
                </a:path>
                <a:path w="3870325" h="882650">
                  <a:moveTo>
                    <a:pt x="25130" y="301561"/>
                  </a:moveTo>
                  <a:lnTo>
                    <a:pt x="25130" y="270846"/>
                  </a:lnTo>
                </a:path>
                <a:path w="3870325" h="882650">
                  <a:moveTo>
                    <a:pt x="25130" y="240132"/>
                  </a:moveTo>
                  <a:lnTo>
                    <a:pt x="25130" y="206625"/>
                  </a:lnTo>
                </a:path>
                <a:path w="3870325" h="882650">
                  <a:moveTo>
                    <a:pt x="25130" y="175910"/>
                  </a:moveTo>
                  <a:lnTo>
                    <a:pt x="25130" y="145196"/>
                  </a:lnTo>
                </a:path>
                <a:path w="3870325" h="882650">
                  <a:moveTo>
                    <a:pt x="69805" y="882346"/>
                  </a:moveTo>
                  <a:lnTo>
                    <a:pt x="69805" y="860008"/>
                  </a:lnTo>
                </a:path>
                <a:path w="3870325" h="882650">
                  <a:moveTo>
                    <a:pt x="69805" y="829294"/>
                  </a:moveTo>
                  <a:lnTo>
                    <a:pt x="69805" y="798579"/>
                  </a:lnTo>
                </a:path>
                <a:path w="3870325" h="882650">
                  <a:moveTo>
                    <a:pt x="69805" y="767864"/>
                  </a:moveTo>
                  <a:lnTo>
                    <a:pt x="69805" y="734358"/>
                  </a:lnTo>
                </a:path>
                <a:path w="3870325" h="882650">
                  <a:moveTo>
                    <a:pt x="69805" y="703643"/>
                  </a:moveTo>
                  <a:lnTo>
                    <a:pt x="69805" y="672928"/>
                  </a:lnTo>
                </a:path>
                <a:path w="3870325" h="882650">
                  <a:moveTo>
                    <a:pt x="69805" y="642214"/>
                  </a:moveTo>
                  <a:lnTo>
                    <a:pt x="69805" y="611499"/>
                  </a:lnTo>
                </a:path>
                <a:path w="3870325" h="882650">
                  <a:moveTo>
                    <a:pt x="69805" y="580785"/>
                  </a:moveTo>
                  <a:lnTo>
                    <a:pt x="69805" y="550070"/>
                  </a:lnTo>
                </a:path>
                <a:path w="3870325" h="882650">
                  <a:moveTo>
                    <a:pt x="69805" y="519355"/>
                  </a:moveTo>
                  <a:lnTo>
                    <a:pt x="69805" y="488641"/>
                  </a:lnTo>
                </a:path>
                <a:path w="3870325" h="882650">
                  <a:moveTo>
                    <a:pt x="69805" y="455134"/>
                  </a:moveTo>
                  <a:lnTo>
                    <a:pt x="69805" y="424419"/>
                  </a:lnTo>
                </a:path>
                <a:path w="3870325" h="882650">
                  <a:moveTo>
                    <a:pt x="69805" y="393705"/>
                  </a:moveTo>
                  <a:lnTo>
                    <a:pt x="69805" y="362990"/>
                  </a:lnTo>
                </a:path>
                <a:path w="3870325" h="882650">
                  <a:moveTo>
                    <a:pt x="69805" y="332276"/>
                  </a:moveTo>
                  <a:lnTo>
                    <a:pt x="69805" y="301561"/>
                  </a:lnTo>
                </a:path>
                <a:path w="3870325" h="882650">
                  <a:moveTo>
                    <a:pt x="69805" y="270846"/>
                  </a:moveTo>
                  <a:lnTo>
                    <a:pt x="69805" y="240132"/>
                  </a:lnTo>
                </a:path>
                <a:path w="3870325" h="882650">
                  <a:moveTo>
                    <a:pt x="69805" y="206625"/>
                  </a:moveTo>
                  <a:lnTo>
                    <a:pt x="69805" y="175910"/>
                  </a:lnTo>
                </a:path>
                <a:path w="3870325" h="882650">
                  <a:moveTo>
                    <a:pt x="69805" y="145196"/>
                  </a:moveTo>
                  <a:lnTo>
                    <a:pt x="69805" y="134027"/>
                  </a:lnTo>
                </a:path>
                <a:path w="3870325" h="882650">
                  <a:moveTo>
                    <a:pt x="117273" y="860008"/>
                  </a:moveTo>
                  <a:lnTo>
                    <a:pt x="117273" y="829294"/>
                  </a:lnTo>
                </a:path>
                <a:path w="3870325" h="882650">
                  <a:moveTo>
                    <a:pt x="117273" y="798579"/>
                  </a:moveTo>
                  <a:lnTo>
                    <a:pt x="117273" y="767864"/>
                  </a:lnTo>
                </a:path>
                <a:path w="3870325" h="882650">
                  <a:moveTo>
                    <a:pt x="117273" y="734358"/>
                  </a:moveTo>
                  <a:lnTo>
                    <a:pt x="117273" y="703643"/>
                  </a:lnTo>
                </a:path>
                <a:path w="3870325" h="882650">
                  <a:moveTo>
                    <a:pt x="117273" y="672928"/>
                  </a:moveTo>
                  <a:lnTo>
                    <a:pt x="117273" y="642214"/>
                  </a:lnTo>
                </a:path>
                <a:path w="3870325" h="882650">
                  <a:moveTo>
                    <a:pt x="117273" y="611499"/>
                  </a:moveTo>
                  <a:lnTo>
                    <a:pt x="117273" y="580785"/>
                  </a:lnTo>
                </a:path>
                <a:path w="3870325" h="882650">
                  <a:moveTo>
                    <a:pt x="117273" y="550070"/>
                  </a:moveTo>
                  <a:lnTo>
                    <a:pt x="117273" y="519355"/>
                  </a:lnTo>
                </a:path>
                <a:path w="3870325" h="882650">
                  <a:moveTo>
                    <a:pt x="117273" y="488641"/>
                  </a:moveTo>
                  <a:lnTo>
                    <a:pt x="117273" y="455134"/>
                  </a:lnTo>
                </a:path>
                <a:path w="3870325" h="882650">
                  <a:moveTo>
                    <a:pt x="117273" y="424419"/>
                  </a:moveTo>
                  <a:lnTo>
                    <a:pt x="117273" y="393705"/>
                  </a:lnTo>
                </a:path>
                <a:path w="3870325" h="882650">
                  <a:moveTo>
                    <a:pt x="117273" y="362990"/>
                  </a:moveTo>
                  <a:lnTo>
                    <a:pt x="117273" y="332276"/>
                  </a:lnTo>
                </a:path>
                <a:path w="3870325" h="882650">
                  <a:moveTo>
                    <a:pt x="117273" y="301561"/>
                  </a:moveTo>
                  <a:lnTo>
                    <a:pt x="117273" y="270846"/>
                  </a:lnTo>
                </a:path>
                <a:path w="3870325" h="882650">
                  <a:moveTo>
                    <a:pt x="117273" y="240132"/>
                  </a:moveTo>
                  <a:lnTo>
                    <a:pt x="117273" y="206625"/>
                  </a:lnTo>
                </a:path>
                <a:path w="3870325" h="882650">
                  <a:moveTo>
                    <a:pt x="117273" y="175910"/>
                  </a:moveTo>
                  <a:lnTo>
                    <a:pt x="117273" y="145196"/>
                  </a:lnTo>
                </a:path>
                <a:path w="3870325" h="882650">
                  <a:moveTo>
                    <a:pt x="164741" y="882346"/>
                  </a:moveTo>
                  <a:lnTo>
                    <a:pt x="164741" y="860008"/>
                  </a:lnTo>
                </a:path>
                <a:path w="3870325" h="882650">
                  <a:moveTo>
                    <a:pt x="164741" y="829294"/>
                  </a:moveTo>
                  <a:lnTo>
                    <a:pt x="164741" y="798579"/>
                  </a:lnTo>
                </a:path>
                <a:path w="3870325" h="882650">
                  <a:moveTo>
                    <a:pt x="164741" y="767864"/>
                  </a:moveTo>
                  <a:lnTo>
                    <a:pt x="164741" y="734358"/>
                  </a:lnTo>
                </a:path>
                <a:path w="3870325" h="882650">
                  <a:moveTo>
                    <a:pt x="164741" y="703643"/>
                  </a:moveTo>
                  <a:lnTo>
                    <a:pt x="164741" y="672928"/>
                  </a:lnTo>
                </a:path>
                <a:path w="3870325" h="882650">
                  <a:moveTo>
                    <a:pt x="164741" y="642214"/>
                  </a:moveTo>
                  <a:lnTo>
                    <a:pt x="164741" y="611499"/>
                  </a:lnTo>
                </a:path>
                <a:path w="3870325" h="882650">
                  <a:moveTo>
                    <a:pt x="164741" y="580785"/>
                  </a:moveTo>
                  <a:lnTo>
                    <a:pt x="164741" y="550070"/>
                  </a:lnTo>
                </a:path>
                <a:path w="3870325" h="882650">
                  <a:moveTo>
                    <a:pt x="164741" y="519355"/>
                  </a:moveTo>
                  <a:lnTo>
                    <a:pt x="164741" y="488641"/>
                  </a:lnTo>
                </a:path>
                <a:path w="3870325" h="882650">
                  <a:moveTo>
                    <a:pt x="164741" y="455134"/>
                  </a:moveTo>
                  <a:lnTo>
                    <a:pt x="164741" y="424419"/>
                  </a:lnTo>
                </a:path>
                <a:path w="3870325" h="882650">
                  <a:moveTo>
                    <a:pt x="164741" y="393705"/>
                  </a:moveTo>
                  <a:lnTo>
                    <a:pt x="164741" y="362990"/>
                  </a:lnTo>
                </a:path>
                <a:path w="3870325" h="882650">
                  <a:moveTo>
                    <a:pt x="164741" y="332276"/>
                  </a:moveTo>
                  <a:lnTo>
                    <a:pt x="164741" y="301561"/>
                  </a:lnTo>
                </a:path>
                <a:path w="3870325" h="882650">
                  <a:moveTo>
                    <a:pt x="164741" y="270846"/>
                  </a:moveTo>
                  <a:lnTo>
                    <a:pt x="164741" y="240132"/>
                  </a:lnTo>
                </a:path>
                <a:path w="3870325" h="882650">
                  <a:moveTo>
                    <a:pt x="164741" y="206625"/>
                  </a:moveTo>
                  <a:lnTo>
                    <a:pt x="164741" y="175910"/>
                  </a:lnTo>
                </a:path>
                <a:path w="3870325" h="882650">
                  <a:moveTo>
                    <a:pt x="164741" y="145196"/>
                  </a:moveTo>
                  <a:lnTo>
                    <a:pt x="164741" y="134027"/>
                  </a:lnTo>
                </a:path>
                <a:path w="3870325" h="882650">
                  <a:moveTo>
                    <a:pt x="209417" y="860008"/>
                  </a:moveTo>
                  <a:lnTo>
                    <a:pt x="209417" y="829294"/>
                  </a:lnTo>
                </a:path>
                <a:path w="3870325" h="882650">
                  <a:moveTo>
                    <a:pt x="209417" y="798579"/>
                  </a:moveTo>
                  <a:lnTo>
                    <a:pt x="209417" y="767864"/>
                  </a:lnTo>
                </a:path>
                <a:path w="3870325" h="882650">
                  <a:moveTo>
                    <a:pt x="209417" y="734358"/>
                  </a:moveTo>
                  <a:lnTo>
                    <a:pt x="209417" y="703643"/>
                  </a:lnTo>
                </a:path>
                <a:path w="3870325" h="882650">
                  <a:moveTo>
                    <a:pt x="209417" y="672928"/>
                  </a:moveTo>
                  <a:lnTo>
                    <a:pt x="209417" y="642214"/>
                  </a:lnTo>
                </a:path>
                <a:path w="3870325" h="882650">
                  <a:moveTo>
                    <a:pt x="209417" y="611499"/>
                  </a:moveTo>
                  <a:lnTo>
                    <a:pt x="209417" y="580785"/>
                  </a:lnTo>
                </a:path>
                <a:path w="3870325" h="882650">
                  <a:moveTo>
                    <a:pt x="209417" y="550070"/>
                  </a:moveTo>
                  <a:lnTo>
                    <a:pt x="209417" y="519355"/>
                  </a:lnTo>
                </a:path>
                <a:path w="3870325" h="882650">
                  <a:moveTo>
                    <a:pt x="209417" y="488641"/>
                  </a:moveTo>
                  <a:lnTo>
                    <a:pt x="209417" y="455134"/>
                  </a:lnTo>
                </a:path>
                <a:path w="3870325" h="882650">
                  <a:moveTo>
                    <a:pt x="209417" y="424419"/>
                  </a:moveTo>
                  <a:lnTo>
                    <a:pt x="209417" y="393705"/>
                  </a:lnTo>
                </a:path>
                <a:path w="3870325" h="882650">
                  <a:moveTo>
                    <a:pt x="209417" y="362990"/>
                  </a:moveTo>
                  <a:lnTo>
                    <a:pt x="209417" y="332276"/>
                  </a:lnTo>
                </a:path>
                <a:path w="3870325" h="882650">
                  <a:moveTo>
                    <a:pt x="209417" y="301561"/>
                  </a:moveTo>
                  <a:lnTo>
                    <a:pt x="209417" y="270846"/>
                  </a:lnTo>
                </a:path>
                <a:path w="3870325" h="882650">
                  <a:moveTo>
                    <a:pt x="209417" y="240132"/>
                  </a:moveTo>
                  <a:lnTo>
                    <a:pt x="209417" y="206625"/>
                  </a:lnTo>
                </a:path>
                <a:path w="3870325" h="882650">
                  <a:moveTo>
                    <a:pt x="209417" y="175910"/>
                  </a:moveTo>
                  <a:lnTo>
                    <a:pt x="209417" y="145196"/>
                  </a:lnTo>
                </a:path>
                <a:path w="3870325" h="882650">
                  <a:moveTo>
                    <a:pt x="256885" y="882346"/>
                  </a:moveTo>
                  <a:lnTo>
                    <a:pt x="256885" y="860008"/>
                  </a:lnTo>
                </a:path>
                <a:path w="3870325" h="882650">
                  <a:moveTo>
                    <a:pt x="256885" y="829294"/>
                  </a:moveTo>
                  <a:lnTo>
                    <a:pt x="256885" y="798579"/>
                  </a:lnTo>
                </a:path>
                <a:path w="3870325" h="882650">
                  <a:moveTo>
                    <a:pt x="256885" y="767864"/>
                  </a:moveTo>
                  <a:lnTo>
                    <a:pt x="256885" y="734358"/>
                  </a:lnTo>
                </a:path>
                <a:path w="3870325" h="882650">
                  <a:moveTo>
                    <a:pt x="256885" y="703643"/>
                  </a:moveTo>
                  <a:lnTo>
                    <a:pt x="256885" y="672928"/>
                  </a:lnTo>
                </a:path>
                <a:path w="3870325" h="882650">
                  <a:moveTo>
                    <a:pt x="256885" y="642214"/>
                  </a:moveTo>
                  <a:lnTo>
                    <a:pt x="256885" y="611499"/>
                  </a:lnTo>
                </a:path>
                <a:path w="3870325" h="882650">
                  <a:moveTo>
                    <a:pt x="256885" y="580785"/>
                  </a:moveTo>
                  <a:lnTo>
                    <a:pt x="256885" y="550070"/>
                  </a:lnTo>
                </a:path>
                <a:path w="3870325" h="882650">
                  <a:moveTo>
                    <a:pt x="256885" y="519355"/>
                  </a:moveTo>
                  <a:lnTo>
                    <a:pt x="256885" y="488641"/>
                  </a:lnTo>
                </a:path>
                <a:path w="3870325" h="882650">
                  <a:moveTo>
                    <a:pt x="256885" y="455134"/>
                  </a:moveTo>
                  <a:lnTo>
                    <a:pt x="256885" y="424419"/>
                  </a:lnTo>
                </a:path>
                <a:path w="3870325" h="882650">
                  <a:moveTo>
                    <a:pt x="256885" y="393705"/>
                  </a:moveTo>
                  <a:lnTo>
                    <a:pt x="256885" y="362990"/>
                  </a:lnTo>
                </a:path>
                <a:path w="3870325" h="882650">
                  <a:moveTo>
                    <a:pt x="256885" y="332276"/>
                  </a:moveTo>
                  <a:lnTo>
                    <a:pt x="256885" y="301561"/>
                  </a:lnTo>
                </a:path>
                <a:path w="3870325" h="882650">
                  <a:moveTo>
                    <a:pt x="256885" y="270846"/>
                  </a:moveTo>
                  <a:lnTo>
                    <a:pt x="256885" y="240132"/>
                  </a:lnTo>
                </a:path>
                <a:path w="3870325" h="882650">
                  <a:moveTo>
                    <a:pt x="256885" y="206625"/>
                  </a:moveTo>
                  <a:lnTo>
                    <a:pt x="256885" y="175910"/>
                  </a:lnTo>
                </a:path>
                <a:path w="3870325" h="882650">
                  <a:moveTo>
                    <a:pt x="256885" y="145196"/>
                  </a:moveTo>
                  <a:lnTo>
                    <a:pt x="256885" y="134027"/>
                  </a:lnTo>
                </a:path>
                <a:path w="3870325" h="882650">
                  <a:moveTo>
                    <a:pt x="304353" y="860008"/>
                  </a:moveTo>
                  <a:lnTo>
                    <a:pt x="304353" y="829294"/>
                  </a:lnTo>
                </a:path>
                <a:path w="3870325" h="882650">
                  <a:moveTo>
                    <a:pt x="304353" y="798579"/>
                  </a:moveTo>
                  <a:lnTo>
                    <a:pt x="304353" y="767864"/>
                  </a:lnTo>
                </a:path>
                <a:path w="3870325" h="882650">
                  <a:moveTo>
                    <a:pt x="304353" y="734358"/>
                  </a:moveTo>
                  <a:lnTo>
                    <a:pt x="304353" y="703643"/>
                  </a:lnTo>
                </a:path>
                <a:path w="3870325" h="882650">
                  <a:moveTo>
                    <a:pt x="304353" y="672928"/>
                  </a:moveTo>
                  <a:lnTo>
                    <a:pt x="304353" y="642214"/>
                  </a:lnTo>
                </a:path>
                <a:path w="3870325" h="882650">
                  <a:moveTo>
                    <a:pt x="304353" y="611499"/>
                  </a:moveTo>
                  <a:lnTo>
                    <a:pt x="304353" y="580785"/>
                  </a:lnTo>
                </a:path>
                <a:path w="3870325" h="882650">
                  <a:moveTo>
                    <a:pt x="304353" y="550070"/>
                  </a:moveTo>
                  <a:lnTo>
                    <a:pt x="304353" y="519355"/>
                  </a:lnTo>
                </a:path>
                <a:path w="3870325" h="882650">
                  <a:moveTo>
                    <a:pt x="304353" y="488641"/>
                  </a:moveTo>
                  <a:lnTo>
                    <a:pt x="304353" y="455134"/>
                  </a:lnTo>
                </a:path>
                <a:path w="3870325" h="882650">
                  <a:moveTo>
                    <a:pt x="304353" y="424419"/>
                  </a:moveTo>
                  <a:lnTo>
                    <a:pt x="304353" y="393705"/>
                  </a:lnTo>
                </a:path>
                <a:path w="3870325" h="882650">
                  <a:moveTo>
                    <a:pt x="304353" y="362990"/>
                  </a:moveTo>
                  <a:lnTo>
                    <a:pt x="304353" y="332276"/>
                  </a:lnTo>
                </a:path>
                <a:path w="3870325" h="882650">
                  <a:moveTo>
                    <a:pt x="304353" y="301561"/>
                  </a:moveTo>
                  <a:lnTo>
                    <a:pt x="304353" y="270846"/>
                  </a:lnTo>
                </a:path>
                <a:path w="3870325" h="882650">
                  <a:moveTo>
                    <a:pt x="304353" y="240132"/>
                  </a:moveTo>
                  <a:lnTo>
                    <a:pt x="304353" y="206625"/>
                  </a:lnTo>
                </a:path>
                <a:path w="3870325" h="882650">
                  <a:moveTo>
                    <a:pt x="304353" y="175910"/>
                  </a:moveTo>
                  <a:lnTo>
                    <a:pt x="304353" y="145196"/>
                  </a:lnTo>
                </a:path>
                <a:path w="3870325" h="882650">
                  <a:moveTo>
                    <a:pt x="349029" y="882346"/>
                  </a:moveTo>
                  <a:lnTo>
                    <a:pt x="349029" y="860008"/>
                  </a:lnTo>
                </a:path>
                <a:path w="3870325" h="882650">
                  <a:moveTo>
                    <a:pt x="349029" y="829294"/>
                  </a:moveTo>
                  <a:lnTo>
                    <a:pt x="349029" y="798579"/>
                  </a:lnTo>
                </a:path>
                <a:path w="3870325" h="882650">
                  <a:moveTo>
                    <a:pt x="349029" y="767864"/>
                  </a:moveTo>
                  <a:lnTo>
                    <a:pt x="349029" y="734358"/>
                  </a:lnTo>
                </a:path>
                <a:path w="3870325" h="882650">
                  <a:moveTo>
                    <a:pt x="349029" y="703643"/>
                  </a:moveTo>
                  <a:lnTo>
                    <a:pt x="349029" y="672928"/>
                  </a:lnTo>
                </a:path>
                <a:path w="3870325" h="882650">
                  <a:moveTo>
                    <a:pt x="349029" y="642214"/>
                  </a:moveTo>
                  <a:lnTo>
                    <a:pt x="349029" y="611499"/>
                  </a:lnTo>
                </a:path>
                <a:path w="3870325" h="882650">
                  <a:moveTo>
                    <a:pt x="349029" y="580785"/>
                  </a:moveTo>
                  <a:lnTo>
                    <a:pt x="349029" y="550070"/>
                  </a:lnTo>
                </a:path>
                <a:path w="3870325" h="882650">
                  <a:moveTo>
                    <a:pt x="349029" y="519355"/>
                  </a:moveTo>
                  <a:lnTo>
                    <a:pt x="349029" y="488641"/>
                  </a:lnTo>
                </a:path>
                <a:path w="3870325" h="882650">
                  <a:moveTo>
                    <a:pt x="349029" y="455134"/>
                  </a:moveTo>
                  <a:lnTo>
                    <a:pt x="349029" y="424419"/>
                  </a:lnTo>
                </a:path>
                <a:path w="3870325" h="882650">
                  <a:moveTo>
                    <a:pt x="349029" y="393705"/>
                  </a:moveTo>
                  <a:lnTo>
                    <a:pt x="349029" y="362990"/>
                  </a:lnTo>
                </a:path>
                <a:path w="3870325" h="882650">
                  <a:moveTo>
                    <a:pt x="349029" y="332276"/>
                  </a:moveTo>
                  <a:lnTo>
                    <a:pt x="349029" y="301561"/>
                  </a:lnTo>
                </a:path>
                <a:path w="3870325" h="882650">
                  <a:moveTo>
                    <a:pt x="349029" y="270846"/>
                  </a:moveTo>
                  <a:lnTo>
                    <a:pt x="349029" y="240132"/>
                  </a:lnTo>
                </a:path>
                <a:path w="3870325" h="882650">
                  <a:moveTo>
                    <a:pt x="349029" y="206625"/>
                  </a:moveTo>
                  <a:lnTo>
                    <a:pt x="349029" y="175910"/>
                  </a:lnTo>
                </a:path>
                <a:path w="3870325" h="882650">
                  <a:moveTo>
                    <a:pt x="349029" y="145196"/>
                  </a:moveTo>
                  <a:lnTo>
                    <a:pt x="349029" y="134027"/>
                  </a:lnTo>
                </a:path>
                <a:path w="3870325" h="882650">
                  <a:moveTo>
                    <a:pt x="396497" y="860008"/>
                  </a:moveTo>
                  <a:lnTo>
                    <a:pt x="396497" y="829294"/>
                  </a:lnTo>
                </a:path>
                <a:path w="3870325" h="882650">
                  <a:moveTo>
                    <a:pt x="396497" y="798579"/>
                  </a:moveTo>
                  <a:lnTo>
                    <a:pt x="396497" y="767864"/>
                  </a:lnTo>
                </a:path>
                <a:path w="3870325" h="882650">
                  <a:moveTo>
                    <a:pt x="396497" y="734358"/>
                  </a:moveTo>
                  <a:lnTo>
                    <a:pt x="396497" y="703643"/>
                  </a:lnTo>
                </a:path>
                <a:path w="3870325" h="882650">
                  <a:moveTo>
                    <a:pt x="396497" y="672928"/>
                  </a:moveTo>
                  <a:lnTo>
                    <a:pt x="396497" y="642214"/>
                  </a:lnTo>
                </a:path>
                <a:path w="3870325" h="882650">
                  <a:moveTo>
                    <a:pt x="396497" y="611499"/>
                  </a:moveTo>
                  <a:lnTo>
                    <a:pt x="396497" y="580785"/>
                  </a:lnTo>
                </a:path>
                <a:path w="3870325" h="882650">
                  <a:moveTo>
                    <a:pt x="396497" y="550070"/>
                  </a:moveTo>
                  <a:lnTo>
                    <a:pt x="396497" y="519355"/>
                  </a:lnTo>
                </a:path>
                <a:path w="3870325" h="882650">
                  <a:moveTo>
                    <a:pt x="396497" y="488641"/>
                  </a:moveTo>
                  <a:lnTo>
                    <a:pt x="396497" y="455134"/>
                  </a:lnTo>
                </a:path>
                <a:path w="3870325" h="882650">
                  <a:moveTo>
                    <a:pt x="396497" y="424419"/>
                  </a:moveTo>
                  <a:lnTo>
                    <a:pt x="396497" y="393705"/>
                  </a:lnTo>
                </a:path>
                <a:path w="3870325" h="882650">
                  <a:moveTo>
                    <a:pt x="396497" y="362990"/>
                  </a:moveTo>
                  <a:lnTo>
                    <a:pt x="396497" y="332276"/>
                  </a:lnTo>
                </a:path>
                <a:path w="3870325" h="882650">
                  <a:moveTo>
                    <a:pt x="396497" y="301561"/>
                  </a:moveTo>
                  <a:lnTo>
                    <a:pt x="396497" y="270846"/>
                  </a:lnTo>
                </a:path>
                <a:path w="3870325" h="882650">
                  <a:moveTo>
                    <a:pt x="396497" y="240132"/>
                  </a:moveTo>
                  <a:lnTo>
                    <a:pt x="396497" y="206625"/>
                  </a:lnTo>
                </a:path>
                <a:path w="3870325" h="882650">
                  <a:moveTo>
                    <a:pt x="396497" y="175910"/>
                  </a:moveTo>
                  <a:lnTo>
                    <a:pt x="396497" y="145196"/>
                  </a:lnTo>
                </a:path>
                <a:path w="3870325" h="882650">
                  <a:moveTo>
                    <a:pt x="443965" y="882346"/>
                  </a:moveTo>
                  <a:lnTo>
                    <a:pt x="443965" y="860008"/>
                  </a:lnTo>
                </a:path>
                <a:path w="3870325" h="882650">
                  <a:moveTo>
                    <a:pt x="443965" y="829294"/>
                  </a:moveTo>
                  <a:lnTo>
                    <a:pt x="443965" y="798579"/>
                  </a:lnTo>
                </a:path>
                <a:path w="3870325" h="882650">
                  <a:moveTo>
                    <a:pt x="443965" y="767864"/>
                  </a:moveTo>
                  <a:lnTo>
                    <a:pt x="443965" y="734358"/>
                  </a:lnTo>
                </a:path>
                <a:path w="3870325" h="882650">
                  <a:moveTo>
                    <a:pt x="443965" y="703643"/>
                  </a:moveTo>
                  <a:lnTo>
                    <a:pt x="443965" y="672928"/>
                  </a:lnTo>
                </a:path>
                <a:path w="3870325" h="882650">
                  <a:moveTo>
                    <a:pt x="443965" y="642214"/>
                  </a:moveTo>
                  <a:lnTo>
                    <a:pt x="443965" y="611499"/>
                  </a:lnTo>
                </a:path>
                <a:path w="3870325" h="882650">
                  <a:moveTo>
                    <a:pt x="443965" y="580785"/>
                  </a:moveTo>
                  <a:lnTo>
                    <a:pt x="443965" y="550070"/>
                  </a:lnTo>
                </a:path>
                <a:path w="3870325" h="882650">
                  <a:moveTo>
                    <a:pt x="443965" y="519355"/>
                  </a:moveTo>
                  <a:lnTo>
                    <a:pt x="443965" y="488641"/>
                  </a:lnTo>
                </a:path>
                <a:path w="3870325" h="882650">
                  <a:moveTo>
                    <a:pt x="443965" y="455134"/>
                  </a:moveTo>
                  <a:lnTo>
                    <a:pt x="443965" y="424419"/>
                  </a:lnTo>
                </a:path>
                <a:path w="3870325" h="882650">
                  <a:moveTo>
                    <a:pt x="443965" y="393705"/>
                  </a:moveTo>
                  <a:lnTo>
                    <a:pt x="443965" y="362990"/>
                  </a:lnTo>
                </a:path>
                <a:path w="3870325" h="882650">
                  <a:moveTo>
                    <a:pt x="443965" y="332276"/>
                  </a:moveTo>
                  <a:lnTo>
                    <a:pt x="443965" y="301561"/>
                  </a:lnTo>
                </a:path>
                <a:path w="3870325" h="882650">
                  <a:moveTo>
                    <a:pt x="443965" y="270846"/>
                  </a:moveTo>
                  <a:lnTo>
                    <a:pt x="443965" y="240132"/>
                  </a:lnTo>
                </a:path>
                <a:path w="3870325" h="882650">
                  <a:moveTo>
                    <a:pt x="443965" y="206625"/>
                  </a:moveTo>
                  <a:lnTo>
                    <a:pt x="443965" y="175910"/>
                  </a:lnTo>
                </a:path>
                <a:path w="3870325" h="882650">
                  <a:moveTo>
                    <a:pt x="443965" y="145196"/>
                  </a:moveTo>
                  <a:lnTo>
                    <a:pt x="443965" y="134027"/>
                  </a:lnTo>
                </a:path>
                <a:path w="3870325" h="882650">
                  <a:moveTo>
                    <a:pt x="491433" y="860008"/>
                  </a:moveTo>
                  <a:lnTo>
                    <a:pt x="491433" y="829294"/>
                  </a:lnTo>
                </a:path>
                <a:path w="3870325" h="882650">
                  <a:moveTo>
                    <a:pt x="491433" y="798579"/>
                  </a:moveTo>
                  <a:lnTo>
                    <a:pt x="491433" y="767864"/>
                  </a:lnTo>
                </a:path>
                <a:path w="3870325" h="882650">
                  <a:moveTo>
                    <a:pt x="491433" y="734358"/>
                  </a:moveTo>
                  <a:lnTo>
                    <a:pt x="491433" y="703643"/>
                  </a:lnTo>
                </a:path>
                <a:path w="3870325" h="882650">
                  <a:moveTo>
                    <a:pt x="491433" y="672928"/>
                  </a:moveTo>
                  <a:lnTo>
                    <a:pt x="491433" y="642214"/>
                  </a:lnTo>
                </a:path>
                <a:path w="3870325" h="882650">
                  <a:moveTo>
                    <a:pt x="491433" y="611499"/>
                  </a:moveTo>
                  <a:lnTo>
                    <a:pt x="491433" y="580785"/>
                  </a:lnTo>
                </a:path>
                <a:path w="3870325" h="882650">
                  <a:moveTo>
                    <a:pt x="491433" y="550070"/>
                  </a:moveTo>
                  <a:lnTo>
                    <a:pt x="491433" y="519355"/>
                  </a:lnTo>
                </a:path>
                <a:path w="3870325" h="882650">
                  <a:moveTo>
                    <a:pt x="491433" y="488641"/>
                  </a:moveTo>
                  <a:lnTo>
                    <a:pt x="491433" y="455134"/>
                  </a:lnTo>
                </a:path>
                <a:path w="3870325" h="882650">
                  <a:moveTo>
                    <a:pt x="491433" y="424419"/>
                  </a:moveTo>
                  <a:lnTo>
                    <a:pt x="491433" y="393705"/>
                  </a:lnTo>
                </a:path>
                <a:path w="3870325" h="882650">
                  <a:moveTo>
                    <a:pt x="491433" y="362990"/>
                  </a:moveTo>
                  <a:lnTo>
                    <a:pt x="491433" y="332276"/>
                  </a:lnTo>
                </a:path>
                <a:path w="3870325" h="882650">
                  <a:moveTo>
                    <a:pt x="491433" y="301561"/>
                  </a:moveTo>
                  <a:lnTo>
                    <a:pt x="491433" y="270846"/>
                  </a:lnTo>
                </a:path>
                <a:path w="3870325" h="882650">
                  <a:moveTo>
                    <a:pt x="491433" y="240132"/>
                  </a:moveTo>
                  <a:lnTo>
                    <a:pt x="491433" y="206625"/>
                  </a:lnTo>
                </a:path>
                <a:path w="3870325" h="882650">
                  <a:moveTo>
                    <a:pt x="491433" y="175910"/>
                  </a:moveTo>
                  <a:lnTo>
                    <a:pt x="491433" y="145196"/>
                  </a:lnTo>
                </a:path>
                <a:path w="3870325" h="882650">
                  <a:moveTo>
                    <a:pt x="536109" y="882346"/>
                  </a:moveTo>
                  <a:lnTo>
                    <a:pt x="536109" y="860008"/>
                  </a:lnTo>
                </a:path>
                <a:path w="3870325" h="882650">
                  <a:moveTo>
                    <a:pt x="536109" y="829294"/>
                  </a:moveTo>
                  <a:lnTo>
                    <a:pt x="536109" y="798579"/>
                  </a:lnTo>
                </a:path>
                <a:path w="3870325" h="882650">
                  <a:moveTo>
                    <a:pt x="536109" y="767864"/>
                  </a:moveTo>
                  <a:lnTo>
                    <a:pt x="536109" y="734358"/>
                  </a:lnTo>
                </a:path>
                <a:path w="3870325" h="882650">
                  <a:moveTo>
                    <a:pt x="536109" y="703643"/>
                  </a:moveTo>
                  <a:lnTo>
                    <a:pt x="536109" y="672928"/>
                  </a:lnTo>
                </a:path>
                <a:path w="3870325" h="882650">
                  <a:moveTo>
                    <a:pt x="536109" y="642214"/>
                  </a:moveTo>
                  <a:lnTo>
                    <a:pt x="536109" y="611499"/>
                  </a:lnTo>
                </a:path>
                <a:path w="3870325" h="882650">
                  <a:moveTo>
                    <a:pt x="536109" y="580785"/>
                  </a:moveTo>
                  <a:lnTo>
                    <a:pt x="536109" y="550070"/>
                  </a:lnTo>
                </a:path>
                <a:path w="3870325" h="882650">
                  <a:moveTo>
                    <a:pt x="536109" y="519355"/>
                  </a:moveTo>
                  <a:lnTo>
                    <a:pt x="536109" y="488641"/>
                  </a:lnTo>
                </a:path>
                <a:path w="3870325" h="882650">
                  <a:moveTo>
                    <a:pt x="536109" y="455134"/>
                  </a:moveTo>
                  <a:lnTo>
                    <a:pt x="536109" y="424419"/>
                  </a:lnTo>
                </a:path>
                <a:path w="3870325" h="882650">
                  <a:moveTo>
                    <a:pt x="536109" y="393705"/>
                  </a:moveTo>
                  <a:lnTo>
                    <a:pt x="536109" y="362990"/>
                  </a:lnTo>
                </a:path>
                <a:path w="3870325" h="882650">
                  <a:moveTo>
                    <a:pt x="536109" y="332276"/>
                  </a:moveTo>
                  <a:lnTo>
                    <a:pt x="536109" y="301561"/>
                  </a:lnTo>
                </a:path>
                <a:path w="3870325" h="882650">
                  <a:moveTo>
                    <a:pt x="536109" y="270846"/>
                  </a:moveTo>
                  <a:lnTo>
                    <a:pt x="536109" y="240132"/>
                  </a:lnTo>
                </a:path>
                <a:path w="3870325" h="882650">
                  <a:moveTo>
                    <a:pt x="536109" y="206625"/>
                  </a:moveTo>
                  <a:lnTo>
                    <a:pt x="536109" y="175910"/>
                  </a:lnTo>
                </a:path>
                <a:path w="3870325" h="882650">
                  <a:moveTo>
                    <a:pt x="536109" y="145196"/>
                  </a:moveTo>
                  <a:lnTo>
                    <a:pt x="536109" y="134027"/>
                  </a:lnTo>
                </a:path>
                <a:path w="3870325" h="882650">
                  <a:moveTo>
                    <a:pt x="583577" y="860008"/>
                  </a:moveTo>
                  <a:lnTo>
                    <a:pt x="583577" y="829294"/>
                  </a:lnTo>
                </a:path>
                <a:path w="3870325" h="882650">
                  <a:moveTo>
                    <a:pt x="583577" y="798579"/>
                  </a:moveTo>
                  <a:lnTo>
                    <a:pt x="583577" y="767864"/>
                  </a:lnTo>
                </a:path>
                <a:path w="3870325" h="882650">
                  <a:moveTo>
                    <a:pt x="583577" y="734358"/>
                  </a:moveTo>
                  <a:lnTo>
                    <a:pt x="583577" y="703643"/>
                  </a:lnTo>
                </a:path>
                <a:path w="3870325" h="882650">
                  <a:moveTo>
                    <a:pt x="583577" y="672928"/>
                  </a:moveTo>
                  <a:lnTo>
                    <a:pt x="583577" y="642214"/>
                  </a:lnTo>
                </a:path>
                <a:path w="3870325" h="882650">
                  <a:moveTo>
                    <a:pt x="583577" y="611499"/>
                  </a:moveTo>
                  <a:lnTo>
                    <a:pt x="583577" y="580785"/>
                  </a:lnTo>
                </a:path>
                <a:path w="3870325" h="882650">
                  <a:moveTo>
                    <a:pt x="583577" y="550070"/>
                  </a:moveTo>
                  <a:lnTo>
                    <a:pt x="583577" y="519355"/>
                  </a:lnTo>
                </a:path>
                <a:path w="3870325" h="882650">
                  <a:moveTo>
                    <a:pt x="583577" y="488641"/>
                  </a:moveTo>
                  <a:lnTo>
                    <a:pt x="583577" y="455134"/>
                  </a:lnTo>
                </a:path>
                <a:path w="3870325" h="882650">
                  <a:moveTo>
                    <a:pt x="583577" y="424419"/>
                  </a:moveTo>
                  <a:lnTo>
                    <a:pt x="583577" y="393705"/>
                  </a:lnTo>
                </a:path>
                <a:path w="3870325" h="882650">
                  <a:moveTo>
                    <a:pt x="583577" y="362990"/>
                  </a:moveTo>
                  <a:lnTo>
                    <a:pt x="583577" y="332276"/>
                  </a:lnTo>
                </a:path>
                <a:path w="3870325" h="882650">
                  <a:moveTo>
                    <a:pt x="583577" y="301561"/>
                  </a:moveTo>
                  <a:lnTo>
                    <a:pt x="583577" y="270846"/>
                  </a:lnTo>
                </a:path>
                <a:path w="3870325" h="882650">
                  <a:moveTo>
                    <a:pt x="583577" y="240132"/>
                  </a:moveTo>
                  <a:lnTo>
                    <a:pt x="583577" y="206625"/>
                  </a:lnTo>
                </a:path>
                <a:path w="3870325" h="882650">
                  <a:moveTo>
                    <a:pt x="583577" y="175910"/>
                  </a:moveTo>
                  <a:lnTo>
                    <a:pt x="583577" y="145196"/>
                  </a:lnTo>
                </a:path>
                <a:path w="3870325" h="882650">
                  <a:moveTo>
                    <a:pt x="631045" y="882346"/>
                  </a:moveTo>
                  <a:lnTo>
                    <a:pt x="631045" y="860008"/>
                  </a:lnTo>
                </a:path>
                <a:path w="3870325" h="882650">
                  <a:moveTo>
                    <a:pt x="631045" y="829294"/>
                  </a:moveTo>
                  <a:lnTo>
                    <a:pt x="631045" y="798579"/>
                  </a:lnTo>
                </a:path>
                <a:path w="3870325" h="882650">
                  <a:moveTo>
                    <a:pt x="631045" y="767864"/>
                  </a:moveTo>
                  <a:lnTo>
                    <a:pt x="631045" y="734358"/>
                  </a:lnTo>
                </a:path>
                <a:path w="3870325" h="882650">
                  <a:moveTo>
                    <a:pt x="631045" y="703643"/>
                  </a:moveTo>
                  <a:lnTo>
                    <a:pt x="631045" y="672928"/>
                  </a:lnTo>
                </a:path>
                <a:path w="3870325" h="882650">
                  <a:moveTo>
                    <a:pt x="631045" y="642214"/>
                  </a:moveTo>
                  <a:lnTo>
                    <a:pt x="631045" y="611499"/>
                  </a:lnTo>
                </a:path>
                <a:path w="3870325" h="882650">
                  <a:moveTo>
                    <a:pt x="631045" y="580785"/>
                  </a:moveTo>
                  <a:lnTo>
                    <a:pt x="631045" y="550070"/>
                  </a:lnTo>
                </a:path>
                <a:path w="3870325" h="882650">
                  <a:moveTo>
                    <a:pt x="631045" y="519355"/>
                  </a:moveTo>
                  <a:lnTo>
                    <a:pt x="631045" y="488641"/>
                  </a:lnTo>
                </a:path>
                <a:path w="3870325" h="882650">
                  <a:moveTo>
                    <a:pt x="631045" y="455134"/>
                  </a:moveTo>
                  <a:lnTo>
                    <a:pt x="631045" y="424419"/>
                  </a:lnTo>
                </a:path>
                <a:path w="3870325" h="882650">
                  <a:moveTo>
                    <a:pt x="631045" y="393705"/>
                  </a:moveTo>
                  <a:lnTo>
                    <a:pt x="631045" y="362990"/>
                  </a:lnTo>
                </a:path>
                <a:path w="3870325" h="882650">
                  <a:moveTo>
                    <a:pt x="631045" y="332276"/>
                  </a:moveTo>
                  <a:lnTo>
                    <a:pt x="631045" y="301561"/>
                  </a:lnTo>
                </a:path>
                <a:path w="3870325" h="882650">
                  <a:moveTo>
                    <a:pt x="631045" y="270846"/>
                  </a:moveTo>
                  <a:lnTo>
                    <a:pt x="631045" y="240132"/>
                  </a:lnTo>
                </a:path>
                <a:path w="3870325" h="882650">
                  <a:moveTo>
                    <a:pt x="631045" y="206625"/>
                  </a:moveTo>
                  <a:lnTo>
                    <a:pt x="631045" y="175910"/>
                  </a:lnTo>
                </a:path>
                <a:path w="3870325" h="882650">
                  <a:moveTo>
                    <a:pt x="631045" y="145196"/>
                  </a:moveTo>
                  <a:lnTo>
                    <a:pt x="631045" y="134027"/>
                  </a:lnTo>
                </a:path>
                <a:path w="3870325" h="882650">
                  <a:moveTo>
                    <a:pt x="675721" y="860008"/>
                  </a:moveTo>
                  <a:lnTo>
                    <a:pt x="675721" y="829294"/>
                  </a:lnTo>
                </a:path>
                <a:path w="3870325" h="882650">
                  <a:moveTo>
                    <a:pt x="675721" y="798579"/>
                  </a:moveTo>
                  <a:lnTo>
                    <a:pt x="675721" y="767864"/>
                  </a:lnTo>
                </a:path>
                <a:path w="3870325" h="882650">
                  <a:moveTo>
                    <a:pt x="675721" y="734358"/>
                  </a:moveTo>
                  <a:lnTo>
                    <a:pt x="675721" y="703643"/>
                  </a:lnTo>
                </a:path>
                <a:path w="3870325" h="882650">
                  <a:moveTo>
                    <a:pt x="675721" y="672928"/>
                  </a:moveTo>
                  <a:lnTo>
                    <a:pt x="675721" y="642214"/>
                  </a:lnTo>
                </a:path>
                <a:path w="3870325" h="882650">
                  <a:moveTo>
                    <a:pt x="675721" y="611499"/>
                  </a:moveTo>
                  <a:lnTo>
                    <a:pt x="675721" y="580785"/>
                  </a:lnTo>
                </a:path>
                <a:path w="3870325" h="882650">
                  <a:moveTo>
                    <a:pt x="675721" y="550070"/>
                  </a:moveTo>
                  <a:lnTo>
                    <a:pt x="675721" y="519355"/>
                  </a:lnTo>
                </a:path>
                <a:path w="3870325" h="882650">
                  <a:moveTo>
                    <a:pt x="675721" y="488641"/>
                  </a:moveTo>
                  <a:lnTo>
                    <a:pt x="675721" y="455134"/>
                  </a:lnTo>
                </a:path>
                <a:path w="3870325" h="882650">
                  <a:moveTo>
                    <a:pt x="675721" y="424419"/>
                  </a:moveTo>
                  <a:lnTo>
                    <a:pt x="675721" y="393705"/>
                  </a:lnTo>
                </a:path>
                <a:path w="3870325" h="882650">
                  <a:moveTo>
                    <a:pt x="675721" y="362990"/>
                  </a:moveTo>
                  <a:lnTo>
                    <a:pt x="675721" y="332276"/>
                  </a:lnTo>
                </a:path>
                <a:path w="3870325" h="882650">
                  <a:moveTo>
                    <a:pt x="675721" y="301561"/>
                  </a:moveTo>
                  <a:lnTo>
                    <a:pt x="675721" y="270846"/>
                  </a:lnTo>
                </a:path>
                <a:path w="3870325" h="882650">
                  <a:moveTo>
                    <a:pt x="675721" y="240132"/>
                  </a:moveTo>
                  <a:lnTo>
                    <a:pt x="675721" y="206625"/>
                  </a:lnTo>
                </a:path>
                <a:path w="3870325" h="882650">
                  <a:moveTo>
                    <a:pt x="675721" y="175910"/>
                  </a:moveTo>
                  <a:lnTo>
                    <a:pt x="675721" y="145196"/>
                  </a:lnTo>
                </a:path>
                <a:path w="3870325" h="882650">
                  <a:moveTo>
                    <a:pt x="723189" y="882346"/>
                  </a:moveTo>
                  <a:lnTo>
                    <a:pt x="723189" y="860008"/>
                  </a:lnTo>
                </a:path>
                <a:path w="3870325" h="882650">
                  <a:moveTo>
                    <a:pt x="723189" y="829294"/>
                  </a:moveTo>
                  <a:lnTo>
                    <a:pt x="723189" y="798579"/>
                  </a:lnTo>
                </a:path>
                <a:path w="3870325" h="882650">
                  <a:moveTo>
                    <a:pt x="723189" y="767864"/>
                  </a:moveTo>
                  <a:lnTo>
                    <a:pt x="723189" y="734358"/>
                  </a:lnTo>
                </a:path>
                <a:path w="3870325" h="882650">
                  <a:moveTo>
                    <a:pt x="723189" y="703643"/>
                  </a:moveTo>
                  <a:lnTo>
                    <a:pt x="723189" y="672928"/>
                  </a:lnTo>
                </a:path>
                <a:path w="3870325" h="882650">
                  <a:moveTo>
                    <a:pt x="723189" y="642214"/>
                  </a:moveTo>
                  <a:lnTo>
                    <a:pt x="723189" y="611499"/>
                  </a:lnTo>
                </a:path>
                <a:path w="3870325" h="882650">
                  <a:moveTo>
                    <a:pt x="723189" y="580785"/>
                  </a:moveTo>
                  <a:lnTo>
                    <a:pt x="723189" y="550070"/>
                  </a:lnTo>
                </a:path>
                <a:path w="3870325" h="882650">
                  <a:moveTo>
                    <a:pt x="723189" y="519355"/>
                  </a:moveTo>
                  <a:lnTo>
                    <a:pt x="723189" y="488641"/>
                  </a:lnTo>
                </a:path>
                <a:path w="3870325" h="882650">
                  <a:moveTo>
                    <a:pt x="723189" y="455134"/>
                  </a:moveTo>
                  <a:lnTo>
                    <a:pt x="723189" y="424419"/>
                  </a:lnTo>
                </a:path>
                <a:path w="3870325" h="882650">
                  <a:moveTo>
                    <a:pt x="723189" y="393705"/>
                  </a:moveTo>
                  <a:lnTo>
                    <a:pt x="723189" y="362990"/>
                  </a:lnTo>
                </a:path>
                <a:path w="3870325" h="882650">
                  <a:moveTo>
                    <a:pt x="723189" y="332276"/>
                  </a:moveTo>
                  <a:lnTo>
                    <a:pt x="723189" y="301561"/>
                  </a:lnTo>
                </a:path>
                <a:path w="3870325" h="882650">
                  <a:moveTo>
                    <a:pt x="723189" y="270846"/>
                  </a:moveTo>
                  <a:lnTo>
                    <a:pt x="723189" y="251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13751762" y="2303594"/>
              <a:ext cx="0" cy="1186815"/>
            </a:xfrm>
            <a:custGeom>
              <a:avLst/>
              <a:gdLst/>
              <a:ahLst/>
              <a:cxnLst/>
              <a:rect l="l" t="t" r="r" b="b"/>
              <a:pathLst>
                <a:path h="1186814">
                  <a:moveTo>
                    <a:pt x="0" y="0"/>
                  </a:moveTo>
                  <a:lnTo>
                    <a:pt x="0" y="418835"/>
                  </a:lnTo>
                </a:path>
                <a:path h="1186814">
                  <a:moveTo>
                    <a:pt x="0" y="488641"/>
                  </a:moveTo>
                  <a:lnTo>
                    <a:pt x="0" y="558447"/>
                  </a:lnTo>
                </a:path>
                <a:path h="1186814">
                  <a:moveTo>
                    <a:pt x="0" y="628253"/>
                  </a:moveTo>
                  <a:lnTo>
                    <a:pt x="0" y="1047088"/>
                  </a:lnTo>
                </a:path>
                <a:path h="1186814">
                  <a:moveTo>
                    <a:pt x="0" y="1116894"/>
                  </a:moveTo>
                  <a:lnTo>
                    <a:pt x="0" y="118670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14762551" y="2758729"/>
              <a:ext cx="2669540" cy="7491730"/>
            </a:xfrm>
            <a:custGeom>
              <a:avLst/>
              <a:gdLst/>
              <a:ahLst/>
              <a:cxnLst/>
              <a:rect l="l" t="t" r="r" b="b"/>
              <a:pathLst>
                <a:path w="2669540" h="7491730">
                  <a:moveTo>
                    <a:pt x="2342686" y="11168"/>
                  </a:moveTo>
                  <a:lnTo>
                    <a:pt x="2669377" y="11168"/>
                  </a:lnTo>
                </a:path>
                <a:path w="2669540" h="7491730">
                  <a:moveTo>
                    <a:pt x="2015994" y="11168"/>
                  </a:moveTo>
                  <a:lnTo>
                    <a:pt x="2342686" y="11168"/>
                  </a:lnTo>
                </a:path>
                <a:path w="2669540" h="7491730">
                  <a:moveTo>
                    <a:pt x="2342686" y="41883"/>
                  </a:moveTo>
                  <a:lnTo>
                    <a:pt x="2669377" y="41883"/>
                  </a:lnTo>
                </a:path>
                <a:path w="2669540" h="7491730">
                  <a:moveTo>
                    <a:pt x="2015994" y="41883"/>
                  </a:moveTo>
                  <a:lnTo>
                    <a:pt x="2342686" y="41883"/>
                  </a:lnTo>
                </a:path>
                <a:path w="2669540" h="7491730">
                  <a:moveTo>
                    <a:pt x="2342686" y="72598"/>
                  </a:moveTo>
                  <a:lnTo>
                    <a:pt x="2669377" y="72598"/>
                  </a:lnTo>
                </a:path>
                <a:path w="2669540" h="7491730">
                  <a:moveTo>
                    <a:pt x="2015994" y="72598"/>
                  </a:moveTo>
                  <a:lnTo>
                    <a:pt x="2342686" y="72598"/>
                  </a:lnTo>
                </a:path>
                <a:path w="2669540" h="7491730">
                  <a:moveTo>
                    <a:pt x="2342686" y="106104"/>
                  </a:moveTo>
                  <a:lnTo>
                    <a:pt x="2669377" y="106104"/>
                  </a:lnTo>
                </a:path>
                <a:path w="2669540" h="7491730">
                  <a:moveTo>
                    <a:pt x="2015994" y="106104"/>
                  </a:moveTo>
                  <a:lnTo>
                    <a:pt x="2342686" y="106104"/>
                  </a:lnTo>
                </a:path>
                <a:path w="2669540" h="7491730">
                  <a:moveTo>
                    <a:pt x="2342686" y="136819"/>
                  </a:moveTo>
                  <a:lnTo>
                    <a:pt x="2669377" y="136819"/>
                  </a:lnTo>
                </a:path>
                <a:path w="2669540" h="7491730">
                  <a:moveTo>
                    <a:pt x="1968526" y="136819"/>
                  </a:moveTo>
                  <a:lnTo>
                    <a:pt x="2342686" y="136819"/>
                  </a:lnTo>
                </a:path>
                <a:path w="2669540" h="7491730">
                  <a:moveTo>
                    <a:pt x="2342686" y="167534"/>
                  </a:moveTo>
                  <a:lnTo>
                    <a:pt x="2669377" y="167534"/>
                  </a:lnTo>
                </a:path>
                <a:path w="2669540" h="7491730">
                  <a:moveTo>
                    <a:pt x="1968526" y="167534"/>
                  </a:moveTo>
                  <a:lnTo>
                    <a:pt x="2342686" y="167534"/>
                  </a:lnTo>
                </a:path>
                <a:path w="2669540" h="7491730">
                  <a:moveTo>
                    <a:pt x="2342686" y="198248"/>
                  </a:moveTo>
                  <a:lnTo>
                    <a:pt x="2669377" y="198248"/>
                  </a:lnTo>
                </a:path>
                <a:path w="2669540" h="7491730">
                  <a:moveTo>
                    <a:pt x="1968526" y="198248"/>
                  </a:moveTo>
                  <a:lnTo>
                    <a:pt x="2342686" y="198248"/>
                  </a:lnTo>
                </a:path>
                <a:path w="2669540" h="7491730">
                  <a:moveTo>
                    <a:pt x="2342686" y="228963"/>
                  </a:moveTo>
                  <a:lnTo>
                    <a:pt x="2669377" y="228963"/>
                  </a:lnTo>
                </a:path>
                <a:path w="2669540" h="7491730">
                  <a:moveTo>
                    <a:pt x="1968526" y="228963"/>
                  </a:moveTo>
                  <a:lnTo>
                    <a:pt x="2342686" y="228963"/>
                  </a:lnTo>
                </a:path>
                <a:path w="2669540" h="7491730">
                  <a:moveTo>
                    <a:pt x="2342686" y="259677"/>
                  </a:moveTo>
                  <a:lnTo>
                    <a:pt x="2669377" y="259677"/>
                  </a:lnTo>
                </a:path>
                <a:path w="2669540" h="7491730">
                  <a:moveTo>
                    <a:pt x="1968526" y="259677"/>
                  </a:moveTo>
                  <a:lnTo>
                    <a:pt x="2342686" y="259677"/>
                  </a:lnTo>
                </a:path>
                <a:path w="2669540" h="7491730">
                  <a:moveTo>
                    <a:pt x="2342686" y="290392"/>
                  </a:moveTo>
                  <a:lnTo>
                    <a:pt x="2669377" y="290392"/>
                  </a:lnTo>
                </a:path>
                <a:path w="2669540" h="7491730">
                  <a:moveTo>
                    <a:pt x="1968526" y="290392"/>
                  </a:moveTo>
                  <a:lnTo>
                    <a:pt x="2342686" y="290392"/>
                  </a:lnTo>
                </a:path>
                <a:path w="2669540" h="7491730">
                  <a:moveTo>
                    <a:pt x="2342686" y="321107"/>
                  </a:moveTo>
                  <a:lnTo>
                    <a:pt x="2669377" y="321107"/>
                  </a:lnTo>
                </a:path>
                <a:path w="2669540" h="7491730">
                  <a:moveTo>
                    <a:pt x="1968526" y="321107"/>
                  </a:moveTo>
                  <a:lnTo>
                    <a:pt x="2342686" y="321107"/>
                  </a:lnTo>
                </a:path>
                <a:path w="2669540" h="7491730">
                  <a:moveTo>
                    <a:pt x="2342686" y="354613"/>
                  </a:moveTo>
                  <a:lnTo>
                    <a:pt x="2669377" y="354613"/>
                  </a:lnTo>
                </a:path>
                <a:path w="2669540" h="7491730">
                  <a:moveTo>
                    <a:pt x="1968526" y="354613"/>
                  </a:moveTo>
                  <a:lnTo>
                    <a:pt x="2342686" y="354613"/>
                  </a:lnTo>
                </a:path>
                <a:path w="2669540" h="7491730">
                  <a:moveTo>
                    <a:pt x="2342686" y="385328"/>
                  </a:moveTo>
                  <a:lnTo>
                    <a:pt x="2669377" y="385328"/>
                  </a:lnTo>
                </a:path>
                <a:path w="2669540" h="7491730">
                  <a:moveTo>
                    <a:pt x="1968526" y="385328"/>
                  </a:moveTo>
                  <a:lnTo>
                    <a:pt x="2342686" y="385328"/>
                  </a:lnTo>
                </a:path>
                <a:path w="2669540" h="7491730">
                  <a:moveTo>
                    <a:pt x="2342686" y="416043"/>
                  </a:moveTo>
                  <a:lnTo>
                    <a:pt x="2669377" y="416043"/>
                  </a:lnTo>
                </a:path>
                <a:path w="2669540" h="7491730">
                  <a:moveTo>
                    <a:pt x="1968526" y="416043"/>
                  </a:moveTo>
                  <a:lnTo>
                    <a:pt x="2342686" y="416043"/>
                  </a:lnTo>
                </a:path>
                <a:path w="2669540" h="7491730">
                  <a:moveTo>
                    <a:pt x="2342686" y="446757"/>
                  </a:moveTo>
                  <a:lnTo>
                    <a:pt x="2669377" y="446757"/>
                  </a:lnTo>
                </a:path>
                <a:path w="2669540" h="7491730">
                  <a:moveTo>
                    <a:pt x="1968526" y="446757"/>
                  </a:moveTo>
                  <a:lnTo>
                    <a:pt x="2342686" y="446757"/>
                  </a:lnTo>
                </a:path>
                <a:path w="2669540" h="7491730">
                  <a:moveTo>
                    <a:pt x="2342686" y="477472"/>
                  </a:moveTo>
                  <a:lnTo>
                    <a:pt x="2669377" y="477472"/>
                  </a:lnTo>
                </a:path>
                <a:path w="2669540" h="7491730">
                  <a:moveTo>
                    <a:pt x="1968526" y="477472"/>
                  </a:moveTo>
                  <a:lnTo>
                    <a:pt x="2342686" y="477472"/>
                  </a:lnTo>
                </a:path>
                <a:path w="2669540" h="7491730">
                  <a:moveTo>
                    <a:pt x="2342686" y="508186"/>
                  </a:moveTo>
                  <a:lnTo>
                    <a:pt x="2669377" y="508186"/>
                  </a:lnTo>
                </a:path>
                <a:path w="2669540" h="7491730">
                  <a:moveTo>
                    <a:pt x="1968526" y="508186"/>
                  </a:moveTo>
                  <a:lnTo>
                    <a:pt x="2342686" y="508186"/>
                  </a:lnTo>
                </a:path>
                <a:path w="2669540" h="7491730">
                  <a:moveTo>
                    <a:pt x="2342686" y="538901"/>
                  </a:moveTo>
                  <a:lnTo>
                    <a:pt x="2669377" y="538901"/>
                  </a:lnTo>
                </a:path>
                <a:path w="2669540" h="7491730">
                  <a:moveTo>
                    <a:pt x="1968526" y="538901"/>
                  </a:moveTo>
                  <a:lnTo>
                    <a:pt x="2342686" y="538901"/>
                  </a:lnTo>
                </a:path>
                <a:path w="2669540" h="7491730">
                  <a:moveTo>
                    <a:pt x="2342686" y="569616"/>
                  </a:moveTo>
                  <a:lnTo>
                    <a:pt x="2669377" y="569616"/>
                  </a:lnTo>
                </a:path>
                <a:path w="2669540" h="7491730">
                  <a:moveTo>
                    <a:pt x="1968526" y="569616"/>
                  </a:moveTo>
                  <a:lnTo>
                    <a:pt x="2342686" y="569616"/>
                  </a:lnTo>
                </a:path>
                <a:path w="2669540" h="7491730">
                  <a:moveTo>
                    <a:pt x="2342686" y="600330"/>
                  </a:moveTo>
                  <a:lnTo>
                    <a:pt x="2669377" y="600330"/>
                  </a:lnTo>
                </a:path>
                <a:path w="2669540" h="7491730">
                  <a:moveTo>
                    <a:pt x="1968526" y="600330"/>
                  </a:moveTo>
                  <a:lnTo>
                    <a:pt x="2342686" y="600330"/>
                  </a:lnTo>
                </a:path>
                <a:path w="2669540" h="7491730">
                  <a:moveTo>
                    <a:pt x="2342686" y="633837"/>
                  </a:moveTo>
                  <a:lnTo>
                    <a:pt x="2669377" y="633837"/>
                  </a:lnTo>
                </a:path>
                <a:path w="2669540" h="7491730">
                  <a:moveTo>
                    <a:pt x="1968526" y="633837"/>
                  </a:moveTo>
                  <a:lnTo>
                    <a:pt x="2342686" y="633837"/>
                  </a:lnTo>
                </a:path>
                <a:path w="2669540" h="7491730">
                  <a:moveTo>
                    <a:pt x="2342686" y="664552"/>
                  </a:moveTo>
                  <a:lnTo>
                    <a:pt x="2669377" y="664552"/>
                  </a:lnTo>
                </a:path>
                <a:path w="2669540" h="7491730">
                  <a:moveTo>
                    <a:pt x="1968526" y="664552"/>
                  </a:moveTo>
                  <a:lnTo>
                    <a:pt x="2342686" y="664552"/>
                  </a:lnTo>
                </a:path>
                <a:path w="2669540" h="7491730">
                  <a:moveTo>
                    <a:pt x="2342686" y="695266"/>
                  </a:moveTo>
                  <a:lnTo>
                    <a:pt x="2669377" y="695266"/>
                  </a:lnTo>
                </a:path>
                <a:path w="2669540" h="7491730">
                  <a:moveTo>
                    <a:pt x="1968526" y="695266"/>
                  </a:moveTo>
                  <a:lnTo>
                    <a:pt x="2342686" y="695266"/>
                  </a:lnTo>
                </a:path>
                <a:path w="2669540" h="7491730">
                  <a:moveTo>
                    <a:pt x="2342686" y="725981"/>
                  </a:moveTo>
                  <a:lnTo>
                    <a:pt x="2669377" y="725981"/>
                  </a:lnTo>
                </a:path>
                <a:path w="2669540" h="7491730">
                  <a:moveTo>
                    <a:pt x="1968526" y="725981"/>
                  </a:moveTo>
                  <a:lnTo>
                    <a:pt x="2342686" y="725981"/>
                  </a:lnTo>
                </a:path>
                <a:path w="2669540" h="7491730">
                  <a:moveTo>
                    <a:pt x="2669377" y="756695"/>
                  </a:moveTo>
                  <a:lnTo>
                    <a:pt x="2342686" y="756695"/>
                  </a:lnTo>
                  <a:lnTo>
                    <a:pt x="1968526" y="756695"/>
                  </a:lnTo>
                </a:path>
                <a:path w="2669540" h="7491730">
                  <a:moveTo>
                    <a:pt x="2669377" y="787410"/>
                  </a:moveTo>
                  <a:lnTo>
                    <a:pt x="2342686" y="787410"/>
                  </a:lnTo>
                  <a:lnTo>
                    <a:pt x="1968526" y="787410"/>
                  </a:lnTo>
                </a:path>
                <a:path w="2669540" h="7491730">
                  <a:moveTo>
                    <a:pt x="2669377" y="818125"/>
                  </a:moveTo>
                  <a:lnTo>
                    <a:pt x="2342686" y="818125"/>
                  </a:lnTo>
                  <a:lnTo>
                    <a:pt x="1968526" y="818125"/>
                  </a:lnTo>
                </a:path>
                <a:path w="2669540" h="7491730">
                  <a:moveTo>
                    <a:pt x="2669377" y="848839"/>
                  </a:moveTo>
                  <a:lnTo>
                    <a:pt x="2342686" y="848839"/>
                  </a:lnTo>
                  <a:lnTo>
                    <a:pt x="1968526" y="848839"/>
                  </a:lnTo>
                </a:path>
                <a:path w="2669540" h="7491730">
                  <a:moveTo>
                    <a:pt x="2669377" y="879554"/>
                  </a:moveTo>
                  <a:lnTo>
                    <a:pt x="2342686" y="879554"/>
                  </a:lnTo>
                  <a:lnTo>
                    <a:pt x="1985279" y="879554"/>
                  </a:lnTo>
                </a:path>
                <a:path w="2669540" h="7491730">
                  <a:moveTo>
                    <a:pt x="2669377" y="913061"/>
                  </a:moveTo>
                  <a:lnTo>
                    <a:pt x="2342686" y="913061"/>
                  </a:lnTo>
                  <a:lnTo>
                    <a:pt x="1985279" y="913061"/>
                  </a:lnTo>
                </a:path>
                <a:path w="2669540" h="7491730">
                  <a:moveTo>
                    <a:pt x="954944" y="11168"/>
                  </a:moveTo>
                  <a:lnTo>
                    <a:pt x="1468716" y="11168"/>
                  </a:lnTo>
                </a:path>
                <a:path w="2669540" h="7491730">
                  <a:moveTo>
                    <a:pt x="954944" y="41883"/>
                  </a:moveTo>
                  <a:lnTo>
                    <a:pt x="1468716" y="41883"/>
                  </a:lnTo>
                </a:path>
                <a:path w="2669540" h="7491730">
                  <a:moveTo>
                    <a:pt x="954944" y="72598"/>
                  </a:moveTo>
                  <a:lnTo>
                    <a:pt x="1468716" y="72598"/>
                  </a:lnTo>
                </a:path>
                <a:path w="2669540" h="7491730">
                  <a:moveTo>
                    <a:pt x="954944" y="106104"/>
                  </a:moveTo>
                  <a:lnTo>
                    <a:pt x="1468716" y="106104"/>
                  </a:lnTo>
                </a:path>
                <a:path w="2669540" h="7491730">
                  <a:moveTo>
                    <a:pt x="910268" y="136819"/>
                  </a:moveTo>
                  <a:lnTo>
                    <a:pt x="1516184" y="136819"/>
                  </a:lnTo>
                </a:path>
                <a:path w="2669540" h="7491730">
                  <a:moveTo>
                    <a:pt x="910268" y="167534"/>
                  </a:moveTo>
                  <a:lnTo>
                    <a:pt x="1516184" y="167534"/>
                  </a:lnTo>
                </a:path>
                <a:path w="2669540" h="7491730">
                  <a:moveTo>
                    <a:pt x="910268" y="198248"/>
                  </a:moveTo>
                  <a:lnTo>
                    <a:pt x="1516184" y="198248"/>
                  </a:lnTo>
                </a:path>
                <a:path w="2669540" h="7491730">
                  <a:moveTo>
                    <a:pt x="910268" y="228963"/>
                  </a:moveTo>
                  <a:lnTo>
                    <a:pt x="1516184" y="228963"/>
                  </a:lnTo>
                </a:path>
                <a:path w="2669540" h="7491730">
                  <a:moveTo>
                    <a:pt x="910268" y="259677"/>
                  </a:moveTo>
                  <a:lnTo>
                    <a:pt x="1516184" y="259677"/>
                  </a:lnTo>
                </a:path>
                <a:path w="2669540" h="7491730">
                  <a:moveTo>
                    <a:pt x="910268" y="290392"/>
                  </a:moveTo>
                  <a:lnTo>
                    <a:pt x="1516184" y="290392"/>
                  </a:lnTo>
                </a:path>
                <a:path w="2669540" h="7491730">
                  <a:moveTo>
                    <a:pt x="910268" y="321107"/>
                  </a:moveTo>
                  <a:lnTo>
                    <a:pt x="1516184" y="321107"/>
                  </a:lnTo>
                </a:path>
                <a:path w="2669540" h="7491730">
                  <a:moveTo>
                    <a:pt x="910268" y="354613"/>
                  </a:moveTo>
                  <a:lnTo>
                    <a:pt x="1516184" y="354613"/>
                  </a:lnTo>
                </a:path>
                <a:path w="2669540" h="7491730">
                  <a:moveTo>
                    <a:pt x="910268" y="385328"/>
                  </a:moveTo>
                  <a:lnTo>
                    <a:pt x="1516184" y="385328"/>
                  </a:lnTo>
                </a:path>
                <a:path w="2669540" h="7491730">
                  <a:moveTo>
                    <a:pt x="910268" y="416043"/>
                  </a:moveTo>
                  <a:lnTo>
                    <a:pt x="1516184" y="416043"/>
                  </a:lnTo>
                </a:path>
                <a:path w="2669540" h="7491730">
                  <a:moveTo>
                    <a:pt x="910268" y="446757"/>
                  </a:moveTo>
                  <a:lnTo>
                    <a:pt x="1516184" y="446757"/>
                  </a:lnTo>
                </a:path>
                <a:path w="2669540" h="7491730">
                  <a:moveTo>
                    <a:pt x="910268" y="477472"/>
                  </a:moveTo>
                  <a:lnTo>
                    <a:pt x="1516184" y="477472"/>
                  </a:lnTo>
                </a:path>
                <a:path w="2669540" h="7491730">
                  <a:moveTo>
                    <a:pt x="910268" y="508186"/>
                  </a:moveTo>
                  <a:lnTo>
                    <a:pt x="1516184" y="508186"/>
                  </a:lnTo>
                </a:path>
                <a:path w="2669540" h="7491730">
                  <a:moveTo>
                    <a:pt x="910268" y="538901"/>
                  </a:moveTo>
                  <a:lnTo>
                    <a:pt x="1516184" y="538901"/>
                  </a:lnTo>
                </a:path>
                <a:path w="2669540" h="7491730">
                  <a:moveTo>
                    <a:pt x="910268" y="569616"/>
                  </a:moveTo>
                  <a:lnTo>
                    <a:pt x="1516184" y="569616"/>
                  </a:lnTo>
                </a:path>
                <a:path w="2669540" h="7491730">
                  <a:moveTo>
                    <a:pt x="910268" y="600330"/>
                  </a:moveTo>
                  <a:lnTo>
                    <a:pt x="1516184" y="600330"/>
                  </a:lnTo>
                </a:path>
                <a:path w="2669540" h="7491730">
                  <a:moveTo>
                    <a:pt x="910268" y="633837"/>
                  </a:moveTo>
                  <a:lnTo>
                    <a:pt x="1516184" y="633837"/>
                  </a:lnTo>
                </a:path>
                <a:path w="2669540" h="7491730">
                  <a:moveTo>
                    <a:pt x="910268" y="664552"/>
                  </a:moveTo>
                  <a:lnTo>
                    <a:pt x="1516184" y="664552"/>
                  </a:lnTo>
                </a:path>
                <a:path w="2669540" h="7491730">
                  <a:moveTo>
                    <a:pt x="910268" y="695266"/>
                  </a:moveTo>
                  <a:lnTo>
                    <a:pt x="1516184" y="695266"/>
                  </a:lnTo>
                </a:path>
                <a:path w="2669540" h="7491730">
                  <a:moveTo>
                    <a:pt x="910268" y="725981"/>
                  </a:moveTo>
                  <a:lnTo>
                    <a:pt x="1516184" y="725981"/>
                  </a:lnTo>
                </a:path>
                <a:path w="2669540" h="7491730">
                  <a:moveTo>
                    <a:pt x="1094556" y="756695"/>
                  </a:moveTo>
                  <a:lnTo>
                    <a:pt x="1516184" y="756695"/>
                  </a:lnTo>
                </a:path>
                <a:path w="2669540" h="7491730">
                  <a:moveTo>
                    <a:pt x="1094556" y="787410"/>
                  </a:moveTo>
                  <a:lnTo>
                    <a:pt x="1516184" y="787410"/>
                  </a:lnTo>
                </a:path>
                <a:path w="2669540" h="7491730">
                  <a:moveTo>
                    <a:pt x="1094556" y="818125"/>
                  </a:moveTo>
                  <a:lnTo>
                    <a:pt x="1516184" y="818125"/>
                  </a:lnTo>
                </a:path>
                <a:path w="2669540" h="7491730">
                  <a:moveTo>
                    <a:pt x="1094556" y="848839"/>
                  </a:moveTo>
                  <a:lnTo>
                    <a:pt x="1516184" y="848839"/>
                  </a:lnTo>
                </a:path>
                <a:path w="2669540" h="7491730">
                  <a:moveTo>
                    <a:pt x="1094556" y="879554"/>
                  </a:moveTo>
                  <a:lnTo>
                    <a:pt x="1496638" y="879554"/>
                  </a:lnTo>
                </a:path>
                <a:path w="2669540" h="7491730">
                  <a:moveTo>
                    <a:pt x="1094556" y="913061"/>
                  </a:moveTo>
                  <a:lnTo>
                    <a:pt x="1496638" y="913061"/>
                  </a:lnTo>
                </a:path>
                <a:path w="2669540" h="7491730">
                  <a:moveTo>
                    <a:pt x="1094556" y="943775"/>
                  </a:moveTo>
                  <a:lnTo>
                    <a:pt x="2342686" y="943775"/>
                  </a:lnTo>
                  <a:lnTo>
                    <a:pt x="2669377" y="943775"/>
                  </a:lnTo>
                </a:path>
                <a:path w="2669540" h="7491730">
                  <a:moveTo>
                    <a:pt x="1094556" y="974490"/>
                  </a:moveTo>
                  <a:lnTo>
                    <a:pt x="2342686" y="974490"/>
                  </a:lnTo>
                  <a:lnTo>
                    <a:pt x="2669377" y="974490"/>
                  </a:lnTo>
                </a:path>
                <a:path w="2669540" h="7491730">
                  <a:moveTo>
                    <a:pt x="1094556" y="1005204"/>
                  </a:moveTo>
                  <a:lnTo>
                    <a:pt x="2342686" y="1005204"/>
                  </a:lnTo>
                  <a:lnTo>
                    <a:pt x="2669377" y="1005204"/>
                  </a:lnTo>
                </a:path>
                <a:path w="2669540" h="7491730">
                  <a:moveTo>
                    <a:pt x="1094556" y="1035919"/>
                  </a:moveTo>
                  <a:lnTo>
                    <a:pt x="2342686" y="1035919"/>
                  </a:lnTo>
                  <a:lnTo>
                    <a:pt x="2669377" y="1035919"/>
                  </a:lnTo>
                </a:path>
                <a:path w="2669540" h="7491730">
                  <a:moveTo>
                    <a:pt x="1094556" y="1066634"/>
                  </a:moveTo>
                  <a:lnTo>
                    <a:pt x="2342686" y="1066634"/>
                  </a:lnTo>
                  <a:lnTo>
                    <a:pt x="2669377" y="1066634"/>
                  </a:lnTo>
                </a:path>
                <a:path w="2669540" h="7491730">
                  <a:moveTo>
                    <a:pt x="1094556" y="1097348"/>
                  </a:moveTo>
                  <a:lnTo>
                    <a:pt x="2342686" y="1097348"/>
                  </a:lnTo>
                  <a:lnTo>
                    <a:pt x="2669377" y="1097348"/>
                  </a:lnTo>
                </a:path>
                <a:path w="2669540" h="7491730">
                  <a:moveTo>
                    <a:pt x="1094556" y="1128063"/>
                  </a:moveTo>
                  <a:lnTo>
                    <a:pt x="2342686" y="1128063"/>
                  </a:lnTo>
                  <a:lnTo>
                    <a:pt x="2669377" y="1128063"/>
                  </a:lnTo>
                </a:path>
                <a:path w="2669540" h="7491730">
                  <a:moveTo>
                    <a:pt x="1094556" y="1161570"/>
                  </a:moveTo>
                  <a:lnTo>
                    <a:pt x="2342686" y="1161570"/>
                  </a:lnTo>
                  <a:lnTo>
                    <a:pt x="2669377" y="1161570"/>
                  </a:lnTo>
                </a:path>
                <a:path w="2669540" h="7491730">
                  <a:moveTo>
                    <a:pt x="1130855" y="1192284"/>
                  </a:moveTo>
                  <a:lnTo>
                    <a:pt x="2342686" y="1192284"/>
                  </a:lnTo>
                  <a:lnTo>
                    <a:pt x="2669377" y="1192284"/>
                  </a:lnTo>
                </a:path>
                <a:path w="2669540" h="7491730">
                  <a:moveTo>
                    <a:pt x="1130855" y="1222999"/>
                  </a:moveTo>
                  <a:lnTo>
                    <a:pt x="2342686" y="1222999"/>
                  </a:lnTo>
                  <a:lnTo>
                    <a:pt x="2669377" y="1222999"/>
                  </a:lnTo>
                </a:path>
                <a:path w="2669540" h="7491730">
                  <a:moveTo>
                    <a:pt x="2342686" y="1253713"/>
                  </a:moveTo>
                  <a:lnTo>
                    <a:pt x="2669377" y="1253713"/>
                  </a:lnTo>
                </a:path>
                <a:path w="2669540" h="7491730">
                  <a:moveTo>
                    <a:pt x="1130855" y="1253713"/>
                  </a:moveTo>
                  <a:lnTo>
                    <a:pt x="2342686" y="1253713"/>
                  </a:lnTo>
                </a:path>
                <a:path w="2669540" h="7491730">
                  <a:moveTo>
                    <a:pt x="2342686" y="1284428"/>
                  </a:moveTo>
                  <a:lnTo>
                    <a:pt x="2669377" y="1284428"/>
                  </a:lnTo>
                </a:path>
                <a:path w="2669540" h="7491730">
                  <a:moveTo>
                    <a:pt x="2015994" y="1284428"/>
                  </a:moveTo>
                  <a:lnTo>
                    <a:pt x="2342686" y="1284428"/>
                  </a:lnTo>
                </a:path>
                <a:path w="2669540" h="7491730">
                  <a:moveTo>
                    <a:pt x="1130855" y="1284428"/>
                  </a:moveTo>
                  <a:lnTo>
                    <a:pt x="1468716" y="1284428"/>
                  </a:lnTo>
                </a:path>
                <a:path w="2669540" h="7491730">
                  <a:moveTo>
                    <a:pt x="2342686" y="1315143"/>
                  </a:moveTo>
                  <a:lnTo>
                    <a:pt x="2669377" y="1315143"/>
                  </a:lnTo>
                </a:path>
                <a:path w="2669540" h="7491730">
                  <a:moveTo>
                    <a:pt x="2015994" y="1315143"/>
                  </a:moveTo>
                  <a:lnTo>
                    <a:pt x="2342686" y="1315143"/>
                  </a:lnTo>
                </a:path>
                <a:path w="2669540" h="7491730">
                  <a:moveTo>
                    <a:pt x="1094556" y="1315143"/>
                  </a:moveTo>
                  <a:lnTo>
                    <a:pt x="1468716" y="1315143"/>
                  </a:lnTo>
                </a:path>
                <a:path w="2669540" h="7491730">
                  <a:moveTo>
                    <a:pt x="954944" y="1315143"/>
                  </a:moveTo>
                  <a:lnTo>
                    <a:pt x="1024750" y="1315143"/>
                  </a:lnTo>
                </a:path>
                <a:path w="2669540" h="7491730">
                  <a:moveTo>
                    <a:pt x="2342686" y="1345857"/>
                  </a:moveTo>
                  <a:lnTo>
                    <a:pt x="2669377" y="1345857"/>
                  </a:lnTo>
                </a:path>
                <a:path w="2669540" h="7491730">
                  <a:moveTo>
                    <a:pt x="2015994" y="1345857"/>
                  </a:moveTo>
                  <a:lnTo>
                    <a:pt x="2342686" y="1345857"/>
                  </a:lnTo>
                </a:path>
                <a:path w="2669540" h="7491730">
                  <a:moveTo>
                    <a:pt x="1094556" y="1345857"/>
                  </a:moveTo>
                  <a:lnTo>
                    <a:pt x="1468716" y="1345857"/>
                  </a:lnTo>
                </a:path>
                <a:path w="2669540" h="7491730">
                  <a:moveTo>
                    <a:pt x="954944" y="1345857"/>
                  </a:moveTo>
                  <a:lnTo>
                    <a:pt x="1024750" y="1345857"/>
                  </a:lnTo>
                </a:path>
                <a:path w="2669540" h="7491730">
                  <a:moveTo>
                    <a:pt x="2342686" y="1376572"/>
                  </a:moveTo>
                  <a:lnTo>
                    <a:pt x="2669377" y="1376572"/>
                  </a:lnTo>
                </a:path>
                <a:path w="2669540" h="7491730">
                  <a:moveTo>
                    <a:pt x="2015994" y="1376572"/>
                  </a:moveTo>
                  <a:lnTo>
                    <a:pt x="2342686" y="1376572"/>
                  </a:lnTo>
                </a:path>
                <a:path w="2669540" h="7491730">
                  <a:moveTo>
                    <a:pt x="1094556" y="1376572"/>
                  </a:moveTo>
                  <a:lnTo>
                    <a:pt x="1468716" y="1376572"/>
                  </a:lnTo>
                </a:path>
                <a:path w="2669540" h="7491730">
                  <a:moveTo>
                    <a:pt x="954944" y="1376572"/>
                  </a:moveTo>
                  <a:lnTo>
                    <a:pt x="1024750" y="1376572"/>
                  </a:lnTo>
                </a:path>
                <a:path w="2669540" h="7491730">
                  <a:moveTo>
                    <a:pt x="2342686" y="1407286"/>
                  </a:moveTo>
                  <a:lnTo>
                    <a:pt x="2669377" y="1407286"/>
                  </a:lnTo>
                </a:path>
                <a:path w="2669540" h="7491730">
                  <a:moveTo>
                    <a:pt x="1968526" y="1407286"/>
                  </a:moveTo>
                  <a:lnTo>
                    <a:pt x="2342686" y="1407286"/>
                  </a:lnTo>
                </a:path>
                <a:path w="2669540" h="7491730">
                  <a:moveTo>
                    <a:pt x="1094556" y="1407286"/>
                  </a:moveTo>
                  <a:lnTo>
                    <a:pt x="1516184" y="1407286"/>
                  </a:lnTo>
                </a:path>
                <a:path w="2669540" h="7491730">
                  <a:moveTo>
                    <a:pt x="910268" y="1407286"/>
                  </a:moveTo>
                  <a:lnTo>
                    <a:pt x="1024750" y="1407286"/>
                  </a:lnTo>
                </a:path>
                <a:path w="2669540" h="7491730">
                  <a:moveTo>
                    <a:pt x="2342686" y="1440793"/>
                  </a:moveTo>
                  <a:lnTo>
                    <a:pt x="2669377" y="1440793"/>
                  </a:lnTo>
                </a:path>
                <a:path w="2669540" h="7491730">
                  <a:moveTo>
                    <a:pt x="1968526" y="1440793"/>
                  </a:moveTo>
                  <a:lnTo>
                    <a:pt x="2342686" y="1440793"/>
                  </a:lnTo>
                </a:path>
                <a:path w="2669540" h="7491730">
                  <a:moveTo>
                    <a:pt x="1094556" y="1440793"/>
                  </a:moveTo>
                  <a:lnTo>
                    <a:pt x="1516184" y="1440793"/>
                  </a:lnTo>
                </a:path>
                <a:path w="2669540" h="7491730">
                  <a:moveTo>
                    <a:pt x="910268" y="1440793"/>
                  </a:moveTo>
                  <a:lnTo>
                    <a:pt x="1024750" y="1440793"/>
                  </a:lnTo>
                </a:path>
                <a:path w="2669540" h="7491730">
                  <a:moveTo>
                    <a:pt x="2342686" y="1471508"/>
                  </a:moveTo>
                  <a:lnTo>
                    <a:pt x="2669377" y="1471508"/>
                  </a:lnTo>
                </a:path>
                <a:path w="2669540" h="7491730">
                  <a:moveTo>
                    <a:pt x="1968526" y="1471508"/>
                  </a:moveTo>
                  <a:lnTo>
                    <a:pt x="2342686" y="1471508"/>
                  </a:lnTo>
                </a:path>
                <a:path w="2669540" h="7491730">
                  <a:moveTo>
                    <a:pt x="1094556" y="1471508"/>
                  </a:moveTo>
                  <a:lnTo>
                    <a:pt x="1516184" y="1471508"/>
                  </a:lnTo>
                </a:path>
                <a:path w="2669540" h="7491730">
                  <a:moveTo>
                    <a:pt x="910268" y="1471508"/>
                  </a:moveTo>
                  <a:lnTo>
                    <a:pt x="1024750" y="1471508"/>
                  </a:lnTo>
                </a:path>
                <a:path w="2669540" h="7491730">
                  <a:moveTo>
                    <a:pt x="2342686" y="1502222"/>
                  </a:moveTo>
                  <a:lnTo>
                    <a:pt x="2669377" y="1502222"/>
                  </a:lnTo>
                </a:path>
                <a:path w="2669540" h="7491730">
                  <a:moveTo>
                    <a:pt x="1968526" y="1502222"/>
                  </a:moveTo>
                  <a:lnTo>
                    <a:pt x="2342686" y="1502222"/>
                  </a:lnTo>
                </a:path>
                <a:path w="2669540" h="7491730">
                  <a:moveTo>
                    <a:pt x="1094556" y="1502222"/>
                  </a:moveTo>
                  <a:lnTo>
                    <a:pt x="1516184" y="1502222"/>
                  </a:lnTo>
                </a:path>
                <a:path w="2669540" h="7491730">
                  <a:moveTo>
                    <a:pt x="910268" y="1502222"/>
                  </a:moveTo>
                  <a:lnTo>
                    <a:pt x="1024750" y="1502222"/>
                  </a:lnTo>
                </a:path>
                <a:path w="2669540" h="7491730">
                  <a:moveTo>
                    <a:pt x="2342686" y="1532937"/>
                  </a:moveTo>
                  <a:lnTo>
                    <a:pt x="2669377" y="1532937"/>
                  </a:lnTo>
                </a:path>
                <a:path w="2669540" h="7491730">
                  <a:moveTo>
                    <a:pt x="1968526" y="1532937"/>
                  </a:moveTo>
                  <a:lnTo>
                    <a:pt x="2342686" y="1532937"/>
                  </a:lnTo>
                </a:path>
                <a:path w="2669540" h="7491730">
                  <a:moveTo>
                    <a:pt x="1094556" y="1532937"/>
                  </a:moveTo>
                  <a:lnTo>
                    <a:pt x="1516184" y="1532937"/>
                  </a:lnTo>
                </a:path>
                <a:path w="2669540" h="7491730">
                  <a:moveTo>
                    <a:pt x="910268" y="1532937"/>
                  </a:moveTo>
                  <a:lnTo>
                    <a:pt x="1024750" y="1532937"/>
                  </a:lnTo>
                </a:path>
                <a:path w="2669540" h="7491730">
                  <a:moveTo>
                    <a:pt x="2342686" y="1563652"/>
                  </a:moveTo>
                  <a:lnTo>
                    <a:pt x="2669377" y="1563652"/>
                  </a:lnTo>
                </a:path>
                <a:path w="2669540" h="7491730">
                  <a:moveTo>
                    <a:pt x="1968526" y="1563652"/>
                  </a:moveTo>
                  <a:lnTo>
                    <a:pt x="2342686" y="1563652"/>
                  </a:lnTo>
                </a:path>
                <a:path w="2669540" h="7491730">
                  <a:moveTo>
                    <a:pt x="1094556" y="1563652"/>
                  </a:moveTo>
                  <a:lnTo>
                    <a:pt x="1516184" y="1563652"/>
                  </a:lnTo>
                </a:path>
                <a:path w="2669540" h="7491730">
                  <a:moveTo>
                    <a:pt x="910268" y="1563652"/>
                  </a:moveTo>
                  <a:lnTo>
                    <a:pt x="1024750" y="1563652"/>
                  </a:lnTo>
                </a:path>
                <a:path w="2669540" h="7491730">
                  <a:moveTo>
                    <a:pt x="2342686" y="1594366"/>
                  </a:moveTo>
                  <a:lnTo>
                    <a:pt x="2669377" y="1594366"/>
                  </a:lnTo>
                </a:path>
                <a:path w="2669540" h="7491730">
                  <a:moveTo>
                    <a:pt x="1968526" y="1594366"/>
                  </a:moveTo>
                  <a:lnTo>
                    <a:pt x="2342686" y="1594366"/>
                  </a:lnTo>
                </a:path>
                <a:path w="2669540" h="7491730">
                  <a:moveTo>
                    <a:pt x="1094556" y="1594366"/>
                  </a:moveTo>
                  <a:lnTo>
                    <a:pt x="1516184" y="1594366"/>
                  </a:lnTo>
                </a:path>
                <a:path w="2669540" h="7491730">
                  <a:moveTo>
                    <a:pt x="910268" y="1594366"/>
                  </a:moveTo>
                  <a:lnTo>
                    <a:pt x="1024750" y="1594366"/>
                  </a:lnTo>
                </a:path>
                <a:path w="2669540" h="7491730">
                  <a:moveTo>
                    <a:pt x="2342686" y="1625081"/>
                  </a:moveTo>
                  <a:lnTo>
                    <a:pt x="2669377" y="1625081"/>
                  </a:lnTo>
                </a:path>
                <a:path w="2669540" h="7491730">
                  <a:moveTo>
                    <a:pt x="1968526" y="1625081"/>
                  </a:moveTo>
                  <a:lnTo>
                    <a:pt x="2342686" y="1625081"/>
                  </a:lnTo>
                </a:path>
                <a:path w="2669540" h="7491730">
                  <a:moveTo>
                    <a:pt x="1094556" y="1625081"/>
                  </a:moveTo>
                  <a:lnTo>
                    <a:pt x="1516184" y="1625081"/>
                  </a:lnTo>
                </a:path>
                <a:path w="2669540" h="7491730">
                  <a:moveTo>
                    <a:pt x="910268" y="1625081"/>
                  </a:moveTo>
                  <a:lnTo>
                    <a:pt x="1024750" y="1625081"/>
                  </a:lnTo>
                </a:path>
                <a:path w="2669540" h="7491730">
                  <a:moveTo>
                    <a:pt x="2342686" y="1655795"/>
                  </a:moveTo>
                  <a:lnTo>
                    <a:pt x="2669377" y="1655795"/>
                  </a:lnTo>
                </a:path>
                <a:path w="2669540" h="7491730">
                  <a:moveTo>
                    <a:pt x="1968526" y="1655795"/>
                  </a:moveTo>
                  <a:lnTo>
                    <a:pt x="2342686" y="1655795"/>
                  </a:lnTo>
                </a:path>
                <a:path w="2669540" h="7491730">
                  <a:moveTo>
                    <a:pt x="1094556" y="1655795"/>
                  </a:moveTo>
                  <a:lnTo>
                    <a:pt x="1516184" y="1655795"/>
                  </a:lnTo>
                </a:path>
                <a:path w="2669540" h="7491730">
                  <a:moveTo>
                    <a:pt x="910268" y="1655795"/>
                  </a:moveTo>
                  <a:lnTo>
                    <a:pt x="1024750" y="1655795"/>
                  </a:lnTo>
                </a:path>
                <a:path w="2669540" h="7491730">
                  <a:moveTo>
                    <a:pt x="2342686" y="1686510"/>
                  </a:moveTo>
                  <a:lnTo>
                    <a:pt x="2669377" y="1686510"/>
                  </a:lnTo>
                </a:path>
                <a:path w="2669540" h="7491730">
                  <a:moveTo>
                    <a:pt x="1968526" y="1686510"/>
                  </a:moveTo>
                  <a:lnTo>
                    <a:pt x="2342686" y="1686510"/>
                  </a:lnTo>
                </a:path>
                <a:path w="2669540" h="7491730">
                  <a:moveTo>
                    <a:pt x="1094556" y="1686510"/>
                  </a:moveTo>
                  <a:lnTo>
                    <a:pt x="1516184" y="1686510"/>
                  </a:lnTo>
                </a:path>
                <a:path w="2669540" h="7491730">
                  <a:moveTo>
                    <a:pt x="910268" y="1686510"/>
                  </a:moveTo>
                  <a:lnTo>
                    <a:pt x="1024750" y="1686510"/>
                  </a:lnTo>
                </a:path>
                <a:path w="2669540" h="7491730">
                  <a:moveTo>
                    <a:pt x="2342686" y="1720017"/>
                  </a:moveTo>
                  <a:lnTo>
                    <a:pt x="2669377" y="1720017"/>
                  </a:lnTo>
                </a:path>
                <a:path w="2669540" h="7491730">
                  <a:moveTo>
                    <a:pt x="1968526" y="1720017"/>
                  </a:moveTo>
                  <a:lnTo>
                    <a:pt x="2342686" y="1720017"/>
                  </a:lnTo>
                </a:path>
                <a:path w="2669540" h="7491730">
                  <a:moveTo>
                    <a:pt x="1094556" y="1720017"/>
                  </a:moveTo>
                  <a:lnTo>
                    <a:pt x="1516184" y="1720017"/>
                  </a:lnTo>
                </a:path>
                <a:path w="2669540" h="7491730">
                  <a:moveTo>
                    <a:pt x="910268" y="1720017"/>
                  </a:moveTo>
                  <a:lnTo>
                    <a:pt x="1024750" y="1720017"/>
                  </a:lnTo>
                </a:path>
                <a:path w="2669540" h="7491730">
                  <a:moveTo>
                    <a:pt x="2342686" y="1750731"/>
                  </a:moveTo>
                  <a:lnTo>
                    <a:pt x="2669377" y="1750731"/>
                  </a:lnTo>
                </a:path>
                <a:path w="2669540" h="7491730">
                  <a:moveTo>
                    <a:pt x="1968526" y="1750731"/>
                  </a:moveTo>
                  <a:lnTo>
                    <a:pt x="2342686" y="1750731"/>
                  </a:lnTo>
                </a:path>
                <a:path w="2669540" h="7491730">
                  <a:moveTo>
                    <a:pt x="1094556" y="1750731"/>
                  </a:moveTo>
                  <a:lnTo>
                    <a:pt x="1516184" y="1750731"/>
                  </a:lnTo>
                </a:path>
                <a:path w="2669540" h="7491730">
                  <a:moveTo>
                    <a:pt x="910268" y="1750731"/>
                  </a:moveTo>
                  <a:lnTo>
                    <a:pt x="1024750" y="1750731"/>
                  </a:lnTo>
                </a:path>
                <a:path w="2669540" h="7491730">
                  <a:moveTo>
                    <a:pt x="2342686" y="1781446"/>
                  </a:moveTo>
                  <a:lnTo>
                    <a:pt x="2669377" y="1781446"/>
                  </a:lnTo>
                </a:path>
                <a:path w="2669540" h="7491730">
                  <a:moveTo>
                    <a:pt x="1968526" y="1781446"/>
                  </a:moveTo>
                  <a:lnTo>
                    <a:pt x="2342686" y="1781446"/>
                  </a:lnTo>
                </a:path>
                <a:path w="2669540" h="7491730">
                  <a:moveTo>
                    <a:pt x="1094556" y="1781446"/>
                  </a:moveTo>
                  <a:lnTo>
                    <a:pt x="1516184" y="1781446"/>
                  </a:lnTo>
                </a:path>
                <a:path w="2669540" h="7491730">
                  <a:moveTo>
                    <a:pt x="910268" y="1781446"/>
                  </a:moveTo>
                  <a:lnTo>
                    <a:pt x="1024750" y="1781446"/>
                  </a:lnTo>
                </a:path>
                <a:path w="2669540" h="7491730">
                  <a:moveTo>
                    <a:pt x="2342686" y="1812161"/>
                  </a:moveTo>
                  <a:lnTo>
                    <a:pt x="2669377" y="1812161"/>
                  </a:lnTo>
                </a:path>
                <a:path w="2669540" h="7491730">
                  <a:moveTo>
                    <a:pt x="1968526" y="1812161"/>
                  </a:moveTo>
                  <a:lnTo>
                    <a:pt x="2342686" y="1812161"/>
                  </a:lnTo>
                </a:path>
                <a:path w="2669540" h="7491730">
                  <a:moveTo>
                    <a:pt x="1094556" y="1812161"/>
                  </a:moveTo>
                  <a:lnTo>
                    <a:pt x="1516184" y="1812161"/>
                  </a:lnTo>
                </a:path>
                <a:path w="2669540" h="7491730">
                  <a:moveTo>
                    <a:pt x="910268" y="1812161"/>
                  </a:moveTo>
                  <a:lnTo>
                    <a:pt x="1024750" y="1812161"/>
                  </a:lnTo>
                </a:path>
                <a:path w="2669540" h="7491730">
                  <a:moveTo>
                    <a:pt x="2342686" y="1842875"/>
                  </a:moveTo>
                  <a:lnTo>
                    <a:pt x="2669377" y="1842875"/>
                  </a:lnTo>
                </a:path>
                <a:path w="2669540" h="7491730">
                  <a:moveTo>
                    <a:pt x="1968526" y="1842875"/>
                  </a:moveTo>
                  <a:lnTo>
                    <a:pt x="2342686" y="1842875"/>
                  </a:lnTo>
                </a:path>
                <a:path w="2669540" h="7491730">
                  <a:moveTo>
                    <a:pt x="1094556" y="1842875"/>
                  </a:moveTo>
                  <a:lnTo>
                    <a:pt x="1516184" y="1842875"/>
                  </a:lnTo>
                </a:path>
                <a:path w="2669540" h="7491730">
                  <a:moveTo>
                    <a:pt x="910268" y="1842875"/>
                  </a:moveTo>
                  <a:lnTo>
                    <a:pt x="1024750" y="1842875"/>
                  </a:lnTo>
                </a:path>
                <a:path w="2669540" h="7491730">
                  <a:moveTo>
                    <a:pt x="2342686" y="1873590"/>
                  </a:moveTo>
                  <a:lnTo>
                    <a:pt x="2669377" y="1873590"/>
                  </a:lnTo>
                </a:path>
                <a:path w="2669540" h="7491730">
                  <a:moveTo>
                    <a:pt x="1968526" y="1873590"/>
                  </a:moveTo>
                  <a:lnTo>
                    <a:pt x="2342686" y="1873590"/>
                  </a:lnTo>
                </a:path>
                <a:path w="2669540" h="7491730">
                  <a:moveTo>
                    <a:pt x="1094556" y="1873590"/>
                  </a:moveTo>
                  <a:lnTo>
                    <a:pt x="1516184" y="1873590"/>
                  </a:lnTo>
                </a:path>
                <a:path w="2669540" h="7491730">
                  <a:moveTo>
                    <a:pt x="910268" y="1873590"/>
                  </a:moveTo>
                  <a:lnTo>
                    <a:pt x="1024750" y="1873590"/>
                  </a:lnTo>
                </a:path>
                <a:path w="2669540" h="7491730">
                  <a:moveTo>
                    <a:pt x="2342686" y="1904304"/>
                  </a:moveTo>
                  <a:lnTo>
                    <a:pt x="2669377" y="1904304"/>
                  </a:lnTo>
                </a:path>
                <a:path w="2669540" h="7491730">
                  <a:moveTo>
                    <a:pt x="1968526" y="1904304"/>
                  </a:moveTo>
                  <a:lnTo>
                    <a:pt x="2342686" y="1904304"/>
                  </a:lnTo>
                </a:path>
                <a:path w="2669540" h="7491730">
                  <a:moveTo>
                    <a:pt x="1094556" y="1904304"/>
                  </a:moveTo>
                  <a:lnTo>
                    <a:pt x="1516184" y="1904304"/>
                  </a:lnTo>
                </a:path>
                <a:path w="2669540" h="7491730">
                  <a:moveTo>
                    <a:pt x="910268" y="1904304"/>
                  </a:moveTo>
                  <a:lnTo>
                    <a:pt x="1024750" y="1904304"/>
                  </a:lnTo>
                </a:path>
                <a:path w="2669540" h="7491730">
                  <a:moveTo>
                    <a:pt x="2342686" y="1935019"/>
                  </a:moveTo>
                  <a:lnTo>
                    <a:pt x="2669377" y="1935019"/>
                  </a:lnTo>
                </a:path>
                <a:path w="2669540" h="7491730">
                  <a:moveTo>
                    <a:pt x="1968526" y="1935019"/>
                  </a:moveTo>
                  <a:lnTo>
                    <a:pt x="2342686" y="1935019"/>
                  </a:lnTo>
                </a:path>
                <a:path w="2669540" h="7491730">
                  <a:moveTo>
                    <a:pt x="1094556" y="1935019"/>
                  </a:moveTo>
                  <a:lnTo>
                    <a:pt x="1516184" y="1935019"/>
                  </a:lnTo>
                </a:path>
                <a:path w="2669540" h="7491730">
                  <a:moveTo>
                    <a:pt x="910268" y="1935019"/>
                  </a:moveTo>
                  <a:lnTo>
                    <a:pt x="1024750" y="1935019"/>
                  </a:lnTo>
                </a:path>
                <a:path w="2669540" h="7491730">
                  <a:moveTo>
                    <a:pt x="2342686" y="1965734"/>
                  </a:moveTo>
                  <a:lnTo>
                    <a:pt x="2669377" y="1965734"/>
                  </a:lnTo>
                </a:path>
                <a:path w="2669540" h="7491730">
                  <a:moveTo>
                    <a:pt x="1968526" y="1965734"/>
                  </a:moveTo>
                  <a:lnTo>
                    <a:pt x="2342686" y="1965734"/>
                  </a:lnTo>
                </a:path>
                <a:path w="2669540" h="7491730">
                  <a:moveTo>
                    <a:pt x="1094556" y="1965734"/>
                  </a:moveTo>
                  <a:lnTo>
                    <a:pt x="1516184" y="1965734"/>
                  </a:lnTo>
                </a:path>
                <a:path w="2669540" h="7491730">
                  <a:moveTo>
                    <a:pt x="910268" y="1965734"/>
                  </a:moveTo>
                  <a:lnTo>
                    <a:pt x="1024750" y="1965734"/>
                  </a:lnTo>
                </a:path>
                <a:path w="2669540" h="7491730">
                  <a:moveTo>
                    <a:pt x="2342686" y="1999241"/>
                  </a:moveTo>
                  <a:lnTo>
                    <a:pt x="2669377" y="1999241"/>
                  </a:lnTo>
                </a:path>
                <a:path w="2669540" h="7491730">
                  <a:moveTo>
                    <a:pt x="1968526" y="1999241"/>
                  </a:moveTo>
                  <a:lnTo>
                    <a:pt x="2342686" y="1999241"/>
                  </a:lnTo>
                </a:path>
                <a:path w="2669540" h="7491730">
                  <a:moveTo>
                    <a:pt x="1094556" y="1999241"/>
                  </a:moveTo>
                  <a:lnTo>
                    <a:pt x="1516184" y="1999241"/>
                  </a:lnTo>
                </a:path>
                <a:path w="2669540" h="7491730">
                  <a:moveTo>
                    <a:pt x="910268" y="1999241"/>
                  </a:moveTo>
                  <a:lnTo>
                    <a:pt x="1024750" y="1999241"/>
                  </a:lnTo>
                </a:path>
                <a:path w="2669540" h="7491730">
                  <a:moveTo>
                    <a:pt x="2342686" y="2029955"/>
                  </a:moveTo>
                  <a:lnTo>
                    <a:pt x="2669377" y="2029955"/>
                  </a:lnTo>
                </a:path>
                <a:path w="2669540" h="7491730">
                  <a:moveTo>
                    <a:pt x="1968526" y="2029955"/>
                  </a:moveTo>
                  <a:lnTo>
                    <a:pt x="2342686" y="2029955"/>
                  </a:lnTo>
                </a:path>
                <a:path w="2669540" h="7491730">
                  <a:moveTo>
                    <a:pt x="1094556" y="2029955"/>
                  </a:moveTo>
                  <a:lnTo>
                    <a:pt x="1516184" y="2029955"/>
                  </a:lnTo>
                </a:path>
                <a:path w="2669540" h="7491730">
                  <a:moveTo>
                    <a:pt x="910268" y="2029955"/>
                  </a:moveTo>
                  <a:lnTo>
                    <a:pt x="1024750" y="2029955"/>
                  </a:lnTo>
                </a:path>
                <a:path w="2669540" h="7491730">
                  <a:moveTo>
                    <a:pt x="2342686" y="2060670"/>
                  </a:moveTo>
                  <a:lnTo>
                    <a:pt x="2669377" y="2060670"/>
                  </a:lnTo>
                </a:path>
                <a:path w="2669540" h="7491730">
                  <a:moveTo>
                    <a:pt x="1968526" y="2060670"/>
                  </a:moveTo>
                  <a:lnTo>
                    <a:pt x="2342686" y="2060670"/>
                  </a:lnTo>
                </a:path>
                <a:path w="2669540" h="7491730">
                  <a:moveTo>
                    <a:pt x="1094556" y="2060670"/>
                  </a:moveTo>
                  <a:lnTo>
                    <a:pt x="1516184" y="2060670"/>
                  </a:lnTo>
                </a:path>
                <a:path w="2669540" h="7491730">
                  <a:moveTo>
                    <a:pt x="910268" y="2060670"/>
                  </a:moveTo>
                  <a:lnTo>
                    <a:pt x="1024750" y="2060670"/>
                  </a:lnTo>
                </a:path>
                <a:path w="2669540" h="7491730">
                  <a:moveTo>
                    <a:pt x="2342686" y="2091384"/>
                  </a:moveTo>
                  <a:lnTo>
                    <a:pt x="2669377" y="2091384"/>
                  </a:lnTo>
                </a:path>
                <a:path w="2669540" h="7491730">
                  <a:moveTo>
                    <a:pt x="1968526" y="2091384"/>
                  </a:moveTo>
                  <a:lnTo>
                    <a:pt x="2342686" y="2091384"/>
                  </a:lnTo>
                </a:path>
                <a:path w="2669540" h="7491730">
                  <a:moveTo>
                    <a:pt x="1094556" y="2091384"/>
                  </a:moveTo>
                  <a:lnTo>
                    <a:pt x="1516184" y="2091384"/>
                  </a:lnTo>
                </a:path>
                <a:path w="2669540" h="7491730">
                  <a:moveTo>
                    <a:pt x="910268" y="2091384"/>
                  </a:moveTo>
                  <a:lnTo>
                    <a:pt x="1024750" y="2091384"/>
                  </a:lnTo>
                </a:path>
                <a:path w="2669540" h="7491730">
                  <a:moveTo>
                    <a:pt x="2342686" y="2122099"/>
                  </a:moveTo>
                  <a:lnTo>
                    <a:pt x="2669377" y="2122099"/>
                  </a:lnTo>
                </a:path>
                <a:path w="2669540" h="7491730">
                  <a:moveTo>
                    <a:pt x="1968526" y="2122099"/>
                  </a:moveTo>
                  <a:lnTo>
                    <a:pt x="2342686" y="2122099"/>
                  </a:lnTo>
                </a:path>
                <a:path w="2669540" h="7491730">
                  <a:moveTo>
                    <a:pt x="1094556" y="2122099"/>
                  </a:moveTo>
                  <a:lnTo>
                    <a:pt x="1516184" y="2122099"/>
                  </a:lnTo>
                </a:path>
                <a:path w="2669540" h="7491730">
                  <a:moveTo>
                    <a:pt x="910268" y="2122099"/>
                  </a:moveTo>
                  <a:lnTo>
                    <a:pt x="1024750" y="2122099"/>
                  </a:lnTo>
                </a:path>
                <a:path w="2669540" h="7491730">
                  <a:moveTo>
                    <a:pt x="2342686" y="2152813"/>
                  </a:moveTo>
                  <a:lnTo>
                    <a:pt x="2669377" y="2152813"/>
                  </a:lnTo>
                </a:path>
                <a:path w="2669540" h="7491730">
                  <a:moveTo>
                    <a:pt x="2119307" y="2152813"/>
                  </a:moveTo>
                  <a:lnTo>
                    <a:pt x="2342686" y="2152813"/>
                  </a:lnTo>
                </a:path>
                <a:path w="2669540" h="7491730">
                  <a:moveTo>
                    <a:pt x="2342686" y="2183528"/>
                  </a:moveTo>
                  <a:lnTo>
                    <a:pt x="2669377" y="2183528"/>
                  </a:lnTo>
                </a:path>
                <a:path w="2669540" h="7491730">
                  <a:moveTo>
                    <a:pt x="2119307" y="2183528"/>
                  </a:moveTo>
                  <a:lnTo>
                    <a:pt x="2342686" y="2183528"/>
                  </a:lnTo>
                </a:path>
                <a:path w="2669540" h="7491730">
                  <a:moveTo>
                    <a:pt x="2342686" y="2214243"/>
                  </a:moveTo>
                  <a:lnTo>
                    <a:pt x="2669377" y="2214243"/>
                  </a:lnTo>
                </a:path>
                <a:path w="2669540" h="7491730">
                  <a:moveTo>
                    <a:pt x="2119307" y="2214243"/>
                  </a:moveTo>
                  <a:lnTo>
                    <a:pt x="2342686" y="2214243"/>
                  </a:lnTo>
                </a:path>
                <a:path w="2669540" h="7491730">
                  <a:moveTo>
                    <a:pt x="2342686" y="2247750"/>
                  </a:moveTo>
                  <a:lnTo>
                    <a:pt x="2669377" y="2247750"/>
                  </a:lnTo>
                </a:path>
                <a:path w="2669540" h="7491730">
                  <a:moveTo>
                    <a:pt x="2119307" y="2247750"/>
                  </a:moveTo>
                  <a:lnTo>
                    <a:pt x="2342686" y="2247750"/>
                  </a:lnTo>
                </a:path>
                <a:path w="2669540" h="7491730">
                  <a:moveTo>
                    <a:pt x="2342686" y="2278464"/>
                  </a:moveTo>
                  <a:lnTo>
                    <a:pt x="2669377" y="2278464"/>
                  </a:lnTo>
                </a:path>
                <a:path w="2669540" h="7491730">
                  <a:moveTo>
                    <a:pt x="2119307" y="2278464"/>
                  </a:moveTo>
                  <a:lnTo>
                    <a:pt x="2342686" y="2278464"/>
                  </a:lnTo>
                </a:path>
                <a:path w="2669540" h="7491730">
                  <a:moveTo>
                    <a:pt x="2669377" y="2309179"/>
                  </a:moveTo>
                  <a:lnTo>
                    <a:pt x="2342686" y="2309179"/>
                  </a:lnTo>
                  <a:lnTo>
                    <a:pt x="2119307" y="2309179"/>
                  </a:lnTo>
                </a:path>
                <a:path w="2669540" h="7491730">
                  <a:moveTo>
                    <a:pt x="2669377" y="2339893"/>
                  </a:moveTo>
                  <a:lnTo>
                    <a:pt x="2342686" y="2339893"/>
                  </a:lnTo>
                  <a:lnTo>
                    <a:pt x="2119307" y="2339893"/>
                  </a:lnTo>
                </a:path>
                <a:path w="2669540" h="7491730">
                  <a:moveTo>
                    <a:pt x="2669377" y="2370608"/>
                  </a:moveTo>
                  <a:lnTo>
                    <a:pt x="2342686" y="2370608"/>
                  </a:lnTo>
                  <a:lnTo>
                    <a:pt x="2119307" y="2370608"/>
                  </a:lnTo>
                </a:path>
                <a:path w="2669540" h="7491730">
                  <a:moveTo>
                    <a:pt x="2669377" y="2401322"/>
                  </a:moveTo>
                  <a:lnTo>
                    <a:pt x="2342686" y="2401322"/>
                  </a:lnTo>
                  <a:lnTo>
                    <a:pt x="2119307" y="2401322"/>
                  </a:lnTo>
                </a:path>
                <a:path w="2669540" h="7491730">
                  <a:moveTo>
                    <a:pt x="2669377" y="2432037"/>
                  </a:moveTo>
                  <a:lnTo>
                    <a:pt x="2342686" y="2432037"/>
                  </a:lnTo>
                  <a:lnTo>
                    <a:pt x="2119307" y="2432037"/>
                  </a:lnTo>
                </a:path>
                <a:path w="2669540" h="7491730">
                  <a:moveTo>
                    <a:pt x="2669377" y="2462752"/>
                  </a:moveTo>
                  <a:lnTo>
                    <a:pt x="2342686" y="2462752"/>
                  </a:lnTo>
                  <a:lnTo>
                    <a:pt x="2119307" y="2462752"/>
                  </a:lnTo>
                </a:path>
                <a:path w="2669540" h="7491730">
                  <a:moveTo>
                    <a:pt x="2669377" y="2493466"/>
                  </a:moveTo>
                  <a:lnTo>
                    <a:pt x="2342686" y="2493466"/>
                  </a:lnTo>
                  <a:lnTo>
                    <a:pt x="2119307" y="2493466"/>
                  </a:lnTo>
                </a:path>
                <a:path w="2669540" h="7491730">
                  <a:moveTo>
                    <a:pt x="2119307" y="2526973"/>
                  </a:moveTo>
                  <a:lnTo>
                    <a:pt x="2342686" y="2526973"/>
                  </a:lnTo>
                  <a:lnTo>
                    <a:pt x="2669377" y="2526973"/>
                  </a:lnTo>
                </a:path>
                <a:path w="2669540" h="7491730">
                  <a:moveTo>
                    <a:pt x="2119307" y="2557688"/>
                  </a:moveTo>
                  <a:lnTo>
                    <a:pt x="2342686" y="2557688"/>
                  </a:lnTo>
                  <a:lnTo>
                    <a:pt x="2669377" y="2557688"/>
                  </a:lnTo>
                </a:path>
                <a:path w="2669540" h="7491730">
                  <a:moveTo>
                    <a:pt x="2669377" y="2588402"/>
                  </a:moveTo>
                  <a:lnTo>
                    <a:pt x="2342686" y="2588402"/>
                  </a:lnTo>
                  <a:lnTo>
                    <a:pt x="2155606" y="2588402"/>
                  </a:lnTo>
                </a:path>
                <a:path w="2669540" h="7491730">
                  <a:moveTo>
                    <a:pt x="2669377" y="2619117"/>
                  </a:moveTo>
                  <a:lnTo>
                    <a:pt x="2342686" y="2619117"/>
                  </a:lnTo>
                  <a:lnTo>
                    <a:pt x="2155606" y="2619117"/>
                  </a:lnTo>
                </a:path>
                <a:path w="2669540" h="7491730">
                  <a:moveTo>
                    <a:pt x="2669377" y="2649831"/>
                  </a:moveTo>
                  <a:lnTo>
                    <a:pt x="2342686" y="2649831"/>
                  </a:lnTo>
                  <a:lnTo>
                    <a:pt x="2155606" y="2649831"/>
                  </a:lnTo>
                </a:path>
                <a:path w="2669540" h="7491730">
                  <a:moveTo>
                    <a:pt x="2669377" y="2680546"/>
                  </a:moveTo>
                  <a:lnTo>
                    <a:pt x="2342686" y="2680546"/>
                  </a:lnTo>
                  <a:lnTo>
                    <a:pt x="2155606" y="2680546"/>
                  </a:lnTo>
                </a:path>
                <a:path w="2669540" h="7491730">
                  <a:moveTo>
                    <a:pt x="2342686" y="2711261"/>
                  </a:moveTo>
                  <a:lnTo>
                    <a:pt x="2669377" y="2711261"/>
                  </a:lnTo>
                </a:path>
                <a:path w="2669540" h="7491730">
                  <a:moveTo>
                    <a:pt x="2119307" y="2711261"/>
                  </a:moveTo>
                  <a:lnTo>
                    <a:pt x="2342686" y="2711261"/>
                  </a:lnTo>
                </a:path>
                <a:path w="2669540" h="7491730">
                  <a:moveTo>
                    <a:pt x="326691" y="2711261"/>
                  </a:moveTo>
                  <a:lnTo>
                    <a:pt x="1024750" y="2711261"/>
                  </a:lnTo>
                </a:path>
                <a:path w="2669540" h="7491730">
                  <a:moveTo>
                    <a:pt x="1094556" y="2711261"/>
                  </a:moveTo>
                  <a:lnTo>
                    <a:pt x="2049501" y="2711261"/>
                  </a:lnTo>
                </a:path>
                <a:path w="2669540" h="7491730">
                  <a:moveTo>
                    <a:pt x="2342686" y="2741975"/>
                  </a:moveTo>
                  <a:lnTo>
                    <a:pt x="2669377" y="2741975"/>
                  </a:lnTo>
                </a:path>
                <a:path w="2669540" h="7491730">
                  <a:moveTo>
                    <a:pt x="2119307" y="2741975"/>
                  </a:moveTo>
                  <a:lnTo>
                    <a:pt x="2342686" y="2741975"/>
                  </a:lnTo>
                </a:path>
                <a:path w="2669540" h="7491730">
                  <a:moveTo>
                    <a:pt x="2015994" y="2741975"/>
                  </a:moveTo>
                  <a:lnTo>
                    <a:pt x="2049501" y="2741975"/>
                  </a:lnTo>
                </a:path>
                <a:path w="2669540" h="7491730">
                  <a:moveTo>
                    <a:pt x="326691" y="2741975"/>
                  </a:moveTo>
                  <a:lnTo>
                    <a:pt x="407666" y="2741975"/>
                  </a:lnTo>
                </a:path>
                <a:path w="2669540" h="7491730">
                  <a:moveTo>
                    <a:pt x="1094556" y="2741975"/>
                  </a:moveTo>
                  <a:lnTo>
                    <a:pt x="1468716" y="2741975"/>
                  </a:lnTo>
                </a:path>
                <a:path w="2669540" h="7491730">
                  <a:moveTo>
                    <a:pt x="954944" y="2741975"/>
                  </a:moveTo>
                  <a:lnTo>
                    <a:pt x="1024750" y="2741975"/>
                  </a:lnTo>
                </a:path>
                <a:path w="2669540" h="7491730">
                  <a:moveTo>
                    <a:pt x="2342686" y="2772690"/>
                  </a:moveTo>
                  <a:lnTo>
                    <a:pt x="2669377" y="2772690"/>
                  </a:lnTo>
                </a:path>
                <a:path w="2669540" h="7491730">
                  <a:moveTo>
                    <a:pt x="2119307" y="2772690"/>
                  </a:moveTo>
                  <a:lnTo>
                    <a:pt x="2342686" y="2772690"/>
                  </a:lnTo>
                </a:path>
                <a:path w="2669540" h="7491730">
                  <a:moveTo>
                    <a:pt x="2015994" y="2772690"/>
                  </a:moveTo>
                  <a:lnTo>
                    <a:pt x="2049501" y="2772690"/>
                  </a:lnTo>
                </a:path>
                <a:path w="2669540" h="7491730">
                  <a:moveTo>
                    <a:pt x="1094556" y="2772690"/>
                  </a:moveTo>
                  <a:lnTo>
                    <a:pt x="1468716" y="2772690"/>
                  </a:lnTo>
                </a:path>
                <a:path w="2669540" h="7491730">
                  <a:moveTo>
                    <a:pt x="326691" y="2772690"/>
                  </a:moveTo>
                  <a:lnTo>
                    <a:pt x="407666" y="2772690"/>
                  </a:lnTo>
                </a:path>
                <a:path w="2669540" h="7491730">
                  <a:moveTo>
                    <a:pt x="954944" y="2772690"/>
                  </a:moveTo>
                  <a:lnTo>
                    <a:pt x="1024750" y="2772690"/>
                  </a:lnTo>
                </a:path>
                <a:path w="2669540" h="7491730">
                  <a:moveTo>
                    <a:pt x="2342686" y="2806197"/>
                  </a:moveTo>
                  <a:lnTo>
                    <a:pt x="2669377" y="2806197"/>
                  </a:lnTo>
                </a:path>
                <a:path w="2669540" h="7491730">
                  <a:moveTo>
                    <a:pt x="2119307" y="2806197"/>
                  </a:moveTo>
                  <a:lnTo>
                    <a:pt x="2342686" y="2806197"/>
                  </a:lnTo>
                </a:path>
                <a:path w="2669540" h="7491730">
                  <a:moveTo>
                    <a:pt x="2015994" y="2806197"/>
                  </a:moveTo>
                  <a:lnTo>
                    <a:pt x="2049501" y="2806197"/>
                  </a:lnTo>
                </a:path>
                <a:path w="2669540" h="7491730">
                  <a:moveTo>
                    <a:pt x="1094556" y="2806197"/>
                  </a:moveTo>
                  <a:lnTo>
                    <a:pt x="1468716" y="2806197"/>
                  </a:lnTo>
                </a:path>
                <a:path w="2669540" h="7491730">
                  <a:moveTo>
                    <a:pt x="326691" y="2806197"/>
                  </a:moveTo>
                  <a:lnTo>
                    <a:pt x="407666" y="2806197"/>
                  </a:lnTo>
                </a:path>
                <a:path w="2669540" h="7491730">
                  <a:moveTo>
                    <a:pt x="954944" y="2806197"/>
                  </a:moveTo>
                  <a:lnTo>
                    <a:pt x="1024750" y="2806197"/>
                  </a:lnTo>
                </a:path>
                <a:path w="2669540" h="7491730">
                  <a:moveTo>
                    <a:pt x="2342686" y="2836911"/>
                  </a:moveTo>
                  <a:lnTo>
                    <a:pt x="2669377" y="2836911"/>
                  </a:lnTo>
                </a:path>
                <a:path w="2669540" h="7491730">
                  <a:moveTo>
                    <a:pt x="2119307" y="2836911"/>
                  </a:moveTo>
                  <a:lnTo>
                    <a:pt x="2342686" y="2836911"/>
                  </a:lnTo>
                </a:path>
                <a:path w="2669540" h="7491730">
                  <a:moveTo>
                    <a:pt x="2015994" y="2836911"/>
                  </a:moveTo>
                  <a:lnTo>
                    <a:pt x="2049501" y="2836911"/>
                  </a:lnTo>
                </a:path>
                <a:path w="2669540" h="7491730">
                  <a:moveTo>
                    <a:pt x="1094556" y="2836911"/>
                  </a:moveTo>
                  <a:lnTo>
                    <a:pt x="1468716" y="2836911"/>
                  </a:lnTo>
                </a:path>
                <a:path w="2669540" h="7491730">
                  <a:moveTo>
                    <a:pt x="326691" y="2836911"/>
                  </a:moveTo>
                  <a:lnTo>
                    <a:pt x="407666" y="2836911"/>
                  </a:lnTo>
                </a:path>
                <a:path w="2669540" h="7491730">
                  <a:moveTo>
                    <a:pt x="954944" y="2836911"/>
                  </a:moveTo>
                  <a:lnTo>
                    <a:pt x="1024750" y="2836911"/>
                  </a:lnTo>
                </a:path>
                <a:path w="2669540" h="7491730">
                  <a:moveTo>
                    <a:pt x="2342686" y="2867626"/>
                  </a:moveTo>
                  <a:lnTo>
                    <a:pt x="2669377" y="2867626"/>
                  </a:lnTo>
                </a:path>
                <a:path w="2669540" h="7491730">
                  <a:moveTo>
                    <a:pt x="2119307" y="2867626"/>
                  </a:moveTo>
                  <a:lnTo>
                    <a:pt x="2342686" y="2867626"/>
                  </a:lnTo>
                </a:path>
                <a:path w="2669540" h="7491730">
                  <a:moveTo>
                    <a:pt x="1968526" y="2867626"/>
                  </a:moveTo>
                  <a:lnTo>
                    <a:pt x="2049501" y="2867626"/>
                  </a:lnTo>
                </a:path>
                <a:path w="2669540" h="7491730">
                  <a:moveTo>
                    <a:pt x="1094556" y="2867626"/>
                  </a:moveTo>
                  <a:lnTo>
                    <a:pt x="1516184" y="2867626"/>
                  </a:lnTo>
                </a:path>
                <a:path w="2669540" h="7491730">
                  <a:moveTo>
                    <a:pt x="326691" y="2867626"/>
                  </a:moveTo>
                  <a:lnTo>
                    <a:pt x="455134" y="2867626"/>
                  </a:lnTo>
                </a:path>
                <a:path w="2669540" h="7491730">
                  <a:moveTo>
                    <a:pt x="910268" y="2867626"/>
                  </a:moveTo>
                  <a:lnTo>
                    <a:pt x="1024750" y="2867626"/>
                  </a:lnTo>
                </a:path>
                <a:path w="2669540" h="7491730">
                  <a:moveTo>
                    <a:pt x="2342686" y="2898341"/>
                  </a:moveTo>
                  <a:lnTo>
                    <a:pt x="2669377" y="2898341"/>
                  </a:lnTo>
                </a:path>
                <a:path w="2669540" h="7491730">
                  <a:moveTo>
                    <a:pt x="2119307" y="2898341"/>
                  </a:moveTo>
                  <a:lnTo>
                    <a:pt x="2342686" y="2898341"/>
                  </a:lnTo>
                </a:path>
                <a:path w="2669540" h="7491730">
                  <a:moveTo>
                    <a:pt x="1968526" y="2898341"/>
                  </a:moveTo>
                  <a:lnTo>
                    <a:pt x="2049501" y="2898341"/>
                  </a:lnTo>
                </a:path>
                <a:path w="2669540" h="7491730">
                  <a:moveTo>
                    <a:pt x="1932227" y="2898341"/>
                  </a:moveTo>
                  <a:lnTo>
                    <a:pt x="1946188" y="2898341"/>
                  </a:lnTo>
                </a:path>
                <a:path w="2669540" h="7491730">
                  <a:moveTo>
                    <a:pt x="326691" y="2898341"/>
                  </a:moveTo>
                  <a:lnTo>
                    <a:pt x="455134" y="2898341"/>
                  </a:lnTo>
                </a:path>
                <a:path w="2669540" h="7491730">
                  <a:moveTo>
                    <a:pt x="1538522" y="2898341"/>
                  </a:moveTo>
                  <a:lnTo>
                    <a:pt x="1549690" y="2898341"/>
                  </a:lnTo>
                </a:path>
                <a:path w="2669540" h="7491730">
                  <a:moveTo>
                    <a:pt x="910268" y="2898341"/>
                  </a:moveTo>
                  <a:lnTo>
                    <a:pt x="1024750" y="2898341"/>
                  </a:lnTo>
                </a:path>
                <a:path w="2669540" h="7491730">
                  <a:moveTo>
                    <a:pt x="1094556" y="2898341"/>
                  </a:moveTo>
                  <a:lnTo>
                    <a:pt x="1516184" y="2898341"/>
                  </a:lnTo>
                </a:path>
                <a:path w="2669540" h="7491730">
                  <a:moveTo>
                    <a:pt x="2342686" y="2929055"/>
                  </a:moveTo>
                  <a:lnTo>
                    <a:pt x="2669377" y="2929055"/>
                  </a:lnTo>
                </a:path>
                <a:path w="2669540" h="7491730">
                  <a:moveTo>
                    <a:pt x="2119307" y="2929055"/>
                  </a:moveTo>
                  <a:lnTo>
                    <a:pt x="2342686" y="2929055"/>
                  </a:lnTo>
                </a:path>
                <a:path w="2669540" h="7491730">
                  <a:moveTo>
                    <a:pt x="1968526" y="2929055"/>
                  </a:moveTo>
                  <a:lnTo>
                    <a:pt x="2049501" y="2929055"/>
                  </a:lnTo>
                </a:path>
                <a:path w="2669540" h="7491730">
                  <a:moveTo>
                    <a:pt x="1932227" y="2929055"/>
                  </a:moveTo>
                  <a:lnTo>
                    <a:pt x="1946188" y="2929055"/>
                  </a:lnTo>
                </a:path>
                <a:path w="2669540" h="7491730">
                  <a:moveTo>
                    <a:pt x="326691" y="2929055"/>
                  </a:moveTo>
                  <a:lnTo>
                    <a:pt x="455134" y="2929055"/>
                  </a:lnTo>
                </a:path>
                <a:path w="2669540" h="7491730">
                  <a:moveTo>
                    <a:pt x="1538522" y="2929055"/>
                  </a:moveTo>
                  <a:lnTo>
                    <a:pt x="1549690" y="2929055"/>
                  </a:lnTo>
                </a:path>
                <a:path w="2669540" h="7491730">
                  <a:moveTo>
                    <a:pt x="910268" y="2929055"/>
                  </a:moveTo>
                  <a:lnTo>
                    <a:pt x="1024750" y="2929055"/>
                  </a:lnTo>
                </a:path>
                <a:path w="2669540" h="7491730">
                  <a:moveTo>
                    <a:pt x="1094556" y="2929055"/>
                  </a:moveTo>
                  <a:lnTo>
                    <a:pt x="1516184" y="2929055"/>
                  </a:lnTo>
                </a:path>
                <a:path w="2669540" h="7491730">
                  <a:moveTo>
                    <a:pt x="2342686" y="2959770"/>
                  </a:moveTo>
                  <a:lnTo>
                    <a:pt x="2669377" y="2959770"/>
                  </a:lnTo>
                </a:path>
                <a:path w="2669540" h="7491730">
                  <a:moveTo>
                    <a:pt x="2119307" y="2959770"/>
                  </a:moveTo>
                  <a:lnTo>
                    <a:pt x="2342686" y="2959770"/>
                  </a:lnTo>
                </a:path>
                <a:path w="2669540" h="7491730">
                  <a:moveTo>
                    <a:pt x="1968526" y="2959770"/>
                  </a:moveTo>
                  <a:lnTo>
                    <a:pt x="2049501" y="2959770"/>
                  </a:lnTo>
                </a:path>
                <a:path w="2669540" h="7491730">
                  <a:moveTo>
                    <a:pt x="1932227" y="2959770"/>
                  </a:moveTo>
                  <a:lnTo>
                    <a:pt x="1946188" y="2959770"/>
                  </a:lnTo>
                </a:path>
                <a:path w="2669540" h="7491730">
                  <a:moveTo>
                    <a:pt x="326691" y="2959770"/>
                  </a:moveTo>
                  <a:lnTo>
                    <a:pt x="455134" y="2959770"/>
                  </a:lnTo>
                </a:path>
                <a:path w="2669540" h="7491730">
                  <a:moveTo>
                    <a:pt x="1538522" y="2959770"/>
                  </a:moveTo>
                  <a:lnTo>
                    <a:pt x="1549690" y="2959770"/>
                  </a:lnTo>
                </a:path>
                <a:path w="2669540" h="7491730">
                  <a:moveTo>
                    <a:pt x="910268" y="2959770"/>
                  </a:moveTo>
                  <a:lnTo>
                    <a:pt x="1024750" y="2959770"/>
                  </a:lnTo>
                </a:path>
                <a:path w="2669540" h="7491730">
                  <a:moveTo>
                    <a:pt x="1094556" y="2959770"/>
                  </a:moveTo>
                  <a:lnTo>
                    <a:pt x="1516184" y="2959770"/>
                  </a:lnTo>
                </a:path>
                <a:path w="2669540" h="7491730">
                  <a:moveTo>
                    <a:pt x="2342686" y="2990484"/>
                  </a:moveTo>
                  <a:lnTo>
                    <a:pt x="2669377" y="2990484"/>
                  </a:lnTo>
                </a:path>
                <a:path w="2669540" h="7491730">
                  <a:moveTo>
                    <a:pt x="2119307" y="2990484"/>
                  </a:moveTo>
                  <a:lnTo>
                    <a:pt x="2342686" y="2990484"/>
                  </a:lnTo>
                </a:path>
                <a:path w="2669540" h="7491730">
                  <a:moveTo>
                    <a:pt x="1968526" y="2990484"/>
                  </a:moveTo>
                  <a:lnTo>
                    <a:pt x="2049501" y="2990484"/>
                  </a:lnTo>
                </a:path>
                <a:path w="2669540" h="7491730">
                  <a:moveTo>
                    <a:pt x="1932227" y="2990484"/>
                  </a:moveTo>
                  <a:lnTo>
                    <a:pt x="1946188" y="2990484"/>
                  </a:lnTo>
                </a:path>
                <a:path w="2669540" h="7491730">
                  <a:moveTo>
                    <a:pt x="1538522" y="2990484"/>
                  </a:moveTo>
                  <a:lnTo>
                    <a:pt x="1549690" y="2990484"/>
                  </a:lnTo>
                </a:path>
                <a:path w="2669540" h="7491730">
                  <a:moveTo>
                    <a:pt x="326691" y="2990484"/>
                  </a:moveTo>
                  <a:lnTo>
                    <a:pt x="455134" y="2990484"/>
                  </a:lnTo>
                </a:path>
                <a:path w="2669540" h="7491730">
                  <a:moveTo>
                    <a:pt x="1094556" y="2990484"/>
                  </a:moveTo>
                  <a:lnTo>
                    <a:pt x="1516184" y="2990484"/>
                  </a:lnTo>
                </a:path>
                <a:path w="2669540" h="7491730">
                  <a:moveTo>
                    <a:pt x="910268" y="2990484"/>
                  </a:moveTo>
                  <a:lnTo>
                    <a:pt x="1024750" y="2990484"/>
                  </a:lnTo>
                </a:path>
                <a:path w="2669540" h="7491730">
                  <a:moveTo>
                    <a:pt x="2342686" y="3021199"/>
                  </a:moveTo>
                  <a:lnTo>
                    <a:pt x="2669377" y="3021199"/>
                  </a:lnTo>
                </a:path>
                <a:path w="2669540" h="7491730">
                  <a:moveTo>
                    <a:pt x="2119307" y="3021199"/>
                  </a:moveTo>
                  <a:lnTo>
                    <a:pt x="2342686" y="3021199"/>
                  </a:lnTo>
                </a:path>
                <a:path w="2669540" h="7491730">
                  <a:moveTo>
                    <a:pt x="1968526" y="3021199"/>
                  </a:moveTo>
                  <a:lnTo>
                    <a:pt x="2049501" y="3021199"/>
                  </a:lnTo>
                </a:path>
                <a:path w="2669540" h="7491730">
                  <a:moveTo>
                    <a:pt x="1932227" y="3021199"/>
                  </a:moveTo>
                  <a:lnTo>
                    <a:pt x="1946188" y="3021199"/>
                  </a:lnTo>
                </a:path>
                <a:path w="2669540" h="7491730">
                  <a:moveTo>
                    <a:pt x="1538522" y="3021199"/>
                  </a:moveTo>
                  <a:lnTo>
                    <a:pt x="1549690" y="3021199"/>
                  </a:lnTo>
                </a:path>
                <a:path w="2669540" h="7491730">
                  <a:moveTo>
                    <a:pt x="326691" y="3021199"/>
                  </a:moveTo>
                  <a:lnTo>
                    <a:pt x="455134" y="3021199"/>
                  </a:lnTo>
                </a:path>
                <a:path w="2669540" h="7491730">
                  <a:moveTo>
                    <a:pt x="1094556" y="3021199"/>
                  </a:moveTo>
                  <a:lnTo>
                    <a:pt x="1516184" y="3021199"/>
                  </a:lnTo>
                </a:path>
                <a:path w="2669540" h="7491730">
                  <a:moveTo>
                    <a:pt x="910268" y="3021199"/>
                  </a:moveTo>
                  <a:lnTo>
                    <a:pt x="1024750" y="3021199"/>
                  </a:lnTo>
                </a:path>
                <a:path w="2669540" h="7491730">
                  <a:moveTo>
                    <a:pt x="2342686" y="3051913"/>
                  </a:moveTo>
                  <a:lnTo>
                    <a:pt x="2669377" y="3051913"/>
                  </a:lnTo>
                </a:path>
                <a:path w="2669540" h="7491730">
                  <a:moveTo>
                    <a:pt x="2119307" y="3051913"/>
                  </a:moveTo>
                  <a:lnTo>
                    <a:pt x="2342686" y="3051913"/>
                  </a:lnTo>
                </a:path>
                <a:path w="2669540" h="7491730">
                  <a:moveTo>
                    <a:pt x="1968526" y="3051913"/>
                  </a:moveTo>
                  <a:lnTo>
                    <a:pt x="2049501" y="3051913"/>
                  </a:lnTo>
                </a:path>
                <a:path w="2669540" h="7491730">
                  <a:moveTo>
                    <a:pt x="1932227" y="3051913"/>
                  </a:moveTo>
                  <a:lnTo>
                    <a:pt x="1946188" y="3051913"/>
                  </a:lnTo>
                </a:path>
                <a:path w="2669540" h="7491730">
                  <a:moveTo>
                    <a:pt x="1538522" y="3051913"/>
                  </a:moveTo>
                  <a:lnTo>
                    <a:pt x="1549690" y="3051913"/>
                  </a:lnTo>
                </a:path>
                <a:path w="2669540" h="7491730">
                  <a:moveTo>
                    <a:pt x="326691" y="3051913"/>
                  </a:moveTo>
                  <a:lnTo>
                    <a:pt x="455134" y="3051913"/>
                  </a:lnTo>
                </a:path>
                <a:path w="2669540" h="7491730">
                  <a:moveTo>
                    <a:pt x="1094556" y="3051913"/>
                  </a:moveTo>
                  <a:lnTo>
                    <a:pt x="1516184" y="3051913"/>
                  </a:lnTo>
                </a:path>
                <a:path w="2669540" h="7491730">
                  <a:moveTo>
                    <a:pt x="910268" y="3051913"/>
                  </a:moveTo>
                  <a:lnTo>
                    <a:pt x="1024750" y="3051913"/>
                  </a:lnTo>
                </a:path>
                <a:path w="2669540" h="7491730">
                  <a:moveTo>
                    <a:pt x="2342686" y="3085420"/>
                  </a:moveTo>
                  <a:lnTo>
                    <a:pt x="2669377" y="3085420"/>
                  </a:lnTo>
                </a:path>
                <a:path w="2669540" h="7491730">
                  <a:moveTo>
                    <a:pt x="2119307" y="3085420"/>
                  </a:moveTo>
                  <a:lnTo>
                    <a:pt x="2342686" y="3085420"/>
                  </a:lnTo>
                </a:path>
                <a:path w="2669540" h="7491730">
                  <a:moveTo>
                    <a:pt x="1968526" y="3085420"/>
                  </a:moveTo>
                  <a:lnTo>
                    <a:pt x="2049501" y="3085420"/>
                  </a:lnTo>
                </a:path>
                <a:path w="2669540" h="7491730">
                  <a:moveTo>
                    <a:pt x="1932227" y="3085420"/>
                  </a:moveTo>
                  <a:lnTo>
                    <a:pt x="1946188" y="3085420"/>
                  </a:lnTo>
                </a:path>
                <a:path w="2669540" h="7491730">
                  <a:moveTo>
                    <a:pt x="1538522" y="3085420"/>
                  </a:moveTo>
                  <a:lnTo>
                    <a:pt x="1549690" y="3085420"/>
                  </a:lnTo>
                </a:path>
                <a:path w="2669540" h="7491730">
                  <a:moveTo>
                    <a:pt x="326691" y="3085420"/>
                  </a:moveTo>
                  <a:lnTo>
                    <a:pt x="455134" y="3085420"/>
                  </a:lnTo>
                </a:path>
                <a:path w="2669540" h="7491730">
                  <a:moveTo>
                    <a:pt x="1094556" y="3085420"/>
                  </a:moveTo>
                  <a:lnTo>
                    <a:pt x="1516184" y="3085420"/>
                  </a:lnTo>
                </a:path>
                <a:path w="2669540" h="7491730">
                  <a:moveTo>
                    <a:pt x="910268" y="3085420"/>
                  </a:moveTo>
                  <a:lnTo>
                    <a:pt x="1024750" y="3085420"/>
                  </a:lnTo>
                </a:path>
                <a:path w="2669540" h="7491730">
                  <a:moveTo>
                    <a:pt x="2342686" y="3116135"/>
                  </a:moveTo>
                  <a:lnTo>
                    <a:pt x="2669377" y="3116135"/>
                  </a:lnTo>
                </a:path>
                <a:path w="2669540" h="7491730">
                  <a:moveTo>
                    <a:pt x="2119307" y="3116135"/>
                  </a:moveTo>
                  <a:lnTo>
                    <a:pt x="2342686" y="3116135"/>
                  </a:lnTo>
                </a:path>
                <a:path w="2669540" h="7491730">
                  <a:moveTo>
                    <a:pt x="1968526" y="3116135"/>
                  </a:moveTo>
                  <a:lnTo>
                    <a:pt x="2049501" y="3116135"/>
                  </a:lnTo>
                </a:path>
                <a:path w="2669540" h="7491730">
                  <a:moveTo>
                    <a:pt x="1932227" y="3116135"/>
                  </a:moveTo>
                  <a:lnTo>
                    <a:pt x="1946188" y="3116135"/>
                  </a:lnTo>
                </a:path>
                <a:path w="2669540" h="7491730">
                  <a:moveTo>
                    <a:pt x="1538522" y="3116135"/>
                  </a:moveTo>
                  <a:lnTo>
                    <a:pt x="1549690" y="3116135"/>
                  </a:lnTo>
                </a:path>
                <a:path w="2669540" h="7491730">
                  <a:moveTo>
                    <a:pt x="326691" y="3116135"/>
                  </a:moveTo>
                  <a:lnTo>
                    <a:pt x="455134" y="3116135"/>
                  </a:lnTo>
                </a:path>
                <a:path w="2669540" h="7491730">
                  <a:moveTo>
                    <a:pt x="1094556" y="3116135"/>
                  </a:moveTo>
                  <a:lnTo>
                    <a:pt x="1516184" y="3116135"/>
                  </a:lnTo>
                </a:path>
                <a:path w="2669540" h="7491730">
                  <a:moveTo>
                    <a:pt x="910268" y="3116135"/>
                  </a:moveTo>
                  <a:lnTo>
                    <a:pt x="1024750" y="3116135"/>
                  </a:lnTo>
                </a:path>
                <a:path w="2669540" h="7491730">
                  <a:moveTo>
                    <a:pt x="2342686" y="3146850"/>
                  </a:moveTo>
                  <a:lnTo>
                    <a:pt x="2669377" y="3146850"/>
                  </a:lnTo>
                </a:path>
                <a:path w="2669540" h="7491730">
                  <a:moveTo>
                    <a:pt x="2119307" y="3146850"/>
                  </a:moveTo>
                  <a:lnTo>
                    <a:pt x="2342686" y="3146850"/>
                  </a:lnTo>
                </a:path>
                <a:path w="2669540" h="7491730">
                  <a:moveTo>
                    <a:pt x="1968526" y="3146850"/>
                  </a:moveTo>
                  <a:lnTo>
                    <a:pt x="2049501" y="3146850"/>
                  </a:lnTo>
                </a:path>
                <a:path w="2669540" h="7491730">
                  <a:moveTo>
                    <a:pt x="1932227" y="3146850"/>
                  </a:moveTo>
                  <a:lnTo>
                    <a:pt x="1946188" y="3146850"/>
                  </a:lnTo>
                </a:path>
                <a:path w="2669540" h="7491730">
                  <a:moveTo>
                    <a:pt x="1538522" y="3146850"/>
                  </a:moveTo>
                  <a:lnTo>
                    <a:pt x="1549690" y="3146850"/>
                  </a:lnTo>
                </a:path>
                <a:path w="2669540" h="7491730">
                  <a:moveTo>
                    <a:pt x="326691" y="3146850"/>
                  </a:moveTo>
                  <a:lnTo>
                    <a:pt x="455134" y="3146850"/>
                  </a:lnTo>
                </a:path>
                <a:path w="2669540" h="7491730">
                  <a:moveTo>
                    <a:pt x="1094556" y="3146850"/>
                  </a:moveTo>
                  <a:lnTo>
                    <a:pt x="1516184" y="3146850"/>
                  </a:lnTo>
                </a:path>
                <a:path w="2669540" h="7491730">
                  <a:moveTo>
                    <a:pt x="910268" y="3146850"/>
                  </a:moveTo>
                  <a:lnTo>
                    <a:pt x="1024750" y="3146850"/>
                  </a:lnTo>
                </a:path>
                <a:path w="2669540" h="7491730">
                  <a:moveTo>
                    <a:pt x="2342686" y="3177564"/>
                  </a:moveTo>
                  <a:lnTo>
                    <a:pt x="2669377" y="3177564"/>
                  </a:lnTo>
                </a:path>
                <a:path w="2669540" h="7491730">
                  <a:moveTo>
                    <a:pt x="2119307" y="3177564"/>
                  </a:moveTo>
                  <a:lnTo>
                    <a:pt x="2342686" y="3177564"/>
                  </a:lnTo>
                </a:path>
                <a:path w="2669540" h="7491730">
                  <a:moveTo>
                    <a:pt x="1968526" y="3177564"/>
                  </a:moveTo>
                  <a:lnTo>
                    <a:pt x="2049501" y="3177564"/>
                  </a:lnTo>
                </a:path>
                <a:path w="2669540" h="7491730">
                  <a:moveTo>
                    <a:pt x="1932227" y="3177564"/>
                  </a:moveTo>
                  <a:lnTo>
                    <a:pt x="1946188" y="3177564"/>
                  </a:lnTo>
                </a:path>
                <a:path w="2669540" h="7491730">
                  <a:moveTo>
                    <a:pt x="1538522" y="3177564"/>
                  </a:moveTo>
                  <a:lnTo>
                    <a:pt x="1549690" y="3177564"/>
                  </a:lnTo>
                </a:path>
                <a:path w="2669540" h="7491730">
                  <a:moveTo>
                    <a:pt x="326691" y="3177564"/>
                  </a:moveTo>
                  <a:lnTo>
                    <a:pt x="455134" y="3177564"/>
                  </a:lnTo>
                </a:path>
                <a:path w="2669540" h="7491730">
                  <a:moveTo>
                    <a:pt x="1094556" y="3177564"/>
                  </a:moveTo>
                  <a:lnTo>
                    <a:pt x="1516184" y="3177564"/>
                  </a:lnTo>
                </a:path>
                <a:path w="2669540" h="7491730">
                  <a:moveTo>
                    <a:pt x="910268" y="3177564"/>
                  </a:moveTo>
                  <a:lnTo>
                    <a:pt x="1024750" y="3177564"/>
                  </a:lnTo>
                </a:path>
                <a:path w="2669540" h="7491730">
                  <a:moveTo>
                    <a:pt x="2342686" y="3208279"/>
                  </a:moveTo>
                  <a:lnTo>
                    <a:pt x="2669377" y="3208279"/>
                  </a:lnTo>
                </a:path>
                <a:path w="2669540" h="7491730">
                  <a:moveTo>
                    <a:pt x="2119307" y="3208279"/>
                  </a:moveTo>
                  <a:lnTo>
                    <a:pt x="2342686" y="3208279"/>
                  </a:lnTo>
                </a:path>
                <a:path w="2669540" h="7491730">
                  <a:moveTo>
                    <a:pt x="1968526" y="3208279"/>
                  </a:moveTo>
                  <a:lnTo>
                    <a:pt x="2049501" y="3208279"/>
                  </a:lnTo>
                </a:path>
                <a:path w="2669540" h="7491730">
                  <a:moveTo>
                    <a:pt x="1932227" y="3208279"/>
                  </a:moveTo>
                  <a:lnTo>
                    <a:pt x="1946188" y="3208279"/>
                  </a:lnTo>
                </a:path>
                <a:path w="2669540" h="7491730">
                  <a:moveTo>
                    <a:pt x="1538522" y="3208279"/>
                  </a:moveTo>
                  <a:lnTo>
                    <a:pt x="1549690" y="3208279"/>
                  </a:lnTo>
                </a:path>
                <a:path w="2669540" h="7491730">
                  <a:moveTo>
                    <a:pt x="326691" y="3208279"/>
                  </a:moveTo>
                  <a:lnTo>
                    <a:pt x="455134" y="3208279"/>
                  </a:lnTo>
                </a:path>
                <a:path w="2669540" h="7491730">
                  <a:moveTo>
                    <a:pt x="1094556" y="3208279"/>
                  </a:moveTo>
                  <a:lnTo>
                    <a:pt x="1516184" y="3208279"/>
                  </a:lnTo>
                </a:path>
                <a:path w="2669540" h="7491730">
                  <a:moveTo>
                    <a:pt x="910268" y="3208279"/>
                  </a:moveTo>
                  <a:lnTo>
                    <a:pt x="1024750" y="3208279"/>
                  </a:lnTo>
                </a:path>
                <a:path w="2669540" h="7491730">
                  <a:moveTo>
                    <a:pt x="2342686" y="3238993"/>
                  </a:moveTo>
                  <a:lnTo>
                    <a:pt x="2669377" y="3238993"/>
                  </a:lnTo>
                </a:path>
                <a:path w="2669540" h="7491730">
                  <a:moveTo>
                    <a:pt x="2119307" y="3238993"/>
                  </a:moveTo>
                  <a:lnTo>
                    <a:pt x="2342686" y="3238993"/>
                  </a:lnTo>
                </a:path>
                <a:path w="2669540" h="7491730">
                  <a:moveTo>
                    <a:pt x="1968526" y="3238993"/>
                  </a:moveTo>
                  <a:lnTo>
                    <a:pt x="2049501" y="3238993"/>
                  </a:lnTo>
                </a:path>
                <a:path w="2669540" h="7491730">
                  <a:moveTo>
                    <a:pt x="1932227" y="3238993"/>
                  </a:moveTo>
                  <a:lnTo>
                    <a:pt x="1946188" y="3238993"/>
                  </a:lnTo>
                </a:path>
                <a:path w="2669540" h="7491730">
                  <a:moveTo>
                    <a:pt x="1538522" y="3238993"/>
                  </a:moveTo>
                  <a:lnTo>
                    <a:pt x="1549690" y="3238993"/>
                  </a:lnTo>
                </a:path>
                <a:path w="2669540" h="7491730">
                  <a:moveTo>
                    <a:pt x="326691" y="3238993"/>
                  </a:moveTo>
                  <a:lnTo>
                    <a:pt x="455134" y="3238993"/>
                  </a:lnTo>
                </a:path>
                <a:path w="2669540" h="7491730">
                  <a:moveTo>
                    <a:pt x="1094556" y="3238993"/>
                  </a:moveTo>
                  <a:lnTo>
                    <a:pt x="1516184" y="3238993"/>
                  </a:lnTo>
                </a:path>
                <a:path w="2669540" h="7491730">
                  <a:moveTo>
                    <a:pt x="910268" y="3238993"/>
                  </a:moveTo>
                  <a:lnTo>
                    <a:pt x="1024750" y="3238993"/>
                  </a:lnTo>
                </a:path>
                <a:path w="2669540" h="7491730">
                  <a:moveTo>
                    <a:pt x="2342686" y="3269708"/>
                  </a:moveTo>
                  <a:lnTo>
                    <a:pt x="2669377" y="3269708"/>
                  </a:lnTo>
                </a:path>
                <a:path w="2669540" h="7491730">
                  <a:moveTo>
                    <a:pt x="2119307" y="3269708"/>
                  </a:moveTo>
                  <a:lnTo>
                    <a:pt x="2342686" y="3269708"/>
                  </a:lnTo>
                </a:path>
                <a:path w="2669540" h="7491730">
                  <a:moveTo>
                    <a:pt x="1968526" y="3269708"/>
                  </a:moveTo>
                  <a:lnTo>
                    <a:pt x="2049501" y="3269708"/>
                  </a:lnTo>
                </a:path>
                <a:path w="2669540" h="7491730">
                  <a:moveTo>
                    <a:pt x="1932227" y="3269708"/>
                  </a:moveTo>
                  <a:lnTo>
                    <a:pt x="1946188" y="3269708"/>
                  </a:lnTo>
                </a:path>
                <a:path w="2669540" h="7491730">
                  <a:moveTo>
                    <a:pt x="1538522" y="3269708"/>
                  </a:moveTo>
                  <a:lnTo>
                    <a:pt x="1549690" y="3269708"/>
                  </a:lnTo>
                </a:path>
                <a:path w="2669540" h="7491730">
                  <a:moveTo>
                    <a:pt x="326691" y="3269708"/>
                  </a:moveTo>
                  <a:lnTo>
                    <a:pt x="455134" y="3269708"/>
                  </a:lnTo>
                </a:path>
                <a:path w="2669540" h="7491730">
                  <a:moveTo>
                    <a:pt x="1094556" y="3269708"/>
                  </a:moveTo>
                  <a:lnTo>
                    <a:pt x="1516184" y="3269708"/>
                  </a:lnTo>
                </a:path>
                <a:path w="2669540" h="7491730">
                  <a:moveTo>
                    <a:pt x="910268" y="3269708"/>
                  </a:moveTo>
                  <a:lnTo>
                    <a:pt x="1024750" y="3269708"/>
                  </a:lnTo>
                </a:path>
                <a:path w="2669540" h="7491730">
                  <a:moveTo>
                    <a:pt x="2342686" y="3300422"/>
                  </a:moveTo>
                  <a:lnTo>
                    <a:pt x="2669377" y="3300422"/>
                  </a:lnTo>
                </a:path>
                <a:path w="2669540" h="7491730">
                  <a:moveTo>
                    <a:pt x="2119307" y="3300422"/>
                  </a:moveTo>
                  <a:lnTo>
                    <a:pt x="2342686" y="3300422"/>
                  </a:lnTo>
                </a:path>
                <a:path w="2669540" h="7491730">
                  <a:moveTo>
                    <a:pt x="1968526" y="3300422"/>
                  </a:moveTo>
                  <a:lnTo>
                    <a:pt x="2049501" y="3300422"/>
                  </a:lnTo>
                </a:path>
                <a:path w="2669540" h="7491730">
                  <a:moveTo>
                    <a:pt x="1094556" y="3300422"/>
                  </a:moveTo>
                  <a:lnTo>
                    <a:pt x="1516184" y="3300422"/>
                  </a:lnTo>
                </a:path>
                <a:path w="2669540" h="7491730">
                  <a:moveTo>
                    <a:pt x="910268" y="3300422"/>
                  </a:moveTo>
                  <a:lnTo>
                    <a:pt x="1024750" y="3300422"/>
                  </a:lnTo>
                </a:path>
                <a:path w="2669540" h="7491730">
                  <a:moveTo>
                    <a:pt x="326691" y="3300422"/>
                  </a:moveTo>
                  <a:lnTo>
                    <a:pt x="455134" y="3300422"/>
                  </a:lnTo>
                </a:path>
                <a:path w="2669540" h="7491730">
                  <a:moveTo>
                    <a:pt x="2342686" y="3333929"/>
                  </a:moveTo>
                  <a:lnTo>
                    <a:pt x="2669377" y="3333929"/>
                  </a:lnTo>
                </a:path>
                <a:path w="2669540" h="7491730">
                  <a:moveTo>
                    <a:pt x="2119307" y="3333929"/>
                  </a:moveTo>
                  <a:lnTo>
                    <a:pt x="2342686" y="3333929"/>
                  </a:lnTo>
                </a:path>
                <a:path w="2669540" h="7491730">
                  <a:moveTo>
                    <a:pt x="1968526" y="3333929"/>
                  </a:moveTo>
                  <a:lnTo>
                    <a:pt x="2049501" y="3333929"/>
                  </a:lnTo>
                </a:path>
                <a:path w="2669540" h="7491730">
                  <a:moveTo>
                    <a:pt x="1932227" y="3333929"/>
                  </a:moveTo>
                  <a:lnTo>
                    <a:pt x="1946188" y="3333929"/>
                  </a:lnTo>
                </a:path>
                <a:path w="2669540" h="7491730">
                  <a:moveTo>
                    <a:pt x="326691" y="3333929"/>
                  </a:moveTo>
                  <a:lnTo>
                    <a:pt x="455134" y="3333929"/>
                  </a:lnTo>
                </a:path>
                <a:path w="2669540" h="7491730">
                  <a:moveTo>
                    <a:pt x="1538522" y="3333929"/>
                  </a:moveTo>
                  <a:lnTo>
                    <a:pt x="1549690" y="3333929"/>
                  </a:lnTo>
                </a:path>
                <a:path w="2669540" h="7491730">
                  <a:moveTo>
                    <a:pt x="910268" y="3333929"/>
                  </a:moveTo>
                  <a:lnTo>
                    <a:pt x="1024750" y="3333929"/>
                  </a:lnTo>
                </a:path>
                <a:path w="2669540" h="7491730">
                  <a:moveTo>
                    <a:pt x="1094556" y="3333929"/>
                  </a:moveTo>
                  <a:lnTo>
                    <a:pt x="1516184" y="3333929"/>
                  </a:lnTo>
                </a:path>
                <a:path w="2669540" h="7491730">
                  <a:moveTo>
                    <a:pt x="2342686" y="3364644"/>
                  </a:moveTo>
                  <a:lnTo>
                    <a:pt x="2669377" y="3364644"/>
                  </a:lnTo>
                </a:path>
                <a:path w="2669540" h="7491730">
                  <a:moveTo>
                    <a:pt x="2119307" y="3364644"/>
                  </a:moveTo>
                  <a:lnTo>
                    <a:pt x="2342686" y="3364644"/>
                  </a:lnTo>
                </a:path>
                <a:path w="2669540" h="7491730">
                  <a:moveTo>
                    <a:pt x="1968526" y="3364644"/>
                  </a:moveTo>
                  <a:lnTo>
                    <a:pt x="2049501" y="3364644"/>
                  </a:lnTo>
                </a:path>
                <a:path w="2669540" h="7491730">
                  <a:moveTo>
                    <a:pt x="1932227" y="3364644"/>
                  </a:moveTo>
                  <a:lnTo>
                    <a:pt x="1946188" y="3364644"/>
                  </a:lnTo>
                </a:path>
                <a:path w="2669540" h="7491730">
                  <a:moveTo>
                    <a:pt x="326691" y="3364644"/>
                  </a:moveTo>
                  <a:lnTo>
                    <a:pt x="455134" y="3364644"/>
                  </a:lnTo>
                </a:path>
                <a:path w="2669540" h="7491730">
                  <a:moveTo>
                    <a:pt x="1538522" y="3364644"/>
                  </a:moveTo>
                  <a:lnTo>
                    <a:pt x="1549690" y="3364644"/>
                  </a:lnTo>
                </a:path>
                <a:path w="2669540" h="7491730">
                  <a:moveTo>
                    <a:pt x="910268" y="3364644"/>
                  </a:moveTo>
                  <a:lnTo>
                    <a:pt x="1024750" y="3364644"/>
                  </a:lnTo>
                </a:path>
                <a:path w="2669540" h="7491730">
                  <a:moveTo>
                    <a:pt x="1094556" y="3364644"/>
                  </a:moveTo>
                  <a:lnTo>
                    <a:pt x="1516184" y="3364644"/>
                  </a:lnTo>
                </a:path>
                <a:path w="2669540" h="7491730">
                  <a:moveTo>
                    <a:pt x="2342686" y="3395359"/>
                  </a:moveTo>
                  <a:lnTo>
                    <a:pt x="2669377" y="3395359"/>
                  </a:lnTo>
                </a:path>
                <a:path w="2669540" h="7491730">
                  <a:moveTo>
                    <a:pt x="2119307" y="3395359"/>
                  </a:moveTo>
                  <a:lnTo>
                    <a:pt x="2342686" y="3395359"/>
                  </a:lnTo>
                </a:path>
                <a:path w="2669540" h="7491730">
                  <a:moveTo>
                    <a:pt x="1968526" y="3395359"/>
                  </a:moveTo>
                  <a:lnTo>
                    <a:pt x="2049501" y="3395359"/>
                  </a:lnTo>
                </a:path>
                <a:path w="2669540" h="7491730">
                  <a:moveTo>
                    <a:pt x="1932227" y="3395359"/>
                  </a:moveTo>
                  <a:lnTo>
                    <a:pt x="1946188" y="3395359"/>
                  </a:lnTo>
                </a:path>
                <a:path w="2669540" h="7491730">
                  <a:moveTo>
                    <a:pt x="326691" y="3395359"/>
                  </a:moveTo>
                  <a:lnTo>
                    <a:pt x="455134" y="3395359"/>
                  </a:lnTo>
                </a:path>
                <a:path w="2669540" h="7491730">
                  <a:moveTo>
                    <a:pt x="1538522" y="3395359"/>
                  </a:moveTo>
                  <a:lnTo>
                    <a:pt x="1549690" y="3395359"/>
                  </a:lnTo>
                </a:path>
                <a:path w="2669540" h="7491730">
                  <a:moveTo>
                    <a:pt x="910268" y="3395359"/>
                  </a:moveTo>
                  <a:lnTo>
                    <a:pt x="1024750" y="3395359"/>
                  </a:lnTo>
                </a:path>
                <a:path w="2669540" h="7491730">
                  <a:moveTo>
                    <a:pt x="1094556" y="3395359"/>
                  </a:moveTo>
                  <a:lnTo>
                    <a:pt x="1516184" y="3395359"/>
                  </a:lnTo>
                </a:path>
                <a:path w="2669540" h="7491730">
                  <a:moveTo>
                    <a:pt x="2342686" y="3426073"/>
                  </a:moveTo>
                  <a:lnTo>
                    <a:pt x="2669377" y="3426073"/>
                  </a:lnTo>
                </a:path>
                <a:path w="2669540" h="7491730">
                  <a:moveTo>
                    <a:pt x="2119307" y="3426073"/>
                  </a:moveTo>
                  <a:lnTo>
                    <a:pt x="2342686" y="3426073"/>
                  </a:lnTo>
                </a:path>
                <a:path w="2669540" h="7491730">
                  <a:moveTo>
                    <a:pt x="1968526" y="3426073"/>
                  </a:moveTo>
                  <a:lnTo>
                    <a:pt x="2049501" y="3426073"/>
                  </a:lnTo>
                </a:path>
                <a:path w="2669540" h="7491730">
                  <a:moveTo>
                    <a:pt x="1932227" y="3426073"/>
                  </a:moveTo>
                  <a:lnTo>
                    <a:pt x="1946188" y="3426073"/>
                  </a:lnTo>
                </a:path>
                <a:path w="2669540" h="7491730">
                  <a:moveTo>
                    <a:pt x="326691" y="3426073"/>
                  </a:moveTo>
                  <a:lnTo>
                    <a:pt x="455134" y="3426073"/>
                  </a:lnTo>
                </a:path>
                <a:path w="2669540" h="7491730">
                  <a:moveTo>
                    <a:pt x="1538522" y="3426073"/>
                  </a:moveTo>
                  <a:lnTo>
                    <a:pt x="1549690" y="3426073"/>
                  </a:lnTo>
                </a:path>
                <a:path w="2669540" h="7491730">
                  <a:moveTo>
                    <a:pt x="910268" y="3426073"/>
                  </a:moveTo>
                  <a:lnTo>
                    <a:pt x="1024750" y="3426073"/>
                  </a:lnTo>
                </a:path>
                <a:path w="2669540" h="7491730">
                  <a:moveTo>
                    <a:pt x="1094556" y="3426073"/>
                  </a:moveTo>
                  <a:lnTo>
                    <a:pt x="1516184" y="3426073"/>
                  </a:lnTo>
                </a:path>
                <a:path w="2669540" h="7491730">
                  <a:moveTo>
                    <a:pt x="2342686" y="3456788"/>
                  </a:moveTo>
                  <a:lnTo>
                    <a:pt x="2669377" y="3456788"/>
                  </a:lnTo>
                </a:path>
                <a:path w="2669540" h="7491730">
                  <a:moveTo>
                    <a:pt x="2119307" y="3456788"/>
                  </a:moveTo>
                  <a:lnTo>
                    <a:pt x="2342686" y="3456788"/>
                  </a:lnTo>
                </a:path>
                <a:path w="2669540" h="7491730">
                  <a:moveTo>
                    <a:pt x="1968526" y="3456788"/>
                  </a:moveTo>
                  <a:lnTo>
                    <a:pt x="2049501" y="3456788"/>
                  </a:lnTo>
                </a:path>
                <a:path w="2669540" h="7491730">
                  <a:moveTo>
                    <a:pt x="1932227" y="3456788"/>
                  </a:moveTo>
                  <a:lnTo>
                    <a:pt x="1946188" y="3456788"/>
                  </a:lnTo>
                </a:path>
                <a:path w="2669540" h="7491730">
                  <a:moveTo>
                    <a:pt x="326691" y="3456788"/>
                  </a:moveTo>
                  <a:lnTo>
                    <a:pt x="455134" y="3456788"/>
                  </a:lnTo>
                </a:path>
                <a:path w="2669540" h="7491730">
                  <a:moveTo>
                    <a:pt x="1538522" y="3456788"/>
                  </a:moveTo>
                  <a:lnTo>
                    <a:pt x="1549690" y="3456788"/>
                  </a:lnTo>
                </a:path>
                <a:path w="2669540" h="7491730">
                  <a:moveTo>
                    <a:pt x="910268" y="3456788"/>
                  </a:moveTo>
                  <a:lnTo>
                    <a:pt x="1024750" y="3456788"/>
                  </a:lnTo>
                </a:path>
                <a:path w="2669540" h="7491730">
                  <a:moveTo>
                    <a:pt x="1094556" y="3456788"/>
                  </a:moveTo>
                  <a:lnTo>
                    <a:pt x="1516184" y="3456788"/>
                  </a:lnTo>
                </a:path>
                <a:path w="2669540" h="7491730">
                  <a:moveTo>
                    <a:pt x="2342686" y="3487502"/>
                  </a:moveTo>
                  <a:lnTo>
                    <a:pt x="2669377" y="3487502"/>
                  </a:lnTo>
                </a:path>
                <a:path w="2669540" h="7491730">
                  <a:moveTo>
                    <a:pt x="2119307" y="3487502"/>
                  </a:moveTo>
                  <a:lnTo>
                    <a:pt x="2342686" y="3487502"/>
                  </a:lnTo>
                </a:path>
                <a:path w="2669540" h="7491730">
                  <a:moveTo>
                    <a:pt x="1968526" y="3487502"/>
                  </a:moveTo>
                  <a:lnTo>
                    <a:pt x="2049501" y="3487502"/>
                  </a:lnTo>
                </a:path>
                <a:path w="2669540" h="7491730">
                  <a:moveTo>
                    <a:pt x="1932227" y="3487502"/>
                  </a:moveTo>
                  <a:lnTo>
                    <a:pt x="1946188" y="3487502"/>
                  </a:lnTo>
                </a:path>
                <a:path w="2669540" h="7491730">
                  <a:moveTo>
                    <a:pt x="326691" y="3487502"/>
                  </a:moveTo>
                  <a:lnTo>
                    <a:pt x="455134" y="3487502"/>
                  </a:lnTo>
                </a:path>
                <a:path w="2669540" h="7491730">
                  <a:moveTo>
                    <a:pt x="1538522" y="3487502"/>
                  </a:moveTo>
                  <a:lnTo>
                    <a:pt x="1549690" y="3487502"/>
                  </a:lnTo>
                </a:path>
                <a:path w="2669540" h="7491730">
                  <a:moveTo>
                    <a:pt x="910268" y="3487502"/>
                  </a:moveTo>
                  <a:lnTo>
                    <a:pt x="1024750" y="3487502"/>
                  </a:lnTo>
                </a:path>
                <a:path w="2669540" h="7491730">
                  <a:moveTo>
                    <a:pt x="1094556" y="3487502"/>
                  </a:moveTo>
                  <a:lnTo>
                    <a:pt x="1516184" y="3487502"/>
                  </a:lnTo>
                </a:path>
                <a:path w="2669540" h="7491730">
                  <a:moveTo>
                    <a:pt x="2342686" y="3518217"/>
                  </a:moveTo>
                  <a:lnTo>
                    <a:pt x="2669377" y="3518217"/>
                  </a:lnTo>
                </a:path>
                <a:path w="2669540" h="7491730">
                  <a:moveTo>
                    <a:pt x="2119307" y="3518217"/>
                  </a:moveTo>
                  <a:lnTo>
                    <a:pt x="2342686" y="3518217"/>
                  </a:lnTo>
                </a:path>
                <a:path w="2669540" h="7491730">
                  <a:moveTo>
                    <a:pt x="1968526" y="3518217"/>
                  </a:moveTo>
                  <a:lnTo>
                    <a:pt x="2049501" y="3518217"/>
                  </a:lnTo>
                </a:path>
                <a:path w="2669540" h="7491730">
                  <a:moveTo>
                    <a:pt x="1932227" y="3518217"/>
                  </a:moveTo>
                  <a:lnTo>
                    <a:pt x="1946188" y="3518217"/>
                  </a:lnTo>
                </a:path>
                <a:path w="2669540" h="7491730">
                  <a:moveTo>
                    <a:pt x="326691" y="3518217"/>
                  </a:moveTo>
                  <a:lnTo>
                    <a:pt x="455134" y="3518217"/>
                  </a:lnTo>
                </a:path>
                <a:path w="2669540" h="7491730">
                  <a:moveTo>
                    <a:pt x="1538522" y="3518217"/>
                  </a:moveTo>
                  <a:lnTo>
                    <a:pt x="1549690" y="3518217"/>
                  </a:lnTo>
                </a:path>
                <a:path w="2669540" h="7491730">
                  <a:moveTo>
                    <a:pt x="910268" y="3518217"/>
                  </a:moveTo>
                  <a:lnTo>
                    <a:pt x="1024750" y="3518217"/>
                  </a:lnTo>
                </a:path>
                <a:path w="2669540" h="7491730">
                  <a:moveTo>
                    <a:pt x="1094556" y="3518217"/>
                  </a:moveTo>
                  <a:lnTo>
                    <a:pt x="1516184" y="3518217"/>
                  </a:lnTo>
                </a:path>
                <a:path w="2669540" h="7491730">
                  <a:moveTo>
                    <a:pt x="2342686" y="3548931"/>
                  </a:moveTo>
                  <a:lnTo>
                    <a:pt x="2669377" y="3548931"/>
                  </a:lnTo>
                </a:path>
                <a:path w="2669540" h="7491730">
                  <a:moveTo>
                    <a:pt x="2119307" y="3548931"/>
                  </a:moveTo>
                  <a:lnTo>
                    <a:pt x="2342686" y="3548931"/>
                  </a:lnTo>
                </a:path>
                <a:path w="2669540" h="7491730">
                  <a:moveTo>
                    <a:pt x="1968526" y="3548931"/>
                  </a:moveTo>
                  <a:lnTo>
                    <a:pt x="2049501" y="3548931"/>
                  </a:lnTo>
                </a:path>
                <a:path w="2669540" h="7491730">
                  <a:moveTo>
                    <a:pt x="1932227" y="3548931"/>
                  </a:moveTo>
                  <a:lnTo>
                    <a:pt x="1946188" y="3548931"/>
                  </a:lnTo>
                </a:path>
                <a:path w="2669540" h="7491730">
                  <a:moveTo>
                    <a:pt x="326691" y="3548931"/>
                  </a:moveTo>
                  <a:lnTo>
                    <a:pt x="455134" y="3548931"/>
                  </a:lnTo>
                </a:path>
                <a:path w="2669540" h="7491730">
                  <a:moveTo>
                    <a:pt x="1538522" y="3548931"/>
                  </a:moveTo>
                  <a:lnTo>
                    <a:pt x="1549690" y="3548931"/>
                  </a:lnTo>
                </a:path>
                <a:path w="2669540" h="7491730">
                  <a:moveTo>
                    <a:pt x="910268" y="3548931"/>
                  </a:moveTo>
                  <a:lnTo>
                    <a:pt x="1024750" y="3548931"/>
                  </a:lnTo>
                </a:path>
                <a:path w="2669540" h="7491730">
                  <a:moveTo>
                    <a:pt x="1094556" y="3548931"/>
                  </a:moveTo>
                  <a:lnTo>
                    <a:pt x="1516184" y="3548931"/>
                  </a:lnTo>
                </a:path>
                <a:path w="2669540" h="7491730">
                  <a:moveTo>
                    <a:pt x="2342686" y="3579646"/>
                  </a:moveTo>
                  <a:lnTo>
                    <a:pt x="2669377" y="3579646"/>
                  </a:lnTo>
                </a:path>
                <a:path w="2669540" h="7491730">
                  <a:moveTo>
                    <a:pt x="2119307" y="3579646"/>
                  </a:moveTo>
                  <a:lnTo>
                    <a:pt x="2342686" y="3579646"/>
                  </a:lnTo>
                </a:path>
                <a:path w="2669540" h="7491730">
                  <a:moveTo>
                    <a:pt x="1968526" y="3579646"/>
                  </a:moveTo>
                  <a:lnTo>
                    <a:pt x="2049501" y="3579646"/>
                  </a:lnTo>
                </a:path>
                <a:path w="2669540" h="7491730">
                  <a:moveTo>
                    <a:pt x="1932227" y="3579646"/>
                  </a:moveTo>
                  <a:lnTo>
                    <a:pt x="1946188" y="3579646"/>
                  </a:lnTo>
                </a:path>
                <a:path w="2669540" h="7491730">
                  <a:moveTo>
                    <a:pt x="326691" y="3579646"/>
                  </a:moveTo>
                  <a:lnTo>
                    <a:pt x="455134" y="3579646"/>
                  </a:lnTo>
                </a:path>
                <a:path w="2669540" h="7491730">
                  <a:moveTo>
                    <a:pt x="1538522" y="3579646"/>
                  </a:moveTo>
                  <a:lnTo>
                    <a:pt x="1549690" y="3579646"/>
                  </a:lnTo>
                </a:path>
                <a:path w="2669540" h="7491730">
                  <a:moveTo>
                    <a:pt x="910268" y="3579646"/>
                  </a:moveTo>
                  <a:lnTo>
                    <a:pt x="1024750" y="3579646"/>
                  </a:lnTo>
                </a:path>
                <a:path w="2669540" h="7491730">
                  <a:moveTo>
                    <a:pt x="1094556" y="3579646"/>
                  </a:moveTo>
                  <a:lnTo>
                    <a:pt x="1516184" y="3579646"/>
                  </a:lnTo>
                </a:path>
                <a:path w="2669540" h="7491730">
                  <a:moveTo>
                    <a:pt x="2342686" y="3613153"/>
                  </a:moveTo>
                  <a:lnTo>
                    <a:pt x="2669377" y="3613153"/>
                  </a:lnTo>
                </a:path>
                <a:path w="2669540" h="7491730">
                  <a:moveTo>
                    <a:pt x="2119307" y="3613153"/>
                  </a:moveTo>
                  <a:lnTo>
                    <a:pt x="2342686" y="3613153"/>
                  </a:lnTo>
                </a:path>
                <a:path w="2669540" h="7491730">
                  <a:moveTo>
                    <a:pt x="1968526" y="3613153"/>
                  </a:moveTo>
                  <a:lnTo>
                    <a:pt x="2049501" y="3613153"/>
                  </a:lnTo>
                </a:path>
                <a:path w="2669540" h="7491730">
                  <a:moveTo>
                    <a:pt x="1932227" y="3613153"/>
                  </a:moveTo>
                  <a:lnTo>
                    <a:pt x="1946188" y="3613153"/>
                  </a:lnTo>
                </a:path>
                <a:path w="2669540" h="7491730">
                  <a:moveTo>
                    <a:pt x="326691" y="3613153"/>
                  </a:moveTo>
                  <a:lnTo>
                    <a:pt x="455134" y="3613153"/>
                  </a:lnTo>
                </a:path>
                <a:path w="2669540" h="7491730">
                  <a:moveTo>
                    <a:pt x="1538522" y="3613153"/>
                  </a:moveTo>
                  <a:lnTo>
                    <a:pt x="1549690" y="3613153"/>
                  </a:lnTo>
                </a:path>
                <a:path w="2669540" h="7491730">
                  <a:moveTo>
                    <a:pt x="910268" y="3613153"/>
                  </a:moveTo>
                  <a:lnTo>
                    <a:pt x="1024750" y="3613153"/>
                  </a:lnTo>
                </a:path>
                <a:path w="2669540" h="7491730">
                  <a:moveTo>
                    <a:pt x="1094556" y="3613153"/>
                  </a:moveTo>
                  <a:lnTo>
                    <a:pt x="1516184" y="3613153"/>
                  </a:lnTo>
                </a:path>
                <a:path w="2669540" h="7491730">
                  <a:moveTo>
                    <a:pt x="2342686" y="3643868"/>
                  </a:moveTo>
                  <a:lnTo>
                    <a:pt x="2669377" y="3643868"/>
                  </a:lnTo>
                </a:path>
                <a:path w="2669540" h="7491730">
                  <a:moveTo>
                    <a:pt x="2119307" y="3643868"/>
                  </a:moveTo>
                  <a:lnTo>
                    <a:pt x="2342686" y="3643868"/>
                  </a:lnTo>
                </a:path>
                <a:path w="2669540" h="7491730">
                  <a:moveTo>
                    <a:pt x="1968526" y="3643868"/>
                  </a:moveTo>
                  <a:lnTo>
                    <a:pt x="2049501" y="3643868"/>
                  </a:lnTo>
                </a:path>
                <a:path w="2669540" h="7491730">
                  <a:moveTo>
                    <a:pt x="1932227" y="3643868"/>
                  </a:moveTo>
                  <a:lnTo>
                    <a:pt x="1946188" y="3643868"/>
                  </a:lnTo>
                </a:path>
                <a:path w="2669540" h="7491730">
                  <a:moveTo>
                    <a:pt x="326691" y="3643868"/>
                  </a:moveTo>
                  <a:lnTo>
                    <a:pt x="455134" y="3643868"/>
                  </a:lnTo>
                </a:path>
                <a:path w="2669540" h="7491730">
                  <a:moveTo>
                    <a:pt x="1538522" y="3643868"/>
                  </a:moveTo>
                  <a:lnTo>
                    <a:pt x="1549690" y="3643868"/>
                  </a:lnTo>
                </a:path>
                <a:path w="2669540" h="7491730">
                  <a:moveTo>
                    <a:pt x="910268" y="3643868"/>
                  </a:moveTo>
                  <a:lnTo>
                    <a:pt x="1024750" y="3643868"/>
                  </a:lnTo>
                </a:path>
                <a:path w="2669540" h="7491730">
                  <a:moveTo>
                    <a:pt x="1094556" y="3643868"/>
                  </a:moveTo>
                  <a:lnTo>
                    <a:pt x="1516184" y="3643868"/>
                  </a:lnTo>
                </a:path>
                <a:path w="2669540" h="7491730">
                  <a:moveTo>
                    <a:pt x="2342686" y="3674582"/>
                  </a:moveTo>
                  <a:lnTo>
                    <a:pt x="2669377" y="3674582"/>
                  </a:lnTo>
                </a:path>
                <a:path w="2669540" h="7491730">
                  <a:moveTo>
                    <a:pt x="2119307" y="3674582"/>
                  </a:moveTo>
                  <a:lnTo>
                    <a:pt x="2342686" y="3674582"/>
                  </a:lnTo>
                </a:path>
                <a:path w="2669540" h="7491730">
                  <a:moveTo>
                    <a:pt x="1094556" y="3674582"/>
                  </a:moveTo>
                  <a:lnTo>
                    <a:pt x="1516184" y="3674582"/>
                  </a:lnTo>
                </a:path>
                <a:path w="2669540" h="7491730">
                  <a:moveTo>
                    <a:pt x="1968526" y="3674582"/>
                  </a:moveTo>
                  <a:lnTo>
                    <a:pt x="2049501" y="3674582"/>
                  </a:lnTo>
                </a:path>
                <a:path w="2669540" h="7491730">
                  <a:moveTo>
                    <a:pt x="1538522" y="3674582"/>
                  </a:moveTo>
                  <a:lnTo>
                    <a:pt x="1549690" y="3674582"/>
                  </a:lnTo>
                </a:path>
                <a:path w="2669540" h="7491730">
                  <a:moveTo>
                    <a:pt x="1932227" y="3674582"/>
                  </a:moveTo>
                  <a:lnTo>
                    <a:pt x="1946188" y="3674582"/>
                  </a:lnTo>
                </a:path>
                <a:path w="2669540" h="7491730">
                  <a:moveTo>
                    <a:pt x="2342686" y="3705297"/>
                  </a:moveTo>
                  <a:lnTo>
                    <a:pt x="2669377" y="3705297"/>
                  </a:lnTo>
                </a:path>
                <a:path w="2669540" h="7491730">
                  <a:moveTo>
                    <a:pt x="2119307" y="3705297"/>
                  </a:moveTo>
                  <a:lnTo>
                    <a:pt x="2342686" y="3705297"/>
                  </a:lnTo>
                </a:path>
                <a:path w="2669540" h="7491730">
                  <a:moveTo>
                    <a:pt x="1094556" y="3705297"/>
                  </a:moveTo>
                  <a:lnTo>
                    <a:pt x="1516184" y="3705297"/>
                  </a:lnTo>
                </a:path>
                <a:path w="2669540" h="7491730">
                  <a:moveTo>
                    <a:pt x="1968526" y="3705297"/>
                  </a:moveTo>
                  <a:lnTo>
                    <a:pt x="2049501" y="3705297"/>
                  </a:lnTo>
                </a:path>
                <a:path w="2669540" h="7491730">
                  <a:moveTo>
                    <a:pt x="1538522" y="3705297"/>
                  </a:moveTo>
                  <a:lnTo>
                    <a:pt x="1549690" y="3705297"/>
                  </a:lnTo>
                </a:path>
                <a:path w="2669540" h="7491730">
                  <a:moveTo>
                    <a:pt x="1932227" y="3705297"/>
                  </a:moveTo>
                  <a:lnTo>
                    <a:pt x="1946188" y="3705297"/>
                  </a:lnTo>
                </a:path>
                <a:path w="2669540" h="7491730">
                  <a:moveTo>
                    <a:pt x="2342686" y="3736011"/>
                  </a:moveTo>
                  <a:lnTo>
                    <a:pt x="2669377" y="3736011"/>
                  </a:lnTo>
                </a:path>
                <a:path w="2669540" h="7491730">
                  <a:moveTo>
                    <a:pt x="2119307" y="3736011"/>
                  </a:moveTo>
                  <a:lnTo>
                    <a:pt x="2342686" y="3736011"/>
                  </a:lnTo>
                </a:path>
                <a:path w="2669540" h="7491730">
                  <a:moveTo>
                    <a:pt x="1094556" y="3736011"/>
                  </a:moveTo>
                  <a:lnTo>
                    <a:pt x="1516184" y="3736011"/>
                  </a:lnTo>
                </a:path>
                <a:path w="2669540" h="7491730">
                  <a:moveTo>
                    <a:pt x="1968526" y="3736011"/>
                  </a:moveTo>
                  <a:lnTo>
                    <a:pt x="2049501" y="3736011"/>
                  </a:lnTo>
                </a:path>
                <a:path w="2669540" h="7491730">
                  <a:moveTo>
                    <a:pt x="1538522" y="3736011"/>
                  </a:moveTo>
                  <a:lnTo>
                    <a:pt x="1549690" y="3736011"/>
                  </a:lnTo>
                </a:path>
                <a:path w="2669540" h="7491730">
                  <a:moveTo>
                    <a:pt x="1932227" y="3736011"/>
                  </a:moveTo>
                  <a:lnTo>
                    <a:pt x="1946188" y="3736011"/>
                  </a:lnTo>
                </a:path>
                <a:path w="2669540" h="7491730">
                  <a:moveTo>
                    <a:pt x="2342686" y="3766726"/>
                  </a:moveTo>
                  <a:lnTo>
                    <a:pt x="2669377" y="3766726"/>
                  </a:lnTo>
                </a:path>
                <a:path w="2669540" h="7491730">
                  <a:moveTo>
                    <a:pt x="2119307" y="3766726"/>
                  </a:moveTo>
                  <a:lnTo>
                    <a:pt x="2342686" y="3766726"/>
                  </a:lnTo>
                </a:path>
                <a:path w="2669540" h="7491730">
                  <a:moveTo>
                    <a:pt x="1094556" y="3766726"/>
                  </a:moveTo>
                  <a:lnTo>
                    <a:pt x="1516184" y="3766726"/>
                  </a:lnTo>
                </a:path>
                <a:path w="2669540" h="7491730">
                  <a:moveTo>
                    <a:pt x="1968526" y="3766726"/>
                  </a:moveTo>
                  <a:lnTo>
                    <a:pt x="2049501" y="3766726"/>
                  </a:lnTo>
                </a:path>
                <a:path w="2669540" h="7491730">
                  <a:moveTo>
                    <a:pt x="2342686" y="3797441"/>
                  </a:moveTo>
                  <a:lnTo>
                    <a:pt x="2669377" y="3797441"/>
                  </a:lnTo>
                </a:path>
                <a:path w="2669540" h="7491730">
                  <a:moveTo>
                    <a:pt x="2119307" y="3797441"/>
                  </a:moveTo>
                  <a:lnTo>
                    <a:pt x="2342686" y="3797441"/>
                  </a:lnTo>
                </a:path>
                <a:path w="2669540" h="7491730">
                  <a:moveTo>
                    <a:pt x="1094556" y="3797441"/>
                  </a:moveTo>
                  <a:lnTo>
                    <a:pt x="1496638" y="3797441"/>
                  </a:lnTo>
                </a:path>
                <a:path w="2669540" h="7491730">
                  <a:moveTo>
                    <a:pt x="1985279" y="3797441"/>
                  </a:moveTo>
                  <a:lnTo>
                    <a:pt x="2049501" y="3797441"/>
                  </a:lnTo>
                </a:path>
                <a:path w="2669540" h="7491730">
                  <a:moveTo>
                    <a:pt x="2342686" y="3828155"/>
                  </a:moveTo>
                  <a:lnTo>
                    <a:pt x="2669377" y="3828155"/>
                  </a:lnTo>
                </a:path>
                <a:path w="2669540" h="7491730">
                  <a:moveTo>
                    <a:pt x="2119307" y="3828155"/>
                  </a:moveTo>
                  <a:lnTo>
                    <a:pt x="2342686" y="3828155"/>
                  </a:lnTo>
                </a:path>
                <a:path w="2669540" h="7491730">
                  <a:moveTo>
                    <a:pt x="1094556" y="3828155"/>
                  </a:moveTo>
                  <a:lnTo>
                    <a:pt x="1496638" y="3828155"/>
                  </a:lnTo>
                </a:path>
                <a:path w="2669540" h="7491730">
                  <a:moveTo>
                    <a:pt x="1985279" y="3828155"/>
                  </a:moveTo>
                  <a:lnTo>
                    <a:pt x="2049501" y="3828155"/>
                  </a:lnTo>
                </a:path>
                <a:path w="2669540" h="7491730">
                  <a:moveTo>
                    <a:pt x="2342686" y="3858870"/>
                  </a:moveTo>
                  <a:lnTo>
                    <a:pt x="2669377" y="3858870"/>
                  </a:lnTo>
                </a:path>
                <a:path w="2669540" h="7491730">
                  <a:moveTo>
                    <a:pt x="2119307" y="3858870"/>
                  </a:moveTo>
                  <a:lnTo>
                    <a:pt x="2342686" y="3858870"/>
                  </a:lnTo>
                </a:path>
                <a:path w="2669540" h="7491730">
                  <a:moveTo>
                    <a:pt x="1094556" y="3858870"/>
                  </a:moveTo>
                  <a:lnTo>
                    <a:pt x="2049501" y="3858870"/>
                  </a:lnTo>
                </a:path>
                <a:path w="2669540" h="7491730">
                  <a:moveTo>
                    <a:pt x="2342686" y="3892377"/>
                  </a:moveTo>
                  <a:lnTo>
                    <a:pt x="2669377" y="3892377"/>
                  </a:lnTo>
                </a:path>
                <a:path w="2669540" h="7491730">
                  <a:moveTo>
                    <a:pt x="2119307" y="3892377"/>
                  </a:moveTo>
                  <a:lnTo>
                    <a:pt x="2342686" y="3892377"/>
                  </a:lnTo>
                </a:path>
                <a:path w="2669540" h="7491730">
                  <a:moveTo>
                    <a:pt x="1094556" y="3892377"/>
                  </a:moveTo>
                  <a:lnTo>
                    <a:pt x="2049501" y="3892377"/>
                  </a:lnTo>
                </a:path>
                <a:path w="2669540" h="7491730">
                  <a:moveTo>
                    <a:pt x="2342686" y="3923091"/>
                  </a:moveTo>
                  <a:lnTo>
                    <a:pt x="2669377" y="3923091"/>
                  </a:lnTo>
                </a:path>
                <a:path w="2669540" h="7491730">
                  <a:moveTo>
                    <a:pt x="2119307" y="3923091"/>
                  </a:moveTo>
                  <a:lnTo>
                    <a:pt x="2342686" y="3923091"/>
                  </a:lnTo>
                </a:path>
                <a:path w="2669540" h="7491730">
                  <a:moveTo>
                    <a:pt x="1094556" y="3923091"/>
                  </a:moveTo>
                  <a:lnTo>
                    <a:pt x="2049501" y="3923091"/>
                  </a:lnTo>
                </a:path>
                <a:path w="2669540" h="7491730">
                  <a:moveTo>
                    <a:pt x="2342686" y="3953806"/>
                  </a:moveTo>
                  <a:lnTo>
                    <a:pt x="2669377" y="3953806"/>
                  </a:lnTo>
                </a:path>
                <a:path w="2669540" h="7491730">
                  <a:moveTo>
                    <a:pt x="2119307" y="3953806"/>
                  </a:moveTo>
                  <a:lnTo>
                    <a:pt x="2342686" y="3953806"/>
                  </a:lnTo>
                </a:path>
                <a:path w="2669540" h="7491730">
                  <a:moveTo>
                    <a:pt x="1094556" y="3953806"/>
                  </a:moveTo>
                  <a:lnTo>
                    <a:pt x="2049501" y="3953806"/>
                  </a:lnTo>
                </a:path>
                <a:path w="2669540" h="7491730">
                  <a:moveTo>
                    <a:pt x="2342686" y="3984520"/>
                  </a:moveTo>
                  <a:lnTo>
                    <a:pt x="2669377" y="3984520"/>
                  </a:lnTo>
                </a:path>
                <a:path w="2669540" h="7491730">
                  <a:moveTo>
                    <a:pt x="2119307" y="3984520"/>
                  </a:moveTo>
                  <a:lnTo>
                    <a:pt x="2342686" y="3984520"/>
                  </a:lnTo>
                </a:path>
                <a:path w="2669540" h="7491730">
                  <a:moveTo>
                    <a:pt x="1094556" y="3984520"/>
                  </a:moveTo>
                  <a:lnTo>
                    <a:pt x="2049501" y="3984520"/>
                  </a:lnTo>
                </a:path>
                <a:path w="2669540" h="7491730">
                  <a:moveTo>
                    <a:pt x="2342686" y="4015235"/>
                  </a:moveTo>
                  <a:lnTo>
                    <a:pt x="2669377" y="4015235"/>
                  </a:lnTo>
                </a:path>
                <a:path w="2669540" h="7491730">
                  <a:moveTo>
                    <a:pt x="2119307" y="4015235"/>
                  </a:moveTo>
                  <a:lnTo>
                    <a:pt x="2342686" y="4015235"/>
                  </a:lnTo>
                </a:path>
                <a:path w="2669540" h="7491730">
                  <a:moveTo>
                    <a:pt x="1094556" y="4015235"/>
                  </a:moveTo>
                  <a:lnTo>
                    <a:pt x="2049501" y="4015235"/>
                  </a:lnTo>
                </a:path>
                <a:path w="2669540" h="7491730">
                  <a:moveTo>
                    <a:pt x="2342686" y="4045950"/>
                  </a:moveTo>
                  <a:lnTo>
                    <a:pt x="2669377" y="4045950"/>
                  </a:lnTo>
                </a:path>
                <a:path w="2669540" h="7491730">
                  <a:moveTo>
                    <a:pt x="1094556" y="4045950"/>
                  </a:moveTo>
                  <a:lnTo>
                    <a:pt x="2049501" y="4045950"/>
                  </a:lnTo>
                </a:path>
                <a:path w="2669540" h="7491730">
                  <a:moveTo>
                    <a:pt x="2119307" y="4045950"/>
                  </a:moveTo>
                  <a:lnTo>
                    <a:pt x="2342686" y="4045950"/>
                  </a:lnTo>
                </a:path>
                <a:path w="2669540" h="7491730">
                  <a:moveTo>
                    <a:pt x="2669377" y="4076664"/>
                  </a:moveTo>
                  <a:lnTo>
                    <a:pt x="2342686" y="4076664"/>
                  </a:lnTo>
                  <a:lnTo>
                    <a:pt x="2155606" y="4076664"/>
                  </a:lnTo>
                </a:path>
                <a:path w="2669540" h="7491730">
                  <a:moveTo>
                    <a:pt x="2669377" y="4107379"/>
                  </a:moveTo>
                  <a:lnTo>
                    <a:pt x="2342686" y="4107379"/>
                  </a:lnTo>
                  <a:lnTo>
                    <a:pt x="2155606" y="4107379"/>
                  </a:lnTo>
                </a:path>
                <a:path w="2669540" h="7491730">
                  <a:moveTo>
                    <a:pt x="2669377" y="4140886"/>
                  </a:moveTo>
                  <a:lnTo>
                    <a:pt x="2342686" y="4140886"/>
                  </a:lnTo>
                  <a:lnTo>
                    <a:pt x="2155606" y="4140886"/>
                  </a:lnTo>
                </a:path>
                <a:path w="2669540" h="7491730">
                  <a:moveTo>
                    <a:pt x="2669377" y="4171600"/>
                  </a:moveTo>
                  <a:lnTo>
                    <a:pt x="2342686" y="4171600"/>
                  </a:lnTo>
                  <a:lnTo>
                    <a:pt x="2155606" y="4171600"/>
                  </a:lnTo>
                </a:path>
                <a:path w="2669540" h="7491730">
                  <a:moveTo>
                    <a:pt x="2342686" y="4202315"/>
                  </a:moveTo>
                  <a:lnTo>
                    <a:pt x="2669377" y="4202315"/>
                  </a:lnTo>
                </a:path>
                <a:path w="2669540" h="7491730">
                  <a:moveTo>
                    <a:pt x="2119307" y="4202315"/>
                  </a:moveTo>
                  <a:lnTo>
                    <a:pt x="2342686" y="4202315"/>
                  </a:lnTo>
                </a:path>
                <a:path w="2669540" h="7491730">
                  <a:moveTo>
                    <a:pt x="1094556" y="4202315"/>
                  </a:moveTo>
                  <a:lnTo>
                    <a:pt x="2049501" y="4202315"/>
                  </a:lnTo>
                </a:path>
                <a:path w="2669540" h="7491730">
                  <a:moveTo>
                    <a:pt x="2342686" y="4233029"/>
                  </a:moveTo>
                  <a:lnTo>
                    <a:pt x="2669377" y="4233029"/>
                  </a:lnTo>
                </a:path>
                <a:path w="2669540" h="7491730">
                  <a:moveTo>
                    <a:pt x="2119307" y="4233029"/>
                  </a:moveTo>
                  <a:lnTo>
                    <a:pt x="2342686" y="4233029"/>
                  </a:lnTo>
                </a:path>
                <a:path w="2669540" h="7491730">
                  <a:moveTo>
                    <a:pt x="1373780" y="4233029"/>
                  </a:moveTo>
                  <a:lnTo>
                    <a:pt x="2049501" y="4233029"/>
                  </a:lnTo>
                </a:path>
                <a:path w="2669540" h="7491730">
                  <a:moveTo>
                    <a:pt x="2342686" y="4263744"/>
                  </a:moveTo>
                  <a:lnTo>
                    <a:pt x="2669377" y="4263744"/>
                  </a:lnTo>
                </a:path>
                <a:path w="2669540" h="7491730">
                  <a:moveTo>
                    <a:pt x="2119307" y="4263744"/>
                  </a:moveTo>
                  <a:lnTo>
                    <a:pt x="2342686" y="4263744"/>
                  </a:lnTo>
                </a:path>
                <a:path w="2669540" h="7491730">
                  <a:moveTo>
                    <a:pt x="1373780" y="4263744"/>
                  </a:moveTo>
                  <a:lnTo>
                    <a:pt x="2049501" y="4263744"/>
                  </a:lnTo>
                </a:path>
                <a:path w="2669540" h="7491730">
                  <a:moveTo>
                    <a:pt x="2342686" y="4294459"/>
                  </a:moveTo>
                  <a:lnTo>
                    <a:pt x="2669377" y="4294459"/>
                  </a:lnTo>
                </a:path>
                <a:path w="2669540" h="7491730">
                  <a:moveTo>
                    <a:pt x="2119307" y="4294459"/>
                  </a:moveTo>
                  <a:lnTo>
                    <a:pt x="2342686" y="4294459"/>
                  </a:lnTo>
                </a:path>
                <a:path w="2669540" h="7491730">
                  <a:moveTo>
                    <a:pt x="1373780" y="4294459"/>
                  </a:moveTo>
                  <a:lnTo>
                    <a:pt x="2049501" y="4294459"/>
                  </a:lnTo>
                </a:path>
                <a:path w="2669540" h="7491730">
                  <a:moveTo>
                    <a:pt x="2342686" y="4325173"/>
                  </a:moveTo>
                  <a:lnTo>
                    <a:pt x="2669377" y="4325173"/>
                  </a:lnTo>
                </a:path>
                <a:path w="2669540" h="7491730">
                  <a:moveTo>
                    <a:pt x="2119307" y="4325173"/>
                  </a:moveTo>
                  <a:lnTo>
                    <a:pt x="2342686" y="4325173"/>
                  </a:lnTo>
                </a:path>
                <a:path w="2669540" h="7491730">
                  <a:moveTo>
                    <a:pt x="1373780" y="4325173"/>
                  </a:moveTo>
                  <a:lnTo>
                    <a:pt x="2049501" y="4325173"/>
                  </a:lnTo>
                </a:path>
                <a:path w="2669540" h="7491730">
                  <a:moveTo>
                    <a:pt x="2342686" y="4355888"/>
                  </a:moveTo>
                  <a:lnTo>
                    <a:pt x="2669377" y="4355888"/>
                  </a:lnTo>
                </a:path>
                <a:path w="2669540" h="7491730">
                  <a:moveTo>
                    <a:pt x="2119307" y="4355888"/>
                  </a:moveTo>
                  <a:lnTo>
                    <a:pt x="2342686" y="4355888"/>
                  </a:lnTo>
                </a:path>
                <a:path w="2669540" h="7491730">
                  <a:moveTo>
                    <a:pt x="1340273" y="4355888"/>
                  </a:moveTo>
                  <a:lnTo>
                    <a:pt x="2049501" y="4355888"/>
                  </a:lnTo>
                </a:path>
                <a:path w="2669540" h="7491730">
                  <a:moveTo>
                    <a:pt x="2342686" y="4386602"/>
                  </a:moveTo>
                  <a:lnTo>
                    <a:pt x="2669377" y="4386602"/>
                  </a:lnTo>
                </a:path>
                <a:path w="2669540" h="7491730">
                  <a:moveTo>
                    <a:pt x="2119307" y="4386602"/>
                  </a:moveTo>
                  <a:lnTo>
                    <a:pt x="2342686" y="4386602"/>
                  </a:lnTo>
                </a:path>
                <a:path w="2669540" h="7491730">
                  <a:moveTo>
                    <a:pt x="1340273" y="4386602"/>
                  </a:moveTo>
                  <a:lnTo>
                    <a:pt x="2049501" y="4386602"/>
                  </a:lnTo>
                </a:path>
                <a:path w="2669540" h="7491730">
                  <a:moveTo>
                    <a:pt x="2342686" y="4420109"/>
                  </a:moveTo>
                  <a:lnTo>
                    <a:pt x="2669377" y="4420109"/>
                  </a:lnTo>
                </a:path>
                <a:path w="2669540" h="7491730">
                  <a:moveTo>
                    <a:pt x="2119307" y="4420109"/>
                  </a:moveTo>
                  <a:lnTo>
                    <a:pt x="2342686" y="4420109"/>
                  </a:lnTo>
                </a:path>
                <a:path w="2669540" h="7491730">
                  <a:moveTo>
                    <a:pt x="1267675" y="4420109"/>
                  </a:moveTo>
                  <a:lnTo>
                    <a:pt x="2049501" y="4420109"/>
                  </a:lnTo>
                </a:path>
                <a:path w="2669540" h="7491730">
                  <a:moveTo>
                    <a:pt x="2342686" y="4450824"/>
                  </a:moveTo>
                  <a:lnTo>
                    <a:pt x="2669377" y="4450824"/>
                  </a:lnTo>
                </a:path>
                <a:path w="2669540" h="7491730">
                  <a:moveTo>
                    <a:pt x="2119307" y="4450824"/>
                  </a:moveTo>
                  <a:lnTo>
                    <a:pt x="2342686" y="4450824"/>
                  </a:lnTo>
                </a:path>
                <a:path w="2669540" h="7491730">
                  <a:moveTo>
                    <a:pt x="1245337" y="4450824"/>
                  </a:moveTo>
                  <a:lnTo>
                    <a:pt x="2049501" y="4450824"/>
                  </a:lnTo>
                </a:path>
                <a:path w="2669540" h="7491730">
                  <a:moveTo>
                    <a:pt x="2342686" y="4481538"/>
                  </a:moveTo>
                  <a:lnTo>
                    <a:pt x="2669377" y="4481538"/>
                  </a:lnTo>
                </a:path>
                <a:path w="2669540" h="7491730">
                  <a:moveTo>
                    <a:pt x="2119307" y="4481538"/>
                  </a:moveTo>
                  <a:lnTo>
                    <a:pt x="2342686" y="4481538"/>
                  </a:lnTo>
                </a:path>
                <a:path w="2669540" h="7491730">
                  <a:moveTo>
                    <a:pt x="1222999" y="4481538"/>
                  </a:moveTo>
                  <a:lnTo>
                    <a:pt x="2049501" y="4481538"/>
                  </a:lnTo>
                </a:path>
                <a:path w="2669540" h="7491730">
                  <a:moveTo>
                    <a:pt x="2342686" y="4512253"/>
                  </a:moveTo>
                  <a:lnTo>
                    <a:pt x="2669377" y="4512253"/>
                  </a:lnTo>
                </a:path>
                <a:path w="2669540" h="7491730">
                  <a:moveTo>
                    <a:pt x="2119307" y="4512253"/>
                  </a:moveTo>
                  <a:lnTo>
                    <a:pt x="2342686" y="4512253"/>
                  </a:lnTo>
                </a:path>
                <a:path w="2669540" h="7491730">
                  <a:moveTo>
                    <a:pt x="1211830" y="4512253"/>
                  </a:moveTo>
                  <a:lnTo>
                    <a:pt x="2049501" y="4512253"/>
                  </a:lnTo>
                </a:path>
                <a:path w="2669540" h="7491730">
                  <a:moveTo>
                    <a:pt x="2342686" y="4542968"/>
                  </a:moveTo>
                  <a:lnTo>
                    <a:pt x="2669377" y="4542968"/>
                  </a:lnTo>
                </a:path>
                <a:path w="2669540" h="7491730">
                  <a:moveTo>
                    <a:pt x="2119307" y="4542968"/>
                  </a:moveTo>
                  <a:lnTo>
                    <a:pt x="2342686" y="4542968"/>
                  </a:lnTo>
                </a:path>
                <a:path w="2669540" h="7491730">
                  <a:moveTo>
                    <a:pt x="1200661" y="4542968"/>
                  </a:moveTo>
                  <a:lnTo>
                    <a:pt x="2049501" y="4542968"/>
                  </a:lnTo>
                </a:path>
                <a:path w="2669540" h="7491730">
                  <a:moveTo>
                    <a:pt x="2342686" y="4573682"/>
                  </a:moveTo>
                  <a:lnTo>
                    <a:pt x="2669377" y="4573682"/>
                  </a:lnTo>
                </a:path>
                <a:path w="2669540" h="7491730">
                  <a:moveTo>
                    <a:pt x="2119307" y="4573682"/>
                  </a:moveTo>
                  <a:lnTo>
                    <a:pt x="2342686" y="4573682"/>
                  </a:lnTo>
                </a:path>
                <a:path w="2669540" h="7491730">
                  <a:moveTo>
                    <a:pt x="1189492" y="4573682"/>
                  </a:moveTo>
                  <a:lnTo>
                    <a:pt x="2049501" y="4573682"/>
                  </a:lnTo>
                </a:path>
                <a:path w="2669540" h="7491730">
                  <a:moveTo>
                    <a:pt x="2342686" y="4604397"/>
                  </a:moveTo>
                  <a:lnTo>
                    <a:pt x="2669377" y="4604397"/>
                  </a:lnTo>
                </a:path>
                <a:path w="2669540" h="7491730">
                  <a:moveTo>
                    <a:pt x="2119307" y="4604397"/>
                  </a:moveTo>
                  <a:lnTo>
                    <a:pt x="2342686" y="4604397"/>
                  </a:lnTo>
                </a:path>
                <a:path w="2669540" h="7491730">
                  <a:moveTo>
                    <a:pt x="1189492" y="4604397"/>
                  </a:moveTo>
                  <a:lnTo>
                    <a:pt x="2049501" y="4604397"/>
                  </a:lnTo>
                </a:path>
                <a:path w="2669540" h="7491730">
                  <a:moveTo>
                    <a:pt x="2342686" y="4635111"/>
                  </a:moveTo>
                  <a:lnTo>
                    <a:pt x="2669377" y="4635111"/>
                  </a:lnTo>
                </a:path>
                <a:path w="2669540" h="7491730">
                  <a:moveTo>
                    <a:pt x="2119307" y="4635111"/>
                  </a:moveTo>
                  <a:lnTo>
                    <a:pt x="2342686" y="4635111"/>
                  </a:lnTo>
                </a:path>
                <a:path w="2669540" h="7491730">
                  <a:moveTo>
                    <a:pt x="1189492" y="4635111"/>
                  </a:moveTo>
                  <a:lnTo>
                    <a:pt x="2049501" y="4635111"/>
                  </a:lnTo>
                </a:path>
                <a:path w="2669540" h="7491730">
                  <a:moveTo>
                    <a:pt x="2342686" y="4665826"/>
                  </a:moveTo>
                  <a:lnTo>
                    <a:pt x="2669377" y="4665826"/>
                  </a:lnTo>
                </a:path>
                <a:path w="2669540" h="7491730">
                  <a:moveTo>
                    <a:pt x="2119307" y="4665826"/>
                  </a:moveTo>
                  <a:lnTo>
                    <a:pt x="2342686" y="4665826"/>
                  </a:lnTo>
                </a:path>
                <a:path w="2669540" h="7491730">
                  <a:moveTo>
                    <a:pt x="1189492" y="4665826"/>
                  </a:moveTo>
                  <a:lnTo>
                    <a:pt x="2049501" y="4665826"/>
                  </a:lnTo>
                </a:path>
                <a:path w="2669540" h="7491730">
                  <a:moveTo>
                    <a:pt x="2342686" y="4699333"/>
                  </a:moveTo>
                  <a:lnTo>
                    <a:pt x="2669377" y="4699333"/>
                  </a:lnTo>
                </a:path>
                <a:path w="2669540" h="7491730">
                  <a:moveTo>
                    <a:pt x="2119307" y="4699333"/>
                  </a:moveTo>
                  <a:lnTo>
                    <a:pt x="2342686" y="4699333"/>
                  </a:lnTo>
                </a:path>
                <a:path w="2669540" h="7491730">
                  <a:moveTo>
                    <a:pt x="1189492" y="4699333"/>
                  </a:moveTo>
                  <a:lnTo>
                    <a:pt x="2049501" y="4699333"/>
                  </a:lnTo>
                </a:path>
                <a:path w="2669540" h="7491730">
                  <a:moveTo>
                    <a:pt x="2342686" y="4730047"/>
                  </a:moveTo>
                  <a:lnTo>
                    <a:pt x="2669377" y="4730047"/>
                  </a:lnTo>
                </a:path>
                <a:path w="2669540" h="7491730">
                  <a:moveTo>
                    <a:pt x="2119307" y="4730047"/>
                  </a:moveTo>
                  <a:lnTo>
                    <a:pt x="2342686" y="4730047"/>
                  </a:lnTo>
                </a:path>
                <a:path w="2669540" h="7491730">
                  <a:moveTo>
                    <a:pt x="1189492" y="4730047"/>
                  </a:moveTo>
                  <a:lnTo>
                    <a:pt x="2049501" y="4730047"/>
                  </a:lnTo>
                </a:path>
                <a:path w="2669540" h="7491730">
                  <a:moveTo>
                    <a:pt x="2342686" y="4760762"/>
                  </a:moveTo>
                  <a:lnTo>
                    <a:pt x="2669377" y="4760762"/>
                  </a:lnTo>
                </a:path>
                <a:path w="2669540" h="7491730">
                  <a:moveTo>
                    <a:pt x="2119307" y="4760762"/>
                  </a:moveTo>
                  <a:lnTo>
                    <a:pt x="2342686" y="4760762"/>
                  </a:lnTo>
                </a:path>
                <a:path w="2669540" h="7491730">
                  <a:moveTo>
                    <a:pt x="1189492" y="4760762"/>
                  </a:moveTo>
                  <a:lnTo>
                    <a:pt x="2049501" y="4760762"/>
                  </a:lnTo>
                </a:path>
                <a:path w="2669540" h="7491730">
                  <a:moveTo>
                    <a:pt x="2342686" y="4791477"/>
                  </a:moveTo>
                  <a:lnTo>
                    <a:pt x="2669377" y="4791477"/>
                  </a:lnTo>
                </a:path>
                <a:path w="2669540" h="7491730">
                  <a:moveTo>
                    <a:pt x="2119307" y="4791477"/>
                  </a:moveTo>
                  <a:lnTo>
                    <a:pt x="2342686" y="4791477"/>
                  </a:lnTo>
                </a:path>
                <a:path w="2669540" h="7491730">
                  <a:moveTo>
                    <a:pt x="1189492" y="4791477"/>
                  </a:moveTo>
                  <a:lnTo>
                    <a:pt x="2049501" y="4791477"/>
                  </a:lnTo>
                </a:path>
                <a:path w="2669540" h="7491730">
                  <a:moveTo>
                    <a:pt x="2342686" y="4822191"/>
                  </a:moveTo>
                  <a:lnTo>
                    <a:pt x="2669377" y="4822191"/>
                  </a:lnTo>
                </a:path>
                <a:path w="2669540" h="7491730">
                  <a:moveTo>
                    <a:pt x="2119307" y="4822191"/>
                  </a:moveTo>
                  <a:lnTo>
                    <a:pt x="2342686" y="4822191"/>
                  </a:lnTo>
                </a:path>
                <a:path w="2669540" h="7491730">
                  <a:moveTo>
                    <a:pt x="1189492" y="4822191"/>
                  </a:moveTo>
                  <a:lnTo>
                    <a:pt x="2049501" y="4822191"/>
                  </a:lnTo>
                </a:path>
                <a:path w="2669540" h="7491730">
                  <a:moveTo>
                    <a:pt x="2342686" y="4852906"/>
                  </a:moveTo>
                  <a:lnTo>
                    <a:pt x="2669377" y="4852906"/>
                  </a:lnTo>
                </a:path>
                <a:path w="2669540" h="7491730">
                  <a:moveTo>
                    <a:pt x="2119307" y="4852906"/>
                  </a:moveTo>
                  <a:lnTo>
                    <a:pt x="2342686" y="4852906"/>
                  </a:lnTo>
                </a:path>
                <a:path w="2669540" h="7491730">
                  <a:moveTo>
                    <a:pt x="1189492" y="4852906"/>
                  </a:moveTo>
                  <a:lnTo>
                    <a:pt x="2049501" y="4852906"/>
                  </a:lnTo>
                </a:path>
                <a:path w="2669540" h="7491730">
                  <a:moveTo>
                    <a:pt x="2342686" y="4883620"/>
                  </a:moveTo>
                  <a:lnTo>
                    <a:pt x="2669377" y="4883620"/>
                  </a:lnTo>
                </a:path>
                <a:path w="2669540" h="7491730">
                  <a:moveTo>
                    <a:pt x="2119307" y="4883620"/>
                  </a:moveTo>
                  <a:lnTo>
                    <a:pt x="2342686" y="4883620"/>
                  </a:lnTo>
                </a:path>
                <a:path w="2669540" h="7491730">
                  <a:moveTo>
                    <a:pt x="1189492" y="4883620"/>
                  </a:moveTo>
                  <a:lnTo>
                    <a:pt x="2049501" y="4883620"/>
                  </a:lnTo>
                </a:path>
                <a:path w="2669540" h="7491730">
                  <a:moveTo>
                    <a:pt x="2342686" y="4914335"/>
                  </a:moveTo>
                  <a:lnTo>
                    <a:pt x="2669377" y="4914335"/>
                  </a:lnTo>
                </a:path>
                <a:path w="2669540" h="7491730">
                  <a:moveTo>
                    <a:pt x="2119307" y="4914335"/>
                  </a:moveTo>
                  <a:lnTo>
                    <a:pt x="2342686" y="4914335"/>
                  </a:lnTo>
                </a:path>
                <a:path w="2669540" h="7491730">
                  <a:moveTo>
                    <a:pt x="1189492" y="4914335"/>
                  </a:moveTo>
                  <a:lnTo>
                    <a:pt x="2049501" y="4914335"/>
                  </a:lnTo>
                </a:path>
                <a:path w="2669540" h="7491730">
                  <a:moveTo>
                    <a:pt x="2342686" y="4945050"/>
                  </a:moveTo>
                  <a:lnTo>
                    <a:pt x="2669377" y="4945050"/>
                  </a:lnTo>
                </a:path>
                <a:path w="2669540" h="7491730">
                  <a:moveTo>
                    <a:pt x="2119307" y="4945050"/>
                  </a:moveTo>
                  <a:lnTo>
                    <a:pt x="2342686" y="4945050"/>
                  </a:lnTo>
                </a:path>
                <a:path w="2669540" h="7491730">
                  <a:moveTo>
                    <a:pt x="1189492" y="4945050"/>
                  </a:moveTo>
                  <a:lnTo>
                    <a:pt x="2049501" y="4945050"/>
                  </a:lnTo>
                </a:path>
                <a:path w="2669540" h="7491730">
                  <a:moveTo>
                    <a:pt x="2342686" y="4978556"/>
                  </a:moveTo>
                  <a:lnTo>
                    <a:pt x="2669377" y="4978556"/>
                  </a:lnTo>
                </a:path>
                <a:path w="2669540" h="7491730">
                  <a:moveTo>
                    <a:pt x="2119307" y="4978556"/>
                  </a:moveTo>
                  <a:lnTo>
                    <a:pt x="2342686" y="4978556"/>
                  </a:lnTo>
                </a:path>
                <a:path w="2669540" h="7491730">
                  <a:moveTo>
                    <a:pt x="1189492" y="4978556"/>
                  </a:moveTo>
                  <a:lnTo>
                    <a:pt x="2049501" y="4978556"/>
                  </a:lnTo>
                </a:path>
                <a:path w="2669540" h="7491730">
                  <a:moveTo>
                    <a:pt x="2342686" y="5009271"/>
                  </a:moveTo>
                  <a:lnTo>
                    <a:pt x="2669377" y="5009271"/>
                  </a:lnTo>
                </a:path>
                <a:path w="2669540" h="7491730">
                  <a:moveTo>
                    <a:pt x="2119307" y="5009271"/>
                  </a:moveTo>
                  <a:lnTo>
                    <a:pt x="2342686" y="5009271"/>
                  </a:lnTo>
                </a:path>
                <a:path w="2669540" h="7491730">
                  <a:moveTo>
                    <a:pt x="1189492" y="5009271"/>
                  </a:moveTo>
                  <a:lnTo>
                    <a:pt x="2049501" y="5009271"/>
                  </a:lnTo>
                </a:path>
                <a:path w="2669540" h="7491730">
                  <a:moveTo>
                    <a:pt x="2342686" y="5039986"/>
                  </a:moveTo>
                  <a:lnTo>
                    <a:pt x="2669377" y="5039986"/>
                  </a:lnTo>
                </a:path>
                <a:path w="2669540" h="7491730">
                  <a:moveTo>
                    <a:pt x="2119307" y="5039986"/>
                  </a:moveTo>
                  <a:lnTo>
                    <a:pt x="2342686" y="5039986"/>
                  </a:lnTo>
                </a:path>
                <a:path w="2669540" h="7491730">
                  <a:moveTo>
                    <a:pt x="1189492" y="5039986"/>
                  </a:moveTo>
                  <a:lnTo>
                    <a:pt x="2049501" y="5039986"/>
                  </a:lnTo>
                </a:path>
                <a:path w="2669540" h="7491730">
                  <a:moveTo>
                    <a:pt x="2342686" y="5070700"/>
                  </a:moveTo>
                  <a:lnTo>
                    <a:pt x="2669377" y="5070700"/>
                  </a:lnTo>
                </a:path>
                <a:path w="2669540" h="7491730">
                  <a:moveTo>
                    <a:pt x="2119307" y="5070700"/>
                  </a:moveTo>
                  <a:lnTo>
                    <a:pt x="2342686" y="5070700"/>
                  </a:lnTo>
                </a:path>
                <a:path w="2669540" h="7491730">
                  <a:moveTo>
                    <a:pt x="1189492" y="5070700"/>
                  </a:moveTo>
                  <a:lnTo>
                    <a:pt x="2049501" y="5070700"/>
                  </a:lnTo>
                </a:path>
                <a:path w="2669540" h="7491730">
                  <a:moveTo>
                    <a:pt x="2342686" y="5101415"/>
                  </a:moveTo>
                  <a:lnTo>
                    <a:pt x="2669377" y="5101415"/>
                  </a:lnTo>
                </a:path>
                <a:path w="2669540" h="7491730">
                  <a:moveTo>
                    <a:pt x="2119307" y="5101415"/>
                  </a:moveTo>
                  <a:lnTo>
                    <a:pt x="2342686" y="5101415"/>
                  </a:lnTo>
                </a:path>
                <a:path w="2669540" h="7491730">
                  <a:moveTo>
                    <a:pt x="1189492" y="5101415"/>
                  </a:moveTo>
                  <a:lnTo>
                    <a:pt x="2049501" y="5101415"/>
                  </a:lnTo>
                </a:path>
                <a:path w="2669540" h="7491730">
                  <a:moveTo>
                    <a:pt x="2342686" y="5132129"/>
                  </a:moveTo>
                  <a:lnTo>
                    <a:pt x="2669377" y="5132129"/>
                  </a:lnTo>
                </a:path>
                <a:path w="2669540" h="7491730">
                  <a:moveTo>
                    <a:pt x="2119307" y="5132129"/>
                  </a:moveTo>
                  <a:lnTo>
                    <a:pt x="2342686" y="5132129"/>
                  </a:lnTo>
                </a:path>
                <a:path w="2669540" h="7491730">
                  <a:moveTo>
                    <a:pt x="1189492" y="5132129"/>
                  </a:moveTo>
                  <a:lnTo>
                    <a:pt x="2049501" y="5132129"/>
                  </a:lnTo>
                </a:path>
                <a:path w="2669540" h="7491730">
                  <a:moveTo>
                    <a:pt x="2342686" y="5162844"/>
                  </a:moveTo>
                  <a:lnTo>
                    <a:pt x="2669377" y="5162844"/>
                  </a:lnTo>
                </a:path>
                <a:path w="2669540" h="7491730">
                  <a:moveTo>
                    <a:pt x="2119307" y="5162844"/>
                  </a:moveTo>
                  <a:lnTo>
                    <a:pt x="2342686" y="5162844"/>
                  </a:lnTo>
                </a:path>
                <a:path w="2669540" h="7491730">
                  <a:moveTo>
                    <a:pt x="1189492" y="5162844"/>
                  </a:moveTo>
                  <a:lnTo>
                    <a:pt x="2049501" y="5162844"/>
                  </a:lnTo>
                </a:path>
                <a:path w="2669540" h="7491730">
                  <a:moveTo>
                    <a:pt x="2342686" y="5193559"/>
                  </a:moveTo>
                  <a:lnTo>
                    <a:pt x="2669377" y="5193559"/>
                  </a:lnTo>
                </a:path>
                <a:path w="2669540" h="7491730">
                  <a:moveTo>
                    <a:pt x="2119307" y="5193559"/>
                  </a:moveTo>
                  <a:lnTo>
                    <a:pt x="2342686" y="5193559"/>
                  </a:lnTo>
                </a:path>
                <a:path w="2669540" h="7491730">
                  <a:moveTo>
                    <a:pt x="1189492" y="5193559"/>
                  </a:moveTo>
                  <a:lnTo>
                    <a:pt x="2049501" y="5193559"/>
                  </a:lnTo>
                </a:path>
                <a:path w="2669540" h="7491730">
                  <a:moveTo>
                    <a:pt x="2342686" y="5227065"/>
                  </a:moveTo>
                  <a:lnTo>
                    <a:pt x="2669377" y="5227065"/>
                  </a:lnTo>
                </a:path>
                <a:path w="2669540" h="7491730">
                  <a:moveTo>
                    <a:pt x="2119307" y="5227065"/>
                  </a:moveTo>
                  <a:lnTo>
                    <a:pt x="2342686" y="5227065"/>
                  </a:lnTo>
                </a:path>
                <a:path w="2669540" h="7491730">
                  <a:moveTo>
                    <a:pt x="1189492" y="5227065"/>
                  </a:moveTo>
                  <a:lnTo>
                    <a:pt x="2049501" y="5227065"/>
                  </a:lnTo>
                </a:path>
                <a:path w="2669540" h="7491730">
                  <a:moveTo>
                    <a:pt x="2342686" y="5257780"/>
                  </a:moveTo>
                  <a:lnTo>
                    <a:pt x="2669377" y="5257780"/>
                  </a:lnTo>
                </a:path>
                <a:path w="2669540" h="7491730">
                  <a:moveTo>
                    <a:pt x="2119307" y="5257780"/>
                  </a:moveTo>
                  <a:lnTo>
                    <a:pt x="2342686" y="5257780"/>
                  </a:lnTo>
                </a:path>
                <a:path w="2669540" h="7491730">
                  <a:moveTo>
                    <a:pt x="1189492" y="5257780"/>
                  </a:moveTo>
                  <a:lnTo>
                    <a:pt x="2049501" y="5257780"/>
                  </a:lnTo>
                </a:path>
                <a:path w="2669540" h="7491730">
                  <a:moveTo>
                    <a:pt x="2342686" y="5288495"/>
                  </a:moveTo>
                  <a:lnTo>
                    <a:pt x="2669377" y="5288495"/>
                  </a:lnTo>
                </a:path>
                <a:path w="2669540" h="7491730">
                  <a:moveTo>
                    <a:pt x="2119307" y="5288495"/>
                  </a:moveTo>
                  <a:lnTo>
                    <a:pt x="2342686" y="5288495"/>
                  </a:lnTo>
                </a:path>
                <a:path w="2669540" h="7491730">
                  <a:moveTo>
                    <a:pt x="1189492" y="5288495"/>
                  </a:moveTo>
                  <a:lnTo>
                    <a:pt x="2049501" y="5288495"/>
                  </a:lnTo>
                </a:path>
                <a:path w="2669540" h="7491730">
                  <a:moveTo>
                    <a:pt x="2342686" y="5319209"/>
                  </a:moveTo>
                  <a:lnTo>
                    <a:pt x="2669377" y="5319209"/>
                  </a:lnTo>
                </a:path>
                <a:path w="2669540" h="7491730">
                  <a:moveTo>
                    <a:pt x="2119307" y="5319209"/>
                  </a:moveTo>
                  <a:lnTo>
                    <a:pt x="2342686" y="5319209"/>
                  </a:lnTo>
                </a:path>
                <a:path w="2669540" h="7491730">
                  <a:moveTo>
                    <a:pt x="1189492" y="5319209"/>
                  </a:moveTo>
                  <a:lnTo>
                    <a:pt x="2049501" y="5319209"/>
                  </a:lnTo>
                </a:path>
                <a:path w="2669540" h="7491730">
                  <a:moveTo>
                    <a:pt x="2342686" y="5349924"/>
                  </a:moveTo>
                  <a:lnTo>
                    <a:pt x="2669377" y="5349924"/>
                  </a:lnTo>
                </a:path>
                <a:path w="2669540" h="7491730">
                  <a:moveTo>
                    <a:pt x="2119307" y="5349924"/>
                  </a:moveTo>
                  <a:lnTo>
                    <a:pt x="2342686" y="5349924"/>
                  </a:lnTo>
                </a:path>
                <a:path w="2669540" h="7491730">
                  <a:moveTo>
                    <a:pt x="1189492" y="5349924"/>
                  </a:moveTo>
                  <a:lnTo>
                    <a:pt x="2049501" y="5349924"/>
                  </a:lnTo>
                </a:path>
                <a:path w="2669540" h="7491730">
                  <a:moveTo>
                    <a:pt x="2342686" y="5380638"/>
                  </a:moveTo>
                  <a:lnTo>
                    <a:pt x="2669377" y="5380638"/>
                  </a:lnTo>
                </a:path>
                <a:path w="2669540" h="7491730">
                  <a:moveTo>
                    <a:pt x="2119307" y="5380638"/>
                  </a:moveTo>
                  <a:lnTo>
                    <a:pt x="2342686" y="5380638"/>
                  </a:lnTo>
                </a:path>
                <a:path w="2669540" h="7491730">
                  <a:moveTo>
                    <a:pt x="2342686" y="5411353"/>
                  </a:moveTo>
                  <a:lnTo>
                    <a:pt x="2669377" y="5411353"/>
                  </a:lnTo>
                </a:path>
                <a:path w="2669540" h="7491730">
                  <a:moveTo>
                    <a:pt x="2119307" y="5411353"/>
                  </a:moveTo>
                  <a:lnTo>
                    <a:pt x="2342686" y="5411353"/>
                  </a:lnTo>
                </a:path>
                <a:path w="2669540" h="7491730">
                  <a:moveTo>
                    <a:pt x="2342686" y="5442068"/>
                  </a:moveTo>
                  <a:lnTo>
                    <a:pt x="2669377" y="5442068"/>
                  </a:lnTo>
                </a:path>
                <a:path w="2669540" h="7491730">
                  <a:moveTo>
                    <a:pt x="2119307" y="5442068"/>
                  </a:moveTo>
                  <a:lnTo>
                    <a:pt x="2342686" y="5442068"/>
                  </a:lnTo>
                </a:path>
                <a:path w="2669540" h="7491730">
                  <a:moveTo>
                    <a:pt x="2342686" y="5472782"/>
                  </a:moveTo>
                  <a:lnTo>
                    <a:pt x="2669377" y="5472782"/>
                  </a:lnTo>
                </a:path>
                <a:path w="2669540" h="7491730">
                  <a:moveTo>
                    <a:pt x="2119307" y="5472782"/>
                  </a:moveTo>
                  <a:lnTo>
                    <a:pt x="2342686" y="5472782"/>
                  </a:lnTo>
                </a:path>
                <a:path w="2669540" h="7491730">
                  <a:moveTo>
                    <a:pt x="2342686" y="5506289"/>
                  </a:moveTo>
                  <a:lnTo>
                    <a:pt x="2669377" y="5506289"/>
                  </a:lnTo>
                </a:path>
                <a:path w="2669540" h="7491730">
                  <a:moveTo>
                    <a:pt x="2119307" y="5506289"/>
                  </a:moveTo>
                  <a:lnTo>
                    <a:pt x="2342686" y="5506289"/>
                  </a:lnTo>
                </a:path>
                <a:path w="2669540" h="7491730">
                  <a:moveTo>
                    <a:pt x="2342686" y="5537004"/>
                  </a:moveTo>
                  <a:lnTo>
                    <a:pt x="2669377" y="5537004"/>
                  </a:lnTo>
                </a:path>
                <a:path w="2669540" h="7491730">
                  <a:moveTo>
                    <a:pt x="2119307" y="5537004"/>
                  </a:moveTo>
                  <a:lnTo>
                    <a:pt x="2342686" y="5537004"/>
                  </a:lnTo>
                </a:path>
                <a:path w="2669540" h="7491730">
                  <a:moveTo>
                    <a:pt x="2342686" y="5567718"/>
                  </a:moveTo>
                  <a:lnTo>
                    <a:pt x="2669377" y="5567718"/>
                  </a:lnTo>
                </a:path>
                <a:path w="2669540" h="7491730">
                  <a:moveTo>
                    <a:pt x="2119307" y="5567718"/>
                  </a:moveTo>
                  <a:lnTo>
                    <a:pt x="2342686" y="5567718"/>
                  </a:lnTo>
                </a:path>
                <a:path w="2669540" h="7491730">
                  <a:moveTo>
                    <a:pt x="2342686" y="5598433"/>
                  </a:moveTo>
                  <a:lnTo>
                    <a:pt x="2669377" y="5598433"/>
                  </a:lnTo>
                </a:path>
                <a:path w="2669540" h="7491730">
                  <a:moveTo>
                    <a:pt x="2119307" y="5598433"/>
                  </a:moveTo>
                  <a:lnTo>
                    <a:pt x="2342686" y="5598433"/>
                  </a:lnTo>
                </a:path>
                <a:path w="2669540" h="7491730">
                  <a:moveTo>
                    <a:pt x="2342686" y="5629147"/>
                  </a:moveTo>
                  <a:lnTo>
                    <a:pt x="2669377" y="5629147"/>
                  </a:lnTo>
                </a:path>
                <a:path w="2669540" h="7491730">
                  <a:moveTo>
                    <a:pt x="2119307" y="5629147"/>
                  </a:moveTo>
                  <a:lnTo>
                    <a:pt x="2342686" y="5629147"/>
                  </a:lnTo>
                </a:path>
                <a:path w="2669540" h="7491730">
                  <a:moveTo>
                    <a:pt x="2342686" y="5659862"/>
                  </a:moveTo>
                  <a:lnTo>
                    <a:pt x="2669377" y="5659862"/>
                  </a:lnTo>
                </a:path>
                <a:path w="2669540" h="7491730">
                  <a:moveTo>
                    <a:pt x="2119307" y="5659862"/>
                  </a:moveTo>
                  <a:lnTo>
                    <a:pt x="2342686" y="5659862"/>
                  </a:lnTo>
                </a:path>
                <a:path w="2669540" h="7491730">
                  <a:moveTo>
                    <a:pt x="2342686" y="5690577"/>
                  </a:moveTo>
                  <a:lnTo>
                    <a:pt x="2669377" y="5690577"/>
                  </a:lnTo>
                </a:path>
                <a:path w="2669540" h="7491730">
                  <a:moveTo>
                    <a:pt x="2119307" y="5690577"/>
                  </a:moveTo>
                  <a:lnTo>
                    <a:pt x="2342686" y="5690577"/>
                  </a:lnTo>
                </a:path>
                <a:path w="2669540" h="7491730">
                  <a:moveTo>
                    <a:pt x="2342686" y="5721291"/>
                  </a:moveTo>
                  <a:lnTo>
                    <a:pt x="2669377" y="5721291"/>
                  </a:lnTo>
                </a:path>
                <a:path w="2669540" h="7491730">
                  <a:moveTo>
                    <a:pt x="2119307" y="5721291"/>
                  </a:moveTo>
                  <a:lnTo>
                    <a:pt x="2342686" y="5721291"/>
                  </a:lnTo>
                </a:path>
                <a:path w="2669540" h="7491730">
                  <a:moveTo>
                    <a:pt x="2342686" y="5752006"/>
                  </a:moveTo>
                  <a:lnTo>
                    <a:pt x="2669377" y="5752006"/>
                  </a:lnTo>
                </a:path>
                <a:path w="2669540" h="7491730">
                  <a:moveTo>
                    <a:pt x="2119307" y="5752006"/>
                  </a:moveTo>
                  <a:lnTo>
                    <a:pt x="2342686" y="5752006"/>
                  </a:lnTo>
                </a:path>
                <a:path w="2669540" h="7491730">
                  <a:moveTo>
                    <a:pt x="2342686" y="5785513"/>
                  </a:moveTo>
                  <a:lnTo>
                    <a:pt x="2669377" y="5785513"/>
                  </a:lnTo>
                </a:path>
                <a:path w="2669540" h="7491730">
                  <a:moveTo>
                    <a:pt x="2119307" y="5785513"/>
                  </a:moveTo>
                  <a:lnTo>
                    <a:pt x="2342686" y="5785513"/>
                  </a:lnTo>
                </a:path>
                <a:path w="2669540" h="7491730">
                  <a:moveTo>
                    <a:pt x="2342686" y="5816227"/>
                  </a:moveTo>
                  <a:lnTo>
                    <a:pt x="2669377" y="5816227"/>
                  </a:lnTo>
                </a:path>
                <a:path w="2669540" h="7491730">
                  <a:moveTo>
                    <a:pt x="2155606" y="5816227"/>
                  </a:moveTo>
                  <a:lnTo>
                    <a:pt x="2342686" y="5816227"/>
                  </a:lnTo>
                </a:path>
                <a:path w="2669540" h="7491730">
                  <a:moveTo>
                    <a:pt x="2342686" y="5846942"/>
                  </a:moveTo>
                  <a:lnTo>
                    <a:pt x="2669377" y="5846942"/>
                  </a:lnTo>
                </a:path>
                <a:path w="2669540" h="7491730">
                  <a:moveTo>
                    <a:pt x="2155606" y="5846942"/>
                  </a:moveTo>
                  <a:lnTo>
                    <a:pt x="2342686" y="5846942"/>
                  </a:lnTo>
                </a:path>
                <a:path w="2669540" h="7491730">
                  <a:moveTo>
                    <a:pt x="2342686" y="5877656"/>
                  </a:moveTo>
                  <a:lnTo>
                    <a:pt x="2669377" y="5877656"/>
                  </a:lnTo>
                </a:path>
                <a:path w="2669540" h="7491730">
                  <a:moveTo>
                    <a:pt x="2155606" y="5877656"/>
                  </a:moveTo>
                  <a:lnTo>
                    <a:pt x="2342686" y="5877656"/>
                  </a:lnTo>
                </a:path>
                <a:path w="2669540" h="7491730">
                  <a:moveTo>
                    <a:pt x="2342686" y="5908371"/>
                  </a:moveTo>
                  <a:lnTo>
                    <a:pt x="2669377" y="5908371"/>
                  </a:lnTo>
                </a:path>
                <a:path w="2669540" h="7491730">
                  <a:moveTo>
                    <a:pt x="2155606" y="5908371"/>
                  </a:moveTo>
                  <a:lnTo>
                    <a:pt x="2342686" y="5908371"/>
                  </a:lnTo>
                </a:path>
                <a:path w="2669540" h="7491730">
                  <a:moveTo>
                    <a:pt x="2342686" y="5939086"/>
                  </a:moveTo>
                  <a:lnTo>
                    <a:pt x="2669377" y="5939086"/>
                  </a:lnTo>
                </a:path>
                <a:path w="2669540" h="7491730">
                  <a:moveTo>
                    <a:pt x="2119307" y="5939086"/>
                  </a:moveTo>
                  <a:lnTo>
                    <a:pt x="2342686" y="5939086"/>
                  </a:lnTo>
                </a:path>
                <a:path w="2669540" h="7491730">
                  <a:moveTo>
                    <a:pt x="2015994" y="5939086"/>
                  </a:moveTo>
                  <a:lnTo>
                    <a:pt x="2049501" y="5939086"/>
                  </a:lnTo>
                </a:path>
                <a:path w="2669540" h="7491730">
                  <a:moveTo>
                    <a:pt x="1094556" y="5939086"/>
                  </a:moveTo>
                  <a:lnTo>
                    <a:pt x="1468716" y="5939086"/>
                  </a:lnTo>
                </a:path>
                <a:path w="2669540" h="7491730">
                  <a:moveTo>
                    <a:pt x="326691" y="5939086"/>
                  </a:moveTo>
                  <a:lnTo>
                    <a:pt x="407666" y="5939086"/>
                  </a:lnTo>
                </a:path>
                <a:path w="2669540" h="7491730">
                  <a:moveTo>
                    <a:pt x="954944" y="5939086"/>
                  </a:moveTo>
                  <a:lnTo>
                    <a:pt x="1024750" y="5939086"/>
                  </a:lnTo>
                </a:path>
                <a:path w="2669540" h="7491730">
                  <a:moveTo>
                    <a:pt x="2342686" y="5969800"/>
                  </a:moveTo>
                  <a:lnTo>
                    <a:pt x="2669377" y="5969800"/>
                  </a:lnTo>
                </a:path>
                <a:path w="2669540" h="7491730">
                  <a:moveTo>
                    <a:pt x="2119307" y="5969800"/>
                  </a:moveTo>
                  <a:lnTo>
                    <a:pt x="2342686" y="5969800"/>
                  </a:lnTo>
                </a:path>
                <a:path w="2669540" h="7491730">
                  <a:moveTo>
                    <a:pt x="2015994" y="5969800"/>
                  </a:moveTo>
                  <a:lnTo>
                    <a:pt x="2049501" y="5969800"/>
                  </a:lnTo>
                </a:path>
                <a:path w="2669540" h="7491730">
                  <a:moveTo>
                    <a:pt x="1094556" y="5969800"/>
                  </a:moveTo>
                  <a:lnTo>
                    <a:pt x="1468716" y="5969800"/>
                  </a:lnTo>
                </a:path>
                <a:path w="2669540" h="7491730">
                  <a:moveTo>
                    <a:pt x="326691" y="5969800"/>
                  </a:moveTo>
                  <a:lnTo>
                    <a:pt x="407666" y="5969800"/>
                  </a:lnTo>
                </a:path>
                <a:path w="2669540" h="7491730">
                  <a:moveTo>
                    <a:pt x="954944" y="5969800"/>
                  </a:moveTo>
                  <a:lnTo>
                    <a:pt x="1024750" y="5969800"/>
                  </a:lnTo>
                </a:path>
                <a:path w="2669540" h="7491730">
                  <a:moveTo>
                    <a:pt x="2342686" y="6000515"/>
                  </a:moveTo>
                  <a:lnTo>
                    <a:pt x="2669377" y="6000515"/>
                  </a:lnTo>
                </a:path>
                <a:path w="2669540" h="7491730">
                  <a:moveTo>
                    <a:pt x="2119307" y="6000515"/>
                  </a:moveTo>
                  <a:lnTo>
                    <a:pt x="2342686" y="6000515"/>
                  </a:lnTo>
                </a:path>
                <a:path w="2669540" h="7491730">
                  <a:moveTo>
                    <a:pt x="1968526" y="6000515"/>
                  </a:moveTo>
                  <a:lnTo>
                    <a:pt x="2049501" y="6000515"/>
                  </a:lnTo>
                </a:path>
                <a:path w="2669540" h="7491730">
                  <a:moveTo>
                    <a:pt x="1094556" y="6000515"/>
                  </a:moveTo>
                  <a:lnTo>
                    <a:pt x="1516184" y="6000515"/>
                  </a:lnTo>
                </a:path>
                <a:path w="2669540" h="7491730">
                  <a:moveTo>
                    <a:pt x="326691" y="6000515"/>
                  </a:moveTo>
                  <a:lnTo>
                    <a:pt x="455134" y="6000515"/>
                  </a:lnTo>
                </a:path>
                <a:path w="2669540" h="7491730">
                  <a:moveTo>
                    <a:pt x="910268" y="6000515"/>
                  </a:moveTo>
                  <a:lnTo>
                    <a:pt x="1024750" y="6000515"/>
                  </a:lnTo>
                </a:path>
                <a:path w="2669540" h="7491730">
                  <a:moveTo>
                    <a:pt x="2342686" y="6031229"/>
                  </a:moveTo>
                  <a:lnTo>
                    <a:pt x="2669377" y="6031229"/>
                  </a:lnTo>
                </a:path>
                <a:path w="2669540" h="7491730">
                  <a:moveTo>
                    <a:pt x="2119307" y="6031229"/>
                  </a:moveTo>
                  <a:lnTo>
                    <a:pt x="2342686" y="6031229"/>
                  </a:lnTo>
                </a:path>
                <a:path w="2669540" h="7491730">
                  <a:moveTo>
                    <a:pt x="1968526" y="6031229"/>
                  </a:moveTo>
                  <a:lnTo>
                    <a:pt x="2049501" y="6031229"/>
                  </a:lnTo>
                </a:path>
                <a:path w="2669540" h="7491730">
                  <a:moveTo>
                    <a:pt x="326691" y="6031229"/>
                  </a:moveTo>
                  <a:lnTo>
                    <a:pt x="455134" y="6031229"/>
                  </a:lnTo>
                </a:path>
                <a:path w="2669540" h="7491730">
                  <a:moveTo>
                    <a:pt x="1094556" y="6031229"/>
                  </a:moveTo>
                  <a:lnTo>
                    <a:pt x="1516184" y="6031229"/>
                  </a:lnTo>
                </a:path>
                <a:path w="2669540" h="7491730">
                  <a:moveTo>
                    <a:pt x="910268" y="6031229"/>
                  </a:moveTo>
                  <a:lnTo>
                    <a:pt x="1024750" y="6031229"/>
                  </a:lnTo>
                </a:path>
                <a:path w="2669540" h="7491730">
                  <a:moveTo>
                    <a:pt x="2342686" y="6064736"/>
                  </a:moveTo>
                  <a:lnTo>
                    <a:pt x="2669377" y="6064736"/>
                  </a:lnTo>
                </a:path>
                <a:path w="2669540" h="7491730">
                  <a:moveTo>
                    <a:pt x="2119307" y="6064736"/>
                  </a:moveTo>
                  <a:lnTo>
                    <a:pt x="2342686" y="6064736"/>
                  </a:lnTo>
                </a:path>
                <a:path w="2669540" h="7491730">
                  <a:moveTo>
                    <a:pt x="1968526" y="6064736"/>
                  </a:moveTo>
                  <a:lnTo>
                    <a:pt x="2049501" y="6064736"/>
                  </a:lnTo>
                </a:path>
                <a:path w="2669540" h="7491730">
                  <a:moveTo>
                    <a:pt x="326691" y="6064736"/>
                  </a:moveTo>
                  <a:lnTo>
                    <a:pt x="455134" y="6064736"/>
                  </a:lnTo>
                </a:path>
                <a:path w="2669540" h="7491730">
                  <a:moveTo>
                    <a:pt x="1094556" y="6064736"/>
                  </a:moveTo>
                  <a:lnTo>
                    <a:pt x="1516184" y="6064736"/>
                  </a:lnTo>
                </a:path>
                <a:path w="2669540" h="7491730">
                  <a:moveTo>
                    <a:pt x="910268" y="6064736"/>
                  </a:moveTo>
                  <a:lnTo>
                    <a:pt x="1024750" y="6064736"/>
                  </a:lnTo>
                </a:path>
                <a:path w="2669540" h="7491730">
                  <a:moveTo>
                    <a:pt x="2342686" y="6095451"/>
                  </a:moveTo>
                  <a:lnTo>
                    <a:pt x="2669377" y="6095451"/>
                  </a:lnTo>
                </a:path>
                <a:path w="2669540" h="7491730">
                  <a:moveTo>
                    <a:pt x="2119307" y="6095451"/>
                  </a:moveTo>
                  <a:lnTo>
                    <a:pt x="2342686" y="6095451"/>
                  </a:lnTo>
                </a:path>
                <a:path w="2669540" h="7491730">
                  <a:moveTo>
                    <a:pt x="1968526" y="6095451"/>
                  </a:moveTo>
                  <a:lnTo>
                    <a:pt x="2049501" y="6095451"/>
                  </a:lnTo>
                </a:path>
                <a:path w="2669540" h="7491730">
                  <a:moveTo>
                    <a:pt x="1094556" y="6095451"/>
                  </a:moveTo>
                  <a:lnTo>
                    <a:pt x="1516184" y="6095451"/>
                  </a:lnTo>
                </a:path>
                <a:path w="2669540" h="7491730">
                  <a:moveTo>
                    <a:pt x="326691" y="6095451"/>
                  </a:moveTo>
                  <a:lnTo>
                    <a:pt x="455134" y="6095451"/>
                  </a:lnTo>
                </a:path>
                <a:path w="2669540" h="7491730">
                  <a:moveTo>
                    <a:pt x="910268" y="6095451"/>
                  </a:moveTo>
                  <a:lnTo>
                    <a:pt x="1024750" y="6095451"/>
                  </a:lnTo>
                </a:path>
                <a:path w="2669540" h="7491730">
                  <a:moveTo>
                    <a:pt x="2342686" y="6126165"/>
                  </a:moveTo>
                  <a:lnTo>
                    <a:pt x="2669377" y="6126165"/>
                  </a:lnTo>
                </a:path>
                <a:path w="2669540" h="7491730">
                  <a:moveTo>
                    <a:pt x="2119307" y="6126165"/>
                  </a:moveTo>
                  <a:lnTo>
                    <a:pt x="2342686" y="6126165"/>
                  </a:lnTo>
                </a:path>
                <a:path w="2669540" h="7491730">
                  <a:moveTo>
                    <a:pt x="1968526" y="6126165"/>
                  </a:moveTo>
                  <a:lnTo>
                    <a:pt x="2049501" y="6126165"/>
                  </a:lnTo>
                </a:path>
                <a:path w="2669540" h="7491730">
                  <a:moveTo>
                    <a:pt x="1094556" y="6126165"/>
                  </a:moveTo>
                  <a:lnTo>
                    <a:pt x="1516184" y="6126165"/>
                  </a:lnTo>
                </a:path>
                <a:path w="2669540" h="7491730">
                  <a:moveTo>
                    <a:pt x="326691" y="6126165"/>
                  </a:moveTo>
                  <a:lnTo>
                    <a:pt x="455134" y="6126165"/>
                  </a:lnTo>
                </a:path>
                <a:path w="2669540" h="7491730">
                  <a:moveTo>
                    <a:pt x="910268" y="6126165"/>
                  </a:moveTo>
                  <a:lnTo>
                    <a:pt x="1024750" y="6126165"/>
                  </a:lnTo>
                </a:path>
                <a:path w="2669540" h="7491730">
                  <a:moveTo>
                    <a:pt x="2342686" y="6156880"/>
                  </a:moveTo>
                  <a:lnTo>
                    <a:pt x="2669377" y="6156880"/>
                  </a:lnTo>
                </a:path>
                <a:path w="2669540" h="7491730">
                  <a:moveTo>
                    <a:pt x="2119307" y="6156880"/>
                  </a:moveTo>
                  <a:lnTo>
                    <a:pt x="2342686" y="6156880"/>
                  </a:lnTo>
                </a:path>
                <a:path w="2669540" h="7491730">
                  <a:moveTo>
                    <a:pt x="1968526" y="6156880"/>
                  </a:moveTo>
                  <a:lnTo>
                    <a:pt x="2049501" y="6156880"/>
                  </a:lnTo>
                </a:path>
                <a:path w="2669540" h="7491730">
                  <a:moveTo>
                    <a:pt x="1094556" y="6156880"/>
                  </a:moveTo>
                  <a:lnTo>
                    <a:pt x="1516184" y="6156880"/>
                  </a:lnTo>
                </a:path>
                <a:path w="2669540" h="7491730">
                  <a:moveTo>
                    <a:pt x="326691" y="6156880"/>
                  </a:moveTo>
                  <a:lnTo>
                    <a:pt x="455134" y="6156880"/>
                  </a:lnTo>
                </a:path>
                <a:path w="2669540" h="7491730">
                  <a:moveTo>
                    <a:pt x="910268" y="6156880"/>
                  </a:moveTo>
                  <a:lnTo>
                    <a:pt x="1024750" y="6156880"/>
                  </a:lnTo>
                </a:path>
                <a:path w="2669540" h="7491730">
                  <a:moveTo>
                    <a:pt x="2342686" y="6187595"/>
                  </a:moveTo>
                  <a:lnTo>
                    <a:pt x="2669377" y="6187595"/>
                  </a:lnTo>
                </a:path>
                <a:path w="2669540" h="7491730">
                  <a:moveTo>
                    <a:pt x="2119307" y="6187595"/>
                  </a:moveTo>
                  <a:lnTo>
                    <a:pt x="2342686" y="6187595"/>
                  </a:lnTo>
                </a:path>
                <a:path w="2669540" h="7491730">
                  <a:moveTo>
                    <a:pt x="1968526" y="6187595"/>
                  </a:moveTo>
                  <a:lnTo>
                    <a:pt x="2049501" y="6187595"/>
                  </a:lnTo>
                </a:path>
                <a:path w="2669540" h="7491730">
                  <a:moveTo>
                    <a:pt x="1094556" y="6187595"/>
                  </a:moveTo>
                  <a:lnTo>
                    <a:pt x="1516184" y="6187595"/>
                  </a:lnTo>
                </a:path>
                <a:path w="2669540" h="7491730">
                  <a:moveTo>
                    <a:pt x="326691" y="6187595"/>
                  </a:moveTo>
                  <a:lnTo>
                    <a:pt x="455134" y="6187595"/>
                  </a:lnTo>
                </a:path>
                <a:path w="2669540" h="7491730">
                  <a:moveTo>
                    <a:pt x="910268" y="6187595"/>
                  </a:moveTo>
                  <a:lnTo>
                    <a:pt x="1024750" y="6187595"/>
                  </a:lnTo>
                </a:path>
                <a:path w="2669540" h="7491730">
                  <a:moveTo>
                    <a:pt x="2342686" y="6218309"/>
                  </a:moveTo>
                  <a:lnTo>
                    <a:pt x="2669377" y="6218309"/>
                  </a:lnTo>
                </a:path>
                <a:path w="2669540" h="7491730">
                  <a:moveTo>
                    <a:pt x="2119307" y="6218309"/>
                  </a:moveTo>
                  <a:lnTo>
                    <a:pt x="2342686" y="6218309"/>
                  </a:lnTo>
                </a:path>
                <a:path w="2669540" h="7491730">
                  <a:moveTo>
                    <a:pt x="1968526" y="6218309"/>
                  </a:moveTo>
                  <a:lnTo>
                    <a:pt x="2049501" y="6218309"/>
                  </a:lnTo>
                </a:path>
                <a:path w="2669540" h="7491730">
                  <a:moveTo>
                    <a:pt x="1094556" y="6218309"/>
                  </a:moveTo>
                  <a:lnTo>
                    <a:pt x="1516184" y="6218309"/>
                  </a:lnTo>
                </a:path>
                <a:path w="2669540" h="7491730">
                  <a:moveTo>
                    <a:pt x="326691" y="6218309"/>
                  </a:moveTo>
                  <a:lnTo>
                    <a:pt x="455134" y="6218309"/>
                  </a:lnTo>
                </a:path>
                <a:path w="2669540" h="7491730">
                  <a:moveTo>
                    <a:pt x="910268" y="6218309"/>
                  </a:moveTo>
                  <a:lnTo>
                    <a:pt x="1024750" y="6218309"/>
                  </a:lnTo>
                </a:path>
                <a:path w="2669540" h="7491730">
                  <a:moveTo>
                    <a:pt x="2342686" y="6249024"/>
                  </a:moveTo>
                  <a:lnTo>
                    <a:pt x="2669377" y="6249024"/>
                  </a:lnTo>
                </a:path>
                <a:path w="2669540" h="7491730">
                  <a:moveTo>
                    <a:pt x="2119307" y="6249024"/>
                  </a:moveTo>
                  <a:lnTo>
                    <a:pt x="2342686" y="6249024"/>
                  </a:lnTo>
                </a:path>
                <a:path w="2669540" h="7491730">
                  <a:moveTo>
                    <a:pt x="1968526" y="6249024"/>
                  </a:moveTo>
                  <a:lnTo>
                    <a:pt x="2049501" y="6249024"/>
                  </a:lnTo>
                </a:path>
                <a:path w="2669540" h="7491730">
                  <a:moveTo>
                    <a:pt x="1094556" y="6249024"/>
                  </a:moveTo>
                  <a:lnTo>
                    <a:pt x="1516184" y="6249024"/>
                  </a:lnTo>
                </a:path>
                <a:path w="2669540" h="7491730">
                  <a:moveTo>
                    <a:pt x="910268" y="6249024"/>
                  </a:moveTo>
                  <a:lnTo>
                    <a:pt x="1024750" y="6249024"/>
                  </a:lnTo>
                </a:path>
                <a:path w="2669540" h="7491730">
                  <a:moveTo>
                    <a:pt x="326691" y="6249024"/>
                  </a:moveTo>
                  <a:lnTo>
                    <a:pt x="455134" y="6249024"/>
                  </a:lnTo>
                </a:path>
                <a:path w="2669540" h="7491730">
                  <a:moveTo>
                    <a:pt x="2342686" y="6279738"/>
                  </a:moveTo>
                  <a:lnTo>
                    <a:pt x="2669377" y="6279738"/>
                  </a:lnTo>
                </a:path>
                <a:path w="2669540" h="7491730">
                  <a:moveTo>
                    <a:pt x="2119307" y="6279738"/>
                  </a:moveTo>
                  <a:lnTo>
                    <a:pt x="2342686" y="6279738"/>
                  </a:lnTo>
                </a:path>
                <a:path w="2669540" h="7491730">
                  <a:moveTo>
                    <a:pt x="1968526" y="6279738"/>
                  </a:moveTo>
                  <a:lnTo>
                    <a:pt x="2049501" y="6279738"/>
                  </a:lnTo>
                </a:path>
                <a:path w="2669540" h="7491730">
                  <a:moveTo>
                    <a:pt x="1094556" y="6279738"/>
                  </a:moveTo>
                  <a:lnTo>
                    <a:pt x="1516184" y="6279738"/>
                  </a:lnTo>
                </a:path>
                <a:path w="2669540" h="7491730">
                  <a:moveTo>
                    <a:pt x="910268" y="6279738"/>
                  </a:moveTo>
                  <a:lnTo>
                    <a:pt x="1024750" y="6279738"/>
                  </a:lnTo>
                </a:path>
                <a:path w="2669540" h="7491730">
                  <a:moveTo>
                    <a:pt x="326691" y="6279738"/>
                  </a:moveTo>
                  <a:lnTo>
                    <a:pt x="455134" y="6279738"/>
                  </a:lnTo>
                </a:path>
                <a:path w="2669540" h="7491730">
                  <a:moveTo>
                    <a:pt x="2342686" y="6313245"/>
                  </a:moveTo>
                  <a:lnTo>
                    <a:pt x="2669377" y="6313245"/>
                  </a:lnTo>
                </a:path>
                <a:path w="2669540" h="7491730">
                  <a:moveTo>
                    <a:pt x="2119307" y="6313245"/>
                  </a:moveTo>
                  <a:lnTo>
                    <a:pt x="2342686" y="6313245"/>
                  </a:lnTo>
                </a:path>
                <a:path w="2669540" h="7491730">
                  <a:moveTo>
                    <a:pt x="1968526" y="6313245"/>
                  </a:moveTo>
                  <a:lnTo>
                    <a:pt x="2049501" y="6313245"/>
                  </a:lnTo>
                </a:path>
                <a:path w="2669540" h="7491730">
                  <a:moveTo>
                    <a:pt x="1094556" y="6313245"/>
                  </a:moveTo>
                  <a:lnTo>
                    <a:pt x="1516184" y="6313245"/>
                  </a:lnTo>
                </a:path>
                <a:path w="2669540" h="7491730">
                  <a:moveTo>
                    <a:pt x="910268" y="6313245"/>
                  </a:moveTo>
                  <a:lnTo>
                    <a:pt x="1024750" y="6313245"/>
                  </a:lnTo>
                </a:path>
                <a:path w="2669540" h="7491730">
                  <a:moveTo>
                    <a:pt x="326691" y="6313245"/>
                  </a:moveTo>
                  <a:lnTo>
                    <a:pt x="455134" y="6313245"/>
                  </a:lnTo>
                </a:path>
                <a:path w="2669540" h="7491730">
                  <a:moveTo>
                    <a:pt x="2342686" y="6343960"/>
                  </a:moveTo>
                  <a:lnTo>
                    <a:pt x="2669377" y="6343960"/>
                  </a:lnTo>
                </a:path>
                <a:path w="2669540" h="7491730">
                  <a:moveTo>
                    <a:pt x="2119307" y="6343960"/>
                  </a:moveTo>
                  <a:lnTo>
                    <a:pt x="2342686" y="6343960"/>
                  </a:lnTo>
                </a:path>
                <a:path w="2669540" h="7491730">
                  <a:moveTo>
                    <a:pt x="1968526" y="6343960"/>
                  </a:moveTo>
                  <a:lnTo>
                    <a:pt x="2049501" y="6343960"/>
                  </a:lnTo>
                </a:path>
                <a:path w="2669540" h="7491730">
                  <a:moveTo>
                    <a:pt x="1094556" y="6343960"/>
                  </a:moveTo>
                  <a:lnTo>
                    <a:pt x="1516184" y="6343960"/>
                  </a:lnTo>
                </a:path>
                <a:path w="2669540" h="7491730">
                  <a:moveTo>
                    <a:pt x="910268" y="6343960"/>
                  </a:moveTo>
                  <a:lnTo>
                    <a:pt x="1024750" y="6343960"/>
                  </a:lnTo>
                </a:path>
                <a:path w="2669540" h="7491730">
                  <a:moveTo>
                    <a:pt x="326691" y="6343960"/>
                  </a:moveTo>
                  <a:lnTo>
                    <a:pt x="455134" y="6343960"/>
                  </a:lnTo>
                </a:path>
                <a:path w="2669540" h="7491730">
                  <a:moveTo>
                    <a:pt x="2342686" y="6374674"/>
                  </a:moveTo>
                  <a:lnTo>
                    <a:pt x="2669377" y="6374674"/>
                  </a:lnTo>
                </a:path>
                <a:path w="2669540" h="7491730">
                  <a:moveTo>
                    <a:pt x="2119307" y="6374674"/>
                  </a:moveTo>
                  <a:lnTo>
                    <a:pt x="2342686" y="6374674"/>
                  </a:lnTo>
                </a:path>
                <a:path w="2669540" h="7491730">
                  <a:moveTo>
                    <a:pt x="1968526" y="6374674"/>
                  </a:moveTo>
                  <a:lnTo>
                    <a:pt x="2049501" y="6374674"/>
                  </a:lnTo>
                </a:path>
                <a:path w="2669540" h="7491730">
                  <a:moveTo>
                    <a:pt x="1094556" y="6374674"/>
                  </a:moveTo>
                  <a:lnTo>
                    <a:pt x="1516184" y="6374674"/>
                  </a:lnTo>
                </a:path>
                <a:path w="2669540" h="7491730">
                  <a:moveTo>
                    <a:pt x="910268" y="6374674"/>
                  </a:moveTo>
                  <a:lnTo>
                    <a:pt x="1024750" y="6374674"/>
                  </a:lnTo>
                </a:path>
                <a:path w="2669540" h="7491730">
                  <a:moveTo>
                    <a:pt x="326691" y="6374674"/>
                  </a:moveTo>
                  <a:lnTo>
                    <a:pt x="455134" y="6374674"/>
                  </a:lnTo>
                </a:path>
                <a:path w="2669540" h="7491730">
                  <a:moveTo>
                    <a:pt x="2342686" y="6405389"/>
                  </a:moveTo>
                  <a:lnTo>
                    <a:pt x="2669377" y="6405389"/>
                  </a:lnTo>
                </a:path>
                <a:path w="2669540" h="7491730">
                  <a:moveTo>
                    <a:pt x="2119307" y="6405389"/>
                  </a:moveTo>
                  <a:lnTo>
                    <a:pt x="2342686" y="6405389"/>
                  </a:lnTo>
                </a:path>
                <a:path w="2669540" h="7491730">
                  <a:moveTo>
                    <a:pt x="1968526" y="6405389"/>
                  </a:moveTo>
                  <a:lnTo>
                    <a:pt x="2049501" y="6405389"/>
                  </a:lnTo>
                </a:path>
                <a:path w="2669540" h="7491730">
                  <a:moveTo>
                    <a:pt x="1094556" y="6405389"/>
                  </a:moveTo>
                  <a:lnTo>
                    <a:pt x="1516184" y="6405389"/>
                  </a:lnTo>
                </a:path>
                <a:path w="2669540" h="7491730">
                  <a:moveTo>
                    <a:pt x="910268" y="6405389"/>
                  </a:moveTo>
                  <a:lnTo>
                    <a:pt x="1024750" y="6405389"/>
                  </a:lnTo>
                </a:path>
                <a:path w="2669540" h="7491730">
                  <a:moveTo>
                    <a:pt x="326691" y="6405389"/>
                  </a:moveTo>
                  <a:lnTo>
                    <a:pt x="455134" y="6405389"/>
                  </a:lnTo>
                </a:path>
                <a:path w="2669540" h="7491730">
                  <a:moveTo>
                    <a:pt x="2342686" y="6436104"/>
                  </a:moveTo>
                  <a:lnTo>
                    <a:pt x="2669377" y="6436104"/>
                  </a:lnTo>
                </a:path>
                <a:path w="2669540" h="7491730">
                  <a:moveTo>
                    <a:pt x="2119307" y="6436104"/>
                  </a:moveTo>
                  <a:lnTo>
                    <a:pt x="2342686" y="6436104"/>
                  </a:lnTo>
                </a:path>
                <a:path w="2669540" h="7491730">
                  <a:moveTo>
                    <a:pt x="1968526" y="6436104"/>
                  </a:moveTo>
                  <a:lnTo>
                    <a:pt x="2049501" y="6436104"/>
                  </a:lnTo>
                </a:path>
                <a:path w="2669540" h="7491730">
                  <a:moveTo>
                    <a:pt x="1094556" y="6436104"/>
                  </a:moveTo>
                  <a:lnTo>
                    <a:pt x="1516184" y="6436104"/>
                  </a:lnTo>
                </a:path>
                <a:path w="2669540" h="7491730">
                  <a:moveTo>
                    <a:pt x="910268" y="6436104"/>
                  </a:moveTo>
                  <a:lnTo>
                    <a:pt x="1024750" y="6436104"/>
                  </a:lnTo>
                </a:path>
                <a:path w="2669540" h="7491730">
                  <a:moveTo>
                    <a:pt x="326691" y="6436104"/>
                  </a:moveTo>
                  <a:lnTo>
                    <a:pt x="455134" y="6436104"/>
                  </a:lnTo>
                </a:path>
                <a:path w="2669540" h="7491730">
                  <a:moveTo>
                    <a:pt x="2342686" y="6466818"/>
                  </a:moveTo>
                  <a:lnTo>
                    <a:pt x="2669377" y="6466818"/>
                  </a:lnTo>
                </a:path>
                <a:path w="2669540" h="7491730">
                  <a:moveTo>
                    <a:pt x="2119307" y="6466818"/>
                  </a:moveTo>
                  <a:lnTo>
                    <a:pt x="2342686" y="6466818"/>
                  </a:lnTo>
                </a:path>
                <a:path w="2669540" h="7491730">
                  <a:moveTo>
                    <a:pt x="1968526" y="6466818"/>
                  </a:moveTo>
                  <a:lnTo>
                    <a:pt x="2049501" y="6466818"/>
                  </a:lnTo>
                </a:path>
                <a:path w="2669540" h="7491730">
                  <a:moveTo>
                    <a:pt x="1094556" y="6466818"/>
                  </a:moveTo>
                  <a:lnTo>
                    <a:pt x="1516184" y="6466818"/>
                  </a:lnTo>
                </a:path>
                <a:path w="2669540" h="7491730">
                  <a:moveTo>
                    <a:pt x="910268" y="6466818"/>
                  </a:moveTo>
                  <a:lnTo>
                    <a:pt x="1024750" y="6466818"/>
                  </a:lnTo>
                </a:path>
                <a:path w="2669540" h="7491730">
                  <a:moveTo>
                    <a:pt x="326691" y="6466818"/>
                  </a:moveTo>
                  <a:lnTo>
                    <a:pt x="455134" y="6466818"/>
                  </a:lnTo>
                </a:path>
                <a:path w="2669540" h="7491730">
                  <a:moveTo>
                    <a:pt x="2342686" y="6497533"/>
                  </a:moveTo>
                  <a:lnTo>
                    <a:pt x="2669377" y="6497533"/>
                  </a:lnTo>
                </a:path>
                <a:path w="2669540" h="7491730">
                  <a:moveTo>
                    <a:pt x="2119307" y="6497533"/>
                  </a:moveTo>
                  <a:lnTo>
                    <a:pt x="2342686" y="6497533"/>
                  </a:lnTo>
                </a:path>
                <a:path w="2669540" h="7491730">
                  <a:moveTo>
                    <a:pt x="1968526" y="6497533"/>
                  </a:moveTo>
                  <a:lnTo>
                    <a:pt x="2049501" y="6497533"/>
                  </a:lnTo>
                </a:path>
                <a:path w="2669540" h="7491730">
                  <a:moveTo>
                    <a:pt x="1094556" y="6497533"/>
                  </a:moveTo>
                  <a:lnTo>
                    <a:pt x="1516184" y="6497533"/>
                  </a:lnTo>
                </a:path>
                <a:path w="2669540" h="7491730">
                  <a:moveTo>
                    <a:pt x="910268" y="6497533"/>
                  </a:moveTo>
                  <a:lnTo>
                    <a:pt x="1024750" y="6497533"/>
                  </a:lnTo>
                </a:path>
                <a:path w="2669540" h="7491730">
                  <a:moveTo>
                    <a:pt x="326691" y="6497533"/>
                  </a:moveTo>
                  <a:lnTo>
                    <a:pt x="455134" y="6497533"/>
                  </a:lnTo>
                </a:path>
                <a:path w="2669540" h="7491730">
                  <a:moveTo>
                    <a:pt x="2342686" y="6528247"/>
                  </a:moveTo>
                  <a:lnTo>
                    <a:pt x="2669377" y="6528247"/>
                  </a:lnTo>
                </a:path>
                <a:path w="2669540" h="7491730">
                  <a:moveTo>
                    <a:pt x="2119307" y="6528247"/>
                  </a:moveTo>
                  <a:lnTo>
                    <a:pt x="2342686" y="6528247"/>
                  </a:lnTo>
                </a:path>
                <a:path w="2669540" h="7491730">
                  <a:moveTo>
                    <a:pt x="1968526" y="6528247"/>
                  </a:moveTo>
                  <a:lnTo>
                    <a:pt x="2049501" y="6528247"/>
                  </a:lnTo>
                </a:path>
                <a:path w="2669540" h="7491730">
                  <a:moveTo>
                    <a:pt x="1094556" y="6528247"/>
                  </a:moveTo>
                  <a:lnTo>
                    <a:pt x="1516184" y="6528247"/>
                  </a:lnTo>
                </a:path>
                <a:path w="2669540" h="7491730">
                  <a:moveTo>
                    <a:pt x="910268" y="6528247"/>
                  </a:moveTo>
                  <a:lnTo>
                    <a:pt x="1024750" y="6528247"/>
                  </a:lnTo>
                </a:path>
                <a:path w="2669540" h="7491730">
                  <a:moveTo>
                    <a:pt x="326691" y="6528247"/>
                  </a:moveTo>
                  <a:lnTo>
                    <a:pt x="455134" y="6528247"/>
                  </a:lnTo>
                </a:path>
                <a:path w="2669540" h="7491730">
                  <a:moveTo>
                    <a:pt x="2342686" y="6558962"/>
                  </a:moveTo>
                  <a:lnTo>
                    <a:pt x="2669377" y="6558962"/>
                  </a:lnTo>
                </a:path>
                <a:path w="2669540" h="7491730">
                  <a:moveTo>
                    <a:pt x="2119307" y="6558962"/>
                  </a:moveTo>
                  <a:lnTo>
                    <a:pt x="2342686" y="6558962"/>
                  </a:lnTo>
                </a:path>
                <a:path w="2669540" h="7491730">
                  <a:moveTo>
                    <a:pt x="1968526" y="6558962"/>
                  </a:moveTo>
                  <a:lnTo>
                    <a:pt x="2049501" y="6558962"/>
                  </a:lnTo>
                </a:path>
                <a:path w="2669540" h="7491730">
                  <a:moveTo>
                    <a:pt x="1094556" y="6558962"/>
                  </a:moveTo>
                  <a:lnTo>
                    <a:pt x="1516184" y="6558962"/>
                  </a:lnTo>
                </a:path>
                <a:path w="2669540" h="7491730">
                  <a:moveTo>
                    <a:pt x="910268" y="6558962"/>
                  </a:moveTo>
                  <a:lnTo>
                    <a:pt x="1024750" y="6558962"/>
                  </a:lnTo>
                </a:path>
                <a:path w="2669540" h="7491730">
                  <a:moveTo>
                    <a:pt x="326691" y="6558962"/>
                  </a:moveTo>
                  <a:lnTo>
                    <a:pt x="455134" y="6558962"/>
                  </a:lnTo>
                </a:path>
                <a:path w="2669540" h="7491730">
                  <a:moveTo>
                    <a:pt x="2342686" y="6592469"/>
                  </a:moveTo>
                  <a:lnTo>
                    <a:pt x="2669377" y="6592469"/>
                  </a:lnTo>
                </a:path>
                <a:path w="2669540" h="7491730">
                  <a:moveTo>
                    <a:pt x="2342686" y="6623183"/>
                  </a:moveTo>
                  <a:lnTo>
                    <a:pt x="2669377" y="6623183"/>
                  </a:lnTo>
                </a:path>
                <a:path w="2669540" h="7491730">
                  <a:moveTo>
                    <a:pt x="2342686" y="6653898"/>
                  </a:moveTo>
                  <a:lnTo>
                    <a:pt x="2669377" y="6653898"/>
                  </a:lnTo>
                </a:path>
                <a:path w="2669540" h="7491730">
                  <a:moveTo>
                    <a:pt x="2342686" y="6684613"/>
                  </a:moveTo>
                  <a:lnTo>
                    <a:pt x="2669377" y="6684613"/>
                  </a:lnTo>
                </a:path>
                <a:path w="2669540" h="7491730">
                  <a:moveTo>
                    <a:pt x="2342686" y="6715327"/>
                  </a:moveTo>
                  <a:lnTo>
                    <a:pt x="2669377" y="6715327"/>
                  </a:lnTo>
                </a:path>
                <a:path w="2669540" h="7491730">
                  <a:moveTo>
                    <a:pt x="2342686" y="6746042"/>
                  </a:moveTo>
                  <a:lnTo>
                    <a:pt x="2669377" y="6746042"/>
                  </a:lnTo>
                </a:path>
                <a:path w="2669540" h="7491730">
                  <a:moveTo>
                    <a:pt x="2342686" y="6776756"/>
                  </a:moveTo>
                  <a:lnTo>
                    <a:pt x="2669377" y="6776756"/>
                  </a:lnTo>
                </a:path>
                <a:path w="2669540" h="7491730">
                  <a:moveTo>
                    <a:pt x="2342686" y="6807471"/>
                  </a:moveTo>
                  <a:lnTo>
                    <a:pt x="2669377" y="6807471"/>
                  </a:lnTo>
                </a:path>
                <a:path w="2669540" h="7491730">
                  <a:moveTo>
                    <a:pt x="2342686" y="6838186"/>
                  </a:moveTo>
                  <a:lnTo>
                    <a:pt x="2669377" y="6838186"/>
                  </a:lnTo>
                </a:path>
                <a:path w="2669540" h="7491730">
                  <a:moveTo>
                    <a:pt x="2342686" y="6871692"/>
                  </a:moveTo>
                  <a:lnTo>
                    <a:pt x="2669377" y="6871692"/>
                  </a:lnTo>
                </a:path>
                <a:path w="2669540" h="7491730">
                  <a:moveTo>
                    <a:pt x="2342686" y="6902407"/>
                  </a:moveTo>
                  <a:lnTo>
                    <a:pt x="2669377" y="6902407"/>
                  </a:lnTo>
                </a:path>
                <a:path w="2669540" h="7491730">
                  <a:moveTo>
                    <a:pt x="2342686" y="6933122"/>
                  </a:moveTo>
                  <a:lnTo>
                    <a:pt x="2669377" y="6933122"/>
                  </a:lnTo>
                </a:path>
                <a:path w="2669540" h="7491730">
                  <a:moveTo>
                    <a:pt x="2342686" y="6963836"/>
                  </a:moveTo>
                  <a:lnTo>
                    <a:pt x="2669377" y="6963836"/>
                  </a:lnTo>
                </a:path>
                <a:path w="2669540" h="7491730">
                  <a:moveTo>
                    <a:pt x="2342686" y="6994551"/>
                  </a:moveTo>
                  <a:lnTo>
                    <a:pt x="2669377" y="6994551"/>
                  </a:lnTo>
                </a:path>
                <a:path w="2669540" h="7491730">
                  <a:moveTo>
                    <a:pt x="2342686" y="7025265"/>
                  </a:moveTo>
                  <a:lnTo>
                    <a:pt x="2669377" y="7025265"/>
                  </a:lnTo>
                </a:path>
                <a:path w="2669540" h="7491730">
                  <a:moveTo>
                    <a:pt x="2342686" y="7055980"/>
                  </a:moveTo>
                  <a:lnTo>
                    <a:pt x="2669377" y="7055980"/>
                  </a:lnTo>
                </a:path>
                <a:path w="2669540" h="7491730">
                  <a:moveTo>
                    <a:pt x="2342686" y="7086695"/>
                  </a:moveTo>
                  <a:lnTo>
                    <a:pt x="2669377" y="7086695"/>
                  </a:lnTo>
                </a:path>
                <a:path w="2669540" h="7491730">
                  <a:moveTo>
                    <a:pt x="2342686" y="7120201"/>
                  </a:moveTo>
                  <a:lnTo>
                    <a:pt x="2669377" y="7120201"/>
                  </a:lnTo>
                </a:path>
                <a:path w="2669540" h="7491730">
                  <a:moveTo>
                    <a:pt x="2342686" y="7150916"/>
                  </a:moveTo>
                  <a:lnTo>
                    <a:pt x="2669377" y="7150916"/>
                  </a:lnTo>
                </a:path>
                <a:path w="2669540" h="7491730">
                  <a:moveTo>
                    <a:pt x="2342686" y="7181631"/>
                  </a:moveTo>
                  <a:lnTo>
                    <a:pt x="2669377" y="7181631"/>
                  </a:lnTo>
                </a:path>
                <a:path w="2669540" h="7491730">
                  <a:moveTo>
                    <a:pt x="2342686" y="7212345"/>
                  </a:moveTo>
                  <a:lnTo>
                    <a:pt x="2669377" y="7212345"/>
                  </a:lnTo>
                </a:path>
                <a:path w="2669540" h="7491730">
                  <a:moveTo>
                    <a:pt x="2342686" y="7243060"/>
                  </a:moveTo>
                  <a:lnTo>
                    <a:pt x="2669377" y="7243060"/>
                  </a:lnTo>
                </a:path>
                <a:path w="2669540" h="7491730">
                  <a:moveTo>
                    <a:pt x="2342686" y="7273774"/>
                  </a:moveTo>
                  <a:lnTo>
                    <a:pt x="2669377" y="7273774"/>
                  </a:lnTo>
                </a:path>
                <a:path w="2669540" h="7491730">
                  <a:moveTo>
                    <a:pt x="2342686" y="7304489"/>
                  </a:moveTo>
                  <a:lnTo>
                    <a:pt x="2669377" y="7304489"/>
                  </a:lnTo>
                </a:path>
                <a:path w="2669540" h="7491730">
                  <a:moveTo>
                    <a:pt x="2342686" y="7335204"/>
                  </a:moveTo>
                  <a:lnTo>
                    <a:pt x="2669377" y="7335204"/>
                  </a:lnTo>
                </a:path>
                <a:path w="2669540" h="7491730">
                  <a:moveTo>
                    <a:pt x="2342686" y="7365918"/>
                  </a:moveTo>
                  <a:lnTo>
                    <a:pt x="2669377" y="7365918"/>
                  </a:lnTo>
                </a:path>
                <a:path w="2669540" h="7491730">
                  <a:moveTo>
                    <a:pt x="2342686" y="7399425"/>
                  </a:moveTo>
                  <a:lnTo>
                    <a:pt x="2669377" y="7399425"/>
                  </a:lnTo>
                </a:path>
                <a:path w="2669540" h="7491730">
                  <a:moveTo>
                    <a:pt x="2342686" y="7430140"/>
                  </a:moveTo>
                  <a:lnTo>
                    <a:pt x="2669377" y="7430140"/>
                  </a:lnTo>
                </a:path>
                <a:path w="2669540" h="7491730">
                  <a:moveTo>
                    <a:pt x="2342686" y="7460854"/>
                  </a:moveTo>
                  <a:lnTo>
                    <a:pt x="2669377" y="7460854"/>
                  </a:lnTo>
                </a:path>
                <a:path w="2669540" h="7491730">
                  <a:moveTo>
                    <a:pt x="2342686" y="7491569"/>
                  </a:moveTo>
                  <a:lnTo>
                    <a:pt x="2669377" y="7491569"/>
                  </a:lnTo>
                </a:path>
                <a:path w="2669540" h="7491730">
                  <a:moveTo>
                    <a:pt x="47468" y="11168"/>
                  </a:moveTo>
                  <a:lnTo>
                    <a:pt x="407666" y="11168"/>
                  </a:lnTo>
                </a:path>
                <a:path w="2669540" h="7491730">
                  <a:moveTo>
                    <a:pt x="47468" y="41883"/>
                  </a:moveTo>
                  <a:lnTo>
                    <a:pt x="407666" y="41883"/>
                  </a:lnTo>
                </a:path>
                <a:path w="2669540" h="7491730">
                  <a:moveTo>
                    <a:pt x="47468" y="72598"/>
                  </a:moveTo>
                  <a:lnTo>
                    <a:pt x="407666" y="72598"/>
                  </a:lnTo>
                </a:path>
                <a:path w="2669540" h="7491730">
                  <a:moveTo>
                    <a:pt x="47468" y="106104"/>
                  </a:moveTo>
                  <a:lnTo>
                    <a:pt x="407666" y="106104"/>
                  </a:lnTo>
                </a:path>
                <a:path w="2669540" h="7491730">
                  <a:moveTo>
                    <a:pt x="0" y="136819"/>
                  </a:moveTo>
                  <a:lnTo>
                    <a:pt x="455134" y="136819"/>
                  </a:lnTo>
                </a:path>
                <a:path w="2669540" h="7491730">
                  <a:moveTo>
                    <a:pt x="0" y="167534"/>
                  </a:moveTo>
                  <a:lnTo>
                    <a:pt x="455134" y="167534"/>
                  </a:lnTo>
                </a:path>
                <a:path w="2669540" h="7491730">
                  <a:moveTo>
                    <a:pt x="0" y="198248"/>
                  </a:moveTo>
                  <a:lnTo>
                    <a:pt x="455134" y="198248"/>
                  </a:lnTo>
                </a:path>
                <a:path w="2669540" h="7491730">
                  <a:moveTo>
                    <a:pt x="0" y="228963"/>
                  </a:moveTo>
                  <a:lnTo>
                    <a:pt x="455134" y="228963"/>
                  </a:lnTo>
                </a:path>
                <a:path w="2669540" h="7491730">
                  <a:moveTo>
                    <a:pt x="0" y="259677"/>
                  </a:moveTo>
                  <a:lnTo>
                    <a:pt x="455134" y="259677"/>
                  </a:lnTo>
                </a:path>
                <a:path w="2669540" h="7491730">
                  <a:moveTo>
                    <a:pt x="0" y="290392"/>
                  </a:moveTo>
                  <a:lnTo>
                    <a:pt x="455134" y="290392"/>
                  </a:lnTo>
                </a:path>
                <a:path w="2669540" h="7491730">
                  <a:moveTo>
                    <a:pt x="0" y="321107"/>
                  </a:moveTo>
                  <a:lnTo>
                    <a:pt x="455134" y="321107"/>
                  </a:lnTo>
                </a:path>
                <a:path w="2669540" h="7491730">
                  <a:moveTo>
                    <a:pt x="0" y="354613"/>
                  </a:moveTo>
                  <a:lnTo>
                    <a:pt x="455134" y="354613"/>
                  </a:lnTo>
                </a:path>
                <a:path w="2669540" h="7491730">
                  <a:moveTo>
                    <a:pt x="0" y="385328"/>
                  </a:moveTo>
                  <a:lnTo>
                    <a:pt x="455134" y="385328"/>
                  </a:lnTo>
                </a:path>
                <a:path w="2669540" h="7491730">
                  <a:moveTo>
                    <a:pt x="0" y="416043"/>
                  </a:moveTo>
                  <a:lnTo>
                    <a:pt x="455134" y="416043"/>
                  </a:lnTo>
                </a:path>
                <a:path w="2669540" h="7491730">
                  <a:moveTo>
                    <a:pt x="0" y="446757"/>
                  </a:moveTo>
                  <a:lnTo>
                    <a:pt x="455134" y="446757"/>
                  </a:lnTo>
                </a:path>
                <a:path w="2669540" h="7491730">
                  <a:moveTo>
                    <a:pt x="0" y="477472"/>
                  </a:moveTo>
                  <a:lnTo>
                    <a:pt x="455134" y="477472"/>
                  </a:lnTo>
                </a:path>
                <a:path w="2669540" h="7491730">
                  <a:moveTo>
                    <a:pt x="0" y="508186"/>
                  </a:moveTo>
                  <a:lnTo>
                    <a:pt x="455134" y="508186"/>
                  </a:lnTo>
                </a:path>
                <a:path w="2669540" h="7491730">
                  <a:moveTo>
                    <a:pt x="0" y="538901"/>
                  </a:moveTo>
                  <a:lnTo>
                    <a:pt x="455134" y="538901"/>
                  </a:lnTo>
                </a:path>
                <a:path w="2669540" h="7491730">
                  <a:moveTo>
                    <a:pt x="0" y="569616"/>
                  </a:moveTo>
                  <a:lnTo>
                    <a:pt x="455134" y="569616"/>
                  </a:lnTo>
                </a:path>
                <a:path w="2669540" h="7491730">
                  <a:moveTo>
                    <a:pt x="0" y="600330"/>
                  </a:moveTo>
                  <a:lnTo>
                    <a:pt x="455134" y="600330"/>
                  </a:lnTo>
                </a:path>
                <a:path w="2669540" h="7491730">
                  <a:moveTo>
                    <a:pt x="0" y="633837"/>
                  </a:moveTo>
                  <a:lnTo>
                    <a:pt x="455134" y="633837"/>
                  </a:lnTo>
                </a:path>
                <a:path w="2669540" h="7491730">
                  <a:moveTo>
                    <a:pt x="0" y="664552"/>
                  </a:moveTo>
                  <a:lnTo>
                    <a:pt x="455134" y="664552"/>
                  </a:lnTo>
                </a:path>
                <a:path w="2669540" h="7491730">
                  <a:moveTo>
                    <a:pt x="0" y="695266"/>
                  </a:moveTo>
                  <a:lnTo>
                    <a:pt x="455134" y="695266"/>
                  </a:lnTo>
                </a:path>
                <a:path w="2669540" h="7491730">
                  <a:moveTo>
                    <a:pt x="0" y="725981"/>
                  </a:moveTo>
                  <a:lnTo>
                    <a:pt x="455134" y="725981"/>
                  </a:lnTo>
                </a:path>
                <a:path w="2669540" h="7491730">
                  <a:moveTo>
                    <a:pt x="33506" y="725981"/>
                  </a:moveTo>
                  <a:lnTo>
                    <a:pt x="33506" y="695266"/>
                  </a:lnTo>
                </a:path>
                <a:path w="2669540" h="7491730">
                  <a:moveTo>
                    <a:pt x="33506" y="664552"/>
                  </a:moveTo>
                  <a:lnTo>
                    <a:pt x="33506" y="633837"/>
                  </a:lnTo>
                </a:path>
                <a:path w="2669540" h="7491730">
                  <a:moveTo>
                    <a:pt x="33506" y="600330"/>
                  </a:moveTo>
                  <a:lnTo>
                    <a:pt x="33506" y="569616"/>
                  </a:lnTo>
                </a:path>
                <a:path w="2669540" h="7491730">
                  <a:moveTo>
                    <a:pt x="33506" y="538901"/>
                  </a:moveTo>
                  <a:lnTo>
                    <a:pt x="33506" y="508186"/>
                  </a:lnTo>
                </a:path>
                <a:path w="2669540" h="7491730">
                  <a:moveTo>
                    <a:pt x="33506" y="477472"/>
                  </a:moveTo>
                  <a:lnTo>
                    <a:pt x="33506" y="446757"/>
                  </a:lnTo>
                </a:path>
                <a:path w="2669540" h="7491730">
                  <a:moveTo>
                    <a:pt x="33506" y="416043"/>
                  </a:moveTo>
                  <a:lnTo>
                    <a:pt x="33506" y="385328"/>
                  </a:lnTo>
                </a:path>
                <a:path w="2669540" h="7491730">
                  <a:moveTo>
                    <a:pt x="33506" y="354613"/>
                  </a:moveTo>
                  <a:lnTo>
                    <a:pt x="33506" y="321107"/>
                  </a:lnTo>
                </a:path>
                <a:path w="2669540" h="7491730">
                  <a:moveTo>
                    <a:pt x="33506" y="290392"/>
                  </a:moveTo>
                  <a:lnTo>
                    <a:pt x="33506" y="259677"/>
                  </a:lnTo>
                </a:path>
                <a:path w="2669540" h="7491730">
                  <a:moveTo>
                    <a:pt x="33506" y="228963"/>
                  </a:moveTo>
                  <a:lnTo>
                    <a:pt x="33506" y="198248"/>
                  </a:lnTo>
                </a:path>
                <a:path w="2669540" h="7491730">
                  <a:moveTo>
                    <a:pt x="33506" y="167534"/>
                  </a:moveTo>
                  <a:lnTo>
                    <a:pt x="33506" y="136819"/>
                  </a:lnTo>
                </a:path>
                <a:path w="2669540" h="7491730">
                  <a:moveTo>
                    <a:pt x="80974" y="748319"/>
                  </a:moveTo>
                  <a:lnTo>
                    <a:pt x="80974" y="725981"/>
                  </a:lnTo>
                </a:path>
                <a:path w="2669540" h="7491730">
                  <a:moveTo>
                    <a:pt x="80974" y="695266"/>
                  </a:moveTo>
                  <a:lnTo>
                    <a:pt x="80974" y="664552"/>
                  </a:lnTo>
                </a:path>
                <a:path w="2669540" h="7491730">
                  <a:moveTo>
                    <a:pt x="80974" y="633837"/>
                  </a:moveTo>
                  <a:lnTo>
                    <a:pt x="80974" y="600330"/>
                  </a:lnTo>
                </a:path>
                <a:path w="2669540" h="7491730">
                  <a:moveTo>
                    <a:pt x="80974" y="569616"/>
                  </a:moveTo>
                  <a:lnTo>
                    <a:pt x="80974" y="538901"/>
                  </a:lnTo>
                </a:path>
                <a:path w="2669540" h="7491730">
                  <a:moveTo>
                    <a:pt x="80974" y="508186"/>
                  </a:moveTo>
                  <a:lnTo>
                    <a:pt x="80974" y="477472"/>
                  </a:lnTo>
                </a:path>
                <a:path w="2669540" h="7491730">
                  <a:moveTo>
                    <a:pt x="80974" y="446757"/>
                  </a:moveTo>
                  <a:lnTo>
                    <a:pt x="80974" y="416043"/>
                  </a:lnTo>
                </a:path>
                <a:path w="2669540" h="7491730">
                  <a:moveTo>
                    <a:pt x="80974" y="385328"/>
                  </a:moveTo>
                  <a:lnTo>
                    <a:pt x="80974" y="354613"/>
                  </a:lnTo>
                </a:path>
                <a:path w="2669540" h="7491730">
                  <a:moveTo>
                    <a:pt x="80974" y="321107"/>
                  </a:moveTo>
                  <a:lnTo>
                    <a:pt x="80974" y="290392"/>
                  </a:lnTo>
                </a:path>
                <a:path w="2669540" h="7491730">
                  <a:moveTo>
                    <a:pt x="80974" y="259677"/>
                  </a:moveTo>
                  <a:lnTo>
                    <a:pt x="80974" y="228963"/>
                  </a:lnTo>
                </a:path>
                <a:path w="2669540" h="7491730">
                  <a:moveTo>
                    <a:pt x="80974" y="198248"/>
                  </a:moveTo>
                  <a:lnTo>
                    <a:pt x="80974" y="167534"/>
                  </a:lnTo>
                </a:path>
                <a:path w="2669540" h="7491730">
                  <a:moveTo>
                    <a:pt x="80974" y="136819"/>
                  </a:moveTo>
                  <a:lnTo>
                    <a:pt x="80974" y="106104"/>
                  </a:lnTo>
                </a:path>
                <a:path w="2669540" h="7491730">
                  <a:moveTo>
                    <a:pt x="80974" y="72598"/>
                  </a:moveTo>
                  <a:lnTo>
                    <a:pt x="80974" y="41883"/>
                  </a:lnTo>
                </a:path>
                <a:path w="2669540" h="7491730">
                  <a:moveTo>
                    <a:pt x="80974" y="11168"/>
                  </a:moveTo>
                  <a:lnTo>
                    <a:pt x="80974" y="0"/>
                  </a:lnTo>
                </a:path>
                <a:path w="2669540" h="7491730">
                  <a:moveTo>
                    <a:pt x="128442" y="725981"/>
                  </a:moveTo>
                  <a:lnTo>
                    <a:pt x="128442" y="695266"/>
                  </a:lnTo>
                </a:path>
                <a:path w="2669540" h="7491730">
                  <a:moveTo>
                    <a:pt x="128442" y="664552"/>
                  </a:moveTo>
                  <a:lnTo>
                    <a:pt x="128442" y="633837"/>
                  </a:lnTo>
                </a:path>
                <a:path w="2669540" h="7491730">
                  <a:moveTo>
                    <a:pt x="128442" y="600330"/>
                  </a:moveTo>
                  <a:lnTo>
                    <a:pt x="128442" y="569616"/>
                  </a:lnTo>
                </a:path>
                <a:path w="2669540" h="7491730">
                  <a:moveTo>
                    <a:pt x="128442" y="538901"/>
                  </a:moveTo>
                  <a:lnTo>
                    <a:pt x="128442" y="508186"/>
                  </a:lnTo>
                </a:path>
                <a:path w="2669540" h="7491730">
                  <a:moveTo>
                    <a:pt x="128442" y="477472"/>
                  </a:moveTo>
                  <a:lnTo>
                    <a:pt x="128442" y="446757"/>
                  </a:lnTo>
                </a:path>
                <a:path w="2669540" h="7491730">
                  <a:moveTo>
                    <a:pt x="128442" y="416043"/>
                  </a:moveTo>
                  <a:lnTo>
                    <a:pt x="128442" y="385328"/>
                  </a:lnTo>
                </a:path>
                <a:path w="2669540" h="7491730">
                  <a:moveTo>
                    <a:pt x="128442" y="354613"/>
                  </a:moveTo>
                  <a:lnTo>
                    <a:pt x="128442" y="321107"/>
                  </a:lnTo>
                </a:path>
                <a:path w="2669540" h="7491730">
                  <a:moveTo>
                    <a:pt x="128442" y="290392"/>
                  </a:moveTo>
                  <a:lnTo>
                    <a:pt x="128442" y="259677"/>
                  </a:lnTo>
                </a:path>
                <a:path w="2669540" h="7491730">
                  <a:moveTo>
                    <a:pt x="128442" y="228963"/>
                  </a:moveTo>
                  <a:lnTo>
                    <a:pt x="128442" y="198248"/>
                  </a:lnTo>
                </a:path>
                <a:path w="2669540" h="7491730">
                  <a:moveTo>
                    <a:pt x="128442" y="167534"/>
                  </a:moveTo>
                  <a:lnTo>
                    <a:pt x="128442" y="136819"/>
                  </a:lnTo>
                </a:path>
                <a:path w="2669540" h="7491730">
                  <a:moveTo>
                    <a:pt x="128442" y="106104"/>
                  </a:moveTo>
                  <a:lnTo>
                    <a:pt x="128442" y="72598"/>
                  </a:lnTo>
                </a:path>
                <a:path w="2669540" h="7491730">
                  <a:moveTo>
                    <a:pt x="128442" y="41883"/>
                  </a:moveTo>
                  <a:lnTo>
                    <a:pt x="128442" y="11168"/>
                  </a:lnTo>
                </a:path>
                <a:path w="2669540" h="7491730">
                  <a:moveTo>
                    <a:pt x="173118" y="748319"/>
                  </a:moveTo>
                  <a:lnTo>
                    <a:pt x="173118" y="725981"/>
                  </a:lnTo>
                </a:path>
                <a:path w="2669540" h="7491730">
                  <a:moveTo>
                    <a:pt x="173118" y="695266"/>
                  </a:moveTo>
                  <a:lnTo>
                    <a:pt x="173118" y="664552"/>
                  </a:lnTo>
                </a:path>
                <a:path w="2669540" h="7491730">
                  <a:moveTo>
                    <a:pt x="173118" y="633837"/>
                  </a:moveTo>
                  <a:lnTo>
                    <a:pt x="173118" y="600330"/>
                  </a:lnTo>
                </a:path>
                <a:path w="2669540" h="7491730">
                  <a:moveTo>
                    <a:pt x="173118" y="569616"/>
                  </a:moveTo>
                  <a:lnTo>
                    <a:pt x="173118" y="538901"/>
                  </a:lnTo>
                </a:path>
                <a:path w="2669540" h="7491730">
                  <a:moveTo>
                    <a:pt x="173118" y="508186"/>
                  </a:moveTo>
                  <a:lnTo>
                    <a:pt x="173118" y="477472"/>
                  </a:lnTo>
                </a:path>
                <a:path w="2669540" h="7491730">
                  <a:moveTo>
                    <a:pt x="173118" y="446757"/>
                  </a:moveTo>
                  <a:lnTo>
                    <a:pt x="173118" y="416043"/>
                  </a:lnTo>
                </a:path>
                <a:path w="2669540" h="7491730">
                  <a:moveTo>
                    <a:pt x="173118" y="385328"/>
                  </a:moveTo>
                  <a:lnTo>
                    <a:pt x="173118" y="354613"/>
                  </a:lnTo>
                </a:path>
                <a:path w="2669540" h="7491730">
                  <a:moveTo>
                    <a:pt x="173118" y="321107"/>
                  </a:moveTo>
                  <a:lnTo>
                    <a:pt x="173118" y="290392"/>
                  </a:lnTo>
                </a:path>
                <a:path w="2669540" h="7491730">
                  <a:moveTo>
                    <a:pt x="173118" y="259677"/>
                  </a:moveTo>
                  <a:lnTo>
                    <a:pt x="173118" y="228963"/>
                  </a:lnTo>
                </a:path>
                <a:path w="2669540" h="7491730">
                  <a:moveTo>
                    <a:pt x="173118" y="198248"/>
                  </a:moveTo>
                  <a:lnTo>
                    <a:pt x="173118" y="167534"/>
                  </a:lnTo>
                </a:path>
                <a:path w="2669540" h="7491730">
                  <a:moveTo>
                    <a:pt x="173118" y="136819"/>
                  </a:moveTo>
                  <a:lnTo>
                    <a:pt x="173118" y="106104"/>
                  </a:lnTo>
                </a:path>
                <a:path w="2669540" h="7491730">
                  <a:moveTo>
                    <a:pt x="173118" y="72598"/>
                  </a:moveTo>
                  <a:lnTo>
                    <a:pt x="173118" y="41883"/>
                  </a:lnTo>
                </a:path>
                <a:path w="2669540" h="7491730">
                  <a:moveTo>
                    <a:pt x="173118" y="11168"/>
                  </a:moveTo>
                  <a:lnTo>
                    <a:pt x="173118" y="0"/>
                  </a:lnTo>
                </a:path>
                <a:path w="2669540" h="7491730">
                  <a:moveTo>
                    <a:pt x="220586" y="725981"/>
                  </a:moveTo>
                  <a:lnTo>
                    <a:pt x="220586" y="695266"/>
                  </a:lnTo>
                </a:path>
                <a:path w="2669540" h="7491730">
                  <a:moveTo>
                    <a:pt x="220586" y="664552"/>
                  </a:moveTo>
                  <a:lnTo>
                    <a:pt x="220586" y="633837"/>
                  </a:lnTo>
                </a:path>
                <a:path w="2669540" h="7491730">
                  <a:moveTo>
                    <a:pt x="220586" y="600330"/>
                  </a:moveTo>
                  <a:lnTo>
                    <a:pt x="220586" y="569616"/>
                  </a:lnTo>
                </a:path>
                <a:path w="2669540" h="7491730">
                  <a:moveTo>
                    <a:pt x="220586" y="538901"/>
                  </a:moveTo>
                  <a:lnTo>
                    <a:pt x="220586" y="508186"/>
                  </a:lnTo>
                </a:path>
                <a:path w="2669540" h="7491730">
                  <a:moveTo>
                    <a:pt x="220586" y="477472"/>
                  </a:moveTo>
                  <a:lnTo>
                    <a:pt x="220586" y="446757"/>
                  </a:lnTo>
                </a:path>
                <a:path w="2669540" h="7491730">
                  <a:moveTo>
                    <a:pt x="220586" y="416043"/>
                  </a:moveTo>
                  <a:lnTo>
                    <a:pt x="220586" y="385328"/>
                  </a:lnTo>
                </a:path>
                <a:path w="2669540" h="7491730">
                  <a:moveTo>
                    <a:pt x="220586" y="354613"/>
                  </a:moveTo>
                  <a:lnTo>
                    <a:pt x="220586" y="321107"/>
                  </a:lnTo>
                </a:path>
                <a:path w="2669540" h="7491730">
                  <a:moveTo>
                    <a:pt x="220586" y="290392"/>
                  </a:moveTo>
                  <a:lnTo>
                    <a:pt x="220586" y="259677"/>
                  </a:lnTo>
                </a:path>
                <a:path w="2669540" h="7491730">
                  <a:moveTo>
                    <a:pt x="220586" y="228963"/>
                  </a:moveTo>
                  <a:lnTo>
                    <a:pt x="220586" y="198248"/>
                  </a:lnTo>
                </a:path>
                <a:path w="2669540" h="7491730">
                  <a:moveTo>
                    <a:pt x="220586" y="167534"/>
                  </a:moveTo>
                  <a:lnTo>
                    <a:pt x="220586" y="136819"/>
                  </a:lnTo>
                </a:path>
                <a:path w="2669540" h="7491730">
                  <a:moveTo>
                    <a:pt x="220586" y="106104"/>
                  </a:moveTo>
                  <a:lnTo>
                    <a:pt x="220586" y="72598"/>
                  </a:lnTo>
                </a:path>
                <a:path w="2669540" h="7491730">
                  <a:moveTo>
                    <a:pt x="220586" y="41883"/>
                  </a:moveTo>
                  <a:lnTo>
                    <a:pt x="220586" y="11168"/>
                  </a:lnTo>
                </a:path>
                <a:path w="2669540" h="7491730">
                  <a:moveTo>
                    <a:pt x="268054" y="748319"/>
                  </a:moveTo>
                  <a:lnTo>
                    <a:pt x="268054" y="725981"/>
                  </a:lnTo>
                </a:path>
                <a:path w="2669540" h="7491730">
                  <a:moveTo>
                    <a:pt x="268054" y="695266"/>
                  </a:moveTo>
                  <a:lnTo>
                    <a:pt x="268054" y="664552"/>
                  </a:lnTo>
                </a:path>
                <a:path w="2669540" h="7491730">
                  <a:moveTo>
                    <a:pt x="268054" y="633837"/>
                  </a:moveTo>
                  <a:lnTo>
                    <a:pt x="268054" y="600330"/>
                  </a:lnTo>
                </a:path>
                <a:path w="2669540" h="7491730">
                  <a:moveTo>
                    <a:pt x="268054" y="569616"/>
                  </a:moveTo>
                  <a:lnTo>
                    <a:pt x="268054" y="538901"/>
                  </a:lnTo>
                </a:path>
                <a:path w="2669540" h="7491730">
                  <a:moveTo>
                    <a:pt x="268054" y="508186"/>
                  </a:moveTo>
                  <a:lnTo>
                    <a:pt x="268054" y="477472"/>
                  </a:lnTo>
                </a:path>
                <a:path w="2669540" h="7491730">
                  <a:moveTo>
                    <a:pt x="268054" y="446757"/>
                  </a:moveTo>
                  <a:lnTo>
                    <a:pt x="268054" y="416043"/>
                  </a:lnTo>
                </a:path>
                <a:path w="2669540" h="7491730">
                  <a:moveTo>
                    <a:pt x="268054" y="385328"/>
                  </a:moveTo>
                  <a:lnTo>
                    <a:pt x="268054" y="354613"/>
                  </a:lnTo>
                </a:path>
                <a:path w="2669540" h="7491730">
                  <a:moveTo>
                    <a:pt x="268054" y="321107"/>
                  </a:moveTo>
                  <a:lnTo>
                    <a:pt x="268054" y="290392"/>
                  </a:lnTo>
                </a:path>
                <a:path w="2669540" h="7491730">
                  <a:moveTo>
                    <a:pt x="268054" y="259677"/>
                  </a:moveTo>
                  <a:lnTo>
                    <a:pt x="268054" y="228963"/>
                  </a:lnTo>
                </a:path>
                <a:path w="2669540" h="7491730">
                  <a:moveTo>
                    <a:pt x="268054" y="198248"/>
                  </a:moveTo>
                  <a:lnTo>
                    <a:pt x="268054" y="167534"/>
                  </a:lnTo>
                </a:path>
                <a:path w="2669540" h="7491730">
                  <a:moveTo>
                    <a:pt x="268054" y="136819"/>
                  </a:moveTo>
                  <a:lnTo>
                    <a:pt x="268054" y="106104"/>
                  </a:lnTo>
                </a:path>
                <a:path w="2669540" h="7491730">
                  <a:moveTo>
                    <a:pt x="268054" y="72598"/>
                  </a:moveTo>
                  <a:lnTo>
                    <a:pt x="268054" y="41883"/>
                  </a:lnTo>
                </a:path>
                <a:path w="2669540" h="7491730">
                  <a:moveTo>
                    <a:pt x="268054" y="11168"/>
                  </a:moveTo>
                  <a:lnTo>
                    <a:pt x="268054" y="0"/>
                  </a:lnTo>
                </a:path>
                <a:path w="2669540" h="7491730">
                  <a:moveTo>
                    <a:pt x="312730" y="725981"/>
                  </a:moveTo>
                  <a:lnTo>
                    <a:pt x="312730" y="695266"/>
                  </a:lnTo>
                </a:path>
                <a:path w="2669540" h="7491730">
                  <a:moveTo>
                    <a:pt x="312730" y="664552"/>
                  </a:moveTo>
                  <a:lnTo>
                    <a:pt x="312730" y="633837"/>
                  </a:lnTo>
                </a:path>
                <a:path w="2669540" h="7491730">
                  <a:moveTo>
                    <a:pt x="312730" y="600330"/>
                  </a:moveTo>
                  <a:lnTo>
                    <a:pt x="312730" y="569616"/>
                  </a:lnTo>
                </a:path>
                <a:path w="2669540" h="7491730">
                  <a:moveTo>
                    <a:pt x="312730" y="538901"/>
                  </a:moveTo>
                  <a:lnTo>
                    <a:pt x="312730" y="508186"/>
                  </a:lnTo>
                </a:path>
                <a:path w="2669540" h="7491730">
                  <a:moveTo>
                    <a:pt x="312730" y="477472"/>
                  </a:moveTo>
                  <a:lnTo>
                    <a:pt x="312730" y="446757"/>
                  </a:lnTo>
                </a:path>
                <a:path w="2669540" h="7491730">
                  <a:moveTo>
                    <a:pt x="312730" y="416043"/>
                  </a:moveTo>
                  <a:lnTo>
                    <a:pt x="312730" y="385328"/>
                  </a:lnTo>
                </a:path>
                <a:path w="2669540" h="7491730">
                  <a:moveTo>
                    <a:pt x="312730" y="354613"/>
                  </a:moveTo>
                  <a:lnTo>
                    <a:pt x="312730" y="321107"/>
                  </a:lnTo>
                </a:path>
                <a:path w="2669540" h="7491730">
                  <a:moveTo>
                    <a:pt x="312730" y="290392"/>
                  </a:moveTo>
                  <a:lnTo>
                    <a:pt x="312730" y="259677"/>
                  </a:lnTo>
                </a:path>
                <a:path w="2669540" h="7491730">
                  <a:moveTo>
                    <a:pt x="312730" y="228963"/>
                  </a:moveTo>
                  <a:lnTo>
                    <a:pt x="312730" y="198248"/>
                  </a:lnTo>
                </a:path>
                <a:path w="2669540" h="7491730">
                  <a:moveTo>
                    <a:pt x="312730" y="167534"/>
                  </a:moveTo>
                  <a:lnTo>
                    <a:pt x="312730" y="136819"/>
                  </a:lnTo>
                </a:path>
                <a:path w="2669540" h="7491730">
                  <a:moveTo>
                    <a:pt x="312730" y="106104"/>
                  </a:moveTo>
                  <a:lnTo>
                    <a:pt x="312730" y="72598"/>
                  </a:lnTo>
                </a:path>
                <a:path w="2669540" h="7491730">
                  <a:moveTo>
                    <a:pt x="312730" y="41883"/>
                  </a:moveTo>
                  <a:lnTo>
                    <a:pt x="312730" y="11168"/>
                  </a:lnTo>
                </a:path>
                <a:path w="2669540" h="7491730">
                  <a:moveTo>
                    <a:pt x="360198" y="6589677"/>
                  </a:moveTo>
                  <a:lnTo>
                    <a:pt x="360198" y="6558962"/>
                  </a:lnTo>
                </a:path>
                <a:path w="2669540" h="7491730">
                  <a:moveTo>
                    <a:pt x="360198" y="6528247"/>
                  </a:moveTo>
                  <a:lnTo>
                    <a:pt x="360198" y="6497533"/>
                  </a:lnTo>
                </a:path>
                <a:path w="2669540" h="7491730">
                  <a:moveTo>
                    <a:pt x="360198" y="6466818"/>
                  </a:moveTo>
                  <a:lnTo>
                    <a:pt x="360198" y="6436104"/>
                  </a:lnTo>
                </a:path>
                <a:path w="2669540" h="7491730">
                  <a:moveTo>
                    <a:pt x="360198" y="6405389"/>
                  </a:moveTo>
                  <a:lnTo>
                    <a:pt x="360198" y="6374674"/>
                  </a:lnTo>
                </a:path>
                <a:path w="2669540" h="7491730">
                  <a:moveTo>
                    <a:pt x="360198" y="6343960"/>
                  </a:moveTo>
                  <a:lnTo>
                    <a:pt x="360198" y="6313245"/>
                  </a:lnTo>
                </a:path>
                <a:path w="2669540" h="7491730">
                  <a:moveTo>
                    <a:pt x="360198" y="6279738"/>
                  </a:moveTo>
                  <a:lnTo>
                    <a:pt x="360198" y="6249024"/>
                  </a:lnTo>
                </a:path>
                <a:path w="2669540" h="7491730">
                  <a:moveTo>
                    <a:pt x="360198" y="6218309"/>
                  </a:moveTo>
                  <a:lnTo>
                    <a:pt x="360198" y="6187595"/>
                  </a:lnTo>
                </a:path>
                <a:path w="2669540" h="7491730">
                  <a:moveTo>
                    <a:pt x="360198" y="6156880"/>
                  </a:moveTo>
                  <a:lnTo>
                    <a:pt x="360198" y="6126165"/>
                  </a:lnTo>
                </a:path>
                <a:path w="2669540" h="7491730">
                  <a:moveTo>
                    <a:pt x="360198" y="6095451"/>
                  </a:moveTo>
                  <a:lnTo>
                    <a:pt x="360198" y="6064736"/>
                  </a:lnTo>
                </a:path>
                <a:path w="2669540" h="7491730">
                  <a:moveTo>
                    <a:pt x="360198" y="6031229"/>
                  </a:moveTo>
                  <a:lnTo>
                    <a:pt x="360198" y="6000515"/>
                  </a:lnTo>
                </a:path>
                <a:path w="2669540" h="7491730">
                  <a:moveTo>
                    <a:pt x="360198" y="5969800"/>
                  </a:moveTo>
                  <a:lnTo>
                    <a:pt x="360198" y="5939086"/>
                  </a:lnTo>
                </a:path>
                <a:path w="2669540" h="7491730">
                  <a:moveTo>
                    <a:pt x="360198" y="3646660"/>
                  </a:moveTo>
                  <a:lnTo>
                    <a:pt x="360198" y="3643868"/>
                  </a:lnTo>
                </a:path>
                <a:path w="2669540" h="7491730">
                  <a:moveTo>
                    <a:pt x="360198" y="3613153"/>
                  </a:moveTo>
                  <a:lnTo>
                    <a:pt x="360198" y="3579646"/>
                  </a:lnTo>
                </a:path>
                <a:path w="2669540" h="7491730">
                  <a:moveTo>
                    <a:pt x="360198" y="3548931"/>
                  </a:moveTo>
                  <a:lnTo>
                    <a:pt x="360198" y="3518217"/>
                  </a:lnTo>
                </a:path>
                <a:path w="2669540" h="7491730">
                  <a:moveTo>
                    <a:pt x="360198" y="3487502"/>
                  </a:moveTo>
                  <a:lnTo>
                    <a:pt x="360198" y="3456788"/>
                  </a:lnTo>
                </a:path>
                <a:path w="2669540" h="7491730">
                  <a:moveTo>
                    <a:pt x="360198" y="3426073"/>
                  </a:moveTo>
                  <a:lnTo>
                    <a:pt x="360198" y="3395359"/>
                  </a:lnTo>
                </a:path>
                <a:path w="2669540" h="7491730">
                  <a:moveTo>
                    <a:pt x="360198" y="3364644"/>
                  </a:moveTo>
                  <a:lnTo>
                    <a:pt x="360198" y="3333929"/>
                  </a:lnTo>
                </a:path>
                <a:path w="2669540" h="7491730">
                  <a:moveTo>
                    <a:pt x="360198" y="3300422"/>
                  </a:moveTo>
                  <a:lnTo>
                    <a:pt x="360198" y="3269708"/>
                  </a:lnTo>
                </a:path>
                <a:path w="2669540" h="7491730">
                  <a:moveTo>
                    <a:pt x="360198" y="3238993"/>
                  </a:moveTo>
                  <a:lnTo>
                    <a:pt x="360198" y="3208279"/>
                  </a:lnTo>
                </a:path>
                <a:path w="2669540" h="7491730">
                  <a:moveTo>
                    <a:pt x="360198" y="3177564"/>
                  </a:moveTo>
                  <a:lnTo>
                    <a:pt x="360198" y="3146850"/>
                  </a:lnTo>
                </a:path>
                <a:path w="2669540" h="7491730">
                  <a:moveTo>
                    <a:pt x="360198" y="3116135"/>
                  </a:moveTo>
                  <a:lnTo>
                    <a:pt x="360198" y="3085420"/>
                  </a:lnTo>
                </a:path>
                <a:path w="2669540" h="7491730">
                  <a:moveTo>
                    <a:pt x="360198" y="3051913"/>
                  </a:moveTo>
                  <a:lnTo>
                    <a:pt x="360198" y="3021199"/>
                  </a:lnTo>
                </a:path>
                <a:path w="2669540" h="7491730">
                  <a:moveTo>
                    <a:pt x="360198" y="2990484"/>
                  </a:moveTo>
                  <a:lnTo>
                    <a:pt x="360198" y="2959770"/>
                  </a:lnTo>
                </a:path>
                <a:path w="2669540" h="7491730">
                  <a:moveTo>
                    <a:pt x="360198" y="2929055"/>
                  </a:moveTo>
                  <a:lnTo>
                    <a:pt x="360198" y="2898341"/>
                  </a:lnTo>
                </a:path>
                <a:path w="2669540" h="7491730">
                  <a:moveTo>
                    <a:pt x="360198" y="2867626"/>
                  </a:moveTo>
                  <a:lnTo>
                    <a:pt x="360198" y="2836911"/>
                  </a:lnTo>
                </a:path>
                <a:path w="2669540" h="7491730">
                  <a:moveTo>
                    <a:pt x="360198" y="2806197"/>
                  </a:moveTo>
                  <a:lnTo>
                    <a:pt x="360198" y="2772690"/>
                  </a:lnTo>
                </a:path>
                <a:path w="2669540" h="7491730">
                  <a:moveTo>
                    <a:pt x="360198" y="2741975"/>
                  </a:moveTo>
                  <a:lnTo>
                    <a:pt x="360198" y="2711261"/>
                  </a:lnTo>
                </a:path>
                <a:path w="2669540" h="7491730">
                  <a:moveTo>
                    <a:pt x="360198" y="748319"/>
                  </a:moveTo>
                  <a:lnTo>
                    <a:pt x="360198" y="725981"/>
                  </a:lnTo>
                </a:path>
                <a:path w="2669540" h="7491730">
                  <a:moveTo>
                    <a:pt x="360198" y="695266"/>
                  </a:moveTo>
                  <a:lnTo>
                    <a:pt x="360198" y="664552"/>
                  </a:lnTo>
                </a:path>
                <a:path w="2669540" h="7491730">
                  <a:moveTo>
                    <a:pt x="360198" y="633837"/>
                  </a:moveTo>
                  <a:lnTo>
                    <a:pt x="360198" y="600330"/>
                  </a:lnTo>
                </a:path>
                <a:path w="2669540" h="7491730">
                  <a:moveTo>
                    <a:pt x="360198" y="569616"/>
                  </a:moveTo>
                  <a:lnTo>
                    <a:pt x="360198" y="538901"/>
                  </a:lnTo>
                </a:path>
                <a:path w="2669540" h="7491730">
                  <a:moveTo>
                    <a:pt x="360198" y="508186"/>
                  </a:moveTo>
                  <a:lnTo>
                    <a:pt x="360198" y="477472"/>
                  </a:lnTo>
                </a:path>
                <a:path w="2669540" h="7491730">
                  <a:moveTo>
                    <a:pt x="360198" y="446757"/>
                  </a:moveTo>
                  <a:lnTo>
                    <a:pt x="360198" y="416043"/>
                  </a:lnTo>
                </a:path>
                <a:path w="2669540" h="7491730">
                  <a:moveTo>
                    <a:pt x="360198" y="385328"/>
                  </a:moveTo>
                  <a:lnTo>
                    <a:pt x="360198" y="354613"/>
                  </a:lnTo>
                </a:path>
                <a:path w="2669540" h="7491730">
                  <a:moveTo>
                    <a:pt x="360198" y="321107"/>
                  </a:moveTo>
                  <a:lnTo>
                    <a:pt x="360198" y="290392"/>
                  </a:lnTo>
                </a:path>
                <a:path w="2669540" h="7491730">
                  <a:moveTo>
                    <a:pt x="360198" y="259677"/>
                  </a:moveTo>
                  <a:lnTo>
                    <a:pt x="360198" y="228963"/>
                  </a:lnTo>
                </a:path>
                <a:path w="2669540" h="7491730">
                  <a:moveTo>
                    <a:pt x="360198" y="198248"/>
                  </a:moveTo>
                  <a:lnTo>
                    <a:pt x="360198" y="167534"/>
                  </a:lnTo>
                </a:path>
                <a:path w="2669540" h="7491730">
                  <a:moveTo>
                    <a:pt x="360198" y="136819"/>
                  </a:moveTo>
                  <a:lnTo>
                    <a:pt x="360198" y="106104"/>
                  </a:lnTo>
                </a:path>
                <a:path w="2669540" h="7491730">
                  <a:moveTo>
                    <a:pt x="360198" y="72598"/>
                  </a:moveTo>
                  <a:lnTo>
                    <a:pt x="360198" y="41883"/>
                  </a:lnTo>
                </a:path>
                <a:path w="2669540" h="7491730">
                  <a:moveTo>
                    <a:pt x="360198" y="11168"/>
                  </a:moveTo>
                  <a:lnTo>
                    <a:pt x="360198" y="0"/>
                  </a:lnTo>
                </a:path>
                <a:path w="2669540" h="7491730">
                  <a:moveTo>
                    <a:pt x="326691" y="1315143"/>
                  </a:moveTo>
                  <a:lnTo>
                    <a:pt x="407666" y="1315143"/>
                  </a:lnTo>
                </a:path>
                <a:path w="2669540" h="7491730">
                  <a:moveTo>
                    <a:pt x="326691" y="1345857"/>
                  </a:moveTo>
                  <a:lnTo>
                    <a:pt x="407666" y="1345857"/>
                  </a:lnTo>
                </a:path>
                <a:path w="2669540" h="7491730">
                  <a:moveTo>
                    <a:pt x="326691" y="1376572"/>
                  </a:moveTo>
                  <a:lnTo>
                    <a:pt x="407666" y="1376572"/>
                  </a:lnTo>
                </a:path>
                <a:path w="2669540" h="7491730">
                  <a:moveTo>
                    <a:pt x="326691" y="1407286"/>
                  </a:moveTo>
                  <a:lnTo>
                    <a:pt x="455134" y="1407286"/>
                  </a:lnTo>
                </a:path>
                <a:path w="2669540" h="7491730">
                  <a:moveTo>
                    <a:pt x="326691" y="1440793"/>
                  </a:moveTo>
                  <a:lnTo>
                    <a:pt x="455134" y="1440793"/>
                  </a:lnTo>
                </a:path>
                <a:path w="2669540" h="7491730">
                  <a:moveTo>
                    <a:pt x="326691" y="1471508"/>
                  </a:moveTo>
                  <a:lnTo>
                    <a:pt x="455134" y="1471508"/>
                  </a:lnTo>
                </a:path>
                <a:path w="2669540" h="7491730">
                  <a:moveTo>
                    <a:pt x="326691" y="1502222"/>
                  </a:moveTo>
                  <a:lnTo>
                    <a:pt x="455134" y="1502222"/>
                  </a:lnTo>
                </a:path>
                <a:path w="2669540" h="7491730">
                  <a:moveTo>
                    <a:pt x="326691" y="1532937"/>
                  </a:moveTo>
                  <a:lnTo>
                    <a:pt x="455134" y="1532937"/>
                  </a:lnTo>
                </a:path>
                <a:path w="2669540" h="7491730">
                  <a:moveTo>
                    <a:pt x="326691" y="1563652"/>
                  </a:moveTo>
                  <a:lnTo>
                    <a:pt x="455134" y="1563652"/>
                  </a:lnTo>
                </a:path>
                <a:path w="2669540" h="7491730">
                  <a:moveTo>
                    <a:pt x="326691" y="1594366"/>
                  </a:moveTo>
                  <a:lnTo>
                    <a:pt x="455134" y="1594366"/>
                  </a:lnTo>
                </a:path>
                <a:path w="2669540" h="7491730">
                  <a:moveTo>
                    <a:pt x="326691" y="1625081"/>
                  </a:moveTo>
                  <a:lnTo>
                    <a:pt x="455134" y="1625081"/>
                  </a:lnTo>
                </a:path>
                <a:path w="2669540" h="7491730">
                  <a:moveTo>
                    <a:pt x="326691" y="1655795"/>
                  </a:moveTo>
                  <a:lnTo>
                    <a:pt x="455134" y="1655795"/>
                  </a:lnTo>
                </a:path>
                <a:path w="2669540" h="7491730">
                  <a:moveTo>
                    <a:pt x="326691" y="1686510"/>
                  </a:moveTo>
                  <a:lnTo>
                    <a:pt x="455134" y="1686510"/>
                  </a:lnTo>
                </a:path>
                <a:path w="2669540" h="7491730">
                  <a:moveTo>
                    <a:pt x="326691" y="1720017"/>
                  </a:moveTo>
                  <a:lnTo>
                    <a:pt x="455134" y="1720017"/>
                  </a:lnTo>
                </a:path>
                <a:path w="2669540" h="7491730">
                  <a:moveTo>
                    <a:pt x="326691" y="1750731"/>
                  </a:moveTo>
                  <a:lnTo>
                    <a:pt x="455134" y="1750731"/>
                  </a:lnTo>
                </a:path>
                <a:path w="2669540" h="7491730">
                  <a:moveTo>
                    <a:pt x="326691" y="1781446"/>
                  </a:moveTo>
                  <a:lnTo>
                    <a:pt x="455134" y="1781446"/>
                  </a:lnTo>
                </a:path>
                <a:path w="2669540" h="7491730">
                  <a:moveTo>
                    <a:pt x="326691" y="1812161"/>
                  </a:moveTo>
                  <a:lnTo>
                    <a:pt x="455134" y="1812161"/>
                  </a:lnTo>
                </a:path>
                <a:path w="2669540" h="7491730">
                  <a:moveTo>
                    <a:pt x="326691" y="1842875"/>
                  </a:moveTo>
                  <a:lnTo>
                    <a:pt x="455134" y="1842875"/>
                  </a:lnTo>
                </a:path>
                <a:path w="2669540" h="7491730">
                  <a:moveTo>
                    <a:pt x="326691" y="1873590"/>
                  </a:moveTo>
                  <a:lnTo>
                    <a:pt x="455134" y="1873590"/>
                  </a:lnTo>
                </a:path>
                <a:path w="2669540" h="7491730">
                  <a:moveTo>
                    <a:pt x="326691" y="1904304"/>
                  </a:moveTo>
                  <a:lnTo>
                    <a:pt x="455134" y="1904304"/>
                  </a:lnTo>
                </a:path>
                <a:path w="2669540" h="7491730">
                  <a:moveTo>
                    <a:pt x="326691" y="1935019"/>
                  </a:moveTo>
                  <a:lnTo>
                    <a:pt x="455134" y="1935019"/>
                  </a:lnTo>
                </a:path>
                <a:path w="2669540" h="7491730">
                  <a:moveTo>
                    <a:pt x="326691" y="1965734"/>
                  </a:moveTo>
                  <a:lnTo>
                    <a:pt x="455134" y="1965734"/>
                  </a:lnTo>
                </a:path>
                <a:path w="2669540" h="7491730">
                  <a:moveTo>
                    <a:pt x="326691" y="1999241"/>
                  </a:moveTo>
                  <a:lnTo>
                    <a:pt x="455134" y="1999241"/>
                  </a:lnTo>
                </a:path>
                <a:path w="2669540" h="7491730">
                  <a:moveTo>
                    <a:pt x="326691" y="2029955"/>
                  </a:moveTo>
                  <a:lnTo>
                    <a:pt x="455134" y="2029955"/>
                  </a:lnTo>
                </a:path>
                <a:path w="2669540" h="7491730">
                  <a:moveTo>
                    <a:pt x="326691" y="2060670"/>
                  </a:moveTo>
                  <a:lnTo>
                    <a:pt x="455134" y="2060670"/>
                  </a:lnTo>
                </a:path>
                <a:path w="2669540" h="7491730">
                  <a:moveTo>
                    <a:pt x="326691" y="2091384"/>
                  </a:moveTo>
                  <a:lnTo>
                    <a:pt x="455134" y="2091384"/>
                  </a:lnTo>
                </a:path>
                <a:path w="2669540" h="7491730">
                  <a:moveTo>
                    <a:pt x="326691" y="2122099"/>
                  </a:moveTo>
                  <a:lnTo>
                    <a:pt x="455134" y="2122099"/>
                  </a:lnTo>
                </a:path>
                <a:path w="2669540" h="7491730">
                  <a:moveTo>
                    <a:pt x="360198" y="2122099"/>
                  </a:moveTo>
                  <a:lnTo>
                    <a:pt x="360198" y="2091384"/>
                  </a:lnTo>
                </a:path>
                <a:path w="2669540" h="7491730">
                  <a:moveTo>
                    <a:pt x="360198" y="2060670"/>
                  </a:moveTo>
                  <a:lnTo>
                    <a:pt x="360198" y="2029955"/>
                  </a:lnTo>
                </a:path>
                <a:path w="2669540" h="7491730">
                  <a:moveTo>
                    <a:pt x="360198" y="1999241"/>
                  </a:moveTo>
                  <a:lnTo>
                    <a:pt x="360198" y="1965734"/>
                  </a:lnTo>
                </a:path>
                <a:path w="2669540" h="7491730">
                  <a:moveTo>
                    <a:pt x="360198" y="1935019"/>
                  </a:moveTo>
                  <a:lnTo>
                    <a:pt x="360198" y="1904304"/>
                  </a:lnTo>
                </a:path>
                <a:path w="2669540" h="7491730">
                  <a:moveTo>
                    <a:pt x="360198" y="1873590"/>
                  </a:moveTo>
                  <a:lnTo>
                    <a:pt x="360198" y="1842875"/>
                  </a:lnTo>
                </a:path>
                <a:path w="2669540" h="7491730">
                  <a:moveTo>
                    <a:pt x="360198" y="1812161"/>
                  </a:moveTo>
                  <a:lnTo>
                    <a:pt x="360198" y="1781446"/>
                  </a:lnTo>
                </a:path>
                <a:path w="2669540" h="7491730">
                  <a:moveTo>
                    <a:pt x="360198" y="1750731"/>
                  </a:moveTo>
                  <a:lnTo>
                    <a:pt x="360198" y="1720017"/>
                  </a:lnTo>
                </a:path>
                <a:path w="2669540" h="7491730">
                  <a:moveTo>
                    <a:pt x="360198" y="1686510"/>
                  </a:moveTo>
                  <a:lnTo>
                    <a:pt x="360198" y="1655795"/>
                  </a:lnTo>
                </a:path>
                <a:path w="2669540" h="7491730">
                  <a:moveTo>
                    <a:pt x="360198" y="1625081"/>
                  </a:moveTo>
                  <a:lnTo>
                    <a:pt x="360198" y="1594366"/>
                  </a:lnTo>
                </a:path>
                <a:path w="2669540" h="7491730">
                  <a:moveTo>
                    <a:pt x="360198" y="1563652"/>
                  </a:moveTo>
                  <a:lnTo>
                    <a:pt x="360198" y="1532937"/>
                  </a:lnTo>
                </a:path>
                <a:path w="2669540" h="7491730">
                  <a:moveTo>
                    <a:pt x="360198" y="1502222"/>
                  </a:moveTo>
                  <a:lnTo>
                    <a:pt x="360198" y="1471508"/>
                  </a:lnTo>
                </a:path>
                <a:path w="2669540" h="7491730">
                  <a:moveTo>
                    <a:pt x="360198" y="1440793"/>
                  </a:moveTo>
                  <a:lnTo>
                    <a:pt x="360198" y="1407286"/>
                  </a:lnTo>
                </a:path>
                <a:path w="2669540" h="7491730">
                  <a:moveTo>
                    <a:pt x="360198" y="1376572"/>
                  </a:moveTo>
                  <a:lnTo>
                    <a:pt x="360198" y="1345857"/>
                  </a:lnTo>
                </a:path>
                <a:path w="2669540" h="7491730">
                  <a:moveTo>
                    <a:pt x="360198" y="1315143"/>
                  </a:moveTo>
                  <a:lnTo>
                    <a:pt x="360198" y="1295597"/>
                  </a:lnTo>
                </a:path>
                <a:path w="2669540" h="7491730">
                  <a:moveTo>
                    <a:pt x="407666" y="6558962"/>
                  </a:moveTo>
                  <a:lnTo>
                    <a:pt x="407666" y="6528247"/>
                  </a:lnTo>
                </a:path>
                <a:path w="2669540" h="7491730">
                  <a:moveTo>
                    <a:pt x="407666" y="6497533"/>
                  </a:moveTo>
                  <a:lnTo>
                    <a:pt x="407666" y="6466818"/>
                  </a:lnTo>
                </a:path>
                <a:path w="2669540" h="7491730">
                  <a:moveTo>
                    <a:pt x="407666" y="6436104"/>
                  </a:moveTo>
                  <a:lnTo>
                    <a:pt x="407666" y="6405389"/>
                  </a:lnTo>
                </a:path>
                <a:path w="2669540" h="7491730">
                  <a:moveTo>
                    <a:pt x="407666" y="6374674"/>
                  </a:moveTo>
                  <a:lnTo>
                    <a:pt x="407666" y="6343960"/>
                  </a:lnTo>
                </a:path>
                <a:path w="2669540" h="7491730">
                  <a:moveTo>
                    <a:pt x="407666" y="6313245"/>
                  </a:moveTo>
                  <a:lnTo>
                    <a:pt x="407666" y="6279738"/>
                  </a:lnTo>
                </a:path>
                <a:path w="2669540" h="7491730">
                  <a:moveTo>
                    <a:pt x="407666" y="6249024"/>
                  </a:moveTo>
                  <a:lnTo>
                    <a:pt x="407666" y="6218309"/>
                  </a:lnTo>
                </a:path>
                <a:path w="2669540" h="7491730">
                  <a:moveTo>
                    <a:pt x="407666" y="6187595"/>
                  </a:moveTo>
                  <a:lnTo>
                    <a:pt x="407666" y="6156880"/>
                  </a:lnTo>
                </a:path>
                <a:path w="2669540" h="7491730">
                  <a:moveTo>
                    <a:pt x="407666" y="6126165"/>
                  </a:moveTo>
                  <a:lnTo>
                    <a:pt x="407666" y="6095451"/>
                  </a:lnTo>
                </a:path>
                <a:path w="2669540" h="7491730">
                  <a:moveTo>
                    <a:pt x="407666" y="6064736"/>
                  </a:moveTo>
                  <a:lnTo>
                    <a:pt x="407666" y="6031229"/>
                  </a:lnTo>
                </a:path>
                <a:path w="2669540" h="7491730">
                  <a:moveTo>
                    <a:pt x="407666" y="6000515"/>
                  </a:moveTo>
                  <a:lnTo>
                    <a:pt x="407666" y="5969800"/>
                  </a:lnTo>
                </a:path>
                <a:path w="2669540" h="7491730">
                  <a:moveTo>
                    <a:pt x="407666" y="5939086"/>
                  </a:moveTo>
                  <a:lnTo>
                    <a:pt x="407666" y="5913955"/>
                  </a:lnTo>
                </a:path>
                <a:path w="2669540" h="7491730">
                  <a:moveTo>
                    <a:pt x="407666" y="3643868"/>
                  </a:moveTo>
                  <a:lnTo>
                    <a:pt x="407666" y="3613153"/>
                  </a:lnTo>
                </a:path>
                <a:path w="2669540" h="7491730">
                  <a:moveTo>
                    <a:pt x="407666" y="3579646"/>
                  </a:moveTo>
                  <a:lnTo>
                    <a:pt x="407666" y="3548931"/>
                  </a:lnTo>
                </a:path>
                <a:path w="2669540" h="7491730">
                  <a:moveTo>
                    <a:pt x="407666" y="3518217"/>
                  </a:moveTo>
                  <a:lnTo>
                    <a:pt x="407666" y="3487502"/>
                  </a:lnTo>
                </a:path>
                <a:path w="2669540" h="7491730">
                  <a:moveTo>
                    <a:pt x="407666" y="3456788"/>
                  </a:moveTo>
                  <a:lnTo>
                    <a:pt x="407666" y="3426073"/>
                  </a:lnTo>
                </a:path>
                <a:path w="2669540" h="7491730">
                  <a:moveTo>
                    <a:pt x="407666" y="3395359"/>
                  </a:moveTo>
                  <a:lnTo>
                    <a:pt x="407666" y="3364644"/>
                  </a:lnTo>
                </a:path>
                <a:path w="2669540" h="7491730">
                  <a:moveTo>
                    <a:pt x="407666" y="3333929"/>
                  </a:moveTo>
                  <a:lnTo>
                    <a:pt x="407666" y="3300422"/>
                  </a:lnTo>
                </a:path>
                <a:path w="2669540" h="7491730">
                  <a:moveTo>
                    <a:pt x="407666" y="3269708"/>
                  </a:moveTo>
                  <a:lnTo>
                    <a:pt x="407666" y="3238993"/>
                  </a:lnTo>
                </a:path>
                <a:path w="2669540" h="7491730">
                  <a:moveTo>
                    <a:pt x="407666" y="3208279"/>
                  </a:moveTo>
                  <a:lnTo>
                    <a:pt x="407666" y="3177564"/>
                  </a:lnTo>
                </a:path>
                <a:path w="2669540" h="7491730">
                  <a:moveTo>
                    <a:pt x="407666" y="3146850"/>
                  </a:moveTo>
                  <a:lnTo>
                    <a:pt x="407666" y="3116135"/>
                  </a:lnTo>
                </a:path>
                <a:path w="2669540" h="7491730">
                  <a:moveTo>
                    <a:pt x="407666" y="3085420"/>
                  </a:moveTo>
                  <a:lnTo>
                    <a:pt x="407666" y="3051913"/>
                  </a:lnTo>
                </a:path>
                <a:path w="2669540" h="7491730">
                  <a:moveTo>
                    <a:pt x="407666" y="3021199"/>
                  </a:moveTo>
                  <a:lnTo>
                    <a:pt x="407666" y="2990484"/>
                  </a:lnTo>
                </a:path>
                <a:path w="2669540" h="7491730">
                  <a:moveTo>
                    <a:pt x="407666" y="2959770"/>
                  </a:moveTo>
                  <a:lnTo>
                    <a:pt x="407666" y="2929055"/>
                  </a:lnTo>
                </a:path>
                <a:path w="2669540" h="7491730">
                  <a:moveTo>
                    <a:pt x="407666" y="2898341"/>
                  </a:moveTo>
                  <a:lnTo>
                    <a:pt x="407666" y="2867626"/>
                  </a:lnTo>
                </a:path>
                <a:path w="2669540" h="7491730">
                  <a:moveTo>
                    <a:pt x="407666" y="2836911"/>
                  </a:moveTo>
                  <a:lnTo>
                    <a:pt x="407666" y="2806197"/>
                  </a:lnTo>
                </a:path>
                <a:path w="2669540" h="7491730">
                  <a:moveTo>
                    <a:pt x="407666" y="2772690"/>
                  </a:moveTo>
                  <a:lnTo>
                    <a:pt x="407666" y="2741975"/>
                  </a:lnTo>
                </a:path>
                <a:path w="2669540" h="7491730">
                  <a:moveTo>
                    <a:pt x="407666" y="2711261"/>
                  </a:moveTo>
                  <a:lnTo>
                    <a:pt x="407666" y="2691715"/>
                  </a:lnTo>
                </a:path>
                <a:path w="2669540" h="7491730">
                  <a:moveTo>
                    <a:pt x="407666" y="725981"/>
                  </a:moveTo>
                  <a:lnTo>
                    <a:pt x="407666" y="695266"/>
                  </a:lnTo>
                </a:path>
                <a:path w="2669540" h="7491730">
                  <a:moveTo>
                    <a:pt x="407666" y="664552"/>
                  </a:moveTo>
                  <a:lnTo>
                    <a:pt x="407666" y="633837"/>
                  </a:lnTo>
                </a:path>
                <a:path w="2669540" h="7491730">
                  <a:moveTo>
                    <a:pt x="407666" y="600330"/>
                  </a:moveTo>
                  <a:lnTo>
                    <a:pt x="407666" y="569616"/>
                  </a:lnTo>
                </a:path>
                <a:path w="2669540" h="7491730">
                  <a:moveTo>
                    <a:pt x="407666" y="538901"/>
                  </a:moveTo>
                  <a:lnTo>
                    <a:pt x="407666" y="508186"/>
                  </a:lnTo>
                </a:path>
                <a:path w="2669540" h="7491730">
                  <a:moveTo>
                    <a:pt x="407666" y="477472"/>
                  </a:moveTo>
                  <a:lnTo>
                    <a:pt x="407666" y="446757"/>
                  </a:lnTo>
                </a:path>
                <a:path w="2669540" h="7491730">
                  <a:moveTo>
                    <a:pt x="407666" y="416043"/>
                  </a:moveTo>
                  <a:lnTo>
                    <a:pt x="407666" y="385328"/>
                  </a:lnTo>
                </a:path>
                <a:path w="2669540" h="7491730">
                  <a:moveTo>
                    <a:pt x="407666" y="354613"/>
                  </a:moveTo>
                  <a:lnTo>
                    <a:pt x="407666" y="321107"/>
                  </a:lnTo>
                </a:path>
                <a:path w="2669540" h="7491730">
                  <a:moveTo>
                    <a:pt x="407666" y="290392"/>
                  </a:moveTo>
                  <a:lnTo>
                    <a:pt x="407666" y="259677"/>
                  </a:lnTo>
                </a:path>
                <a:path w="2669540" h="7491730">
                  <a:moveTo>
                    <a:pt x="407666" y="228963"/>
                  </a:moveTo>
                  <a:lnTo>
                    <a:pt x="407666" y="198248"/>
                  </a:lnTo>
                </a:path>
                <a:path w="2669540" h="7491730">
                  <a:moveTo>
                    <a:pt x="407666" y="167534"/>
                  </a:moveTo>
                  <a:lnTo>
                    <a:pt x="407666" y="136819"/>
                  </a:lnTo>
                </a:path>
                <a:path w="2669540" h="7491730">
                  <a:moveTo>
                    <a:pt x="407666" y="106104"/>
                  </a:moveTo>
                  <a:lnTo>
                    <a:pt x="407666" y="72598"/>
                  </a:lnTo>
                </a:path>
                <a:path w="2669540" h="7491730">
                  <a:moveTo>
                    <a:pt x="407666" y="41883"/>
                  </a:moveTo>
                  <a:lnTo>
                    <a:pt x="407666" y="11168"/>
                  </a:lnTo>
                </a:path>
                <a:path w="2669540" h="7491730">
                  <a:moveTo>
                    <a:pt x="407666" y="2144437"/>
                  </a:moveTo>
                  <a:lnTo>
                    <a:pt x="407666" y="2122099"/>
                  </a:lnTo>
                </a:path>
                <a:path w="2669540" h="7491730">
                  <a:moveTo>
                    <a:pt x="407666" y="2091384"/>
                  </a:moveTo>
                  <a:lnTo>
                    <a:pt x="407666" y="2060670"/>
                  </a:lnTo>
                </a:path>
                <a:path w="2669540" h="7491730">
                  <a:moveTo>
                    <a:pt x="407666" y="2029955"/>
                  </a:moveTo>
                  <a:lnTo>
                    <a:pt x="407666" y="1999241"/>
                  </a:lnTo>
                </a:path>
                <a:path w="2669540" h="7491730">
                  <a:moveTo>
                    <a:pt x="407666" y="1965734"/>
                  </a:moveTo>
                  <a:lnTo>
                    <a:pt x="407666" y="1935019"/>
                  </a:lnTo>
                </a:path>
                <a:path w="2669540" h="7491730">
                  <a:moveTo>
                    <a:pt x="407666" y="1904304"/>
                  </a:moveTo>
                  <a:lnTo>
                    <a:pt x="407666" y="1873590"/>
                  </a:lnTo>
                </a:path>
                <a:path w="2669540" h="7491730">
                  <a:moveTo>
                    <a:pt x="407666" y="1842875"/>
                  </a:moveTo>
                  <a:lnTo>
                    <a:pt x="407666" y="1812161"/>
                  </a:lnTo>
                </a:path>
                <a:path w="2669540" h="7491730">
                  <a:moveTo>
                    <a:pt x="407666" y="1781446"/>
                  </a:moveTo>
                  <a:lnTo>
                    <a:pt x="407666" y="1750731"/>
                  </a:lnTo>
                </a:path>
                <a:path w="2669540" h="7491730">
                  <a:moveTo>
                    <a:pt x="407666" y="1720017"/>
                  </a:moveTo>
                  <a:lnTo>
                    <a:pt x="407666" y="1686510"/>
                  </a:lnTo>
                </a:path>
                <a:path w="2669540" h="7491730">
                  <a:moveTo>
                    <a:pt x="407666" y="1655795"/>
                  </a:moveTo>
                  <a:lnTo>
                    <a:pt x="407666" y="1625081"/>
                  </a:lnTo>
                </a:path>
                <a:path w="2669540" h="7491730">
                  <a:moveTo>
                    <a:pt x="407666" y="1594366"/>
                  </a:moveTo>
                  <a:lnTo>
                    <a:pt x="407666" y="1563652"/>
                  </a:lnTo>
                </a:path>
                <a:path w="2669540" h="7491730">
                  <a:moveTo>
                    <a:pt x="407666" y="1532937"/>
                  </a:moveTo>
                  <a:lnTo>
                    <a:pt x="407666" y="1502222"/>
                  </a:lnTo>
                </a:path>
                <a:path w="2669540" h="7491730">
                  <a:moveTo>
                    <a:pt x="407666" y="1471508"/>
                  </a:moveTo>
                  <a:lnTo>
                    <a:pt x="407666" y="1440793"/>
                  </a:lnTo>
                </a:path>
                <a:path w="2669540" h="7491730">
                  <a:moveTo>
                    <a:pt x="407666" y="1407286"/>
                  </a:moveTo>
                  <a:lnTo>
                    <a:pt x="407666" y="1376572"/>
                  </a:lnTo>
                </a:path>
                <a:path w="2669540" h="7491730">
                  <a:moveTo>
                    <a:pt x="407666" y="1345857"/>
                  </a:moveTo>
                  <a:lnTo>
                    <a:pt x="407666" y="1315143"/>
                  </a:lnTo>
                </a:path>
                <a:path w="2669540" h="7491730">
                  <a:moveTo>
                    <a:pt x="452342" y="6589677"/>
                  </a:moveTo>
                  <a:lnTo>
                    <a:pt x="452342" y="6558962"/>
                  </a:lnTo>
                </a:path>
                <a:path w="2669540" h="7491730">
                  <a:moveTo>
                    <a:pt x="452342" y="6528247"/>
                  </a:moveTo>
                  <a:lnTo>
                    <a:pt x="452342" y="6497533"/>
                  </a:lnTo>
                </a:path>
                <a:path w="2669540" h="7491730">
                  <a:moveTo>
                    <a:pt x="452342" y="6466818"/>
                  </a:moveTo>
                  <a:lnTo>
                    <a:pt x="452342" y="6436104"/>
                  </a:lnTo>
                </a:path>
                <a:path w="2669540" h="7491730">
                  <a:moveTo>
                    <a:pt x="452342" y="6405389"/>
                  </a:moveTo>
                  <a:lnTo>
                    <a:pt x="452342" y="6374674"/>
                  </a:lnTo>
                </a:path>
                <a:path w="2669540" h="7491730">
                  <a:moveTo>
                    <a:pt x="452342" y="6343960"/>
                  </a:moveTo>
                  <a:lnTo>
                    <a:pt x="452342" y="6313245"/>
                  </a:lnTo>
                </a:path>
                <a:path w="2669540" h="7491730">
                  <a:moveTo>
                    <a:pt x="452342" y="6279738"/>
                  </a:moveTo>
                  <a:lnTo>
                    <a:pt x="452342" y="6249024"/>
                  </a:lnTo>
                </a:path>
                <a:path w="2669540" h="7491730">
                  <a:moveTo>
                    <a:pt x="452342" y="6218309"/>
                  </a:moveTo>
                  <a:lnTo>
                    <a:pt x="452342" y="6187595"/>
                  </a:lnTo>
                </a:path>
                <a:path w="2669540" h="7491730">
                  <a:moveTo>
                    <a:pt x="452342" y="6156880"/>
                  </a:moveTo>
                  <a:lnTo>
                    <a:pt x="452342" y="6126165"/>
                  </a:lnTo>
                </a:path>
                <a:path w="2669540" h="7491730">
                  <a:moveTo>
                    <a:pt x="452342" y="6095451"/>
                  </a:moveTo>
                  <a:lnTo>
                    <a:pt x="452342" y="6064736"/>
                  </a:lnTo>
                </a:path>
                <a:path w="2669540" h="7491730">
                  <a:moveTo>
                    <a:pt x="452342" y="6031229"/>
                  </a:moveTo>
                  <a:lnTo>
                    <a:pt x="452342" y="6000515"/>
                  </a:lnTo>
                </a:path>
                <a:path w="2669540" h="7491730">
                  <a:moveTo>
                    <a:pt x="452342" y="3646660"/>
                  </a:moveTo>
                  <a:lnTo>
                    <a:pt x="452342" y="3643868"/>
                  </a:lnTo>
                </a:path>
                <a:path w="2669540" h="7491730">
                  <a:moveTo>
                    <a:pt x="452342" y="3613153"/>
                  </a:moveTo>
                  <a:lnTo>
                    <a:pt x="452342" y="3579646"/>
                  </a:lnTo>
                </a:path>
                <a:path w="2669540" h="7491730">
                  <a:moveTo>
                    <a:pt x="452342" y="3548931"/>
                  </a:moveTo>
                  <a:lnTo>
                    <a:pt x="452342" y="3518217"/>
                  </a:lnTo>
                </a:path>
                <a:path w="2669540" h="7491730">
                  <a:moveTo>
                    <a:pt x="452342" y="3487502"/>
                  </a:moveTo>
                  <a:lnTo>
                    <a:pt x="452342" y="3456788"/>
                  </a:lnTo>
                </a:path>
                <a:path w="2669540" h="7491730">
                  <a:moveTo>
                    <a:pt x="452342" y="3426073"/>
                  </a:moveTo>
                  <a:lnTo>
                    <a:pt x="452342" y="3395359"/>
                  </a:lnTo>
                </a:path>
                <a:path w="2669540" h="7491730">
                  <a:moveTo>
                    <a:pt x="452342" y="3364644"/>
                  </a:moveTo>
                  <a:lnTo>
                    <a:pt x="452342" y="3333929"/>
                  </a:lnTo>
                </a:path>
                <a:path w="2669540" h="7491730">
                  <a:moveTo>
                    <a:pt x="452342" y="3300422"/>
                  </a:moveTo>
                  <a:lnTo>
                    <a:pt x="452342" y="3269708"/>
                  </a:lnTo>
                </a:path>
                <a:path w="2669540" h="7491730">
                  <a:moveTo>
                    <a:pt x="452342" y="3238993"/>
                  </a:moveTo>
                  <a:lnTo>
                    <a:pt x="452342" y="3208279"/>
                  </a:lnTo>
                </a:path>
                <a:path w="2669540" h="7491730">
                  <a:moveTo>
                    <a:pt x="452342" y="3177564"/>
                  </a:moveTo>
                  <a:lnTo>
                    <a:pt x="452342" y="3146850"/>
                  </a:lnTo>
                </a:path>
                <a:path w="2669540" h="7491730">
                  <a:moveTo>
                    <a:pt x="452342" y="3116135"/>
                  </a:moveTo>
                  <a:lnTo>
                    <a:pt x="452342" y="3085420"/>
                  </a:lnTo>
                </a:path>
                <a:path w="2669540" h="7491730">
                  <a:moveTo>
                    <a:pt x="452342" y="3051913"/>
                  </a:moveTo>
                  <a:lnTo>
                    <a:pt x="452342" y="3021199"/>
                  </a:lnTo>
                </a:path>
                <a:path w="2669540" h="7491730">
                  <a:moveTo>
                    <a:pt x="452342" y="2990484"/>
                  </a:moveTo>
                  <a:lnTo>
                    <a:pt x="452342" y="2959770"/>
                  </a:lnTo>
                </a:path>
                <a:path w="2669540" h="7491730">
                  <a:moveTo>
                    <a:pt x="452342" y="2929055"/>
                  </a:moveTo>
                  <a:lnTo>
                    <a:pt x="452342" y="2898341"/>
                  </a:lnTo>
                </a:path>
                <a:path w="2669540" h="7491730">
                  <a:moveTo>
                    <a:pt x="452342" y="2867626"/>
                  </a:moveTo>
                  <a:lnTo>
                    <a:pt x="452342" y="2853665"/>
                  </a:lnTo>
                </a:path>
                <a:path w="2669540" h="7491730">
                  <a:moveTo>
                    <a:pt x="452342" y="748319"/>
                  </a:moveTo>
                  <a:lnTo>
                    <a:pt x="452342" y="725981"/>
                  </a:lnTo>
                </a:path>
                <a:path w="2669540" h="7491730">
                  <a:moveTo>
                    <a:pt x="452342" y="695266"/>
                  </a:moveTo>
                  <a:lnTo>
                    <a:pt x="452342" y="664552"/>
                  </a:lnTo>
                </a:path>
                <a:path w="2669540" h="7491730">
                  <a:moveTo>
                    <a:pt x="452342" y="633837"/>
                  </a:moveTo>
                  <a:lnTo>
                    <a:pt x="452342" y="600330"/>
                  </a:lnTo>
                </a:path>
                <a:path w="2669540" h="7491730">
                  <a:moveTo>
                    <a:pt x="452342" y="569616"/>
                  </a:moveTo>
                  <a:lnTo>
                    <a:pt x="452342" y="538901"/>
                  </a:lnTo>
                </a:path>
                <a:path w="2669540" h="7491730">
                  <a:moveTo>
                    <a:pt x="452342" y="508186"/>
                  </a:moveTo>
                  <a:lnTo>
                    <a:pt x="452342" y="477472"/>
                  </a:lnTo>
                </a:path>
                <a:path w="2669540" h="7491730">
                  <a:moveTo>
                    <a:pt x="452342" y="446757"/>
                  </a:moveTo>
                  <a:lnTo>
                    <a:pt x="452342" y="416043"/>
                  </a:lnTo>
                </a:path>
                <a:path w="2669540" h="7491730">
                  <a:moveTo>
                    <a:pt x="452342" y="385328"/>
                  </a:moveTo>
                  <a:lnTo>
                    <a:pt x="452342" y="354613"/>
                  </a:lnTo>
                </a:path>
                <a:path w="2669540" h="7491730">
                  <a:moveTo>
                    <a:pt x="452342" y="321107"/>
                  </a:moveTo>
                  <a:lnTo>
                    <a:pt x="452342" y="290392"/>
                  </a:lnTo>
                </a:path>
                <a:path w="2669540" h="7491730">
                  <a:moveTo>
                    <a:pt x="452342" y="259677"/>
                  </a:moveTo>
                  <a:lnTo>
                    <a:pt x="452342" y="228963"/>
                  </a:lnTo>
                </a:path>
                <a:path w="2669540" h="7491730">
                  <a:moveTo>
                    <a:pt x="452342" y="198248"/>
                  </a:moveTo>
                  <a:lnTo>
                    <a:pt x="452342" y="167534"/>
                  </a:lnTo>
                </a:path>
                <a:path w="2669540" h="7491730">
                  <a:moveTo>
                    <a:pt x="452342" y="136819"/>
                  </a:moveTo>
                  <a:lnTo>
                    <a:pt x="452342" y="117273"/>
                  </a:lnTo>
                </a:path>
                <a:path w="2669540" h="7491730">
                  <a:moveTo>
                    <a:pt x="452342" y="2739183"/>
                  </a:moveTo>
                  <a:lnTo>
                    <a:pt x="452342" y="2711261"/>
                  </a:lnTo>
                </a:path>
                <a:path w="2669540" h="7491730">
                  <a:moveTo>
                    <a:pt x="452342" y="2122099"/>
                  </a:moveTo>
                  <a:lnTo>
                    <a:pt x="452342" y="2091384"/>
                  </a:lnTo>
                </a:path>
                <a:path w="2669540" h="7491730">
                  <a:moveTo>
                    <a:pt x="452342" y="2060670"/>
                  </a:moveTo>
                  <a:lnTo>
                    <a:pt x="452342" y="2029955"/>
                  </a:lnTo>
                </a:path>
                <a:path w="2669540" h="7491730">
                  <a:moveTo>
                    <a:pt x="452342" y="1999241"/>
                  </a:moveTo>
                  <a:lnTo>
                    <a:pt x="452342" y="1965734"/>
                  </a:lnTo>
                </a:path>
                <a:path w="2669540" h="7491730">
                  <a:moveTo>
                    <a:pt x="452342" y="1935019"/>
                  </a:moveTo>
                  <a:lnTo>
                    <a:pt x="452342" y="1904304"/>
                  </a:lnTo>
                </a:path>
                <a:path w="2669540" h="7491730">
                  <a:moveTo>
                    <a:pt x="452342" y="1873590"/>
                  </a:moveTo>
                  <a:lnTo>
                    <a:pt x="452342" y="1842875"/>
                  </a:lnTo>
                </a:path>
                <a:path w="2669540" h="7491730">
                  <a:moveTo>
                    <a:pt x="452342" y="1812161"/>
                  </a:moveTo>
                  <a:lnTo>
                    <a:pt x="452342" y="1781446"/>
                  </a:lnTo>
                </a:path>
                <a:path w="2669540" h="7491730">
                  <a:moveTo>
                    <a:pt x="452342" y="1750731"/>
                  </a:moveTo>
                  <a:lnTo>
                    <a:pt x="452342" y="1720017"/>
                  </a:lnTo>
                </a:path>
                <a:path w="2669540" h="7491730">
                  <a:moveTo>
                    <a:pt x="452342" y="1686510"/>
                  </a:moveTo>
                  <a:lnTo>
                    <a:pt x="452342" y="1655795"/>
                  </a:lnTo>
                </a:path>
                <a:path w="2669540" h="7491730">
                  <a:moveTo>
                    <a:pt x="452342" y="1625081"/>
                  </a:moveTo>
                  <a:lnTo>
                    <a:pt x="452342" y="1594366"/>
                  </a:lnTo>
                </a:path>
                <a:path w="2669540" h="7491730">
                  <a:moveTo>
                    <a:pt x="452342" y="1563652"/>
                  </a:moveTo>
                  <a:lnTo>
                    <a:pt x="452342" y="1532937"/>
                  </a:lnTo>
                </a:path>
                <a:path w="2669540" h="7491730">
                  <a:moveTo>
                    <a:pt x="452342" y="1502222"/>
                  </a:moveTo>
                  <a:lnTo>
                    <a:pt x="452342" y="1471508"/>
                  </a:lnTo>
                </a:path>
                <a:path w="2669540" h="7491730">
                  <a:moveTo>
                    <a:pt x="452342" y="1440793"/>
                  </a:moveTo>
                  <a:lnTo>
                    <a:pt x="452342" y="1407286"/>
                  </a:lnTo>
                </a:path>
                <a:path w="2669540" h="7491730">
                  <a:moveTo>
                    <a:pt x="499810" y="2711261"/>
                  </a:moveTo>
                  <a:lnTo>
                    <a:pt x="499810" y="2691715"/>
                  </a:lnTo>
                </a:path>
                <a:path w="2669540" h="7491730">
                  <a:moveTo>
                    <a:pt x="547278" y="2739183"/>
                  </a:moveTo>
                  <a:lnTo>
                    <a:pt x="547278" y="2711261"/>
                  </a:lnTo>
                </a:path>
                <a:path w="2669540" h="7491730">
                  <a:moveTo>
                    <a:pt x="591954" y="2711261"/>
                  </a:moveTo>
                  <a:lnTo>
                    <a:pt x="591954" y="2691715"/>
                  </a:lnTo>
                </a:path>
                <a:path w="2669540" h="7491730">
                  <a:moveTo>
                    <a:pt x="639422" y="2739183"/>
                  </a:moveTo>
                  <a:lnTo>
                    <a:pt x="639422" y="2711261"/>
                  </a:lnTo>
                </a:path>
                <a:path w="2669540" h="7491730">
                  <a:moveTo>
                    <a:pt x="686890" y="2711261"/>
                  </a:moveTo>
                  <a:lnTo>
                    <a:pt x="686890" y="2691715"/>
                  </a:lnTo>
                </a:path>
                <a:path w="2669540" h="7491730">
                  <a:moveTo>
                    <a:pt x="734358" y="2739183"/>
                  </a:moveTo>
                  <a:lnTo>
                    <a:pt x="734358" y="2711261"/>
                  </a:lnTo>
                </a:path>
                <a:path w="2669540" h="7491730">
                  <a:moveTo>
                    <a:pt x="779033" y="2711261"/>
                  </a:moveTo>
                  <a:lnTo>
                    <a:pt x="779033" y="2691715"/>
                  </a:lnTo>
                </a:path>
                <a:path w="2669540" h="7491730">
                  <a:moveTo>
                    <a:pt x="826501" y="2739183"/>
                  </a:moveTo>
                  <a:lnTo>
                    <a:pt x="826501" y="2711261"/>
                  </a:lnTo>
                </a:path>
                <a:path w="2669540" h="7491730">
                  <a:moveTo>
                    <a:pt x="873969" y="2711261"/>
                  </a:moveTo>
                  <a:lnTo>
                    <a:pt x="873969" y="2691715"/>
                  </a:lnTo>
                </a:path>
                <a:path w="2669540" h="7491730">
                  <a:moveTo>
                    <a:pt x="918645" y="6589677"/>
                  </a:moveTo>
                  <a:lnTo>
                    <a:pt x="918645" y="6558962"/>
                  </a:lnTo>
                </a:path>
                <a:path w="2669540" h="7491730">
                  <a:moveTo>
                    <a:pt x="918645" y="6528247"/>
                  </a:moveTo>
                  <a:lnTo>
                    <a:pt x="918645" y="6497533"/>
                  </a:lnTo>
                </a:path>
                <a:path w="2669540" h="7491730">
                  <a:moveTo>
                    <a:pt x="918645" y="6466818"/>
                  </a:moveTo>
                  <a:lnTo>
                    <a:pt x="918645" y="6436104"/>
                  </a:lnTo>
                </a:path>
                <a:path w="2669540" h="7491730">
                  <a:moveTo>
                    <a:pt x="918645" y="6405389"/>
                  </a:moveTo>
                  <a:lnTo>
                    <a:pt x="918645" y="6374674"/>
                  </a:lnTo>
                </a:path>
                <a:path w="2669540" h="7491730">
                  <a:moveTo>
                    <a:pt x="918645" y="6343960"/>
                  </a:moveTo>
                  <a:lnTo>
                    <a:pt x="918645" y="6313245"/>
                  </a:lnTo>
                </a:path>
                <a:path w="2669540" h="7491730">
                  <a:moveTo>
                    <a:pt x="918645" y="6279738"/>
                  </a:moveTo>
                  <a:lnTo>
                    <a:pt x="918645" y="6249024"/>
                  </a:lnTo>
                </a:path>
                <a:path w="2669540" h="7491730">
                  <a:moveTo>
                    <a:pt x="918645" y="6218309"/>
                  </a:moveTo>
                  <a:lnTo>
                    <a:pt x="918645" y="6187595"/>
                  </a:lnTo>
                </a:path>
                <a:path w="2669540" h="7491730">
                  <a:moveTo>
                    <a:pt x="918645" y="6156880"/>
                  </a:moveTo>
                  <a:lnTo>
                    <a:pt x="918645" y="6126165"/>
                  </a:lnTo>
                </a:path>
                <a:path w="2669540" h="7491730">
                  <a:moveTo>
                    <a:pt x="918645" y="6095451"/>
                  </a:moveTo>
                  <a:lnTo>
                    <a:pt x="918645" y="6064736"/>
                  </a:lnTo>
                </a:path>
                <a:path w="2669540" h="7491730">
                  <a:moveTo>
                    <a:pt x="918645" y="6031229"/>
                  </a:moveTo>
                  <a:lnTo>
                    <a:pt x="918645" y="6000515"/>
                  </a:lnTo>
                </a:path>
                <a:path w="2669540" h="7491730">
                  <a:moveTo>
                    <a:pt x="918645" y="3646660"/>
                  </a:moveTo>
                  <a:lnTo>
                    <a:pt x="918645" y="3643868"/>
                  </a:lnTo>
                </a:path>
                <a:path w="2669540" h="7491730">
                  <a:moveTo>
                    <a:pt x="918645" y="3613153"/>
                  </a:moveTo>
                  <a:lnTo>
                    <a:pt x="918645" y="3579646"/>
                  </a:lnTo>
                </a:path>
                <a:path w="2669540" h="7491730">
                  <a:moveTo>
                    <a:pt x="918645" y="3548931"/>
                  </a:moveTo>
                  <a:lnTo>
                    <a:pt x="918645" y="3518217"/>
                  </a:lnTo>
                </a:path>
                <a:path w="2669540" h="7491730">
                  <a:moveTo>
                    <a:pt x="918645" y="3487502"/>
                  </a:moveTo>
                  <a:lnTo>
                    <a:pt x="918645" y="3456788"/>
                  </a:lnTo>
                </a:path>
                <a:path w="2669540" h="7491730">
                  <a:moveTo>
                    <a:pt x="918645" y="3426073"/>
                  </a:moveTo>
                  <a:lnTo>
                    <a:pt x="918645" y="3395359"/>
                  </a:lnTo>
                </a:path>
                <a:path w="2669540" h="7491730">
                  <a:moveTo>
                    <a:pt x="918645" y="3364644"/>
                  </a:moveTo>
                  <a:lnTo>
                    <a:pt x="918645" y="3333929"/>
                  </a:lnTo>
                </a:path>
                <a:path w="2669540" h="7491730">
                  <a:moveTo>
                    <a:pt x="918645" y="3300422"/>
                  </a:moveTo>
                  <a:lnTo>
                    <a:pt x="918645" y="3269708"/>
                  </a:lnTo>
                </a:path>
                <a:path w="2669540" h="7491730">
                  <a:moveTo>
                    <a:pt x="918645" y="3238993"/>
                  </a:moveTo>
                  <a:lnTo>
                    <a:pt x="918645" y="3208279"/>
                  </a:lnTo>
                </a:path>
                <a:path w="2669540" h="7491730">
                  <a:moveTo>
                    <a:pt x="918645" y="3177564"/>
                  </a:moveTo>
                  <a:lnTo>
                    <a:pt x="918645" y="3146850"/>
                  </a:lnTo>
                </a:path>
                <a:path w="2669540" h="7491730">
                  <a:moveTo>
                    <a:pt x="918645" y="3116135"/>
                  </a:moveTo>
                  <a:lnTo>
                    <a:pt x="918645" y="3085420"/>
                  </a:lnTo>
                </a:path>
                <a:path w="2669540" h="7491730">
                  <a:moveTo>
                    <a:pt x="918645" y="3051913"/>
                  </a:moveTo>
                  <a:lnTo>
                    <a:pt x="918645" y="3021199"/>
                  </a:lnTo>
                </a:path>
                <a:path w="2669540" h="7491730">
                  <a:moveTo>
                    <a:pt x="918645" y="2990484"/>
                  </a:moveTo>
                  <a:lnTo>
                    <a:pt x="918645" y="2959770"/>
                  </a:lnTo>
                </a:path>
                <a:path w="2669540" h="7491730">
                  <a:moveTo>
                    <a:pt x="918645" y="2929055"/>
                  </a:moveTo>
                  <a:lnTo>
                    <a:pt x="918645" y="2898341"/>
                  </a:lnTo>
                </a:path>
                <a:path w="2669540" h="7491730">
                  <a:moveTo>
                    <a:pt x="918645" y="2867626"/>
                  </a:moveTo>
                  <a:lnTo>
                    <a:pt x="918645" y="2853665"/>
                  </a:lnTo>
                </a:path>
                <a:path w="2669540" h="7491730">
                  <a:moveTo>
                    <a:pt x="918645" y="748319"/>
                  </a:moveTo>
                  <a:lnTo>
                    <a:pt x="918645" y="725981"/>
                  </a:lnTo>
                </a:path>
                <a:path w="2669540" h="7491730">
                  <a:moveTo>
                    <a:pt x="918645" y="695266"/>
                  </a:moveTo>
                  <a:lnTo>
                    <a:pt x="918645" y="664552"/>
                  </a:lnTo>
                </a:path>
                <a:path w="2669540" h="7491730">
                  <a:moveTo>
                    <a:pt x="918645" y="633837"/>
                  </a:moveTo>
                  <a:lnTo>
                    <a:pt x="918645" y="600330"/>
                  </a:lnTo>
                </a:path>
                <a:path w="2669540" h="7491730">
                  <a:moveTo>
                    <a:pt x="918645" y="569616"/>
                  </a:moveTo>
                  <a:lnTo>
                    <a:pt x="918645" y="538901"/>
                  </a:lnTo>
                </a:path>
                <a:path w="2669540" h="7491730">
                  <a:moveTo>
                    <a:pt x="918645" y="508186"/>
                  </a:moveTo>
                  <a:lnTo>
                    <a:pt x="918645" y="477472"/>
                  </a:lnTo>
                </a:path>
                <a:path w="2669540" h="7491730">
                  <a:moveTo>
                    <a:pt x="918645" y="446757"/>
                  </a:moveTo>
                  <a:lnTo>
                    <a:pt x="918645" y="416043"/>
                  </a:lnTo>
                </a:path>
                <a:path w="2669540" h="7491730">
                  <a:moveTo>
                    <a:pt x="918645" y="385328"/>
                  </a:moveTo>
                  <a:lnTo>
                    <a:pt x="918645" y="354613"/>
                  </a:lnTo>
                </a:path>
                <a:path w="2669540" h="7491730">
                  <a:moveTo>
                    <a:pt x="918645" y="321107"/>
                  </a:moveTo>
                  <a:lnTo>
                    <a:pt x="918645" y="290392"/>
                  </a:lnTo>
                </a:path>
                <a:path w="2669540" h="7491730">
                  <a:moveTo>
                    <a:pt x="918645" y="259677"/>
                  </a:moveTo>
                  <a:lnTo>
                    <a:pt x="918645" y="228963"/>
                  </a:lnTo>
                </a:path>
                <a:path w="2669540" h="7491730">
                  <a:moveTo>
                    <a:pt x="918645" y="198248"/>
                  </a:moveTo>
                  <a:lnTo>
                    <a:pt x="918645" y="167534"/>
                  </a:lnTo>
                </a:path>
                <a:path w="2669540" h="7491730">
                  <a:moveTo>
                    <a:pt x="918645" y="136819"/>
                  </a:moveTo>
                  <a:lnTo>
                    <a:pt x="918645" y="117273"/>
                  </a:lnTo>
                </a:path>
                <a:path w="2669540" h="7491730">
                  <a:moveTo>
                    <a:pt x="918645" y="2739183"/>
                  </a:moveTo>
                  <a:lnTo>
                    <a:pt x="918645" y="2711261"/>
                  </a:lnTo>
                </a:path>
                <a:path w="2669540" h="7491730">
                  <a:moveTo>
                    <a:pt x="918645" y="2122099"/>
                  </a:moveTo>
                  <a:lnTo>
                    <a:pt x="918645" y="2091384"/>
                  </a:lnTo>
                </a:path>
                <a:path w="2669540" h="7491730">
                  <a:moveTo>
                    <a:pt x="918645" y="2060670"/>
                  </a:moveTo>
                  <a:lnTo>
                    <a:pt x="918645" y="2029955"/>
                  </a:lnTo>
                </a:path>
                <a:path w="2669540" h="7491730">
                  <a:moveTo>
                    <a:pt x="918645" y="1999241"/>
                  </a:moveTo>
                  <a:lnTo>
                    <a:pt x="918645" y="1965734"/>
                  </a:lnTo>
                </a:path>
                <a:path w="2669540" h="7491730">
                  <a:moveTo>
                    <a:pt x="918645" y="1935019"/>
                  </a:moveTo>
                  <a:lnTo>
                    <a:pt x="918645" y="1904304"/>
                  </a:lnTo>
                </a:path>
                <a:path w="2669540" h="7491730">
                  <a:moveTo>
                    <a:pt x="918645" y="1873590"/>
                  </a:moveTo>
                  <a:lnTo>
                    <a:pt x="918645" y="1842875"/>
                  </a:lnTo>
                </a:path>
                <a:path w="2669540" h="7491730">
                  <a:moveTo>
                    <a:pt x="918645" y="1812161"/>
                  </a:moveTo>
                  <a:lnTo>
                    <a:pt x="918645" y="1781446"/>
                  </a:lnTo>
                </a:path>
                <a:path w="2669540" h="7491730">
                  <a:moveTo>
                    <a:pt x="918645" y="1750731"/>
                  </a:moveTo>
                  <a:lnTo>
                    <a:pt x="918645" y="1720017"/>
                  </a:lnTo>
                </a:path>
                <a:path w="2669540" h="7491730">
                  <a:moveTo>
                    <a:pt x="918645" y="1686510"/>
                  </a:moveTo>
                  <a:lnTo>
                    <a:pt x="918645" y="1655795"/>
                  </a:lnTo>
                </a:path>
                <a:path w="2669540" h="7491730">
                  <a:moveTo>
                    <a:pt x="918645" y="1625081"/>
                  </a:moveTo>
                  <a:lnTo>
                    <a:pt x="918645" y="1594366"/>
                  </a:lnTo>
                </a:path>
                <a:path w="2669540" h="7491730">
                  <a:moveTo>
                    <a:pt x="918645" y="1563652"/>
                  </a:moveTo>
                  <a:lnTo>
                    <a:pt x="918645" y="1532937"/>
                  </a:lnTo>
                </a:path>
                <a:path w="2669540" h="7491730">
                  <a:moveTo>
                    <a:pt x="918645" y="1502222"/>
                  </a:moveTo>
                  <a:lnTo>
                    <a:pt x="918645" y="1471508"/>
                  </a:lnTo>
                </a:path>
                <a:path w="2669540" h="7491730">
                  <a:moveTo>
                    <a:pt x="918645" y="1440793"/>
                  </a:moveTo>
                  <a:lnTo>
                    <a:pt x="918645" y="1407286"/>
                  </a:lnTo>
                </a:path>
                <a:path w="2669540" h="7491730">
                  <a:moveTo>
                    <a:pt x="966113" y="6558962"/>
                  </a:moveTo>
                  <a:lnTo>
                    <a:pt x="966113" y="6528247"/>
                  </a:lnTo>
                </a:path>
                <a:path w="2669540" h="7491730">
                  <a:moveTo>
                    <a:pt x="966113" y="6497533"/>
                  </a:moveTo>
                  <a:lnTo>
                    <a:pt x="966113" y="6466818"/>
                  </a:lnTo>
                </a:path>
                <a:path w="2669540" h="7491730">
                  <a:moveTo>
                    <a:pt x="966113" y="6436104"/>
                  </a:moveTo>
                  <a:lnTo>
                    <a:pt x="966113" y="6405389"/>
                  </a:lnTo>
                </a:path>
                <a:path w="2669540" h="7491730">
                  <a:moveTo>
                    <a:pt x="966113" y="6374674"/>
                  </a:moveTo>
                  <a:lnTo>
                    <a:pt x="966113" y="6343960"/>
                  </a:lnTo>
                </a:path>
                <a:path w="2669540" h="7491730">
                  <a:moveTo>
                    <a:pt x="966113" y="6313245"/>
                  </a:moveTo>
                  <a:lnTo>
                    <a:pt x="966113" y="6279738"/>
                  </a:lnTo>
                </a:path>
                <a:path w="2669540" h="7491730">
                  <a:moveTo>
                    <a:pt x="966113" y="6249024"/>
                  </a:moveTo>
                  <a:lnTo>
                    <a:pt x="966113" y="6218309"/>
                  </a:lnTo>
                </a:path>
                <a:path w="2669540" h="7491730">
                  <a:moveTo>
                    <a:pt x="966113" y="6187595"/>
                  </a:moveTo>
                  <a:lnTo>
                    <a:pt x="966113" y="6156880"/>
                  </a:lnTo>
                </a:path>
                <a:path w="2669540" h="7491730">
                  <a:moveTo>
                    <a:pt x="966113" y="6126165"/>
                  </a:moveTo>
                  <a:lnTo>
                    <a:pt x="966113" y="6095451"/>
                  </a:lnTo>
                </a:path>
                <a:path w="2669540" h="7491730">
                  <a:moveTo>
                    <a:pt x="966113" y="6064736"/>
                  </a:moveTo>
                  <a:lnTo>
                    <a:pt x="966113" y="6031229"/>
                  </a:lnTo>
                </a:path>
                <a:path w="2669540" h="7491730">
                  <a:moveTo>
                    <a:pt x="966113" y="6000515"/>
                  </a:moveTo>
                  <a:lnTo>
                    <a:pt x="966113" y="5969800"/>
                  </a:lnTo>
                </a:path>
                <a:path w="2669540" h="7491730">
                  <a:moveTo>
                    <a:pt x="966113" y="5939086"/>
                  </a:moveTo>
                  <a:lnTo>
                    <a:pt x="966113" y="5913955"/>
                  </a:lnTo>
                </a:path>
                <a:path w="2669540" h="7491730">
                  <a:moveTo>
                    <a:pt x="966113" y="3643868"/>
                  </a:moveTo>
                  <a:lnTo>
                    <a:pt x="966113" y="3613153"/>
                  </a:lnTo>
                </a:path>
                <a:path w="2669540" h="7491730">
                  <a:moveTo>
                    <a:pt x="966113" y="3579646"/>
                  </a:moveTo>
                  <a:lnTo>
                    <a:pt x="966113" y="3548931"/>
                  </a:lnTo>
                </a:path>
                <a:path w="2669540" h="7491730">
                  <a:moveTo>
                    <a:pt x="966113" y="3518217"/>
                  </a:moveTo>
                  <a:lnTo>
                    <a:pt x="966113" y="3487502"/>
                  </a:lnTo>
                </a:path>
                <a:path w="2669540" h="7491730">
                  <a:moveTo>
                    <a:pt x="966113" y="3456788"/>
                  </a:moveTo>
                  <a:lnTo>
                    <a:pt x="966113" y="3426073"/>
                  </a:lnTo>
                </a:path>
                <a:path w="2669540" h="7491730">
                  <a:moveTo>
                    <a:pt x="966113" y="3395359"/>
                  </a:moveTo>
                  <a:lnTo>
                    <a:pt x="966113" y="3364644"/>
                  </a:lnTo>
                </a:path>
                <a:path w="2669540" h="7491730">
                  <a:moveTo>
                    <a:pt x="966113" y="3333929"/>
                  </a:moveTo>
                  <a:lnTo>
                    <a:pt x="966113" y="3300422"/>
                  </a:lnTo>
                </a:path>
                <a:path w="2669540" h="7491730">
                  <a:moveTo>
                    <a:pt x="966113" y="3269708"/>
                  </a:moveTo>
                  <a:lnTo>
                    <a:pt x="966113" y="3238993"/>
                  </a:lnTo>
                </a:path>
                <a:path w="2669540" h="7491730">
                  <a:moveTo>
                    <a:pt x="966113" y="3208279"/>
                  </a:moveTo>
                  <a:lnTo>
                    <a:pt x="966113" y="3177564"/>
                  </a:lnTo>
                </a:path>
                <a:path w="2669540" h="7491730">
                  <a:moveTo>
                    <a:pt x="966113" y="3146850"/>
                  </a:moveTo>
                  <a:lnTo>
                    <a:pt x="966113" y="3116135"/>
                  </a:lnTo>
                </a:path>
                <a:path w="2669540" h="7491730">
                  <a:moveTo>
                    <a:pt x="966113" y="3085420"/>
                  </a:moveTo>
                  <a:lnTo>
                    <a:pt x="966113" y="3051913"/>
                  </a:lnTo>
                </a:path>
                <a:path w="2669540" h="7491730">
                  <a:moveTo>
                    <a:pt x="966113" y="3021199"/>
                  </a:moveTo>
                  <a:lnTo>
                    <a:pt x="966113" y="2990484"/>
                  </a:lnTo>
                </a:path>
                <a:path w="2669540" h="7491730">
                  <a:moveTo>
                    <a:pt x="966113" y="2959770"/>
                  </a:moveTo>
                  <a:lnTo>
                    <a:pt x="966113" y="2929055"/>
                  </a:lnTo>
                </a:path>
                <a:path w="2669540" h="7491730">
                  <a:moveTo>
                    <a:pt x="966113" y="2898341"/>
                  </a:moveTo>
                  <a:lnTo>
                    <a:pt x="966113" y="2867626"/>
                  </a:lnTo>
                </a:path>
                <a:path w="2669540" h="7491730">
                  <a:moveTo>
                    <a:pt x="966113" y="2836911"/>
                  </a:moveTo>
                  <a:lnTo>
                    <a:pt x="966113" y="2806197"/>
                  </a:lnTo>
                </a:path>
                <a:path w="2669540" h="7491730">
                  <a:moveTo>
                    <a:pt x="966113" y="2772690"/>
                  </a:moveTo>
                  <a:lnTo>
                    <a:pt x="966113" y="2741975"/>
                  </a:lnTo>
                </a:path>
                <a:path w="2669540" h="7491730">
                  <a:moveTo>
                    <a:pt x="966113" y="2711261"/>
                  </a:moveTo>
                  <a:lnTo>
                    <a:pt x="966113" y="2691715"/>
                  </a:lnTo>
                </a:path>
                <a:path w="2669540" h="7491730">
                  <a:moveTo>
                    <a:pt x="966113" y="725981"/>
                  </a:moveTo>
                  <a:lnTo>
                    <a:pt x="966113" y="695266"/>
                  </a:lnTo>
                </a:path>
                <a:path w="2669540" h="7491730">
                  <a:moveTo>
                    <a:pt x="966113" y="664552"/>
                  </a:moveTo>
                  <a:lnTo>
                    <a:pt x="966113" y="633837"/>
                  </a:lnTo>
                </a:path>
                <a:path w="2669540" h="7491730">
                  <a:moveTo>
                    <a:pt x="966113" y="600330"/>
                  </a:moveTo>
                  <a:lnTo>
                    <a:pt x="966113" y="569616"/>
                  </a:lnTo>
                </a:path>
                <a:path w="2669540" h="7491730">
                  <a:moveTo>
                    <a:pt x="966113" y="538901"/>
                  </a:moveTo>
                  <a:lnTo>
                    <a:pt x="966113" y="508186"/>
                  </a:lnTo>
                </a:path>
                <a:path w="2669540" h="7491730">
                  <a:moveTo>
                    <a:pt x="966113" y="477472"/>
                  </a:moveTo>
                  <a:lnTo>
                    <a:pt x="966113" y="446757"/>
                  </a:lnTo>
                </a:path>
                <a:path w="2669540" h="7491730">
                  <a:moveTo>
                    <a:pt x="966113" y="416043"/>
                  </a:moveTo>
                  <a:lnTo>
                    <a:pt x="966113" y="385328"/>
                  </a:lnTo>
                </a:path>
                <a:path w="2669540" h="7491730">
                  <a:moveTo>
                    <a:pt x="966113" y="354613"/>
                  </a:moveTo>
                  <a:lnTo>
                    <a:pt x="966113" y="321107"/>
                  </a:lnTo>
                </a:path>
                <a:path w="2669540" h="7491730">
                  <a:moveTo>
                    <a:pt x="966113" y="290392"/>
                  </a:moveTo>
                  <a:lnTo>
                    <a:pt x="966113" y="259677"/>
                  </a:lnTo>
                </a:path>
                <a:path w="2669540" h="7491730">
                  <a:moveTo>
                    <a:pt x="966113" y="228963"/>
                  </a:moveTo>
                  <a:lnTo>
                    <a:pt x="966113" y="198248"/>
                  </a:lnTo>
                </a:path>
                <a:path w="2669540" h="7491730">
                  <a:moveTo>
                    <a:pt x="966113" y="167534"/>
                  </a:moveTo>
                  <a:lnTo>
                    <a:pt x="966113" y="136819"/>
                  </a:lnTo>
                </a:path>
                <a:path w="2669540" h="7491730">
                  <a:moveTo>
                    <a:pt x="966113" y="106104"/>
                  </a:moveTo>
                  <a:lnTo>
                    <a:pt x="966113" y="72598"/>
                  </a:lnTo>
                </a:path>
                <a:path w="2669540" h="7491730">
                  <a:moveTo>
                    <a:pt x="966113" y="41883"/>
                  </a:moveTo>
                  <a:lnTo>
                    <a:pt x="966113" y="11168"/>
                  </a:lnTo>
                </a:path>
                <a:path w="2669540" h="7491730">
                  <a:moveTo>
                    <a:pt x="966113" y="2144437"/>
                  </a:moveTo>
                  <a:lnTo>
                    <a:pt x="966113" y="2122099"/>
                  </a:lnTo>
                </a:path>
                <a:path w="2669540" h="7491730">
                  <a:moveTo>
                    <a:pt x="966113" y="2091384"/>
                  </a:moveTo>
                  <a:lnTo>
                    <a:pt x="966113" y="2060670"/>
                  </a:lnTo>
                </a:path>
                <a:path w="2669540" h="7491730">
                  <a:moveTo>
                    <a:pt x="966113" y="2029955"/>
                  </a:moveTo>
                  <a:lnTo>
                    <a:pt x="966113" y="1999241"/>
                  </a:lnTo>
                </a:path>
                <a:path w="2669540" h="7491730">
                  <a:moveTo>
                    <a:pt x="966113" y="1965734"/>
                  </a:moveTo>
                  <a:lnTo>
                    <a:pt x="966113" y="1935019"/>
                  </a:lnTo>
                </a:path>
                <a:path w="2669540" h="7491730">
                  <a:moveTo>
                    <a:pt x="966113" y="1904304"/>
                  </a:moveTo>
                  <a:lnTo>
                    <a:pt x="966113" y="1873590"/>
                  </a:lnTo>
                </a:path>
                <a:path w="2669540" h="7491730">
                  <a:moveTo>
                    <a:pt x="966113" y="1842875"/>
                  </a:moveTo>
                  <a:lnTo>
                    <a:pt x="966113" y="1812161"/>
                  </a:lnTo>
                </a:path>
                <a:path w="2669540" h="7491730">
                  <a:moveTo>
                    <a:pt x="966113" y="1781446"/>
                  </a:moveTo>
                  <a:lnTo>
                    <a:pt x="966113" y="1750731"/>
                  </a:lnTo>
                </a:path>
                <a:path w="2669540" h="7491730">
                  <a:moveTo>
                    <a:pt x="966113" y="1720017"/>
                  </a:moveTo>
                  <a:lnTo>
                    <a:pt x="966113" y="1686510"/>
                  </a:lnTo>
                </a:path>
                <a:path w="2669540" h="7491730">
                  <a:moveTo>
                    <a:pt x="966113" y="1655795"/>
                  </a:moveTo>
                  <a:lnTo>
                    <a:pt x="966113" y="1625081"/>
                  </a:lnTo>
                </a:path>
                <a:path w="2669540" h="7491730">
                  <a:moveTo>
                    <a:pt x="966113" y="1594366"/>
                  </a:moveTo>
                  <a:lnTo>
                    <a:pt x="966113" y="1563652"/>
                  </a:lnTo>
                </a:path>
                <a:path w="2669540" h="7491730">
                  <a:moveTo>
                    <a:pt x="966113" y="1532937"/>
                  </a:moveTo>
                  <a:lnTo>
                    <a:pt x="966113" y="1502222"/>
                  </a:lnTo>
                </a:path>
                <a:path w="2669540" h="7491730">
                  <a:moveTo>
                    <a:pt x="966113" y="1471508"/>
                  </a:moveTo>
                  <a:lnTo>
                    <a:pt x="966113" y="1440793"/>
                  </a:lnTo>
                </a:path>
                <a:path w="2669540" h="7491730">
                  <a:moveTo>
                    <a:pt x="966113" y="1407286"/>
                  </a:moveTo>
                  <a:lnTo>
                    <a:pt x="966113" y="1376572"/>
                  </a:lnTo>
                </a:path>
                <a:path w="2669540" h="7491730">
                  <a:moveTo>
                    <a:pt x="966113" y="1345857"/>
                  </a:moveTo>
                  <a:lnTo>
                    <a:pt x="966113" y="1315143"/>
                  </a:lnTo>
                </a:path>
                <a:path w="2669540" h="7491730">
                  <a:moveTo>
                    <a:pt x="1013581" y="6589677"/>
                  </a:moveTo>
                  <a:lnTo>
                    <a:pt x="1013581" y="6558962"/>
                  </a:lnTo>
                </a:path>
                <a:path w="2669540" h="7491730">
                  <a:moveTo>
                    <a:pt x="1013581" y="6528247"/>
                  </a:moveTo>
                  <a:lnTo>
                    <a:pt x="1013581" y="6497533"/>
                  </a:lnTo>
                </a:path>
                <a:path w="2669540" h="7491730">
                  <a:moveTo>
                    <a:pt x="1013581" y="6466818"/>
                  </a:moveTo>
                  <a:lnTo>
                    <a:pt x="1013581" y="6436104"/>
                  </a:lnTo>
                </a:path>
                <a:path w="2669540" h="7491730">
                  <a:moveTo>
                    <a:pt x="1013581" y="6405389"/>
                  </a:moveTo>
                  <a:lnTo>
                    <a:pt x="1013581" y="6374674"/>
                  </a:lnTo>
                </a:path>
                <a:path w="2669540" h="7491730">
                  <a:moveTo>
                    <a:pt x="1013581" y="6343960"/>
                  </a:moveTo>
                  <a:lnTo>
                    <a:pt x="1013581" y="6313245"/>
                  </a:lnTo>
                </a:path>
                <a:path w="2669540" h="7491730">
                  <a:moveTo>
                    <a:pt x="1013581" y="6279738"/>
                  </a:moveTo>
                  <a:lnTo>
                    <a:pt x="1013581" y="6249024"/>
                  </a:lnTo>
                </a:path>
                <a:path w="2669540" h="7491730">
                  <a:moveTo>
                    <a:pt x="1013581" y="6218309"/>
                  </a:moveTo>
                  <a:lnTo>
                    <a:pt x="1013581" y="6187595"/>
                  </a:lnTo>
                </a:path>
                <a:path w="2669540" h="7491730">
                  <a:moveTo>
                    <a:pt x="1013581" y="6156880"/>
                  </a:moveTo>
                  <a:lnTo>
                    <a:pt x="1013581" y="6126165"/>
                  </a:lnTo>
                </a:path>
                <a:path w="2669540" h="7491730">
                  <a:moveTo>
                    <a:pt x="1013581" y="6095451"/>
                  </a:moveTo>
                  <a:lnTo>
                    <a:pt x="1013581" y="6064736"/>
                  </a:lnTo>
                </a:path>
                <a:path w="2669540" h="7491730">
                  <a:moveTo>
                    <a:pt x="1013581" y="6031229"/>
                  </a:moveTo>
                  <a:lnTo>
                    <a:pt x="1013581" y="6000515"/>
                  </a:lnTo>
                </a:path>
                <a:path w="2669540" h="7491730">
                  <a:moveTo>
                    <a:pt x="1013581" y="5969800"/>
                  </a:moveTo>
                  <a:lnTo>
                    <a:pt x="1013581" y="5939086"/>
                  </a:lnTo>
                </a:path>
                <a:path w="2669540" h="7491730">
                  <a:moveTo>
                    <a:pt x="1013581" y="3646660"/>
                  </a:moveTo>
                  <a:lnTo>
                    <a:pt x="1013581" y="3643868"/>
                  </a:lnTo>
                </a:path>
                <a:path w="2669540" h="7491730">
                  <a:moveTo>
                    <a:pt x="1013581" y="3613153"/>
                  </a:moveTo>
                  <a:lnTo>
                    <a:pt x="1013581" y="3579646"/>
                  </a:lnTo>
                </a:path>
                <a:path w="2669540" h="7491730">
                  <a:moveTo>
                    <a:pt x="1013581" y="3548931"/>
                  </a:moveTo>
                  <a:lnTo>
                    <a:pt x="1013581" y="3518217"/>
                  </a:lnTo>
                </a:path>
                <a:path w="2669540" h="7491730">
                  <a:moveTo>
                    <a:pt x="1013581" y="3487502"/>
                  </a:moveTo>
                  <a:lnTo>
                    <a:pt x="1013581" y="3456788"/>
                  </a:lnTo>
                </a:path>
                <a:path w="2669540" h="7491730">
                  <a:moveTo>
                    <a:pt x="1013581" y="3426073"/>
                  </a:moveTo>
                  <a:lnTo>
                    <a:pt x="1013581" y="3395359"/>
                  </a:lnTo>
                </a:path>
                <a:path w="2669540" h="7491730">
                  <a:moveTo>
                    <a:pt x="1013581" y="3364644"/>
                  </a:moveTo>
                  <a:lnTo>
                    <a:pt x="1013581" y="3333929"/>
                  </a:lnTo>
                </a:path>
                <a:path w="2669540" h="7491730">
                  <a:moveTo>
                    <a:pt x="1013581" y="3300422"/>
                  </a:moveTo>
                  <a:lnTo>
                    <a:pt x="1013581" y="3269708"/>
                  </a:lnTo>
                </a:path>
                <a:path w="2669540" h="7491730">
                  <a:moveTo>
                    <a:pt x="1013581" y="3238993"/>
                  </a:moveTo>
                  <a:lnTo>
                    <a:pt x="1013581" y="3208279"/>
                  </a:lnTo>
                </a:path>
                <a:path w="2669540" h="7491730">
                  <a:moveTo>
                    <a:pt x="1013581" y="3177564"/>
                  </a:moveTo>
                  <a:lnTo>
                    <a:pt x="1013581" y="3146850"/>
                  </a:lnTo>
                </a:path>
                <a:path w="2669540" h="7491730">
                  <a:moveTo>
                    <a:pt x="1013581" y="3116135"/>
                  </a:moveTo>
                  <a:lnTo>
                    <a:pt x="1013581" y="3085420"/>
                  </a:lnTo>
                </a:path>
                <a:path w="2669540" h="7491730">
                  <a:moveTo>
                    <a:pt x="1013581" y="3051913"/>
                  </a:moveTo>
                  <a:lnTo>
                    <a:pt x="1013581" y="3021199"/>
                  </a:lnTo>
                </a:path>
                <a:path w="2669540" h="7491730">
                  <a:moveTo>
                    <a:pt x="1013581" y="2990484"/>
                  </a:moveTo>
                  <a:lnTo>
                    <a:pt x="1013581" y="2959770"/>
                  </a:lnTo>
                </a:path>
                <a:path w="2669540" h="7491730">
                  <a:moveTo>
                    <a:pt x="1013581" y="2929055"/>
                  </a:moveTo>
                  <a:lnTo>
                    <a:pt x="1013581" y="2898341"/>
                  </a:lnTo>
                </a:path>
                <a:path w="2669540" h="7491730">
                  <a:moveTo>
                    <a:pt x="1013581" y="2867626"/>
                  </a:moveTo>
                  <a:lnTo>
                    <a:pt x="1013581" y="2836911"/>
                  </a:lnTo>
                </a:path>
                <a:path w="2669540" h="7491730">
                  <a:moveTo>
                    <a:pt x="1013581" y="2806197"/>
                  </a:moveTo>
                  <a:lnTo>
                    <a:pt x="1013581" y="2772690"/>
                  </a:lnTo>
                </a:path>
                <a:path w="2669540" h="7491730">
                  <a:moveTo>
                    <a:pt x="1013581" y="2741975"/>
                  </a:moveTo>
                  <a:lnTo>
                    <a:pt x="1013581" y="2711261"/>
                  </a:lnTo>
                </a:path>
                <a:path w="2669540" h="7491730">
                  <a:moveTo>
                    <a:pt x="1013581" y="748319"/>
                  </a:moveTo>
                  <a:lnTo>
                    <a:pt x="1013581" y="725981"/>
                  </a:lnTo>
                </a:path>
                <a:path w="2669540" h="7491730">
                  <a:moveTo>
                    <a:pt x="1013581" y="695266"/>
                  </a:moveTo>
                  <a:lnTo>
                    <a:pt x="1013581" y="664552"/>
                  </a:lnTo>
                </a:path>
                <a:path w="2669540" h="7491730">
                  <a:moveTo>
                    <a:pt x="1013581" y="633837"/>
                  </a:moveTo>
                  <a:lnTo>
                    <a:pt x="1013581" y="600330"/>
                  </a:lnTo>
                </a:path>
                <a:path w="2669540" h="7491730">
                  <a:moveTo>
                    <a:pt x="1013581" y="569616"/>
                  </a:moveTo>
                  <a:lnTo>
                    <a:pt x="1013581" y="538901"/>
                  </a:lnTo>
                </a:path>
                <a:path w="2669540" h="7491730">
                  <a:moveTo>
                    <a:pt x="1013581" y="508186"/>
                  </a:moveTo>
                  <a:lnTo>
                    <a:pt x="1013581" y="477472"/>
                  </a:lnTo>
                </a:path>
                <a:path w="2669540" h="7491730">
                  <a:moveTo>
                    <a:pt x="1013581" y="446757"/>
                  </a:moveTo>
                  <a:lnTo>
                    <a:pt x="1013581" y="416043"/>
                  </a:lnTo>
                </a:path>
                <a:path w="2669540" h="7491730">
                  <a:moveTo>
                    <a:pt x="1013581" y="385328"/>
                  </a:moveTo>
                  <a:lnTo>
                    <a:pt x="1013581" y="354613"/>
                  </a:lnTo>
                </a:path>
                <a:path w="2669540" h="7491730">
                  <a:moveTo>
                    <a:pt x="1013581" y="321107"/>
                  </a:moveTo>
                  <a:lnTo>
                    <a:pt x="1013581" y="290392"/>
                  </a:lnTo>
                </a:path>
                <a:path w="2669540" h="7491730">
                  <a:moveTo>
                    <a:pt x="1013581" y="259677"/>
                  </a:moveTo>
                  <a:lnTo>
                    <a:pt x="1013581" y="228963"/>
                  </a:lnTo>
                </a:path>
                <a:path w="2669540" h="7491730">
                  <a:moveTo>
                    <a:pt x="1013581" y="198248"/>
                  </a:moveTo>
                  <a:lnTo>
                    <a:pt x="1013581" y="167534"/>
                  </a:lnTo>
                </a:path>
                <a:path w="2669540" h="7491730">
                  <a:moveTo>
                    <a:pt x="1013581" y="136819"/>
                  </a:moveTo>
                  <a:lnTo>
                    <a:pt x="1013581" y="106104"/>
                  </a:lnTo>
                </a:path>
                <a:path w="2669540" h="7491730">
                  <a:moveTo>
                    <a:pt x="1013581" y="72598"/>
                  </a:moveTo>
                  <a:lnTo>
                    <a:pt x="1013581" y="41883"/>
                  </a:lnTo>
                </a:path>
                <a:path w="2669540" h="7491730">
                  <a:moveTo>
                    <a:pt x="1013581" y="11168"/>
                  </a:moveTo>
                  <a:lnTo>
                    <a:pt x="1013581" y="0"/>
                  </a:lnTo>
                </a:path>
                <a:path w="2669540" h="7491730">
                  <a:moveTo>
                    <a:pt x="1013581" y="2122099"/>
                  </a:moveTo>
                  <a:lnTo>
                    <a:pt x="1013581" y="2091384"/>
                  </a:lnTo>
                </a:path>
                <a:path w="2669540" h="7491730">
                  <a:moveTo>
                    <a:pt x="1013581" y="2060670"/>
                  </a:moveTo>
                  <a:lnTo>
                    <a:pt x="1013581" y="2029955"/>
                  </a:lnTo>
                </a:path>
                <a:path w="2669540" h="7491730">
                  <a:moveTo>
                    <a:pt x="1013581" y="1999241"/>
                  </a:moveTo>
                  <a:lnTo>
                    <a:pt x="1013581" y="1965734"/>
                  </a:lnTo>
                </a:path>
                <a:path w="2669540" h="7491730">
                  <a:moveTo>
                    <a:pt x="1013581" y="1935019"/>
                  </a:moveTo>
                  <a:lnTo>
                    <a:pt x="1013581" y="1904304"/>
                  </a:lnTo>
                </a:path>
                <a:path w="2669540" h="7491730">
                  <a:moveTo>
                    <a:pt x="1013581" y="1873590"/>
                  </a:moveTo>
                  <a:lnTo>
                    <a:pt x="1013581" y="1842875"/>
                  </a:lnTo>
                </a:path>
                <a:path w="2669540" h="7491730">
                  <a:moveTo>
                    <a:pt x="1013581" y="1812161"/>
                  </a:moveTo>
                  <a:lnTo>
                    <a:pt x="1013581" y="1781446"/>
                  </a:lnTo>
                </a:path>
                <a:path w="2669540" h="7491730">
                  <a:moveTo>
                    <a:pt x="1013581" y="1750731"/>
                  </a:moveTo>
                  <a:lnTo>
                    <a:pt x="1013581" y="1720017"/>
                  </a:lnTo>
                </a:path>
                <a:path w="2669540" h="7491730">
                  <a:moveTo>
                    <a:pt x="1013581" y="1686510"/>
                  </a:moveTo>
                  <a:lnTo>
                    <a:pt x="1013581" y="1655795"/>
                  </a:lnTo>
                </a:path>
                <a:path w="2669540" h="7491730">
                  <a:moveTo>
                    <a:pt x="1013581" y="1625081"/>
                  </a:moveTo>
                  <a:lnTo>
                    <a:pt x="1013581" y="1594366"/>
                  </a:lnTo>
                </a:path>
                <a:path w="2669540" h="7491730">
                  <a:moveTo>
                    <a:pt x="1013581" y="1563652"/>
                  </a:moveTo>
                  <a:lnTo>
                    <a:pt x="1013581" y="1532937"/>
                  </a:lnTo>
                </a:path>
                <a:path w="2669540" h="7491730">
                  <a:moveTo>
                    <a:pt x="1013581" y="1502222"/>
                  </a:moveTo>
                  <a:lnTo>
                    <a:pt x="1013581" y="1471508"/>
                  </a:lnTo>
                </a:path>
                <a:path w="2669540" h="7491730">
                  <a:moveTo>
                    <a:pt x="1013581" y="1440793"/>
                  </a:moveTo>
                  <a:lnTo>
                    <a:pt x="1013581" y="1407286"/>
                  </a:lnTo>
                </a:path>
                <a:path w="2669540" h="7491730">
                  <a:moveTo>
                    <a:pt x="1013581" y="1376572"/>
                  </a:moveTo>
                  <a:lnTo>
                    <a:pt x="1013581" y="1345857"/>
                  </a:lnTo>
                </a:path>
                <a:path w="2669540" h="7491730">
                  <a:moveTo>
                    <a:pt x="1013581" y="1315143"/>
                  </a:moveTo>
                  <a:lnTo>
                    <a:pt x="1013581" y="1295597"/>
                  </a:lnTo>
                </a:path>
                <a:path w="2669540" h="7491730">
                  <a:moveTo>
                    <a:pt x="1058257" y="725981"/>
                  </a:moveTo>
                  <a:lnTo>
                    <a:pt x="1058257" y="695266"/>
                  </a:lnTo>
                </a:path>
                <a:path w="2669540" h="7491730">
                  <a:moveTo>
                    <a:pt x="1058257" y="664552"/>
                  </a:moveTo>
                  <a:lnTo>
                    <a:pt x="1058257" y="633837"/>
                  </a:lnTo>
                </a:path>
                <a:path w="2669540" h="7491730">
                  <a:moveTo>
                    <a:pt x="1058257" y="600330"/>
                  </a:moveTo>
                  <a:lnTo>
                    <a:pt x="1058257" y="569616"/>
                  </a:lnTo>
                </a:path>
                <a:path w="2669540" h="7491730">
                  <a:moveTo>
                    <a:pt x="1058257" y="538901"/>
                  </a:moveTo>
                  <a:lnTo>
                    <a:pt x="1058257" y="508186"/>
                  </a:lnTo>
                </a:path>
                <a:path w="2669540" h="7491730">
                  <a:moveTo>
                    <a:pt x="1058257" y="477472"/>
                  </a:moveTo>
                  <a:lnTo>
                    <a:pt x="1058257" y="446757"/>
                  </a:lnTo>
                </a:path>
                <a:path w="2669540" h="7491730">
                  <a:moveTo>
                    <a:pt x="1058257" y="416043"/>
                  </a:moveTo>
                  <a:lnTo>
                    <a:pt x="1058257" y="385328"/>
                  </a:lnTo>
                </a:path>
                <a:path w="2669540" h="7491730">
                  <a:moveTo>
                    <a:pt x="1058257" y="354613"/>
                  </a:moveTo>
                  <a:lnTo>
                    <a:pt x="1058257" y="321107"/>
                  </a:lnTo>
                </a:path>
                <a:path w="2669540" h="7491730">
                  <a:moveTo>
                    <a:pt x="1058257" y="290392"/>
                  </a:moveTo>
                  <a:lnTo>
                    <a:pt x="1058257" y="259677"/>
                  </a:lnTo>
                </a:path>
                <a:path w="2669540" h="7491730">
                  <a:moveTo>
                    <a:pt x="1058257" y="228963"/>
                  </a:moveTo>
                  <a:lnTo>
                    <a:pt x="1058257" y="198248"/>
                  </a:lnTo>
                </a:path>
                <a:path w="2669540" h="7491730">
                  <a:moveTo>
                    <a:pt x="1058257" y="167534"/>
                  </a:moveTo>
                  <a:lnTo>
                    <a:pt x="1058257" y="136819"/>
                  </a:lnTo>
                </a:path>
                <a:path w="2669540" h="7491730">
                  <a:moveTo>
                    <a:pt x="1058257" y="106104"/>
                  </a:moveTo>
                  <a:lnTo>
                    <a:pt x="1058257" y="72598"/>
                  </a:lnTo>
                </a:path>
                <a:path w="2669540" h="7491730">
                  <a:moveTo>
                    <a:pt x="1058257" y="41883"/>
                  </a:moveTo>
                  <a:lnTo>
                    <a:pt x="1058257" y="11168"/>
                  </a:lnTo>
                </a:path>
                <a:path w="2669540" h="7491730">
                  <a:moveTo>
                    <a:pt x="1105725" y="6589677"/>
                  </a:moveTo>
                  <a:lnTo>
                    <a:pt x="1105725" y="6558962"/>
                  </a:lnTo>
                </a:path>
                <a:path w="2669540" h="7491730">
                  <a:moveTo>
                    <a:pt x="1105725" y="6528247"/>
                  </a:moveTo>
                  <a:lnTo>
                    <a:pt x="1105725" y="6497533"/>
                  </a:lnTo>
                </a:path>
                <a:path w="2669540" h="7491730">
                  <a:moveTo>
                    <a:pt x="1105725" y="6466818"/>
                  </a:moveTo>
                  <a:lnTo>
                    <a:pt x="1105725" y="6436104"/>
                  </a:lnTo>
                </a:path>
                <a:path w="2669540" h="7491730">
                  <a:moveTo>
                    <a:pt x="1105725" y="6405389"/>
                  </a:moveTo>
                  <a:lnTo>
                    <a:pt x="1105725" y="6374674"/>
                  </a:lnTo>
                </a:path>
                <a:path w="2669540" h="7491730">
                  <a:moveTo>
                    <a:pt x="1105725" y="6343960"/>
                  </a:moveTo>
                  <a:lnTo>
                    <a:pt x="1105725" y="6313245"/>
                  </a:lnTo>
                </a:path>
                <a:path w="2669540" h="7491730">
                  <a:moveTo>
                    <a:pt x="1105725" y="6279738"/>
                  </a:moveTo>
                  <a:lnTo>
                    <a:pt x="1105725" y="6249024"/>
                  </a:lnTo>
                </a:path>
                <a:path w="2669540" h="7491730">
                  <a:moveTo>
                    <a:pt x="1105725" y="6218309"/>
                  </a:moveTo>
                  <a:lnTo>
                    <a:pt x="1105725" y="6187595"/>
                  </a:lnTo>
                </a:path>
                <a:path w="2669540" h="7491730">
                  <a:moveTo>
                    <a:pt x="1105725" y="6156880"/>
                  </a:moveTo>
                  <a:lnTo>
                    <a:pt x="1105725" y="6126165"/>
                  </a:lnTo>
                </a:path>
                <a:path w="2669540" h="7491730">
                  <a:moveTo>
                    <a:pt x="1105725" y="6095451"/>
                  </a:moveTo>
                  <a:lnTo>
                    <a:pt x="1105725" y="6064736"/>
                  </a:lnTo>
                </a:path>
                <a:path w="2669540" h="7491730">
                  <a:moveTo>
                    <a:pt x="1105725" y="6031229"/>
                  </a:moveTo>
                  <a:lnTo>
                    <a:pt x="1105725" y="6000515"/>
                  </a:lnTo>
                </a:path>
                <a:path w="2669540" h="7491730">
                  <a:moveTo>
                    <a:pt x="1105725" y="5969800"/>
                  </a:moveTo>
                  <a:lnTo>
                    <a:pt x="1105725" y="5939086"/>
                  </a:lnTo>
                </a:path>
                <a:path w="2669540" h="7491730">
                  <a:moveTo>
                    <a:pt x="1105725" y="4227445"/>
                  </a:moveTo>
                  <a:lnTo>
                    <a:pt x="1105725" y="4202315"/>
                  </a:lnTo>
                </a:path>
                <a:path w="2669540" h="7491730">
                  <a:moveTo>
                    <a:pt x="1105725" y="1128063"/>
                  </a:moveTo>
                  <a:lnTo>
                    <a:pt x="1105725" y="1097348"/>
                  </a:lnTo>
                </a:path>
                <a:path w="2669540" h="7491730">
                  <a:moveTo>
                    <a:pt x="1105725" y="1066634"/>
                  </a:moveTo>
                  <a:lnTo>
                    <a:pt x="1105725" y="1035919"/>
                  </a:lnTo>
                </a:path>
                <a:path w="2669540" h="7491730">
                  <a:moveTo>
                    <a:pt x="1105725" y="1005204"/>
                  </a:moveTo>
                  <a:lnTo>
                    <a:pt x="1105725" y="974490"/>
                  </a:lnTo>
                </a:path>
                <a:path w="2669540" h="7491730">
                  <a:moveTo>
                    <a:pt x="1105725" y="943775"/>
                  </a:moveTo>
                  <a:lnTo>
                    <a:pt x="1105725" y="913061"/>
                  </a:lnTo>
                </a:path>
                <a:path w="2669540" h="7491730">
                  <a:moveTo>
                    <a:pt x="1105725" y="879554"/>
                  </a:moveTo>
                  <a:lnTo>
                    <a:pt x="1105725" y="848839"/>
                  </a:lnTo>
                </a:path>
                <a:path w="2669540" h="7491730">
                  <a:moveTo>
                    <a:pt x="1105725" y="818125"/>
                  </a:moveTo>
                  <a:lnTo>
                    <a:pt x="1105725" y="787410"/>
                  </a:lnTo>
                </a:path>
                <a:path w="2669540" h="7491730">
                  <a:moveTo>
                    <a:pt x="1105725" y="756695"/>
                  </a:moveTo>
                  <a:lnTo>
                    <a:pt x="1105725" y="725981"/>
                  </a:lnTo>
                </a:path>
                <a:path w="2669540" h="7491730">
                  <a:moveTo>
                    <a:pt x="1105725" y="695266"/>
                  </a:moveTo>
                  <a:lnTo>
                    <a:pt x="1105725" y="664552"/>
                  </a:lnTo>
                </a:path>
                <a:path w="2669540" h="7491730">
                  <a:moveTo>
                    <a:pt x="1105725" y="633837"/>
                  </a:moveTo>
                  <a:lnTo>
                    <a:pt x="1105725" y="600330"/>
                  </a:lnTo>
                </a:path>
                <a:path w="2669540" h="7491730">
                  <a:moveTo>
                    <a:pt x="1105725" y="569616"/>
                  </a:moveTo>
                  <a:lnTo>
                    <a:pt x="1105725" y="538901"/>
                  </a:lnTo>
                </a:path>
                <a:path w="2669540" h="7491730">
                  <a:moveTo>
                    <a:pt x="1105725" y="508186"/>
                  </a:moveTo>
                  <a:lnTo>
                    <a:pt x="1105725" y="477472"/>
                  </a:lnTo>
                </a:path>
                <a:path w="2669540" h="7491730">
                  <a:moveTo>
                    <a:pt x="1105725" y="446757"/>
                  </a:moveTo>
                  <a:lnTo>
                    <a:pt x="1105725" y="416043"/>
                  </a:lnTo>
                </a:path>
                <a:path w="2669540" h="7491730">
                  <a:moveTo>
                    <a:pt x="1105725" y="385328"/>
                  </a:moveTo>
                  <a:lnTo>
                    <a:pt x="1105725" y="354613"/>
                  </a:lnTo>
                </a:path>
                <a:path w="2669540" h="7491730">
                  <a:moveTo>
                    <a:pt x="1105725" y="321107"/>
                  </a:moveTo>
                  <a:lnTo>
                    <a:pt x="1105725" y="290392"/>
                  </a:lnTo>
                </a:path>
                <a:path w="2669540" h="7491730">
                  <a:moveTo>
                    <a:pt x="1105725" y="259677"/>
                  </a:moveTo>
                  <a:lnTo>
                    <a:pt x="1105725" y="228963"/>
                  </a:lnTo>
                </a:path>
                <a:path w="2669540" h="7491730">
                  <a:moveTo>
                    <a:pt x="1105725" y="198248"/>
                  </a:moveTo>
                  <a:lnTo>
                    <a:pt x="1105725" y="167534"/>
                  </a:lnTo>
                </a:path>
                <a:path w="2669540" h="7491730">
                  <a:moveTo>
                    <a:pt x="1105725" y="136819"/>
                  </a:moveTo>
                  <a:lnTo>
                    <a:pt x="1105725" y="106104"/>
                  </a:lnTo>
                </a:path>
                <a:path w="2669540" h="7491730">
                  <a:moveTo>
                    <a:pt x="1105725" y="72598"/>
                  </a:moveTo>
                  <a:lnTo>
                    <a:pt x="1105725" y="41883"/>
                  </a:lnTo>
                </a:path>
                <a:path w="2669540" h="7491730">
                  <a:moveTo>
                    <a:pt x="1105725" y="11168"/>
                  </a:moveTo>
                  <a:lnTo>
                    <a:pt x="1105725" y="0"/>
                  </a:lnTo>
                </a:path>
                <a:path w="2669540" h="7491730">
                  <a:moveTo>
                    <a:pt x="1105725" y="4045950"/>
                  </a:moveTo>
                  <a:lnTo>
                    <a:pt x="1105725" y="4029196"/>
                  </a:lnTo>
                </a:path>
                <a:path w="2669540" h="7491730">
                  <a:moveTo>
                    <a:pt x="1105725" y="1167154"/>
                  </a:moveTo>
                  <a:lnTo>
                    <a:pt x="1105725" y="1161570"/>
                  </a:lnTo>
                </a:path>
                <a:path w="2669540" h="7491730">
                  <a:moveTo>
                    <a:pt x="1105725" y="4029196"/>
                  </a:moveTo>
                  <a:lnTo>
                    <a:pt x="1105725" y="4015235"/>
                  </a:lnTo>
                </a:path>
                <a:path w="2669540" h="7491730">
                  <a:moveTo>
                    <a:pt x="1105725" y="3984520"/>
                  </a:moveTo>
                  <a:lnTo>
                    <a:pt x="1105725" y="3953806"/>
                  </a:lnTo>
                </a:path>
                <a:path w="2669540" h="7491730">
                  <a:moveTo>
                    <a:pt x="1105725" y="3923091"/>
                  </a:moveTo>
                  <a:lnTo>
                    <a:pt x="1105725" y="3892377"/>
                  </a:lnTo>
                </a:path>
                <a:path w="2669540" h="7491730">
                  <a:moveTo>
                    <a:pt x="1105725" y="3858870"/>
                  </a:moveTo>
                  <a:lnTo>
                    <a:pt x="1105725" y="3828155"/>
                  </a:lnTo>
                </a:path>
                <a:path w="2669540" h="7491730">
                  <a:moveTo>
                    <a:pt x="1105725" y="3797441"/>
                  </a:moveTo>
                  <a:lnTo>
                    <a:pt x="1105725" y="3766726"/>
                  </a:lnTo>
                </a:path>
                <a:path w="2669540" h="7491730">
                  <a:moveTo>
                    <a:pt x="1105725" y="3736011"/>
                  </a:moveTo>
                  <a:lnTo>
                    <a:pt x="1105725" y="3705297"/>
                  </a:lnTo>
                </a:path>
                <a:path w="2669540" h="7491730">
                  <a:moveTo>
                    <a:pt x="1105725" y="3674582"/>
                  </a:moveTo>
                  <a:lnTo>
                    <a:pt x="1105725" y="3643868"/>
                  </a:lnTo>
                </a:path>
                <a:path w="2669540" h="7491730">
                  <a:moveTo>
                    <a:pt x="1105725" y="3613153"/>
                  </a:moveTo>
                  <a:lnTo>
                    <a:pt x="1105725" y="3579646"/>
                  </a:lnTo>
                </a:path>
                <a:path w="2669540" h="7491730">
                  <a:moveTo>
                    <a:pt x="1105725" y="3548931"/>
                  </a:moveTo>
                  <a:lnTo>
                    <a:pt x="1105725" y="3518217"/>
                  </a:lnTo>
                </a:path>
                <a:path w="2669540" h="7491730">
                  <a:moveTo>
                    <a:pt x="1105725" y="3487502"/>
                  </a:moveTo>
                  <a:lnTo>
                    <a:pt x="1105725" y="3456788"/>
                  </a:lnTo>
                </a:path>
                <a:path w="2669540" h="7491730">
                  <a:moveTo>
                    <a:pt x="1105725" y="3426073"/>
                  </a:moveTo>
                  <a:lnTo>
                    <a:pt x="1105725" y="3395359"/>
                  </a:lnTo>
                </a:path>
                <a:path w="2669540" h="7491730">
                  <a:moveTo>
                    <a:pt x="1105725" y="3364644"/>
                  </a:moveTo>
                  <a:lnTo>
                    <a:pt x="1105725" y="3333929"/>
                  </a:lnTo>
                </a:path>
                <a:path w="2669540" h="7491730">
                  <a:moveTo>
                    <a:pt x="1105725" y="3300422"/>
                  </a:moveTo>
                  <a:lnTo>
                    <a:pt x="1105725" y="3269708"/>
                  </a:lnTo>
                </a:path>
                <a:path w="2669540" h="7491730">
                  <a:moveTo>
                    <a:pt x="1105725" y="3238993"/>
                  </a:moveTo>
                  <a:lnTo>
                    <a:pt x="1105725" y="3208279"/>
                  </a:lnTo>
                </a:path>
                <a:path w="2669540" h="7491730">
                  <a:moveTo>
                    <a:pt x="1105725" y="3177564"/>
                  </a:moveTo>
                  <a:lnTo>
                    <a:pt x="1105725" y="3146850"/>
                  </a:lnTo>
                </a:path>
                <a:path w="2669540" h="7491730">
                  <a:moveTo>
                    <a:pt x="1105725" y="3116135"/>
                  </a:moveTo>
                  <a:lnTo>
                    <a:pt x="1105725" y="3085420"/>
                  </a:lnTo>
                </a:path>
                <a:path w="2669540" h="7491730">
                  <a:moveTo>
                    <a:pt x="1105725" y="3051913"/>
                  </a:moveTo>
                  <a:lnTo>
                    <a:pt x="1105725" y="3021199"/>
                  </a:lnTo>
                </a:path>
                <a:path w="2669540" h="7491730">
                  <a:moveTo>
                    <a:pt x="1105725" y="2990484"/>
                  </a:moveTo>
                  <a:lnTo>
                    <a:pt x="1105725" y="2959770"/>
                  </a:lnTo>
                </a:path>
                <a:path w="2669540" h="7491730">
                  <a:moveTo>
                    <a:pt x="1105725" y="2929055"/>
                  </a:moveTo>
                  <a:lnTo>
                    <a:pt x="1105725" y="2898341"/>
                  </a:lnTo>
                </a:path>
                <a:path w="2669540" h="7491730">
                  <a:moveTo>
                    <a:pt x="1105725" y="2867626"/>
                  </a:moveTo>
                  <a:lnTo>
                    <a:pt x="1105725" y="2836911"/>
                  </a:lnTo>
                </a:path>
                <a:path w="2669540" h="7491730">
                  <a:moveTo>
                    <a:pt x="1105725" y="2806197"/>
                  </a:moveTo>
                  <a:lnTo>
                    <a:pt x="1105725" y="2772690"/>
                  </a:lnTo>
                </a:path>
                <a:path w="2669540" h="7491730">
                  <a:moveTo>
                    <a:pt x="1105725" y="2741975"/>
                  </a:moveTo>
                  <a:lnTo>
                    <a:pt x="1105725" y="2711261"/>
                  </a:lnTo>
                </a:path>
                <a:path w="2669540" h="7491730">
                  <a:moveTo>
                    <a:pt x="1105725" y="2122099"/>
                  </a:moveTo>
                  <a:lnTo>
                    <a:pt x="1105725" y="2091384"/>
                  </a:lnTo>
                </a:path>
                <a:path w="2669540" h="7491730">
                  <a:moveTo>
                    <a:pt x="1105725" y="2060670"/>
                  </a:moveTo>
                  <a:lnTo>
                    <a:pt x="1105725" y="2029955"/>
                  </a:lnTo>
                </a:path>
                <a:path w="2669540" h="7491730">
                  <a:moveTo>
                    <a:pt x="1105725" y="1999241"/>
                  </a:moveTo>
                  <a:lnTo>
                    <a:pt x="1105725" y="1965734"/>
                  </a:lnTo>
                </a:path>
                <a:path w="2669540" h="7491730">
                  <a:moveTo>
                    <a:pt x="1105725" y="1935019"/>
                  </a:moveTo>
                  <a:lnTo>
                    <a:pt x="1105725" y="1904304"/>
                  </a:lnTo>
                </a:path>
                <a:path w="2669540" h="7491730">
                  <a:moveTo>
                    <a:pt x="1105725" y="1873590"/>
                  </a:moveTo>
                  <a:lnTo>
                    <a:pt x="1105725" y="1842875"/>
                  </a:lnTo>
                </a:path>
                <a:path w="2669540" h="7491730">
                  <a:moveTo>
                    <a:pt x="1105725" y="1812161"/>
                  </a:moveTo>
                  <a:lnTo>
                    <a:pt x="1105725" y="1781446"/>
                  </a:lnTo>
                </a:path>
                <a:path w="2669540" h="7491730">
                  <a:moveTo>
                    <a:pt x="1105725" y="1750731"/>
                  </a:moveTo>
                  <a:lnTo>
                    <a:pt x="1105725" y="1720017"/>
                  </a:lnTo>
                </a:path>
                <a:path w="2669540" h="7491730">
                  <a:moveTo>
                    <a:pt x="1105725" y="1686510"/>
                  </a:moveTo>
                  <a:lnTo>
                    <a:pt x="1105725" y="1655795"/>
                  </a:lnTo>
                </a:path>
                <a:path w="2669540" h="7491730">
                  <a:moveTo>
                    <a:pt x="1105725" y="1625081"/>
                  </a:moveTo>
                  <a:lnTo>
                    <a:pt x="1105725" y="1594366"/>
                  </a:lnTo>
                </a:path>
                <a:path w="2669540" h="7491730">
                  <a:moveTo>
                    <a:pt x="1105725" y="1563652"/>
                  </a:moveTo>
                  <a:lnTo>
                    <a:pt x="1105725" y="1532937"/>
                  </a:lnTo>
                </a:path>
                <a:path w="2669540" h="7491730">
                  <a:moveTo>
                    <a:pt x="1105725" y="1502222"/>
                  </a:moveTo>
                  <a:lnTo>
                    <a:pt x="1105725" y="1471508"/>
                  </a:lnTo>
                </a:path>
                <a:path w="2669540" h="7491730">
                  <a:moveTo>
                    <a:pt x="1105725" y="1440793"/>
                  </a:moveTo>
                  <a:lnTo>
                    <a:pt x="1105725" y="1407286"/>
                  </a:lnTo>
                </a:path>
                <a:path w="2669540" h="7491730">
                  <a:moveTo>
                    <a:pt x="1105725" y="1376572"/>
                  </a:moveTo>
                  <a:lnTo>
                    <a:pt x="1105725" y="1345857"/>
                  </a:lnTo>
                </a:path>
                <a:path w="2669540" h="7491730">
                  <a:moveTo>
                    <a:pt x="1105725" y="1315143"/>
                  </a:moveTo>
                  <a:lnTo>
                    <a:pt x="1105725" y="1295597"/>
                  </a:lnTo>
                </a:path>
                <a:path w="2669540" h="7491730">
                  <a:moveTo>
                    <a:pt x="1153193" y="6558962"/>
                  </a:moveTo>
                  <a:lnTo>
                    <a:pt x="1153193" y="6528247"/>
                  </a:lnTo>
                </a:path>
                <a:path w="2669540" h="7491730">
                  <a:moveTo>
                    <a:pt x="1153193" y="6497533"/>
                  </a:moveTo>
                  <a:lnTo>
                    <a:pt x="1153193" y="6466818"/>
                  </a:lnTo>
                </a:path>
                <a:path w="2669540" h="7491730">
                  <a:moveTo>
                    <a:pt x="1153193" y="6436104"/>
                  </a:moveTo>
                  <a:lnTo>
                    <a:pt x="1153193" y="6405389"/>
                  </a:lnTo>
                </a:path>
                <a:path w="2669540" h="7491730">
                  <a:moveTo>
                    <a:pt x="1153193" y="6374674"/>
                  </a:moveTo>
                  <a:lnTo>
                    <a:pt x="1153193" y="6343960"/>
                  </a:lnTo>
                </a:path>
                <a:path w="2669540" h="7491730">
                  <a:moveTo>
                    <a:pt x="1153193" y="6313245"/>
                  </a:moveTo>
                  <a:lnTo>
                    <a:pt x="1153193" y="6279738"/>
                  </a:lnTo>
                </a:path>
                <a:path w="2669540" h="7491730">
                  <a:moveTo>
                    <a:pt x="1153193" y="6249024"/>
                  </a:moveTo>
                  <a:lnTo>
                    <a:pt x="1153193" y="6218309"/>
                  </a:lnTo>
                </a:path>
                <a:path w="2669540" h="7491730">
                  <a:moveTo>
                    <a:pt x="1153193" y="6187595"/>
                  </a:moveTo>
                  <a:lnTo>
                    <a:pt x="1153193" y="6156880"/>
                  </a:lnTo>
                </a:path>
                <a:path w="2669540" h="7491730">
                  <a:moveTo>
                    <a:pt x="1153193" y="6126165"/>
                  </a:moveTo>
                  <a:lnTo>
                    <a:pt x="1153193" y="6095451"/>
                  </a:lnTo>
                </a:path>
                <a:path w="2669540" h="7491730">
                  <a:moveTo>
                    <a:pt x="1153193" y="6064736"/>
                  </a:moveTo>
                  <a:lnTo>
                    <a:pt x="1153193" y="6031229"/>
                  </a:lnTo>
                </a:path>
                <a:path w="2669540" h="7491730">
                  <a:moveTo>
                    <a:pt x="1153193" y="6000515"/>
                  </a:moveTo>
                  <a:lnTo>
                    <a:pt x="1153193" y="5969800"/>
                  </a:lnTo>
                </a:path>
                <a:path w="2669540" h="7491730">
                  <a:moveTo>
                    <a:pt x="1153193" y="5939086"/>
                  </a:moveTo>
                  <a:lnTo>
                    <a:pt x="1153193" y="5913955"/>
                  </a:lnTo>
                </a:path>
                <a:path w="2669540" h="7491730">
                  <a:moveTo>
                    <a:pt x="1153193" y="4202315"/>
                  </a:moveTo>
                  <a:lnTo>
                    <a:pt x="1153193" y="4193938"/>
                  </a:lnTo>
                </a:path>
                <a:path w="2669540" h="7491730">
                  <a:moveTo>
                    <a:pt x="1153193" y="1130855"/>
                  </a:moveTo>
                  <a:lnTo>
                    <a:pt x="1153193" y="1128063"/>
                  </a:lnTo>
                </a:path>
                <a:path w="2669540" h="7491730">
                  <a:moveTo>
                    <a:pt x="1153193" y="1097348"/>
                  </a:moveTo>
                  <a:lnTo>
                    <a:pt x="1153193" y="1066634"/>
                  </a:lnTo>
                </a:path>
                <a:path w="2669540" h="7491730">
                  <a:moveTo>
                    <a:pt x="1153193" y="1035919"/>
                  </a:moveTo>
                  <a:lnTo>
                    <a:pt x="1153193" y="1005204"/>
                  </a:lnTo>
                </a:path>
                <a:path w="2669540" h="7491730">
                  <a:moveTo>
                    <a:pt x="1153193" y="974490"/>
                  </a:moveTo>
                  <a:lnTo>
                    <a:pt x="1153193" y="943775"/>
                  </a:lnTo>
                </a:path>
                <a:path w="2669540" h="7491730">
                  <a:moveTo>
                    <a:pt x="1153193" y="913061"/>
                  </a:moveTo>
                  <a:lnTo>
                    <a:pt x="1153193" y="879554"/>
                  </a:lnTo>
                </a:path>
                <a:path w="2669540" h="7491730">
                  <a:moveTo>
                    <a:pt x="1153193" y="848839"/>
                  </a:moveTo>
                  <a:lnTo>
                    <a:pt x="1153193" y="818125"/>
                  </a:lnTo>
                </a:path>
                <a:path w="2669540" h="7491730">
                  <a:moveTo>
                    <a:pt x="1153193" y="787410"/>
                  </a:moveTo>
                  <a:lnTo>
                    <a:pt x="1153193" y="756695"/>
                  </a:lnTo>
                </a:path>
                <a:path w="2669540" h="7491730">
                  <a:moveTo>
                    <a:pt x="1153193" y="725981"/>
                  </a:moveTo>
                  <a:lnTo>
                    <a:pt x="1153193" y="695266"/>
                  </a:lnTo>
                </a:path>
                <a:path w="2669540" h="7491730">
                  <a:moveTo>
                    <a:pt x="1153193" y="664552"/>
                  </a:moveTo>
                  <a:lnTo>
                    <a:pt x="1153193" y="633837"/>
                  </a:lnTo>
                </a:path>
                <a:path w="2669540" h="7491730">
                  <a:moveTo>
                    <a:pt x="1153193" y="600330"/>
                  </a:moveTo>
                  <a:lnTo>
                    <a:pt x="1153193" y="569616"/>
                  </a:lnTo>
                </a:path>
                <a:path w="2669540" h="7491730">
                  <a:moveTo>
                    <a:pt x="1153193" y="538901"/>
                  </a:moveTo>
                  <a:lnTo>
                    <a:pt x="1153193" y="508186"/>
                  </a:lnTo>
                </a:path>
                <a:path w="2669540" h="7491730">
                  <a:moveTo>
                    <a:pt x="1153193" y="477472"/>
                  </a:moveTo>
                  <a:lnTo>
                    <a:pt x="1153193" y="446757"/>
                  </a:lnTo>
                </a:path>
                <a:path w="2669540" h="7491730">
                  <a:moveTo>
                    <a:pt x="1153193" y="416043"/>
                  </a:moveTo>
                  <a:lnTo>
                    <a:pt x="1153193" y="385328"/>
                  </a:lnTo>
                </a:path>
                <a:path w="2669540" h="7491730">
                  <a:moveTo>
                    <a:pt x="1153193" y="354613"/>
                  </a:moveTo>
                  <a:lnTo>
                    <a:pt x="1153193" y="321107"/>
                  </a:lnTo>
                </a:path>
                <a:path w="2669540" h="7491730">
                  <a:moveTo>
                    <a:pt x="1153193" y="290392"/>
                  </a:moveTo>
                  <a:lnTo>
                    <a:pt x="1153193" y="259677"/>
                  </a:lnTo>
                </a:path>
                <a:path w="2669540" h="7491730">
                  <a:moveTo>
                    <a:pt x="1153193" y="228963"/>
                  </a:moveTo>
                  <a:lnTo>
                    <a:pt x="1153193" y="198248"/>
                  </a:lnTo>
                </a:path>
                <a:path w="2669540" h="7491730">
                  <a:moveTo>
                    <a:pt x="1153193" y="167534"/>
                  </a:moveTo>
                  <a:lnTo>
                    <a:pt x="1153193" y="136819"/>
                  </a:lnTo>
                </a:path>
                <a:path w="2669540" h="7491730">
                  <a:moveTo>
                    <a:pt x="1153193" y="106104"/>
                  </a:moveTo>
                  <a:lnTo>
                    <a:pt x="1153193" y="72598"/>
                  </a:lnTo>
                </a:path>
                <a:path w="2669540" h="7491730">
                  <a:moveTo>
                    <a:pt x="1153193" y="41883"/>
                  </a:moveTo>
                  <a:lnTo>
                    <a:pt x="1153193" y="11168"/>
                  </a:lnTo>
                </a:path>
                <a:path w="2669540" h="7491730">
                  <a:moveTo>
                    <a:pt x="1153193" y="4065495"/>
                  </a:moveTo>
                  <a:lnTo>
                    <a:pt x="1153193" y="4045950"/>
                  </a:lnTo>
                </a:path>
                <a:path w="2669540" h="7491730">
                  <a:moveTo>
                    <a:pt x="1153193" y="2144437"/>
                  </a:moveTo>
                  <a:lnTo>
                    <a:pt x="1153193" y="2122099"/>
                  </a:lnTo>
                </a:path>
                <a:path w="2669540" h="7491730">
                  <a:moveTo>
                    <a:pt x="1153193" y="2091384"/>
                  </a:moveTo>
                  <a:lnTo>
                    <a:pt x="1153193" y="2060670"/>
                  </a:lnTo>
                </a:path>
                <a:path w="2669540" h="7491730">
                  <a:moveTo>
                    <a:pt x="1153193" y="2029955"/>
                  </a:moveTo>
                  <a:lnTo>
                    <a:pt x="1153193" y="1999241"/>
                  </a:lnTo>
                </a:path>
                <a:path w="2669540" h="7491730">
                  <a:moveTo>
                    <a:pt x="1153193" y="1965734"/>
                  </a:moveTo>
                  <a:lnTo>
                    <a:pt x="1153193" y="1935019"/>
                  </a:lnTo>
                </a:path>
                <a:path w="2669540" h="7491730">
                  <a:moveTo>
                    <a:pt x="1153193" y="1904304"/>
                  </a:moveTo>
                  <a:lnTo>
                    <a:pt x="1153193" y="1873590"/>
                  </a:lnTo>
                </a:path>
                <a:path w="2669540" h="7491730">
                  <a:moveTo>
                    <a:pt x="1153193" y="1842875"/>
                  </a:moveTo>
                  <a:lnTo>
                    <a:pt x="1153193" y="1812161"/>
                  </a:lnTo>
                </a:path>
                <a:path w="2669540" h="7491730">
                  <a:moveTo>
                    <a:pt x="1153193" y="1781446"/>
                  </a:moveTo>
                  <a:lnTo>
                    <a:pt x="1153193" y="1750731"/>
                  </a:lnTo>
                </a:path>
                <a:path w="2669540" h="7491730">
                  <a:moveTo>
                    <a:pt x="1153193" y="1720017"/>
                  </a:moveTo>
                  <a:lnTo>
                    <a:pt x="1153193" y="1686510"/>
                  </a:lnTo>
                </a:path>
                <a:path w="2669540" h="7491730">
                  <a:moveTo>
                    <a:pt x="1153193" y="1655795"/>
                  </a:moveTo>
                  <a:lnTo>
                    <a:pt x="1153193" y="1625081"/>
                  </a:lnTo>
                </a:path>
                <a:path w="2669540" h="7491730">
                  <a:moveTo>
                    <a:pt x="1153193" y="1594366"/>
                  </a:moveTo>
                  <a:lnTo>
                    <a:pt x="1153193" y="1563652"/>
                  </a:lnTo>
                </a:path>
                <a:path w="2669540" h="7491730">
                  <a:moveTo>
                    <a:pt x="1153193" y="1532937"/>
                  </a:moveTo>
                  <a:lnTo>
                    <a:pt x="1153193" y="1502222"/>
                  </a:lnTo>
                </a:path>
                <a:path w="2669540" h="7491730">
                  <a:moveTo>
                    <a:pt x="1153193" y="1471508"/>
                  </a:moveTo>
                  <a:lnTo>
                    <a:pt x="1153193" y="1440793"/>
                  </a:lnTo>
                </a:path>
                <a:path w="2669540" h="7491730">
                  <a:moveTo>
                    <a:pt x="1153193" y="1407286"/>
                  </a:moveTo>
                  <a:lnTo>
                    <a:pt x="1153193" y="1376572"/>
                  </a:lnTo>
                </a:path>
                <a:path w="2669540" h="7491730">
                  <a:moveTo>
                    <a:pt x="1153193" y="1345857"/>
                  </a:moveTo>
                  <a:lnTo>
                    <a:pt x="1153193" y="1315143"/>
                  </a:lnTo>
                </a:path>
                <a:path w="2669540" h="7491730">
                  <a:moveTo>
                    <a:pt x="1153193" y="1284428"/>
                  </a:moveTo>
                  <a:lnTo>
                    <a:pt x="1153193" y="1253713"/>
                  </a:lnTo>
                </a:path>
                <a:path w="2669540" h="7491730">
                  <a:moveTo>
                    <a:pt x="1153193" y="1222999"/>
                  </a:moveTo>
                  <a:lnTo>
                    <a:pt x="1153193" y="1192284"/>
                  </a:lnTo>
                </a:path>
                <a:path w="2669540" h="7491730">
                  <a:moveTo>
                    <a:pt x="1153193" y="1161570"/>
                  </a:moveTo>
                  <a:lnTo>
                    <a:pt x="1153193" y="1130855"/>
                  </a:lnTo>
                </a:path>
                <a:path w="2669540" h="7491730">
                  <a:moveTo>
                    <a:pt x="1153193" y="4015235"/>
                  </a:moveTo>
                  <a:lnTo>
                    <a:pt x="1153193" y="3984520"/>
                  </a:lnTo>
                </a:path>
                <a:path w="2669540" h="7491730">
                  <a:moveTo>
                    <a:pt x="1153193" y="3953806"/>
                  </a:moveTo>
                  <a:lnTo>
                    <a:pt x="1153193" y="3923091"/>
                  </a:lnTo>
                </a:path>
                <a:path w="2669540" h="7491730">
                  <a:moveTo>
                    <a:pt x="1153193" y="3892377"/>
                  </a:moveTo>
                  <a:lnTo>
                    <a:pt x="1153193" y="3858870"/>
                  </a:lnTo>
                </a:path>
                <a:path w="2669540" h="7491730">
                  <a:moveTo>
                    <a:pt x="1153193" y="3828155"/>
                  </a:moveTo>
                  <a:lnTo>
                    <a:pt x="1153193" y="3797441"/>
                  </a:lnTo>
                </a:path>
                <a:path w="2669540" h="7491730">
                  <a:moveTo>
                    <a:pt x="1153193" y="3766726"/>
                  </a:moveTo>
                  <a:lnTo>
                    <a:pt x="1153193" y="3736011"/>
                  </a:lnTo>
                </a:path>
                <a:path w="2669540" h="7491730">
                  <a:moveTo>
                    <a:pt x="1153193" y="3705297"/>
                  </a:moveTo>
                  <a:lnTo>
                    <a:pt x="1153193" y="3674582"/>
                  </a:lnTo>
                </a:path>
                <a:path w="2669540" h="7491730">
                  <a:moveTo>
                    <a:pt x="1153193" y="3643868"/>
                  </a:moveTo>
                  <a:lnTo>
                    <a:pt x="1153193" y="3613153"/>
                  </a:lnTo>
                </a:path>
                <a:path w="2669540" h="7491730">
                  <a:moveTo>
                    <a:pt x="1153193" y="3579646"/>
                  </a:moveTo>
                  <a:lnTo>
                    <a:pt x="1153193" y="3548931"/>
                  </a:lnTo>
                </a:path>
                <a:path w="2669540" h="7491730">
                  <a:moveTo>
                    <a:pt x="1153193" y="3518217"/>
                  </a:moveTo>
                  <a:lnTo>
                    <a:pt x="1153193" y="3487502"/>
                  </a:lnTo>
                </a:path>
                <a:path w="2669540" h="7491730">
                  <a:moveTo>
                    <a:pt x="1153193" y="3456788"/>
                  </a:moveTo>
                  <a:lnTo>
                    <a:pt x="1153193" y="3426073"/>
                  </a:lnTo>
                </a:path>
                <a:path w="2669540" h="7491730">
                  <a:moveTo>
                    <a:pt x="1153193" y="3395359"/>
                  </a:moveTo>
                  <a:lnTo>
                    <a:pt x="1153193" y="3364644"/>
                  </a:lnTo>
                </a:path>
                <a:path w="2669540" h="7491730">
                  <a:moveTo>
                    <a:pt x="1153193" y="3333929"/>
                  </a:moveTo>
                  <a:lnTo>
                    <a:pt x="1153193" y="3300422"/>
                  </a:lnTo>
                </a:path>
                <a:path w="2669540" h="7491730">
                  <a:moveTo>
                    <a:pt x="1153193" y="3269708"/>
                  </a:moveTo>
                  <a:lnTo>
                    <a:pt x="1153193" y="3238993"/>
                  </a:lnTo>
                </a:path>
                <a:path w="2669540" h="7491730">
                  <a:moveTo>
                    <a:pt x="1153193" y="3208279"/>
                  </a:moveTo>
                  <a:lnTo>
                    <a:pt x="1153193" y="3177564"/>
                  </a:lnTo>
                </a:path>
                <a:path w="2669540" h="7491730">
                  <a:moveTo>
                    <a:pt x="1153193" y="3146850"/>
                  </a:moveTo>
                  <a:lnTo>
                    <a:pt x="1153193" y="3116135"/>
                  </a:lnTo>
                </a:path>
                <a:path w="2669540" h="7491730">
                  <a:moveTo>
                    <a:pt x="1153193" y="3085420"/>
                  </a:moveTo>
                  <a:lnTo>
                    <a:pt x="1153193" y="3051913"/>
                  </a:lnTo>
                </a:path>
                <a:path w="2669540" h="7491730">
                  <a:moveTo>
                    <a:pt x="1153193" y="3021199"/>
                  </a:moveTo>
                  <a:lnTo>
                    <a:pt x="1153193" y="2990484"/>
                  </a:lnTo>
                </a:path>
                <a:path w="2669540" h="7491730">
                  <a:moveTo>
                    <a:pt x="1153193" y="2959770"/>
                  </a:moveTo>
                  <a:lnTo>
                    <a:pt x="1153193" y="2929055"/>
                  </a:lnTo>
                </a:path>
                <a:path w="2669540" h="7491730">
                  <a:moveTo>
                    <a:pt x="1153193" y="2898341"/>
                  </a:moveTo>
                  <a:lnTo>
                    <a:pt x="1153193" y="2867626"/>
                  </a:lnTo>
                </a:path>
                <a:path w="2669540" h="7491730">
                  <a:moveTo>
                    <a:pt x="1153193" y="2836911"/>
                  </a:moveTo>
                  <a:lnTo>
                    <a:pt x="1153193" y="2806197"/>
                  </a:lnTo>
                </a:path>
                <a:path w="2669540" h="7491730">
                  <a:moveTo>
                    <a:pt x="1153193" y="2772690"/>
                  </a:moveTo>
                  <a:lnTo>
                    <a:pt x="1153193" y="2741975"/>
                  </a:lnTo>
                </a:path>
                <a:path w="2669540" h="7491730">
                  <a:moveTo>
                    <a:pt x="1153193" y="2711261"/>
                  </a:moveTo>
                  <a:lnTo>
                    <a:pt x="1153193" y="2691715"/>
                  </a:lnTo>
                </a:path>
                <a:path w="2669540" h="7491730">
                  <a:moveTo>
                    <a:pt x="1197869" y="6589677"/>
                  </a:moveTo>
                  <a:lnTo>
                    <a:pt x="1197869" y="6558962"/>
                  </a:lnTo>
                </a:path>
                <a:path w="2669540" h="7491730">
                  <a:moveTo>
                    <a:pt x="1197869" y="6528247"/>
                  </a:moveTo>
                  <a:lnTo>
                    <a:pt x="1197869" y="6497533"/>
                  </a:lnTo>
                </a:path>
                <a:path w="2669540" h="7491730">
                  <a:moveTo>
                    <a:pt x="1197869" y="6466818"/>
                  </a:moveTo>
                  <a:lnTo>
                    <a:pt x="1197869" y="6436104"/>
                  </a:lnTo>
                </a:path>
                <a:path w="2669540" h="7491730">
                  <a:moveTo>
                    <a:pt x="1197869" y="6405389"/>
                  </a:moveTo>
                  <a:lnTo>
                    <a:pt x="1197869" y="6374674"/>
                  </a:lnTo>
                </a:path>
                <a:path w="2669540" h="7491730">
                  <a:moveTo>
                    <a:pt x="1197869" y="6343960"/>
                  </a:moveTo>
                  <a:lnTo>
                    <a:pt x="1197869" y="6313245"/>
                  </a:lnTo>
                </a:path>
                <a:path w="2669540" h="7491730">
                  <a:moveTo>
                    <a:pt x="1197869" y="6279738"/>
                  </a:moveTo>
                  <a:lnTo>
                    <a:pt x="1197869" y="6249024"/>
                  </a:lnTo>
                </a:path>
                <a:path w="2669540" h="7491730">
                  <a:moveTo>
                    <a:pt x="1197869" y="6218309"/>
                  </a:moveTo>
                  <a:lnTo>
                    <a:pt x="1197869" y="6187595"/>
                  </a:lnTo>
                </a:path>
                <a:path w="2669540" h="7491730">
                  <a:moveTo>
                    <a:pt x="1197869" y="6156880"/>
                  </a:moveTo>
                  <a:lnTo>
                    <a:pt x="1197869" y="6126165"/>
                  </a:lnTo>
                </a:path>
                <a:path w="2669540" h="7491730">
                  <a:moveTo>
                    <a:pt x="1197869" y="6095451"/>
                  </a:moveTo>
                  <a:lnTo>
                    <a:pt x="1197869" y="6064736"/>
                  </a:lnTo>
                </a:path>
                <a:path w="2669540" h="7491730">
                  <a:moveTo>
                    <a:pt x="1197869" y="6031229"/>
                  </a:moveTo>
                  <a:lnTo>
                    <a:pt x="1197869" y="6000515"/>
                  </a:lnTo>
                </a:path>
                <a:path w="2669540" h="7491730">
                  <a:moveTo>
                    <a:pt x="1197869" y="5969800"/>
                  </a:moveTo>
                  <a:lnTo>
                    <a:pt x="1197869" y="5939086"/>
                  </a:lnTo>
                </a:path>
                <a:path w="2669540" h="7491730">
                  <a:moveTo>
                    <a:pt x="1197869" y="5349924"/>
                  </a:moveTo>
                  <a:lnTo>
                    <a:pt x="1197869" y="5319209"/>
                  </a:lnTo>
                </a:path>
                <a:path w="2669540" h="7491730">
                  <a:moveTo>
                    <a:pt x="1197869" y="5288495"/>
                  </a:moveTo>
                  <a:lnTo>
                    <a:pt x="1197869" y="5257780"/>
                  </a:lnTo>
                </a:path>
                <a:path w="2669540" h="7491730">
                  <a:moveTo>
                    <a:pt x="1197869" y="5227065"/>
                  </a:moveTo>
                  <a:lnTo>
                    <a:pt x="1197869" y="5193559"/>
                  </a:lnTo>
                </a:path>
                <a:path w="2669540" h="7491730">
                  <a:moveTo>
                    <a:pt x="1197869" y="5162844"/>
                  </a:moveTo>
                  <a:lnTo>
                    <a:pt x="1197869" y="5132129"/>
                  </a:lnTo>
                </a:path>
                <a:path w="2669540" h="7491730">
                  <a:moveTo>
                    <a:pt x="1197869" y="5101415"/>
                  </a:moveTo>
                  <a:lnTo>
                    <a:pt x="1197869" y="5070700"/>
                  </a:lnTo>
                </a:path>
                <a:path w="2669540" h="7491730">
                  <a:moveTo>
                    <a:pt x="1197869" y="5039986"/>
                  </a:moveTo>
                  <a:lnTo>
                    <a:pt x="1197869" y="5009271"/>
                  </a:lnTo>
                </a:path>
                <a:path w="2669540" h="7491730">
                  <a:moveTo>
                    <a:pt x="1197869" y="4978556"/>
                  </a:moveTo>
                  <a:lnTo>
                    <a:pt x="1197869" y="4945050"/>
                  </a:lnTo>
                </a:path>
                <a:path w="2669540" h="7491730">
                  <a:moveTo>
                    <a:pt x="1197869" y="4914335"/>
                  </a:moveTo>
                  <a:lnTo>
                    <a:pt x="1197869" y="4883620"/>
                  </a:lnTo>
                </a:path>
                <a:path w="2669540" h="7491730">
                  <a:moveTo>
                    <a:pt x="1197869" y="4852906"/>
                  </a:moveTo>
                  <a:lnTo>
                    <a:pt x="1197869" y="4822191"/>
                  </a:lnTo>
                </a:path>
                <a:path w="2669540" h="7491730">
                  <a:moveTo>
                    <a:pt x="1197869" y="1128063"/>
                  </a:moveTo>
                  <a:lnTo>
                    <a:pt x="1197869" y="1097348"/>
                  </a:lnTo>
                </a:path>
                <a:path w="2669540" h="7491730">
                  <a:moveTo>
                    <a:pt x="1197869" y="1066634"/>
                  </a:moveTo>
                  <a:lnTo>
                    <a:pt x="1197869" y="1035919"/>
                  </a:lnTo>
                </a:path>
                <a:path w="2669540" h="7491730">
                  <a:moveTo>
                    <a:pt x="1197869" y="1005204"/>
                  </a:moveTo>
                  <a:lnTo>
                    <a:pt x="1197869" y="974490"/>
                  </a:lnTo>
                </a:path>
                <a:path w="2669540" h="7491730">
                  <a:moveTo>
                    <a:pt x="1197869" y="943775"/>
                  </a:moveTo>
                  <a:lnTo>
                    <a:pt x="1197869" y="913061"/>
                  </a:lnTo>
                </a:path>
                <a:path w="2669540" h="7491730">
                  <a:moveTo>
                    <a:pt x="1197869" y="879554"/>
                  </a:moveTo>
                  <a:lnTo>
                    <a:pt x="1197869" y="848839"/>
                  </a:lnTo>
                </a:path>
                <a:path w="2669540" h="7491730">
                  <a:moveTo>
                    <a:pt x="1197869" y="818125"/>
                  </a:moveTo>
                  <a:lnTo>
                    <a:pt x="1197869" y="787410"/>
                  </a:lnTo>
                </a:path>
                <a:path w="2669540" h="7491730">
                  <a:moveTo>
                    <a:pt x="1197869" y="756695"/>
                  </a:moveTo>
                  <a:lnTo>
                    <a:pt x="1197869" y="725981"/>
                  </a:lnTo>
                </a:path>
                <a:path w="2669540" h="7491730">
                  <a:moveTo>
                    <a:pt x="1197869" y="695266"/>
                  </a:moveTo>
                  <a:lnTo>
                    <a:pt x="1197869" y="664552"/>
                  </a:lnTo>
                </a:path>
                <a:path w="2669540" h="7491730">
                  <a:moveTo>
                    <a:pt x="1197869" y="633837"/>
                  </a:moveTo>
                  <a:lnTo>
                    <a:pt x="1197869" y="600330"/>
                  </a:lnTo>
                </a:path>
                <a:path w="2669540" h="7491730">
                  <a:moveTo>
                    <a:pt x="1197869" y="569616"/>
                  </a:moveTo>
                  <a:lnTo>
                    <a:pt x="1197869" y="538901"/>
                  </a:lnTo>
                </a:path>
                <a:path w="2669540" h="7491730">
                  <a:moveTo>
                    <a:pt x="1197869" y="508186"/>
                  </a:moveTo>
                  <a:lnTo>
                    <a:pt x="1197869" y="477472"/>
                  </a:lnTo>
                </a:path>
                <a:path w="2669540" h="7491730">
                  <a:moveTo>
                    <a:pt x="1197869" y="446757"/>
                  </a:moveTo>
                  <a:lnTo>
                    <a:pt x="1197869" y="416043"/>
                  </a:lnTo>
                </a:path>
                <a:path w="2669540" h="7491730">
                  <a:moveTo>
                    <a:pt x="1197869" y="385328"/>
                  </a:moveTo>
                  <a:lnTo>
                    <a:pt x="1197869" y="354613"/>
                  </a:lnTo>
                </a:path>
                <a:path w="2669540" h="7491730">
                  <a:moveTo>
                    <a:pt x="1197869" y="321107"/>
                  </a:moveTo>
                  <a:lnTo>
                    <a:pt x="1197869" y="290392"/>
                  </a:lnTo>
                </a:path>
                <a:path w="2669540" h="7491730">
                  <a:moveTo>
                    <a:pt x="1197869" y="259677"/>
                  </a:moveTo>
                  <a:lnTo>
                    <a:pt x="1197869" y="228963"/>
                  </a:lnTo>
                </a:path>
                <a:path w="2669540" h="7491730">
                  <a:moveTo>
                    <a:pt x="1197869" y="198248"/>
                  </a:moveTo>
                  <a:lnTo>
                    <a:pt x="1197869" y="167534"/>
                  </a:lnTo>
                </a:path>
                <a:path w="2669540" h="7491730">
                  <a:moveTo>
                    <a:pt x="1197869" y="136819"/>
                  </a:moveTo>
                  <a:lnTo>
                    <a:pt x="1197869" y="106104"/>
                  </a:lnTo>
                </a:path>
                <a:path w="2669540" h="7491730">
                  <a:moveTo>
                    <a:pt x="1197869" y="72598"/>
                  </a:moveTo>
                  <a:lnTo>
                    <a:pt x="1197869" y="41883"/>
                  </a:lnTo>
                </a:path>
                <a:path w="2669540" h="7491730">
                  <a:moveTo>
                    <a:pt x="1197869" y="11168"/>
                  </a:moveTo>
                  <a:lnTo>
                    <a:pt x="1197869" y="0"/>
                  </a:lnTo>
                </a:path>
                <a:path w="2669540" h="7491730">
                  <a:moveTo>
                    <a:pt x="1197869" y="4791477"/>
                  </a:moveTo>
                  <a:lnTo>
                    <a:pt x="1197869" y="4760762"/>
                  </a:lnTo>
                </a:path>
                <a:path w="2669540" h="7491730">
                  <a:moveTo>
                    <a:pt x="1197869" y="4730047"/>
                  </a:moveTo>
                  <a:lnTo>
                    <a:pt x="1197869" y="4699333"/>
                  </a:lnTo>
                </a:path>
                <a:path w="2669540" h="7491730">
                  <a:moveTo>
                    <a:pt x="1197869" y="4665826"/>
                  </a:moveTo>
                  <a:lnTo>
                    <a:pt x="1197869" y="4635111"/>
                  </a:lnTo>
                </a:path>
                <a:path w="2669540" h="7491730">
                  <a:moveTo>
                    <a:pt x="1197869" y="4604397"/>
                  </a:moveTo>
                  <a:lnTo>
                    <a:pt x="1197869" y="4573682"/>
                  </a:lnTo>
                </a:path>
                <a:path w="2669540" h="7491730">
                  <a:moveTo>
                    <a:pt x="1197869" y="2122099"/>
                  </a:moveTo>
                  <a:lnTo>
                    <a:pt x="1197869" y="2091384"/>
                  </a:lnTo>
                </a:path>
                <a:path w="2669540" h="7491730">
                  <a:moveTo>
                    <a:pt x="1197869" y="2060670"/>
                  </a:moveTo>
                  <a:lnTo>
                    <a:pt x="1197869" y="2029955"/>
                  </a:lnTo>
                </a:path>
                <a:path w="2669540" h="7491730">
                  <a:moveTo>
                    <a:pt x="1197869" y="1999241"/>
                  </a:moveTo>
                  <a:lnTo>
                    <a:pt x="1197869" y="1965734"/>
                  </a:lnTo>
                </a:path>
                <a:path w="2669540" h="7491730">
                  <a:moveTo>
                    <a:pt x="1197869" y="1935019"/>
                  </a:moveTo>
                  <a:lnTo>
                    <a:pt x="1197869" y="1904304"/>
                  </a:lnTo>
                </a:path>
                <a:path w="2669540" h="7491730">
                  <a:moveTo>
                    <a:pt x="1197869" y="1873590"/>
                  </a:moveTo>
                  <a:lnTo>
                    <a:pt x="1197869" y="1842875"/>
                  </a:lnTo>
                </a:path>
                <a:path w="2669540" h="7491730">
                  <a:moveTo>
                    <a:pt x="1197869" y="1812161"/>
                  </a:moveTo>
                  <a:lnTo>
                    <a:pt x="1197869" y="1781446"/>
                  </a:lnTo>
                </a:path>
                <a:path w="2669540" h="7491730">
                  <a:moveTo>
                    <a:pt x="1197869" y="1750731"/>
                  </a:moveTo>
                  <a:lnTo>
                    <a:pt x="1197869" y="1720017"/>
                  </a:lnTo>
                </a:path>
                <a:path w="2669540" h="7491730">
                  <a:moveTo>
                    <a:pt x="1197869" y="1686510"/>
                  </a:moveTo>
                  <a:lnTo>
                    <a:pt x="1197869" y="1655795"/>
                  </a:lnTo>
                </a:path>
                <a:path w="2669540" h="7491730">
                  <a:moveTo>
                    <a:pt x="1197869" y="1625081"/>
                  </a:moveTo>
                  <a:lnTo>
                    <a:pt x="1197869" y="1594366"/>
                  </a:lnTo>
                </a:path>
                <a:path w="2669540" h="7491730">
                  <a:moveTo>
                    <a:pt x="1197869" y="1563652"/>
                  </a:moveTo>
                  <a:lnTo>
                    <a:pt x="1197869" y="1532937"/>
                  </a:lnTo>
                </a:path>
                <a:path w="2669540" h="7491730">
                  <a:moveTo>
                    <a:pt x="1197869" y="1502222"/>
                  </a:moveTo>
                  <a:lnTo>
                    <a:pt x="1197869" y="1471508"/>
                  </a:lnTo>
                </a:path>
                <a:path w="2669540" h="7491730">
                  <a:moveTo>
                    <a:pt x="1197869" y="1440793"/>
                  </a:moveTo>
                  <a:lnTo>
                    <a:pt x="1197869" y="1407286"/>
                  </a:lnTo>
                </a:path>
                <a:path w="2669540" h="7491730">
                  <a:moveTo>
                    <a:pt x="1197869" y="1376572"/>
                  </a:moveTo>
                  <a:lnTo>
                    <a:pt x="1197869" y="1345857"/>
                  </a:lnTo>
                </a:path>
                <a:path w="2669540" h="7491730">
                  <a:moveTo>
                    <a:pt x="1197869" y="1315143"/>
                  </a:moveTo>
                  <a:lnTo>
                    <a:pt x="1197869" y="1284428"/>
                  </a:lnTo>
                </a:path>
                <a:path w="2669540" h="7491730">
                  <a:moveTo>
                    <a:pt x="1197869" y="1253713"/>
                  </a:moveTo>
                  <a:lnTo>
                    <a:pt x="1197869" y="1222999"/>
                  </a:lnTo>
                </a:path>
                <a:path w="2669540" h="7491730">
                  <a:moveTo>
                    <a:pt x="1197869" y="1192284"/>
                  </a:moveTo>
                  <a:lnTo>
                    <a:pt x="1197869" y="1161570"/>
                  </a:lnTo>
                </a:path>
                <a:path w="2669540" h="7491730">
                  <a:moveTo>
                    <a:pt x="1197869" y="4227445"/>
                  </a:moveTo>
                  <a:lnTo>
                    <a:pt x="1197869" y="4202315"/>
                  </a:lnTo>
                </a:path>
                <a:path w="2669540" h="7491730">
                  <a:moveTo>
                    <a:pt x="1197869" y="4029196"/>
                  </a:moveTo>
                  <a:lnTo>
                    <a:pt x="1197869" y="4015235"/>
                  </a:lnTo>
                </a:path>
                <a:path w="2669540" h="7491730">
                  <a:moveTo>
                    <a:pt x="1197869" y="3984520"/>
                  </a:moveTo>
                  <a:lnTo>
                    <a:pt x="1197869" y="3953806"/>
                  </a:lnTo>
                </a:path>
                <a:path w="2669540" h="7491730">
                  <a:moveTo>
                    <a:pt x="1197869" y="3923091"/>
                  </a:moveTo>
                  <a:lnTo>
                    <a:pt x="1197869" y="3892377"/>
                  </a:lnTo>
                </a:path>
                <a:path w="2669540" h="7491730">
                  <a:moveTo>
                    <a:pt x="1197869" y="3858870"/>
                  </a:moveTo>
                  <a:lnTo>
                    <a:pt x="1197869" y="3828155"/>
                  </a:lnTo>
                </a:path>
                <a:path w="2669540" h="7491730">
                  <a:moveTo>
                    <a:pt x="1197869" y="3797441"/>
                  </a:moveTo>
                  <a:lnTo>
                    <a:pt x="1197869" y="3766726"/>
                  </a:lnTo>
                </a:path>
                <a:path w="2669540" h="7491730">
                  <a:moveTo>
                    <a:pt x="1197869" y="3736011"/>
                  </a:moveTo>
                  <a:lnTo>
                    <a:pt x="1197869" y="3705297"/>
                  </a:lnTo>
                </a:path>
                <a:path w="2669540" h="7491730">
                  <a:moveTo>
                    <a:pt x="1197869" y="3674582"/>
                  </a:moveTo>
                  <a:lnTo>
                    <a:pt x="1197869" y="3643868"/>
                  </a:lnTo>
                </a:path>
                <a:path w="2669540" h="7491730">
                  <a:moveTo>
                    <a:pt x="1197869" y="3613153"/>
                  </a:moveTo>
                  <a:lnTo>
                    <a:pt x="1197869" y="3579646"/>
                  </a:lnTo>
                </a:path>
                <a:path w="2669540" h="7491730">
                  <a:moveTo>
                    <a:pt x="1197869" y="3548931"/>
                  </a:moveTo>
                  <a:lnTo>
                    <a:pt x="1197869" y="3518217"/>
                  </a:lnTo>
                </a:path>
                <a:path w="2669540" h="7491730">
                  <a:moveTo>
                    <a:pt x="1197869" y="3487502"/>
                  </a:moveTo>
                  <a:lnTo>
                    <a:pt x="1197869" y="3456788"/>
                  </a:lnTo>
                </a:path>
                <a:path w="2669540" h="7491730">
                  <a:moveTo>
                    <a:pt x="1197869" y="3426073"/>
                  </a:moveTo>
                  <a:lnTo>
                    <a:pt x="1197869" y="3395359"/>
                  </a:lnTo>
                </a:path>
                <a:path w="2669540" h="7491730">
                  <a:moveTo>
                    <a:pt x="1197869" y="3364644"/>
                  </a:moveTo>
                  <a:lnTo>
                    <a:pt x="1197869" y="3333929"/>
                  </a:lnTo>
                </a:path>
                <a:path w="2669540" h="7491730">
                  <a:moveTo>
                    <a:pt x="1197869" y="3300422"/>
                  </a:moveTo>
                  <a:lnTo>
                    <a:pt x="1197869" y="3269708"/>
                  </a:lnTo>
                </a:path>
                <a:path w="2669540" h="7491730">
                  <a:moveTo>
                    <a:pt x="1197869" y="3238993"/>
                  </a:moveTo>
                  <a:lnTo>
                    <a:pt x="1197869" y="3208279"/>
                  </a:lnTo>
                </a:path>
                <a:path w="2669540" h="7491730">
                  <a:moveTo>
                    <a:pt x="1197869" y="3177564"/>
                  </a:moveTo>
                  <a:lnTo>
                    <a:pt x="1197869" y="3146850"/>
                  </a:lnTo>
                </a:path>
                <a:path w="2669540" h="7491730">
                  <a:moveTo>
                    <a:pt x="1197869" y="3116135"/>
                  </a:moveTo>
                  <a:lnTo>
                    <a:pt x="1197869" y="3085420"/>
                  </a:lnTo>
                </a:path>
                <a:path w="2669540" h="7491730">
                  <a:moveTo>
                    <a:pt x="1197869" y="3051913"/>
                  </a:moveTo>
                  <a:lnTo>
                    <a:pt x="1197869" y="3021199"/>
                  </a:lnTo>
                </a:path>
                <a:path w="2669540" h="7491730">
                  <a:moveTo>
                    <a:pt x="1197869" y="2990484"/>
                  </a:moveTo>
                  <a:lnTo>
                    <a:pt x="1197869" y="2959770"/>
                  </a:lnTo>
                </a:path>
                <a:path w="2669540" h="7491730">
                  <a:moveTo>
                    <a:pt x="1197869" y="2929055"/>
                  </a:moveTo>
                  <a:lnTo>
                    <a:pt x="1197869" y="2898341"/>
                  </a:lnTo>
                </a:path>
                <a:path w="2669540" h="7491730">
                  <a:moveTo>
                    <a:pt x="1197869" y="2867626"/>
                  </a:moveTo>
                  <a:lnTo>
                    <a:pt x="1197869" y="2836911"/>
                  </a:lnTo>
                </a:path>
                <a:path w="2669540" h="7491730">
                  <a:moveTo>
                    <a:pt x="1197869" y="2806197"/>
                  </a:moveTo>
                  <a:lnTo>
                    <a:pt x="1197869" y="2772690"/>
                  </a:lnTo>
                </a:path>
                <a:path w="2669540" h="7491730">
                  <a:moveTo>
                    <a:pt x="1197869" y="2741975"/>
                  </a:moveTo>
                  <a:lnTo>
                    <a:pt x="1197869" y="2711261"/>
                  </a:lnTo>
                </a:path>
                <a:path w="2669540" h="7491730">
                  <a:moveTo>
                    <a:pt x="1197869" y="4045950"/>
                  </a:moveTo>
                  <a:lnTo>
                    <a:pt x="1197869" y="4029196"/>
                  </a:lnTo>
                </a:path>
                <a:path w="2669540" h="7491730">
                  <a:moveTo>
                    <a:pt x="1245337" y="6558962"/>
                  </a:moveTo>
                  <a:lnTo>
                    <a:pt x="1245337" y="6528247"/>
                  </a:lnTo>
                </a:path>
                <a:path w="2669540" h="7491730">
                  <a:moveTo>
                    <a:pt x="1245337" y="6497533"/>
                  </a:moveTo>
                  <a:lnTo>
                    <a:pt x="1245337" y="6466818"/>
                  </a:lnTo>
                </a:path>
                <a:path w="2669540" h="7491730">
                  <a:moveTo>
                    <a:pt x="1245337" y="6436104"/>
                  </a:moveTo>
                  <a:lnTo>
                    <a:pt x="1245337" y="6405389"/>
                  </a:lnTo>
                </a:path>
                <a:path w="2669540" h="7491730">
                  <a:moveTo>
                    <a:pt x="1245337" y="6374674"/>
                  </a:moveTo>
                  <a:lnTo>
                    <a:pt x="1245337" y="6343960"/>
                  </a:lnTo>
                </a:path>
                <a:path w="2669540" h="7491730">
                  <a:moveTo>
                    <a:pt x="1245337" y="6313245"/>
                  </a:moveTo>
                  <a:lnTo>
                    <a:pt x="1245337" y="6279738"/>
                  </a:lnTo>
                </a:path>
                <a:path w="2669540" h="7491730">
                  <a:moveTo>
                    <a:pt x="1245337" y="6249024"/>
                  </a:moveTo>
                  <a:lnTo>
                    <a:pt x="1245337" y="6218309"/>
                  </a:lnTo>
                </a:path>
                <a:path w="2669540" h="7491730">
                  <a:moveTo>
                    <a:pt x="1245337" y="6187595"/>
                  </a:moveTo>
                  <a:lnTo>
                    <a:pt x="1245337" y="6156880"/>
                  </a:lnTo>
                </a:path>
                <a:path w="2669540" h="7491730">
                  <a:moveTo>
                    <a:pt x="1245337" y="6126165"/>
                  </a:moveTo>
                  <a:lnTo>
                    <a:pt x="1245337" y="6095451"/>
                  </a:lnTo>
                </a:path>
                <a:path w="2669540" h="7491730">
                  <a:moveTo>
                    <a:pt x="1245337" y="6064736"/>
                  </a:moveTo>
                  <a:lnTo>
                    <a:pt x="1245337" y="6031229"/>
                  </a:lnTo>
                </a:path>
                <a:path w="2669540" h="7491730">
                  <a:moveTo>
                    <a:pt x="1245337" y="6000515"/>
                  </a:moveTo>
                  <a:lnTo>
                    <a:pt x="1245337" y="5969800"/>
                  </a:lnTo>
                </a:path>
                <a:path w="2669540" h="7491730">
                  <a:moveTo>
                    <a:pt x="1245337" y="5939086"/>
                  </a:moveTo>
                  <a:lnTo>
                    <a:pt x="1245337" y="5913955"/>
                  </a:lnTo>
                </a:path>
                <a:path w="2669540" h="7491730">
                  <a:moveTo>
                    <a:pt x="1245337" y="5366677"/>
                  </a:moveTo>
                  <a:lnTo>
                    <a:pt x="1245337" y="5349924"/>
                  </a:lnTo>
                </a:path>
                <a:path w="2669540" h="7491730">
                  <a:moveTo>
                    <a:pt x="1245337" y="5319209"/>
                  </a:moveTo>
                  <a:lnTo>
                    <a:pt x="1245337" y="5288495"/>
                  </a:lnTo>
                </a:path>
                <a:path w="2669540" h="7491730">
                  <a:moveTo>
                    <a:pt x="1245337" y="5257780"/>
                  </a:moveTo>
                  <a:lnTo>
                    <a:pt x="1245337" y="5227065"/>
                  </a:lnTo>
                </a:path>
                <a:path w="2669540" h="7491730">
                  <a:moveTo>
                    <a:pt x="1245337" y="5193559"/>
                  </a:moveTo>
                  <a:lnTo>
                    <a:pt x="1245337" y="5162844"/>
                  </a:lnTo>
                </a:path>
                <a:path w="2669540" h="7491730">
                  <a:moveTo>
                    <a:pt x="1245337" y="5132129"/>
                  </a:moveTo>
                  <a:lnTo>
                    <a:pt x="1245337" y="5101415"/>
                  </a:lnTo>
                </a:path>
                <a:path w="2669540" h="7491730">
                  <a:moveTo>
                    <a:pt x="1245337" y="5070700"/>
                  </a:moveTo>
                  <a:lnTo>
                    <a:pt x="1245337" y="5039986"/>
                  </a:lnTo>
                </a:path>
                <a:path w="2669540" h="7491730">
                  <a:moveTo>
                    <a:pt x="1245337" y="5009271"/>
                  </a:moveTo>
                  <a:lnTo>
                    <a:pt x="1245337" y="4978556"/>
                  </a:lnTo>
                </a:path>
                <a:path w="2669540" h="7491730">
                  <a:moveTo>
                    <a:pt x="1245337" y="4945050"/>
                  </a:moveTo>
                  <a:lnTo>
                    <a:pt x="1245337" y="4914335"/>
                  </a:lnTo>
                </a:path>
                <a:path w="2669540" h="7491730">
                  <a:moveTo>
                    <a:pt x="1245337" y="4883620"/>
                  </a:moveTo>
                  <a:lnTo>
                    <a:pt x="1245337" y="48529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16007889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16007889" y="2769897"/>
              <a:ext cx="0" cy="4811395"/>
            </a:xfrm>
            <a:custGeom>
              <a:avLst/>
              <a:gdLst/>
              <a:ahLst/>
              <a:cxnLst/>
              <a:rect l="l" t="t" r="r" b="b"/>
              <a:pathLst>
                <a:path h="4811395">
                  <a:moveTo>
                    <a:pt x="0" y="1119686"/>
                  </a:moveTo>
                  <a:lnTo>
                    <a:pt x="0" y="1116894"/>
                  </a:lnTo>
                </a:path>
                <a:path h="4811395">
                  <a:moveTo>
                    <a:pt x="0" y="1086179"/>
                  </a:moveTo>
                  <a:lnTo>
                    <a:pt x="0" y="1055465"/>
                  </a:lnTo>
                </a:path>
                <a:path h="4811395">
                  <a:moveTo>
                    <a:pt x="0" y="1024750"/>
                  </a:moveTo>
                  <a:lnTo>
                    <a:pt x="0" y="994036"/>
                  </a:lnTo>
                </a:path>
                <a:path h="4811395">
                  <a:moveTo>
                    <a:pt x="0" y="963321"/>
                  </a:moveTo>
                  <a:lnTo>
                    <a:pt x="0" y="932606"/>
                  </a:lnTo>
                </a:path>
                <a:path h="4811395">
                  <a:moveTo>
                    <a:pt x="0" y="901892"/>
                  </a:moveTo>
                  <a:lnTo>
                    <a:pt x="0" y="868385"/>
                  </a:lnTo>
                </a:path>
                <a:path h="4811395">
                  <a:moveTo>
                    <a:pt x="0" y="837670"/>
                  </a:moveTo>
                  <a:lnTo>
                    <a:pt x="0" y="806956"/>
                  </a:lnTo>
                </a:path>
                <a:path h="4811395">
                  <a:moveTo>
                    <a:pt x="0" y="776241"/>
                  </a:moveTo>
                  <a:lnTo>
                    <a:pt x="0" y="745527"/>
                  </a:lnTo>
                </a:path>
                <a:path h="4811395">
                  <a:moveTo>
                    <a:pt x="0" y="714812"/>
                  </a:moveTo>
                  <a:lnTo>
                    <a:pt x="0" y="684097"/>
                  </a:lnTo>
                </a:path>
                <a:path h="4811395">
                  <a:moveTo>
                    <a:pt x="0" y="653383"/>
                  </a:moveTo>
                  <a:lnTo>
                    <a:pt x="0" y="622668"/>
                  </a:lnTo>
                </a:path>
                <a:path h="4811395">
                  <a:moveTo>
                    <a:pt x="0" y="589161"/>
                  </a:moveTo>
                  <a:lnTo>
                    <a:pt x="0" y="558447"/>
                  </a:lnTo>
                </a:path>
                <a:path h="4811395">
                  <a:moveTo>
                    <a:pt x="0" y="527732"/>
                  </a:moveTo>
                  <a:lnTo>
                    <a:pt x="0" y="497018"/>
                  </a:lnTo>
                </a:path>
                <a:path h="4811395">
                  <a:moveTo>
                    <a:pt x="0" y="466303"/>
                  </a:moveTo>
                  <a:lnTo>
                    <a:pt x="0" y="435588"/>
                  </a:lnTo>
                </a:path>
                <a:path h="4811395">
                  <a:moveTo>
                    <a:pt x="0" y="404874"/>
                  </a:moveTo>
                  <a:lnTo>
                    <a:pt x="0" y="374159"/>
                  </a:lnTo>
                </a:path>
                <a:path h="4811395">
                  <a:moveTo>
                    <a:pt x="0" y="343445"/>
                  </a:moveTo>
                  <a:lnTo>
                    <a:pt x="0" y="309938"/>
                  </a:lnTo>
                </a:path>
                <a:path h="4811395">
                  <a:moveTo>
                    <a:pt x="0" y="279223"/>
                  </a:moveTo>
                  <a:lnTo>
                    <a:pt x="0" y="248509"/>
                  </a:lnTo>
                </a:path>
                <a:path h="4811395">
                  <a:moveTo>
                    <a:pt x="0" y="217794"/>
                  </a:moveTo>
                  <a:lnTo>
                    <a:pt x="0" y="187079"/>
                  </a:lnTo>
                </a:path>
                <a:path h="4811395">
                  <a:moveTo>
                    <a:pt x="0" y="156365"/>
                  </a:moveTo>
                  <a:lnTo>
                    <a:pt x="0" y="125650"/>
                  </a:lnTo>
                </a:path>
                <a:path h="4811395">
                  <a:moveTo>
                    <a:pt x="0" y="94936"/>
                  </a:moveTo>
                  <a:lnTo>
                    <a:pt x="0" y="61429"/>
                  </a:lnTo>
                </a:path>
                <a:path h="4811395">
                  <a:moveTo>
                    <a:pt x="0" y="30714"/>
                  </a:moveTo>
                  <a:lnTo>
                    <a:pt x="0" y="0"/>
                  </a:lnTo>
                </a:path>
                <a:path h="4811395">
                  <a:moveTo>
                    <a:pt x="0" y="4811022"/>
                  </a:moveTo>
                  <a:lnTo>
                    <a:pt x="0" y="4780308"/>
                  </a:lnTo>
                </a:path>
                <a:path h="4811395">
                  <a:moveTo>
                    <a:pt x="0" y="4749593"/>
                  </a:moveTo>
                  <a:lnTo>
                    <a:pt x="0" y="4718878"/>
                  </a:lnTo>
                </a:path>
                <a:path h="4811395">
                  <a:moveTo>
                    <a:pt x="0" y="4688164"/>
                  </a:moveTo>
                  <a:lnTo>
                    <a:pt x="0" y="4654657"/>
                  </a:lnTo>
                </a:path>
                <a:path h="4811395">
                  <a:moveTo>
                    <a:pt x="0" y="4623942"/>
                  </a:moveTo>
                  <a:lnTo>
                    <a:pt x="0" y="4593228"/>
                  </a:lnTo>
                </a:path>
                <a:path h="4811395">
                  <a:moveTo>
                    <a:pt x="0" y="4562513"/>
                  </a:moveTo>
                  <a:lnTo>
                    <a:pt x="0" y="4531799"/>
                  </a:lnTo>
                </a:path>
                <a:path h="4811395">
                  <a:moveTo>
                    <a:pt x="0" y="4501084"/>
                  </a:moveTo>
                  <a:lnTo>
                    <a:pt x="0" y="4470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16007889" y="72095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16007889" y="2758729"/>
              <a:ext cx="92710" cy="6590030"/>
            </a:xfrm>
            <a:custGeom>
              <a:avLst/>
              <a:gdLst/>
              <a:ahLst/>
              <a:cxnLst/>
              <a:rect l="l" t="t" r="r" b="b"/>
              <a:pathLst>
                <a:path w="92709" h="6590030">
                  <a:moveTo>
                    <a:pt x="0" y="2144437"/>
                  </a:moveTo>
                  <a:lnTo>
                    <a:pt x="0" y="2122099"/>
                  </a:lnTo>
                </a:path>
                <a:path w="92709" h="6590030">
                  <a:moveTo>
                    <a:pt x="0" y="2091384"/>
                  </a:moveTo>
                  <a:lnTo>
                    <a:pt x="0" y="2060670"/>
                  </a:lnTo>
                </a:path>
                <a:path w="92709" h="6590030">
                  <a:moveTo>
                    <a:pt x="0" y="2029955"/>
                  </a:moveTo>
                  <a:lnTo>
                    <a:pt x="0" y="1999241"/>
                  </a:lnTo>
                </a:path>
                <a:path w="92709" h="6590030">
                  <a:moveTo>
                    <a:pt x="0" y="1965734"/>
                  </a:moveTo>
                  <a:lnTo>
                    <a:pt x="0" y="1935019"/>
                  </a:lnTo>
                </a:path>
                <a:path w="92709" h="6590030">
                  <a:moveTo>
                    <a:pt x="0" y="1904304"/>
                  </a:moveTo>
                  <a:lnTo>
                    <a:pt x="0" y="1873590"/>
                  </a:lnTo>
                </a:path>
                <a:path w="92709" h="6590030">
                  <a:moveTo>
                    <a:pt x="0" y="1842875"/>
                  </a:moveTo>
                  <a:lnTo>
                    <a:pt x="0" y="1812161"/>
                  </a:lnTo>
                </a:path>
                <a:path w="92709" h="6590030">
                  <a:moveTo>
                    <a:pt x="0" y="1781446"/>
                  </a:moveTo>
                  <a:lnTo>
                    <a:pt x="0" y="1750731"/>
                  </a:lnTo>
                </a:path>
                <a:path w="92709" h="6590030">
                  <a:moveTo>
                    <a:pt x="0" y="1720017"/>
                  </a:moveTo>
                  <a:lnTo>
                    <a:pt x="0" y="1686510"/>
                  </a:lnTo>
                </a:path>
                <a:path w="92709" h="6590030">
                  <a:moveTo>
                    <a:pt x="0" y="1655795"/>
                  </a:moveTo>
                  <a:lnTo>
                    <a:pt x="0" y="1625081"/>
                  </a:lnTo>
                </a:path>
                <a:path w="92709" h="6590030">
                  <a:moveTo>
                    <a:pt x="0" y="1594366"/>
                  </a:moveTo>
                  <a:lnTo>
                    <a:pt x="0" y="1563652"/>
                  </a:lnTo>
                </a:path>
                <a:path w="92709" h="6590030">
                  <a:moveTo>
                    <a:pt x="0" y="1532937"/>
                  </a:moveTo>
                  <a:lnTo>
                    <a:pt x="0" y="1502222"/>
                  </a:lnTo>
                </a:path>
                <a:path w="92709" h="6590030">
                  <a:moveTo>
                    <a:pt x="0" y="1471508"/>
                  </a:moveTo>
                  <a:lnTo>
                    <a:pt x="0" y="1440793"/>
                  </a:lnTo>
                </a:path>
                <a:path w="92709" h="6590030">
                  <a:moveTo>
                    <a:pt x="0" y="1407286"/>
                  </a:moveTo>
                  <a:lnTo>
                    <a:pt x="0" y="1376572"/>
                  </a:lnTo>
                </a:path>
                <a:path w="92709" h="6590030">
                  <a:moveTo>
                    <a:pt x="0" y="1345857"/>
                  </a:moveTo>
                  <a:lnTo>
                    <a:pt x="0" y="1315143"/>
                  </a:lnTo>
                </a:path>
                <a:path w="92709" h="6590030">
                  <a:moveTo>
                    <a:pt x="0" y="1284428"/>
                  </a:moveTo>
                  <a:lnTo>
                    <a:pt x="0" y="1253713"/>
                  </a:lnTo>
                </a:path>
                <a:path w="92709" h="6590030">
                  <a:moveTo>
                    <a:pt x="0" y="1222999"/>
                  </a:moveTo>
                  <a:lnTo>
                    <a:pt x="0" y="1192284"/>
                  </a:lnTo>
                </a:path>
                <a:path w="92709" h="6590030">
                  <a:moveTo>
                    <a:pt x="0" y="1161570"/>
                  </a:moveTo>
                  <a:lnTo>
                    <a:pt x="0" y="1130855"/>
                  </a:lnTo>
                </a:path>
                <a:path w="92709" h="6590030">
                  <a:moveTo>
                    <a:pt x="0" y="4202315"/>
                  </a:moveTo>
                  <a:lnTo>
                    <a:pt x="0" y="4193938"/>
                  </a:lnTo>
                </a:path>
                <a:path w="92709" h="6590030">
                  <a:moveTo>
                    <a:pt x="0" y="4015235"/>
                  </a:moveTo>
                  <a:lnTo>
                    <a:pt x="0" y="3984520"/>
                  </a:lnTo>
                </a:path>
                <a:path w="92709" h="6590030">
                  <a:moveTo>
                    <a:pt x="0" y="3953806"/>
                  </a:moveTo>
                  <a:lnTo>
                    <a:pt x="0" y="3923091"/>
                  </a:lnTo>
                </a:path>
                <a:path w="92709" h="6590030">
                  <a:moveTo>
                    <a:pt x="0" y="3892377"/>
                  </a:moveTo>
                  <a:lnTo>
                    <a:pt x="0" y="3858870"/>
                  </a:lnTo>
                </a:path>
                <a:path w="92709" h="6590030">
                  <a:moveTo>
                    <a:pt x="0" y="3828155"/>
                  </a:moveTo>
                  <a:lnTo>
                    <a:pt x="0" y="3797441"/>
                  </a:lnTo>
                </a:path>
                <a:path w="92709" h="6590030">
                  <a:moveTo>
                    <a:pt x="0" y="3766726"/>
                  </a:moveTo>
                  <a:lnTo>
                    <a:pt x="0" y="3736011"/>
                  </a:lnTo>
                </a:path>
                <a:path w="92709" h="6590030">
                  <a:moveTo>
                    <a:pt x="0" y="3705297"/>
                  </a:moveTo>
                  <a:lnTo>
                    <a:pt x="0" y="3674582"/>
                  </a:lnTo>
                </a:path>
                <a:path w="92709" h="6590030">
                  <a:moveTo>
                    <a:pt x="0" y="3643868"/>
                  </a:moveTo>
                  <a:lnTo>
                    <a:pt x="0" y="3613153"/>
                  </a:lnTo>
                </a:path>
                <a:path w="92709" h="6590030">
                  <a:moveTo>
                    <a:pt x="0" y="3579646"/>
                  </a:moveTo>
                  <a:lnTo>
                    <a:pt x="0" y="3548931"/>
                  </a:lnTo>
                </a:path>
                <a:path w="92709" h="6590030">
                  <a:moveTo>
                    <a:pt x="0" y="3518217"/>
                  </a:moveTo>
                  <a:lnTo>
                    <a:pt x="0" y="3487502"/>
                  </a:lnTo>
                </a:path>
                <a:path w="92709" h="6590030">
                  <a:moveTo>
                    <a:pt x="0" y="3456788"/>
                  </a:moveTo>
                  <a:lnTo>
                    <a:pt x="0" y="3426073"/>
                  </a:lnTo>
                </a:path>
                <a:path w="92709" h="6590030">
                  <a:moveTo>
                    <a:pt x="0" y="3395359"/>
                  </a:moveTo>
                  <a:lnTo>
                    <a:pt x="0" y="3364644"/>
                  </a:lnTo>
                </a:path>
                <a:path w="92709" h="6590030">
                  <a:moveTo>
                    <a:pt x="0" y="3333929"/>
                  </a:moveTo>
                  <a:lnTo>
                    <a:pt x="0" y="3300422"/>
                  </a:lnTo>
                </a:path>
                <a:path w="92709" h="6590030">
                  <a:moveTo>
                    <a:pt x="0" y="3269708"/>
                  </a:moveTo>
                  <a:lnTo>
                    <a:pt x="0" y="3238993"/>
                  </a:lnTo>
                </a:path>
                <a:path w="92709" h="6590030">
                  <a:moveTo>
                    <a:pt x="0" y="3208279"/>
                  </a:moveTo>
                  <a:lnTo>
                    <a:pt x="0" y="3177564"/>
                  </a:lnTo>
                </a:path>
                <a:path w="92709" h="6590030">
                  <a:moveTo>
                    <a:pt x="0" y="3146850"/>
                  </a:moveTo>
                  <a:lnTo>
                    <a:pt x="0" y="3116135"/>
                  </a:lnTo>
                </a:path>
                <a:path w="92709" h="6590030">
                  <a:moveTo>
                    <a:pt x="0" y="3085420"/>
                  </a:moveTo>
                  <a:lnTo>
                    <a:pt x="0" y="3051913"/>
                  </a:lnTo>
                </a:path>
                <a:path w="92709" h="6590030">
                  <a:moveTo>
                    <a:pt x="0" y="3021199"/>
                  </a:moveTo>
                  <a:lnTo>
                    <a:pt x="0" y="2990484"/>
                  </a:lnTo>
                </a:path>
                <a:path w="92709" h="6590030">
                  <a:moveTo>
                    <a:pt x="0" y="2959770"/>
                  </a:moveTo>
                  <a:lnTo>
                    <a:pt x="0" y="2929055"/>
                  </a:lnTo>
                </a:path>
                <a:path w="92709" h="6590030">
                  <a:moveTo>
                    <a:pt x="0" y="2898341"/>
                  </a:moveTo>
                  <a:lnTo>
                    <a:pt x="0" y="2867626"/>
                  </a:lnTo>
                </a:path>
                <a:path w="92709" h="6590030">
                  <a:moveTo>
                    <a:pt x="0" y="2836911"/>
                  </a:moveTo>
                  <a:lnTo>
                    <a:pt x="0" y="2806197"/>
                  </a:lnTo>
                </a:path>
                <a:path w="92709" h="6590030">
                  <a:moveTo>
                    <a:pt x="0" y="2772690"/>
                  </a:moveTo>
                  <a:lnTo>
                    <a:pt x="0" y="2741975"/>
                  </a:lnTo>
                </a:path>
                <a:path w="92709" h="6590030">
                  <a:moveTo>
                    <a:pt x="0" y="2711261"/>
                  </a:moveTo>
                  <a:lnTo>
                    <a:pt x="0" y="2691715"/>
                  </a:lnTo>
                </a:path>
                <a:path w="92709" h="6590030">
                  <a:moveTo>
                    <a:pt x="0" y="4065495"/>
                  </a:moveTo>
                  <a:lnTo>
                    <a:pt x="0" y="4045950"/>
                  </a:lnTo>
                </a:path>
                <a:path w="92709" h="6590030">
                  <a:moveTo>
                    <a:pt x="47468" y="6589677"/>
                  </a:moveTo>
                  <a:lnTo>
                    <a:pt x="47468" y="6558962"/>
                  </a:lnTo>
                </a:path>
                <a:path w="92709" h="6590030">
                  <a:moveTo>
                    <a:pt x="47468" y="6528247"/>
                  </a:moveTo>
                  <a:lnTo>
                    <a:pt x="47468" y="6497533"/>
                  </a:lnTo>
                </a:path>
                <a:path w="92709" h="6590030">
                  <a:moveTo>
                    <a:pt x="47468" y="6466818"/>
                  </a:moveTo>
                  <a:lnTo>
                    <a:pt x="47468" y="6436104"/>
                  </a:lnTo>
                </a:path>
                <a:path w="92709" h="6590030">
                  <a:moveTo>
                    <a:pt x="47468" y="6405389"/>
                  </a:moveTo>
                  <a:lnTo>
                    <a:pt x="47468" y="6374674"/>
                  </a:lnTo>
                </a:path>
                <a:path w="92709" h="6590030">
                  <a:moveTo>
                    <a:pt x="47468" y="6343960"/>
                  </a:moveTo>
                  <a:lnTo>
                    <a:pt x="47468" y="6313245"/>
                  </a:lnTo>
                </a:path>
                <a:path w="92709" h="6590030">
                  <a:moveTo>
                    <a:pt x="47468" y="6279738"/>
                  </a:moveTo>
                  <a:lnTo>
                    <a:pt x="47468" y="6249024"/>
                  </a:lnTo>
                </a:path>
                <a:path w="92709" h="6590030">
                  <a:moveTo>
                    <a:pt x="47468" y="6218309"/>
                  </a:moveTo>
                  <a:lnTo>
                    <a:pt x="47468" y="6187595"/>
                  </a:lnTo>
                </a:path>
                <a:path w="92709" h="6590030">
                  <a:moveTo>
                    <a:pt x="47468" y="6156880"/>
                  </a:moveTo>
                  <a:lnTo>
                    <a:pt x="47468" y="6126165"/>
                  </a:lnTo>
                </a:path>
                <a:path w="92709" h="6590030">
                  <a:moveTo>
                    <a:pt x="47468" y="6095451"/>
                  </a:moveTo>
                  <a:lnTo>
                    <a:pt x="47468" y="6064736"/>
                  </a:lnTo>
                </a:path>
                <a:path w="92709" h="6590030">
                  <a:moveTo>
                    <a:pt x="47468" y="6031229"/>
                  </a:moveTo>
                  <a:lnTo>
                    <a:pt x="47468" y="6000515"/>
                  </a:lnTo>
                </a:path>
                <a:path w="92709" h="6590030">
                  <a:moveTo>
                    <a:pt x="47468" y="5969800"/>
                  </a:moveTo>
                  <a:lnTo>
                    <a:pt x="47468" y="5939086"/>
                  </a:lnTo>
                </a:path>
                <a:path w="92709" h="6590030">
                  <a:moveTo>
                    <a:pt x="47468" y="5349924"/>
                  </a:moveTo>
                  <a:lnTo>
                    <a:pt x="47468" y="5319209"/>
                  </a:lnTo>
                </a:path>
                <a:path w="92709" h="6590030">
                  <a:moveTo>
                    <a:pt x="47468" y="5288495"/>
                  </a:moveTo>
                  <a:lnTo>
                    <a:pt x="47468" y="5257780"/>
                  </a:lnTo>
                </a:path>
                <a:path w="92709" h="6590030">
                  <a:moveTo>
                    <a:pt x="47468" y="5227065"/>
                  </a:moveTo>
                  <a:lnTo>
                    <a:pt x="47468" y="5193559"/>
                  </a:lnTo>
                </a:path>
                <a:path w="92709" h="6590030">
                  <a:moveTo>
                    <a:pt x="47468" y="5162844"/>
                  </a:moveTo>
                  <a:lnTo>
                    <a:pt x="47468" y="5132129"/>
                  </a:lnTo>
                </a:path>
                <a:path w="92709" h="6590030">
                  <a:moveTo>
                    <a:pt x="47468" y="5101415"/>
                  </a:moveTo>
                  <a:lnTo>
                    <a:pt x="47468" y="5070700"/>
                  </a:lnTo>
                </a:path>
                <a:path w="92709" h="6590030">
                  <a:moveTo>
                    <a:pt x="47468" y="5039986"/>
                  </a:moveTo>
                  <a:lnTo>
                    <a:pt x="47468" y="5009271"/>
                  </a:lnTo>
                </a:path>
                <a:path w="92709" h="6590030">
                  <a:moveTo>
                    <a:pt x="47468" y="4978556"/>
                  </a:moveTo>
                  <a:lnTo>
                    <a:pt x="47468" y="4945050"/>
                  </a:lnTo>
                </a:path>
                <a:path w="92709" h="6590030">
                  <a:moveTo>
                    <a:pt x="47468" y="4914335"/>
                  </a:moveTo>
                  <a:lnTo>
                    <a:pt x="47468" y="4883620"/>
                  </a:lnTo>
                </a:path>
                <a:path w="92709" h="6590030">
                  <a:moveTo>
                    <a:pt x="47468" y="4852906"/>
                  </a:moveTo>
                  <a:lnTo>
                    <a:pt x="47468" y="4822191"/>
                  </a:lnTo>
                </a:path>
                <a:path w="92709" h="6590030">
                  <a:moveTo>
                    <a:pt x="47468" y="1128063"/>
                  </a:moveTo>
                  <a:lnTo>
                    <a:pt x="47468" y="1097348"/>
                  </a:lnTo>
                </a:path>
                <a:path w="92709" h="6590030">
                  <a:moveTo>
                    <a:pt x="47468" y="1066634"/>
                  </a:moveTo>
                  <a:lnTo>
                    <a:pt x="47468" y="1035919"/>
                  </a:lnTo>
                </a:path>
                <a:path w="92709" h="6590030">
                  <a:moveTo>
                    <a:pt x="47468" y="1005204"/>
                  </a:moveTo>
                  <a:lnTo>
                    <a:pt x="47468" y="974490"/>
                  </a:lnTo>
                </a:path>
                <a:path w="92709" h="6590030">
                  <a:moveTo>
                    <a:pt x="47468" y="943775"/>
                  </a:moveTo>
                  <a:lnTo>
                    <a:pt x="47468" y="913061"/>
                  </a:lnTo>
                </a:path>
                <a:path w="92709" h="6590030">
                  <a:moveTo>
                    <a:pt x="47468" y="879554"/>
                  </a:moveTo>
                  <a:lnTo>
                    <a:pt x="47468" y="848839"/>
                  </a:lnTo>
                </a:path>
                <a:path w="92709" h="6590030">
                  <a:moveTo>
                    <a:pt x="47468" y="818125"/>
                  </a:moveTo>
                  <a:lnTo>
                    <a:pt x="47468" y="787410"/>
                  </a:lnTo>
                </a:path>
                <a:path w="92709" h="6590030">
                  <a:moveTo>
                    <a:pt x="47468" y="756695"/>
                  </a:moveTo>
                  <a:lnTo>
                    <a:pt x="47468" y="725981"/>
                  </a:lnTo>
                </a:path>
                <a:path w="92709" h="6590030">
                  <a:moveTo>
                    <a:pt x="47468" y="695266"/>
                  </a:moveTo>
                  <a:lnTo>
                    <a:pt x="47468" y="664552"/>
                  </a:lnTo>
                </a:path>
                <a:path w="92709" h="6590030">
                  <a:moveTo>
                    <a:pt x="47468" y="633837"/>
                  </a:moveTo>
                  <a:lnTo>
                    <a:pt x="47468" y="600330"/>
                  </a:lnTo>
                </a:path>
                <a:path w="92709" h="6590030">
                  <a:moveTo>
                    <a:pt x="47468" y="569616"/>
                  </a:moveTo>
                  <a:lnTo>
                    <a:pt x="47468" y="538901"/>
                  </a:lnTo>
                </a:path>
                <a:path w="92709" h="6590030">
                  <a:moveTo>
                    <a:pt x="47468" y="508186"/>
                  </a:moveTo>
                  <a:lnTo>
                    <a:pt x="47468" y="477472"/>
                  </a:lnTo>
                </a:path>
                <a:path w="92709" h="6590030">
                  <a:moveTo>
                    <a:pt x="47468" y="446757"/>
                  </a:moveTo>
                  <a:lnTo>
                    <a:pt x="47468" y="416043"/>
                  </a:lnTo>
                </a:path>
                <a:path w="92709" h="6590030">
                  <a:moveTo>
                    <a:pt x="47468" y="385328"/>
                  </a:moveTo>
                  <a:lnTo>
                    <a:pt x="47468" y="354613"/>
                  </a:lnTo>
                </a:path>
                <a:path w="92709" h="6590030">
                  <a:moveTo>
                    <a:pt x="47468" y="321107"/>
                  </a:moveTo>
                  <a:lnTo>
                    <a:pt x="47468" y="290392"/>
                  </a:lnTo>
                </a:path>
                <a:path w="92709" h="6590030">
                  <a:moveTo>
                    <a:pt x="47468" y="259677"/>
                  </a:moveTo>
                  <a:lnTo>
                    <a:pt x="47468" y="228963"/>
                  </a:lnTo>
                </a:path>
                <a:path w="92709" h="6590030">
                  <a:moveTo>
                    <a:pt x="47468" y="198248"/>
                  </a:moveTo>
                  <a:lnTo>
                    <a:pt x="47468" y="167534"/>
                  </a:lnTo>
                </a:path>
                <a:path w="92709" h="6590030">
                  <a:moveTo>
                    <a:pt x="47468" y="136819"/>
                  </a:moveTo>
                  <a:lnTo>
                    <a:pt x="47468" y="106104"/>
                  </a:lnTo>
                </a:path>
                <a:path w="92709" h="6590030">
                  <a:moveTo>
                    <a:pt x="47468" y="72598"/>
                  </a:moveTo>
                  <a:lnTo>
                    <a:pt x="47468" y="41883"/>
                  </a:lnTo>
                </a:path>
                <a:path w="92709" h="6590030">
                  <a:moveTo>
                    <a:pt x="47468" y="11168"/>
                  </a:moveTo>
                  <a:lnTo>
                    <a:pt x="47468" y="0"/>
                  </a:lnTo>
                </a:path>
                <a:path w="92709" h="6590030">
                  <a:moveTo>
                    <a:pt x="47468" y="4791477"/>
                  </a:moveTo>
                  <a:lnTo>
                    <a:pt x="47468" y="4760762"/>
                  </a:lnTo>
                </a:path>
                <a:path w="92709" h="6590030">
                  <a:moveTo>
                    <a:pt x="47468" y="4730047"/>
                  </a:moveTo>
                  <a:lnTo>
                    <a:pt x="47468" y="4699333"/>
                  </a:lnTo>
                </a:path>
                <a:path w="92709" h="6590030">
                  <a:moveTo>
                    <a:pt x="47468" y="4665826"/>
                  </a:moveTo>
                  <a:lnTo>
                    <a:pt x="47468" y="4635111"/>
                  </a:lnTo>
                </a:path>
                <a:path w="92709" h="6590030">
                  <a:moveTo>
                    <a:pt x="47468" y="4604397"/>
                  </a:moveTo>
                  <a:lnTo>
                    <a:pt x="47468" y="4573682"/>
                  </a:lnTo>
                </a:path>
                <a:path w="92709" h="6590030">
                  <a:moveTo>
                    <a:pt x="47468" y="4542968"/>
                  </a:moveTo>
                  <a:lnTo>
                    <a:pt x="47468" y="4512253"/>
                  </a:lnTo>
                </a:path>
                <a:path w="92709" h="6590030">
                  <a:moveTo>
                    <a:pt x="47468" y="4481538"/>
                  </a:moveTo>
                  <a:lnTo>
                    <a:pt x="47468" y="4450824"/>
                  </a:lnTo>
                </a:path>
                <a:path w="92709" h="6590030">
                  <a:moveTo>
                    <a:pt x="47468" y="4420109"/>
                  </a:moveTo>
                  <a:lnTo>
                    <a:pt x="47468" y="4414525"/>
                  </a:lnTo>
                </a:path>
                <a:path w="92709" h="6590030">
                  <a:moveTo>
                    <a:pt x="47468" y="2122099"/>
                  </a:moveTo>
                  <a:lnTo>
                    <a:pt x="47468" y="2091384"/>
                  </a:lnTo>
                </a:path>
                <a:path w="92709" h="6590030">
                  <a:moveTo>
                    <a:pt x="47468" y="2060670"/>
                  </a:moveTo>
                  <a:lnTo>
                    <a:pt x="47468" y="2029955"/>
                  </a:lnTo>
                </a:path>
                <a:path w="92709" h="6590030">
                  <a:moveTo>
                    <a:pt x="47468" y="1999241"/>
                  </a:moveTo>
                  <a:lnTo>
                    <a:pt x="47468" y="1965734"/>
                  </a:lnTo>
                </a:path>
                <a:path w="92709" h="6590030">
                  <a:moveTo>
                    <a:pt x="47468" y="1935019"/>
                  </a:moveTo>
                  <a:lnTo>
                    <a:pt x="47468" y="1904304"/>
                  </a:lnTo>
                </a:path>
                <a:path w="92709" h="6590030">
                  <a:moveTo>
                    <a:pt x="47468" y="1873590"/>
                  </a:moveTo>
                  <a:lnTo>
                    <a:pt x="47468" y="1842875"/>
                  </a:lnTo>
                </a:path>
                <a:path w="92709" h="6590030">
                  <a:moveTo>
                    <a:pt x="47468" y="1812161"/>
                  </a:moveTo>
                  <a:lnTo>
                    <a:pt x="47468" y="1781446"/>
                  </a:lnTo>
                </a:path>
                <a:path w="92709" h="6590030">
                  <a:moveTo>
                    <a:pt x="47468" y="1750731"/>
                  </a:moveTo>
                  <a:lnTo>
                    <a:pt x="47468" y="1720017"/>
                  </a:lnTo>
                </a:path>
                <a:path w="92709" h="6590030">
                  <a:moveTo>
                    <a:pt x="47468" y="1686510"/>
                  </a:moveTo>
                  <a:lnTo>
                    <a:pt x="47468" y="1655795"/>
                  </a:lnTo>
                </a:path>
                <a:path w="92709" h="6590030">
                  <a:moveTo>
                    <a:pt x="47468" y="1625081"/>
                  </a:moveTo>
                  <a:lnTo>
                    <a:pt x="47468" y="1594366"/>
                  </a:lnTo>
                </a:path>
                <a:path w="92709" h="6590030">
                  <a:moveTo>
                    <a:pt x="47468" y="1563652"/>
                  </a:moveTo>
                  <a:lnTo>
                    <a:pt x="47468" y="1532937"/>
                  </a:lnTo>
                </a:path>
                <a:path w="92709" h="6590030">
                  <a:moveTo>
                    <a:pt x="47468" y="1502222"/>
                  </a:moveTo>
                  <a:lnTo>
                    <a:pt x="47468" y="1471508"/>
                  </a:lnTo>
                </a:path>
                <a:path w="92709" h="6590030">
                  <a:moveTo>
                    <a:pt x="47468" y="1440793"/>
                  </a:moveTo>
                  <a:lnTo>
                    <a:pt x="47468" y="1407286"/>
                  </a:lnTo>
                </a:path>
                <a:path w="92709" h="6590030">
                  <a:moveTo>
                    <a:pt x="47468" y="1376572"/>
                  </a:moveTo>
                  <a:lnTo>
                    <a:pt x="47468" y="1345857"/>
                  </a:lnTo>
                </a:path>
                <a:path w="92709" h="6590030">
                  <a:moveTo>
                    <a:pt x="47468" y="1315143"/>
                  </a:moveTo>
                  <a:lnTo>
                    <a:pt x="47468" y="1284428"/>
                  </a:lnTo>
                </a:path>
                <a:path w="92709" h="6590030">
                  <a:moveTo>
                    <a:pt x="47468" y="1253713"/>
                  </a:moveTo>
                  <a:lnTo>
                    <a:pt x="47468" y="1222999"/>
                  </a:lnTo>
                </a:path>
                <a:path w="92709" h="6590030">
                  <a:moveTo>
                    <a:pt x="47468" y="1192284"/>
                  </a:moveTo>
                  <a:lnTo>
                    <a:pt x="47468" y="1161570"/>
                  </a:lnTo>
                </a:path>
                <a:path w="92709" h="6590030">
                  <a:moveTo>
                    <a:pt x="47468" y="4227445"/>
                  </a:moveTo>
                  <a:lnTo>
                    <a:pt x="47468" y="4202315"/>
                  </a:lnTo>
                </a:path>
                <a:path w="92709" h="6590030">
                  <a:moveTo>
                    <a:pt x="47468" y="4029196"/>
                  </a:moveTo>
                  <a:lnTo>
                    <a:pt x="47468" y="4015235"/>
                  </a:lnTo>
                </a:path>
                <a:path w="92709" h="6590030">
                  <a:moveTo>
                    <a:pt x="47468" y="3984520"/>
                  </a:moveTo>
                  <a:lnTo>
                    <a:pt x="47468" y="3953806"/>
                  </a:lnTo>
                </a:path>
                <a:path w="92709" h="6590030">
                  <a:moveTo>
                    <a:pt x="47468" y="3923091"/>
                  </a:moveTo>
                  <a:lnTo>
                    <a:pt x="47468" y="3892377"/>
                  </a:lnTo>
                </a:path>
                <a:path w="92709" h="6590030">
                  <a:moveTo>
                    <a:pt x="47468" y="3858870"/>
                  </a:moveTo>
                  <a:lnTo>
                    <a:pt x="47468" y="3828155"/>
                  </a:lnTo>
                </a:path>
                <a:path w="92709" h="6590030">
                  <a:moveTo>
                    <a:pt x="47468" y="3797441"/>
                  </a:moveTo>
                  <a:lnTo>
                    <a:pt x="47468" y="3766726"/>
                  </a:lnTo>
                </a:path>
                <a:path w="92709" h="6590030">
                  <a:moveTo>
                    <a:pt x="47468" y="3736011"/>
                  </a:moveTo>
                  <a:lnTo>
                    <a:pt x="47468" y="3705297"/>
                  </a:lnTo>
                </a:path>
                <a:path w="92709" h="6590030">
                  <a:moveTo>
                    <a:pt x="47468" y="3674582"/>
                  </a:moveTo>
                  <a:lnTo>
                    <a:pt x="47468" y="3643868"/>
                  </a:lnTo>
                </a:path>
                <a:path w="92709" h="6590030">
                  <a:moveTo>
                    <a:pt x="47468" y="3613153"/>
                  </a:moveTo>
                  <a:lnTo>
                    <a:pt x="47468" y="3579646"/>
                  </a:lnTo>
                </a:path>
                <a:path w="92709" h="6590030">
                  <a:moveTo>
                    <a:pt x="47468" y="3548931"/>
                  </a:moveTo>
                  <a:lnTo>
                    <a:pt x="47468" y="3518217"/>
                  </a:lnTo>
                </a:path>
                <a:path w="92709" h="6590030">
                  <a:moveTo>
                    <a:pt x="47468" y="3487502"/>
                  </a:moveTo>
                  <a:lnTo>
                    <a:pt x="47468" y="3456788"/>
                  </a:lnTo>
                </a:path>
                <a:path w="92709" h="6590030">
                  <a:moveTo>
                    <a:pt x="47468" y="3426073"/>
                  </a:moveTo>
                  <a:lnTo>
                    <a:pt x="47468" y="3395359"/>
                  </a:lnTo>
                </a:path>
                <a:path w="92709" h="6590030">
                  <a:moveTo>
                    <a:pt x="47468" y="3364644"/>
                  </a:moveTo>
                  <a:lnTo>
                    <a:pt x="47468" y="3333929"/>
                  </a:lnTo>
                </a:path>
                <a:path w="92709" h="6590030">
                  <a:moveTo>
                    <a:pt x="47468" y="3300422"/>
                  </a:moveTo>
                  <a:lnTo>
                    <a:pt x="47468" y="3269708"/>
                  </a:lnTo>
                </a:path>
                <a:path w="92709" h="6590030">
                  <a:moveTo>
                    <a:pt x="47468" y="3238993"/>
                  </a:moveTo>
                  <a:lnTo>
                    <a:pt x="47468" y="3208279"/>
                  </a:lnTo>
                </a:path>
                <a:path w="92709" h="6590030">
                  <a:moveTo>
                    <a:pt x="47468" y="3177564"/>
                  </a:moveTo>
                  <a:lnTo>
                    <a:pt x="47468" y="3146850"/>
                  </a:lnTo>
                </a:path>
                <a:path w="92709" h="6590030">
                  <a:moveTo>
                    <a:pt x="47468" y="3116135"/>
                  </a:moveTo>
                  <a:lnTo>
                    <a:pt x="47468" y="3085420"/>
                  </a:lnTo>
                </a:path>
                <a:path w="92709" h="6590030">
                  <a:moveTo>
                    <a:pt x="47468" y="3051913"/>
                  </a:moveTo>
                  <a:lnTo>
                    <a:pt x="47468" y="3021199"/>
                  </a:lnTo>
                </a:path>
                <a:path w="92709" h="6590030">
                  <a:moveTo>
                    <a:pt x="47468" y="2990484"/>
                  </a:moveTo>
                  <a:lnTo>
                    <a:pt x="47468" y="2959770"/>
                  </a:lnTo>
                </a:path>
                <a:path w="92709" h="6590030">
                  <a:moveTo>
                    <a:pt x="47468" y="2929055"/>
                  </a:moveTo>
                  <a:lnTo>
                    <a:pt x="47468" y="2898341"/>
                  </a:lnTo>
                </a:path>
                <a:path w="92709" h="6590030">
                  <a:moveTo>
                    <a:pt x="47468" y="2867626"/>
                  </a:moveTo>
                  <a:lnTo>
                    <a:pt x="47468" y="2836911"/>
                  </a:lnTo>
                </a:path>
                <a:path w="92709" h="6590030">
                  <a:moveTo>
                    <a:pt x="47468" y="2806197"/>
                  </a:moveTo>
                  <a:lnTo>
                    <a:pt x="47468" y="2772690"/>
                  </a:lnTo>
                </a:path>
                <a:path w="92709" h="6590030">
                  <a:moveTo>
                    <a:pt x="47468" y="2741975"/>
                  </a:moveTo>
                  <a:lnTo>
                    <a:pt x="47468" y="2711261"/>
                  </a:lnTo>
                </a:path>
                <a:path w="92709" h="6590030">
                  <a:moveTo>
                    <a:pt x="47468" y="4045950"/>
                  </a:moveTo>
                  <a:lnTo>
                    <a:pt x="47468" y="4029196"/>
                  </a:lnTo>
                </a:path>
                <a:path w="92709" h="659003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659003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659003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659003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659003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659003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659003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659003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659003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659003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6590030">
                  <a:moveTo>
                    <a:pt x="92143" y="5939086"/>
                  </a:moveTo>
                  <a:lnTo>
                    <a:pt x="92143" y="5913955"/>
                  </a:lnTo>
                </a:path>
                <a:path w="92709" h="6590030">
                  <a:moveTo>
                    <a:pt x="92143" y="5366677"/>
                  </a:moveTo>
                  <a:lnTo>
                    <a:pt x="92143" y="5349924"/>
                  </a:lnTo>
                </a:path>
                <a:path w="92709" h="6590030">
                  <a:moveTo>
                    <a:pt x="92143" y="5319209"/>
                  </a:moveTo>
                  <a:lnTo>
                    <a:pt x="92143" y="5288495"/>
                  </a:lnTo>
                </a:path>
                <a:path w="92709" h="6590030">
                  <a:moveTo>
                    <a:pt x="92143" y="5257780"/>
                  </a:moveTo>
                  <a:lnTo>
                    <a:pt x="92143" y="5227065"/>
                  </a:lnTo>
                </a:path>
                <a:path w="92709" h="6590030">
                  <a:moveTo>
                    <a:pt x="92143" y="5193559"/>
                  </a:moveTo>
                  <a:lnTo>
                    <a:pt x="92143" y="5162844"/>
                  </a:lnTo>
                </a:path>
                <a:path w="92709" h="6590030">
                  <a:moveTo>
                    <a:pt x="92143" y="5132129"/>
                  </a:moveTo>
                  <a:lnTo>
                    <a:pt x="92143" y="5101415"/>
                  </a:lnTo>
                </a:path>
                <a:path w="92709" h="6590030">
                  <a:moveTo>
                    <a:pt x="92143" y="5070700"/>
                  </a:moveTo>
                  <a:lnTo>
                    <a:pt x="92143" y="5039986"/>
                  </a:lnTo>
                </a:path>
                <a:path w="92709" h="6590030">
                  <a:moveTo>
                    <a:pt x="92143" y="5009271"/>
                  </a:moveTo>
                  <a:lnTo>
                    <a:pt x="92143" y="4978556"/>
                  </a:lnTo>
                </a:path>
                <a:path w="92709" h="6590030">
                  <a:moveTo>
                    <a:pt x="92143" y="4945050"/>
                  </a:moveTo>
                  <a:lnTo>
                    <a:pt x="92143" y="4914335"/>
                  </a:lnTo>
                </a:path>
                <a:path w="92709" h="6590030">
                  <a:moveTo>
                    <a:pt x="92143" y="4883620"/>
                  </a:moveTo>
                  <a:lnTo>
                    <a:pt x="92143" y="48529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16100032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16100032" y="2758729"/>
              <a:ext cx="95250" cy="6590030"/>
            </a:xfrm>
            <a:custGeom>
              <a:avLst/>
              <a:gdLst/>
              <a:ahLst/>
              <a:cxnLst/>
              <a:rect l="l" t="t" r="r" b="b"/>
              <a:pathLst>
                <a:path w="95250" h="6590030">
                  <a:moveTo>
                    <a:pt x="0" y="1130855"/>
                  </a:moveTo>
                  <a:lnTo>
                    <a:pt x="0" y="1128063"/>
                  </a:lnTo>
                </a:path>
                <a:path w="95250" h="6590030">
                  <a:moveTo>
                    <a:pt x="0" y="1097348"/>
                  </a:moveTo>
                  <a:lnTo>
                    <a:pt x="0" y="1066634"/>
                  </a:lnTo>
                </a:path>
                <a:path w="95250" h="6590030">
                  <a:moveTo>
                    <a:pt x="0" y="1035919"/>
                  </a:moveTo>
                  <a:lnTo>
                    <a:pt x="0" y="1005204"/>
                  </a:lnTo>
                </a:path>
                <a:path w="95250" h="6590030">
                  <a:moveTo>
                    <a:pt x="0" y="974490"/>
                  </a:moveTo>
                  <a:lnTo>
                    <a:pt x="0" y="943775"/>
                  </a:lnTo>
                </a:path>
                <a:path w="95250" h="6590030">
                  <a:moveTo>
                    <a:pt x="0" y="913061"/>
                  </a:moveTo>
                  <a:lnTo>
                    <a:pt x="0" y="879554"/>
                  </a:lnTo>
                </a:path>
                <a:path w="95250" h="6590030">
                  <a:moveTo>
                    <a:pt x="0" y="848839"/>
                  </a:moveTo>
                  <a:lnTo>
                    <a:pt x="0" y="818125"/>
                  </a:lnTo>
                </a:path>
                <a:path w="95250" h="6590030">
                  <a:moveTo>
                    <a:pt x="0" y="787410"/>
                  </a:moveTo>
                  <a:lnTo>
                    <a:pt x="0" y="756695"/>
                  </a:lnTo>
                </a:path>
                <a:path w="95250" h="6590030">
                  <a:moveTo>
                    <a:pt x="0" y="725981"/>
                  </a:moveTo>
                  <a:lnTo>
                    <a:pt x="0" y="695266"/>
                  </a:lnTo>
                </a:path>
                <a:path w="95250" h="6590030">
                  <a:moveTo>
                    <a:pt x="0" y="664552"/>
                  </a:moveTo>
                  <a:lnTo>
                    <a:pt x="0" y="633837"/>
                  </a:lnTo>
                </a:path>
                <a:path w="95250" h="6590030">
                  <a:moveTo>
                    <a:pt x="0" y="600330"/>
                  </a:moveTo>
                  <a:lnTo>
                    <a:pt x="0" y="569616"/>
                  </a:lnTo>
                </a:path>
                <a:path w="95250" h="6590030">
                  <a:moveTo>
                    <a:pt x="0" y="538901"/>
                  </a:moveTo>
                  <a:lnTo>
                    <a:pt x="0" y="508186"/>
                  </a:lnTo>
                </a:path>
                <a:path w="95250" h="6590030">
                  <a:moveTo>
                    <a:pt x="0" y="477472"/>
                  </a:moveTo>
                  <a:lnTo>
                    <a:pt x="0" y="446757"/>
                  </a:lnTo>
                </a:path>
                <a:path w="95250" h="6590030">
                  <a:moveTo>
                    <a:pt x="0" y="416043"/>
                  </a:moveTo>
                  <a:lnTo>
                    <a:pt x="0" y="385328"/>
                  </a:lnTo>
                </a:path>
                <a:path w="95250" h="6590030">
                  <a:moveTo>
                    <a:pt x="0" y="354613"/>
                  </a:moveTo>
                  <a:lnTo>
                    <a:pt x="0" y="321107"/>
                  </a:lnTo>
                </a:path>
                <a:path w="95250" h="6590030">
                  <a:moveTo>
                    <a:pt x="0" y="290392"/>
                  </a:moveTo>
                  <a:lnTo>
                    <a:pt x="0" y="259677"/>
                  </a:lnTo>
                </a:path>
                <a:path w="95250" h="6590030">
                  <a:moveTo>
                    <a:pt x="0" y="228963"/>
                  </a:moveTo>
                  <a:lnTo>
                    <a:pt x="0" y="198248"/>
                  </a:lnTo>
                </a:path>
                <a:path w="95250" h="6590030">
                  <a:moveTo>
                    <a:pt x="0" y="167534"/>
                  </a:moveTo>
                  <a:lnTo>
                    <a:pt x="0" y="136819"/>
                  </a:lnTo>
                </a:path>
                <a:path w="95250" h="6590030">
                  <a:moveTo>
                    <a:pt x="0" y="106104"/>
                  </a:moveTo>
                  <a:lnTo>
                    <a:pt x="0" y="72598"/>
                  </a:lnTo>
                </a:path>
                <a:path w="95250" h="6590030">
                  <a:moveTo>
                    <a:pt x="0" y="41883"/>
                  </a:moveTo>
                  <a:lnTo>
                    <a:pt x="0" y="11168"/>
                  </a:lnTo>
                </a:path>
                <a:path w="95250" h="6590030">
                  <a:moveTo>
                    <a:pt x="0" y="4822191"/>
                  </a:moveTo>
                  <a:lnTo>
                    <a:pt x="0" y="4791477"/>
                  </a:lnTo>
                </a:path>
                <a:path w="95250" h="6590030">
                  <a:moveTo>
                    <a:pt x="0" y="4760762"/>
                  </a:moveTo>
                  <a:lnTo>
                    <a:pt x="0" y="4730047"/>
                  </a:lnTo>
                </a:path>
                <a:path w="95250" h="6590030">
                  <a:moveTo>
                    <a:pt x="0" y="4699333"/>
                  </a:moveTo>
                  <a:lnTo>
                    <a:pt x="0" y="4665826"/>
                  </a:lnTo>
                </a:path>
                <a:path w="95250" h="6590030">
                  <a:moveTo>
                    <a:pt x="0" y="4635111"/>
                  </a:moveTo>
                  <a:lnTo>
                    <a:pt x="0" y="4604397"/>
                  </a:lnTo>
                </a:path>
                <a:path w="95250" h="6590030">
                  <a:moveTo>
                    <a:pt x="0" y="4573682"/>
                  </a:moveTo>
                  <a:lnTo>
                    <a:pt x="0" y="4542968"/>
                  </a:lnTo>
                </a:path>
                <a:path w="95250" h="6590030">
                  <a:moveTo>
                    <a:pt x="0" y="4512253"/>
                  </a:moveTo>
                  <a:lnTo>
                    <a:pt x="0" y="4481538"/>
                  </a:lnTo>
                </a:path>
                <a:path w="95250" h="6590030">
                  <a:moveTo>
                    <a:pt x="0" y="4450824"/>
                  </a:moveTo>
                  <a:lnTo>
                    <a:pt x="0" y="4420109"/>
                  </a:lnTo>
                </a:path>
                <a:path w="95250" h="6590030">
                  <a:moveTo>
                    <a:pt x="0" y="2144437"/>
                  </a:moveTo>
                  <a:lnTo>
                    <a:pt x="0" y="2122099"/>
                  </a:lnTo>
                </a:path>
                <a:path w="95250" h="6590030">
                  <a:moveTo>
                    <a:pt x="0" y="2091384"/>
                  </a:moveTo>
                  <a:lnTo>
                    <a:pt x="0" y="2060670"/>
                  </a:lnTo>
                </a:path>
                <a:path w="95250" h="6590030">
                  <a:moveTo>
                    <a:pt x="0" y="2029955"/>
                  </a:moveTo>
                  <a:lnTo>
                    <a:pt x="0" y="1999241"/>
                  </a:lnTo>
                </a:path>
                <a:path w="95250" h="6590030">
                  <a:moveTo>
                    <a:pt x="0" y="1965734"/>
                  </a:moveTo>
                  <a:lnTo>
                    <a:pt x="0" y="1935019"/>
                  </a:lnTo>
                </a:path>
                <a:path w="95250" h="6590030">
                  <a:moveTo>
                    <a:pt x="0" y="1904304"/>
                  </a:moveTo>
                  <a:lnTo>
                    <a:pt x="0" y="1873590"/>
                  </a:lnTo>
                </a:path>
                <a:path w="95250" h="6590030">
                  <a:moveTo>
                    <a:pt x="0" y="1842875"/>
                  </a:moveTo>
                  <a:lnTo>
                    <a:pt x="0" y="1812161"/>
                  </a:lnTo>
                </a:path>
                <a:path w="95250" h="6590030">
                  <a:moveTo>
                    <a:pt x="0" y="1781446"/>
                  </a:moveTo>
                  <a:lnTo>
                    <a:pt x="0" y="1750731"/>
                  </a:lnTo>
                </a:path>
                <a:path w="95250" h="6590030">
                  <a:moveTo>
                    <a:pt x="0" y="1720017"/>
                  </a:moveTo>
                  <a:lnTo>
                    <a:pt x="0" y="1686510"/>
                  </a:lnTo>
                </a:path>
                <a:path w="95250" h="6590030">
                  <a:moveTo>
                    <a:pt x="0" y="1655795"/>
                  </a:moveTo>
                  <a:lnTo>
                    <a:pt x="0" y="1625081"/>
                  </a:lnTo>
                </a:path>
                <a:path w="95250" h="6590030">
                  <a:moveTo>
                    <a:pt x="0" y="1594366"/>
                  </a:moveTo>
                  <a:lnTo>
                    <a:pt x="0" y="1563652"/>
                  </a:lnTo>
                </a:path>
                <a:path w="95250" h="6590030">
                  <a:moveTo>
                    <a:pt x="0" y="1532937"/>
                  </a:moveTo>
                  <a:lnTo>
                    <a:pt x="0" y="1502222"/>
                  </a:lnTo>
                </a:path>
                <a:path w="95250" h="6590030">
                  <a:moveTo>
                    <a:pt x="0" y="1471508"/>
                  </a:moveTo>
                  <a:lnTo>
                    <a:pt x="0" y="1440793"/>
                  </a:lnTo>
                </a:path>
                <a:path w="95250" h="6590030">
                  <a:moveTo>
                    <a:pt x="0" y="1407286"/>
                  </a:moveTo>
                  <a:lnTo>
                    <a:pt x="0" y="1376572"/>
                  </a:lnTo>
                </a:path>
                <a:path w="95250" h="6590030">
                  <a:moveTo>
                    <a:pt x="0" y="1345857"/>
                  </a:moveTo>
                  <a:lnTo>
                    <a:pt x="0" y="1315143"/>
                  </a:lnTo>
                </a:path>
                <a:path w="95250" h="6590030">
                  <a:moveTo>
                    <a:pt x="0" y="1284428"/>
                  </a:moveTo>
                  <a:lnTo>
                    <a:pt x="0" y="1253713"/>
                  </a:lnTo>
                </a:path>
                <a:path w="95250" h="6590030">
                  <a:moveTo>
                    <a:pt x="0" y="1222999"/>
                  </a:moveTo>
                  <a:lnTo>
                    <a:pt x="0" y="1192284"/>
                  </a:lnTo>
                </a:path>
                <a:path w="95250" h="6590030">
                  <a:moveTo>
                    <a:pt x="0" y="1161570"/>
                  </a:moveTo>
                  <a:lnTo>
                    <a:pt x="0" y="1130855"/>
                  </a:lnTo>
                </a:path>
                <a:path w="95250" h="6590030">
                  <a:moveTo>
                    <a:pt x="0" y="4202315"/>
                  </a:moveTo>
                  <a:lnTo>
                    <a:pt x="0" y="4193938"/>
                  </a:lnTo>
                </a:path>
                <a:path w="95250" h="6590030">
                  <a:moveTo>
                    <a:pt x="0" y="4015235"/>
                  </a:moveTo>
                  <a:lnTo>
                    <a:pt x="0" y="3984520"/>
                  </a:lnTo>
                </a:path>
                <a:path w="95250" h="6590030">
                  <a:moveTo>
                    <a:pt x="0" y="3953806"/>
                  </a:moveTo>
                  <a:lnTo>
                    <a:pt x="0" y="3923091"/>
                  </a:lnTo>
                </a:path>
                <a:path w="95250" h="6590030">
                  <a:moveTo>
                    <a:pt x="0" y="3892377"/>
                  </a:moveTo>
                  <a:lnTo>
                    <a:pt x="0" y="3858870"/>
                  </a:lnTo>
                </a:path>
                <a:path w="95250" h="6590030">
                  <a:moveTo>
                    <a:pt x="0" y="3828155"/>
                  </a:moveTo>
                  <a:lnTo>
                    <a:pt x="0" y="3797441"/>
                  </a:lnTo>
                </a:path>
                <a:path w="95250" h="6590030">
                  <a:moveTo>
                    <a:pt x="0" y="3766726"/>
                  </a:moveTo>
                  <a:lnTo>
                    <a:pt x="0" y="3736011"/>
                  </a:lnTo>
                </a:path>
                <a:path w="95250" h="6590030">
                  <a:moveTo>
                    <a:pt x="0" y="3705297"/>
                  </a:moveTo>
                  <a:lnTo>
                    <a:pt x="0" y="3674582"/>
                  </a:lnTo>
                </a:path>
                <a:path w="95250" h="6590030">
                  <a:moveTo>
                    <a:pt x="0" y="3643868"/>
                  </a:moveTo>
                  <a:lnTo>
                    <a:pt x="0" y="3613153"/>
                  </a:lnTo>
                </a:path>
                <a:path w="95250" h="6590030">
                  <a:moveTo>
                    <a:pt x="0" y="3579646"/>
                  </a:moveTo>
                  <a:lnTo>
                    <a:pt x="0" y="3548931"/>
                  </a:lnTo>
                </a:path>
                <a:path w="95250" h="6590030">
                  <a:moveTo>
                    <a:pt x="0" y="3518217"/>
                  </a:moveTo>
                  <a:lnTo>
                    <a:pt x="0" y="3487502"/>
                  </a:lnTo>
                </a:path>
                <a:path w="95250" h="6590030">
                  <a:moveTo>
                    <a:pt x="0" y="3456788"/>
                  </a:moveTo>
                  <a:lnTo>
                    <a:pt x="0" y="3426073"/>
                  </a:lnTo>
                </a:path>
                <a:path w="95250" h="6590030">
                  <a:moveTo>
                    <a:pt x="0" y="3395359"/>
                  </a:moveTo>
                  <a:lnTo>
                    <a:pt x="0" y="3364644"/>
                  </a:lnTo>
                </a:path>
                <a:path w="95250" h="6590030">
                  <a:moveTo>
                    <a:pt x="0" y="3333929"/>
                  </a:moveTo>
                  <a:lnTo>
                    <a:pt x="0" y="3300422"/>
                  </a:lnTo>
                </a:path>
                <a:path w="95250" h="6590030">
                  <a:moveTo>
                    <a:pt x="0" y="3269708"/>
                  </a:moveTo>
                  <a:lnTo>
                    <a:pt x="0" y="3238993"/>
                  </a:lnTo>
                </a:path>
                <a:path w="95250" h="6590030">
                  <a:moveTo>
                    <a:pt x="0" y="3208279"/>
                  </a:moveTo>
                  <a:lnTo>
                    <a:pt x="0" y="3177564"/>
                  </a:lnTo>
                </a:path>
                <a:path w="95250" h="6590030">
                  <a:moveTo>
                    <a:pt x="0" y="3146850"/>
                  </a:moveTo>
                  <a:lnTo>
                    <a:pt x="0" y="3116135"/>
                  </a:lnTo>
                </a:path>
                <a:path w="95250" h="6590030">
                  <a:moveTo>
                    <a:pt x="0" y="3085420"/>
                  </a:moveTo>
                  <a:lnTo>
                    <a:pt x="0" y="3051913"/>
                  </a:lnTo>
                </a:path>
                <a:path w="95250" h="6590030">
                  <a:moveTo>
                    <a:pt x="0" y="3021199"/>
                  </a:moveTo>
                  <a:lnTo>
                    <a:pt x="0" y="2990484"/>
                  </a:lnTo>
                </a:path>
                <a:path w="95250" h="6590030">
                  <a:moveTo>
                    <a:pt x="0" y="2959770"/>
                  </a:moveTo>
                  <a:lnTo>
                    <a:pt x="0" y="2929055"/>
                  </a:lnTo>
                </a:path>
                <a:path w="95250" h="6590030">
                  <a:moveTo>
                    <a:pt x="0" y="2898341"/>
                  </a:moveTo>
                  <a:lnTo>
                    <a:pt x="0" y="2867626"/>
                  </a:lnTo>
                </a:path>
                <a:path w="95250" h="6590030">
                  <a:moveTo>
                    <a:pt x="0" y="2836911"/>
                  </a:moveTo>
                  <a:lnTo>
                    <a:pt x="0" y="2806197"/>
                  </a:lnTo>
                </a:path>
                <a:path w="95250" h="6590030">
                  <a:moveTo>
                    <a:pt x="0" y="2772690"/>
                  </a:moveTo>
                  <a:lnTo>
                    <a:pt x="0" y="2741975"/>
                  </a:lnTo>
                </a:path>
                <a:path w="95250" h="6590030">
                  <a:moveTo>
                    <a:pt x="0" y="2711261"/>
                  </a:moveTo>
                  <a:lnTo>
                    <a:pt x="0" y="2691715"/>
                  </a:lnTo>
                </a:path>
                <a:path w="95250" h="6590030">
                  <a:moveTo>
                    <a:pt x="0" y="4065495"/>
                  </a:moveTo>
                  <a:lnTo>
                    <a:pt x="0" y="4045950"/>
                  </a:lnTo>
                </a:path>
                <a:path w="95250" h="6590030">
                  <a:moveTo>
                    <a:pt x="47468" y="6589677"/>
                  </a:moveTo>
                  <a:lnTo>
                    <a:pt x="47468" y="6558962"/>
                  </a:lnTo>
                </a:path>
                <a:path w="95250" h="6590030">
                  <a:moveTo>
                    <a:pt x="47468" y="6528247"/>
                  </a:moveTo>
                  <a:lnTo>
                    <a:pt x="47468" y="6497533"/>
                  </a:lnTo>
                </a:path>
                <a:path w="95250" h="6590030">
                  <a:moveTo>
                    <a:pt x="47468" y="6466818"/>
                  </a:moveTo>
                  <a:lnTo>
                    <a:pt x="47468" y="6436104"/>
                  </a:lnTo>
                </a:path>
                <a:path w="95250" h="6590030">
                  <a:moveTo>
                    <a:pt x="47468" y="6405389"/>
                  </a:moveTo>
                  <a:lnTo>
                    <a:pt x="47468" y="6374674"/>
                  </a:lnTo>
                </a:path>
                <a:path w="95250" h="6590030">
                  <a:moveTo>
                    <a:pt x="47468" y="6343960"/>
                  </a:moveTo>
                  <a:lnTo>
                    <a:pt x="47468" y="6313245"/>
                  </a:lnTo>
                </a:path>
                <a:path w="95250" h="6590030">
                  <a:moveTo>
                    <a:pt x="47468" y="6279738"/>
                  </a:moveTo>
                  <a:lnTo>
                    <a:pt x="47468" y="6249024"/>
                  </a:lnTo>
                </a:path>
                <a:path w="95250" h="6590030">
                  <a:moveTo>
                    <a:pt x="47468" y="6218309"/>
                  </a:moveTo>
                  <a:lnTo>
                    <a:pt x="47468" y="6187595"/>
                  </a:lnTo>
                </a:path>
                <a:path w="95250" h="6590030">
                  <a:moveTo>
                    <a:pt x="47468" y="6156880"/>
                  </a:moveTo>
                  <a:lnTo>
                    <a:pt x="47468" y="6126165"/>
                  </a:lnTo>
                </a:path>
                <a:path w="95250" h="6590030">
                  <a:moveTo>
                    <a:pt x="47468" y="6095451"/>
                  </a:moveTo>
                  <a:lnTo>
                    <a:pt x="47468" y="6064736"/>
                  </a:lnTo>
                </a:path>
                <a:path w="95250" h="6590030">
                  <a:moveTo>
                    <a:pt x="47468" y="6031229"/>
                  </a:moveTo>
                  <a:lnTo>
                    <a:pt x="47468" y="6000515"/>
                  </a:lnTo>
                </a:path>
                <a:path w="95250" h="6590030">
                  <a:moveTo>
                    <a:pt x="47468" y="5969800"/>
                  </a:moveTo>
                  <a:lnTo>
                    <a:pt x="47468" y="5939086"/>
                  </a:lnTo>
                </a:path>
                <a:path w="95250" h="6590030">
                  <a:moveTo>
                    <a:pt x="47468" y="5349924"/>
                  </a:moveTo>
                  <a:lnTo>
                    <a:pt x="47468" y="5319209"/>
                  </a:lnTo>
                </a:path>
                <a:path w="95250" h="6590030">
                  <a:moveTo>
                    <a:pt x="47468" y="5288495"/>
                  </a:moveTo>
                  <a:lnTo>
                    <a:pt x="47468" y="5257780"/>
                  </a:lnTo>
                </a:path>
                <a:path w="95250" h="6590030">
                  <a:moveTo>
                    <a:pt x="47468" y="5227065"/>
                  </a:moveTo>
                  <a:lnTo>
                    <a:pt x="47468" y="5193559"/>
                  </a:lnTo>
                </a:path>
                <a:path w="95250" h="6590030">
                  <a:moveTo>
                    <a:pt x="47468" y="5162844"/>
                  </a:moveTo>
                  <a:lnTo>
                    <a:pt x="47468" y="5132129"/>
                  </a:lnTo>
                </a:path>
                <a:path w="95250" h="6590030">
                  <a:moveTo>
                    <a:pt x="47468" y="5101415"/>
                  </a:moveTo>
                  <a:lnTo>
                    <a:pt x="47468" y="5070700"/>
                  </a:lnTo>
                </a:path>
                <a:path w="95250" h="6590030">
                  <a:moveTo>
                    <a:pt x="47468" y="5039986"/>
                  </a:moveTo>
                  <a:lnTo>
                    <a:pt x="47468" y="5009271"/>
                  </a:lnTo>
                </a:path>
                <a:path w="95250" h="6590030">
                  <a:moveTo>
                    <a:pt x="47468" y="4978556"/>
                  </a:moveTo>
                  <a:lnTo>
                    <a:pt x="47468" y="4945050"/>
                  </a:lnTo>
                </a:path>
                <a:path w="95250" h="6590030">
                  <a:moveTo>
                    <a:pt x="47468" y="4914335"/>
                  </a:moveTo>
                  <a:lnTo>
                    <a:pt x="47468" y="4883620"/>
                  </a:lnTo>
                </a:path>
                <a:path w="95250" h="6590030">
                  <a:moveTo>
                    <a:pt x="47468" y="4852906"/>
                  </a:moveTo>
                  <a:lnTo>
                    <a:pt x="47468" y="4822191"/>
                  </a:lnTo>
                </a:path>
                <a:path w="95250" h="6590030">
                  <a:moveTo>
                    <a:pt x="47468" y="1128063"/>
                  </a:moveTo>
                  <a:lnTo>
                    <a:pt x="47468" y="1097348"/>
                  </a:lnTo>
                </a:path>
                <a:path w="95250" h="6590030">
                  <a:moveTo>
                    <a:pt x="47468" y="1066634"/>
                  </a:moveTo>
                  <a:lnTo>
                    <a:pt x="47468" y="1035919"/>
                  </a:lnTo>
                </a:path>
                <a:path w="95250" h="6590030">
                  <a:moveTo>
                    <a:pt x="47468" y="1005204"/>
                  </a:moveTo>
                  <a:lnTo>
                    <a:pt x="47468" y="974490"/>
                  </a:lnTo>
                </a:path>
                <a:path w="95250" h="6590030">
                  <a:moveTo>
                    <a:pt x="47468" y="943775"/>
                  </a:moveTo>
                  <a:lnTo>
                    <a:pt x="47468" y="913061"/>
                  </a:lnTo>
                </a:path>
                <a:path w="95250" h="6590030">
                  <a:moveTo>
                    <a:pt x="47468" y="879554"/>
                  </a:moveTo>
                  <a:lnTo>
                    <a:pt x="47468" y="848839"/>
                  </a:lnTo>
                </a:path>
                <a:path w="95250" h="6590030">
                  <a:moveTo>
                    <a:pt x="47468" y="818125"/>
                  </a:moveTo>
                  <a:lnTo>
                    <a:pt x="47468" y="787410"/>
                  </a:lnTo>
                </a:path>
                <a:path w="95250" h="6590030">
                  <a:moveTo>
                    <a:pt x="47468" y="756695"/>
                  </a:moveTo>
                  <a:lnTo>
                    <a:pt x="47468" y="725981"/>
                  </a:lnTo>
                </a:path>
                <a:path w="95250" h="6590030">
                  <a:moveTo>
                    <a:pt x="47468" y="695266"/>
                  </a:moveTo>
                  <a:lnTo>
                    <a:pt x="47468" y="664552"/>
                  </a:lnTo>
                </a:path>
                <a:path w="95250" h="6590030">
                  <a:moveTo>
                    <a:pt x="47468" y="633837"/>
                  </a:moveTo>
                  <a:lnTo>
                    <a:pt x="47468" y="600330"/>
                  </a:lnTo>
                </a:path>
                <a:path w="95250" h="6590030">
                  <a:moveTo>
                    <a:pt x="47468" y="569616"/>
                  </a:moveTo>
                  <a:lnTo>
                    <a:pt x="47468" y="538901"/>
                  </a:lnTo>
                </a:path>
                <a:path w="95250" h="6590030">
                  <a:moveTo>
                    <a:pt x="47468" y="508186"/>
                  </a:moveTo>
                  <a:lnTo>
                    <a:pt x="47468" y="477472"/>
                  </a:lnTo>
                </a:path>
                <a:path w="95250" h="6590030">
                  <a:moveTo>
                    <a:pt x="47468" y="446757"/>
                  </a:moveTo>
                  <a:lnTo>
                    <a:pt x="47468" y="416043"/>
                  </a:lnTo>
                </a:path>
                <a:path w="95250" h="6590030">
                  <a:moveTo>
                    <a:pt x="47468" y="385328"/>
                  </a:moveTo>
                  <a:lnTo>
                    <a:pt x="47468" y="354613"/>
                  </a:lnTo>
                </a:path>
                <a:path w="95250" h="6590030">
                  <a:moveTo>
                    <a:pt x="47468" y="321107"/>
                  </a:moveTo>
                  <a:lnTo>
                    <a:pt x="47468" y="290392"/>
                  </a:lnTo>
                </a:path>
                <a:path w="95250" h="6590030">
                  <a:moveTo>
                    <a:pt x="47468" y="259677"/>
                  </a:moveTo>
                  <a:lnTo>
                    <a:pt x="47468" y="228963"/>
                  </a:lnTo>
                </a:path>
                <a:path w="95250" h="6590030">
                  <a:moveTo>
                    <a:pt x="47468" y="198248"/>
                  </a:moveTo>
                  <a:lnTo>
                    <a:pt x="47468" y="167534"/>
                  </a:lnTo>
                </a:path>
                <a:path w="95250" h="6590030">
                  <a:moveTo>
                    <a:pt x="47468" y="136819"/>
                  </a:moveTo>
                  <a:lnTo>
                    <a:pt x="47468" y="106104"/>
                  </a:lnTo>
                </a:path>
                <a:path w="95250" h="6590030">
                  <a:moveTo>
                    <a:pt x="47468" y="72598"/>
                  </a:moveTo>
                  <a:lnTo>
                    <a:pt x="47468" y="41883"/>
                  </a:lnTo>
                </a:path>
                <a:path w="95250" h="6590030">
                  <a:moveTo>
                    <a:pt x="47468" y="11168"/>
                  </a:moveTo>
                  <a:lnTo>
                    <a:pt x="47468" y="0"/>
                  </a:lnTo>
                </a:path>
                <a:path w="95250" h="6590030">
                  <a:moveTo>
                    <a:pt x="47468" y="4791477"/>
                  </a:moveTo>
                  <a:lnTo>
                    <a:pt x="47468" y="4760762"/>
                  </a:lnTo>
                </a:path>
                <a:path w="95250" h="6590030">
                  <a:moveTo>
                    <a:pt x="47468" y="4730047"/>
                  </a:moveTo>
                  <a:lnTo>
                    <a:pt x="47468" y="4699333"/>
                  </a:lnTo>
                </a:path>
                <a:path w="95250" h="6590030">
                  <a:moveTo>
                    <a:pt x="47468" y="4665826"/>
                  </a:moveTo>
                  <a:lnTo>
                    <a:pt x="47468" y="4635111"/>
                  </a:lnTo>
                </a:path>
                <a:path w="95250" h="6590030">
                  <a:moveTo>
                    <a:pt x="47468" y="4604397"/>
                  </a:moveTo>
                  <a:lnTo>
                    <a:pt x="47468" y="4573682"/>
                  </a:lnTo>
                </a:path>
                <a:path w="95250" h="6590030">
                  <a:moveTo>
                    <a:pt x="47468" y="4542968"/>
                  </a:moveTo>
                  <a:lnTo>
                    <a:pt x="47468" y="4512253"/>
                  </a:lnTo>
                </a:path>
                <a:path w="95250" h="6590030">
                  <a:moveTo>
                    <a:pt x="47468" y="4481538"/>
                  </a:moveTo>
                  <a:lnTo>
                    <a:pt x="47468" y="4450824"/>
                  </a:lnTo>
                </a:path>
                <a:path w="95250" h="6590030">
                  <a:moveTo>
                    <a:pt x="47468" y="4420109"/>
                  </a:moveTo>
                  <a:lnTo>
                    <a:pt x="47468" y="4386602"/>
                  </a:lnTo>
                </a:path>
                <a:path w="95250" h="6590030">
                  <a:moveTo>
                    <a:pt x="47468" y="4355888"/>
                  </a:moveTo>
                  <a:lnTo>
                    <a:pt x="47468" y="4325173"/>
                  </a:lnTo>
                </a:path>
                <a:path w="95250" h="6590030">
                  <a:moveTo>
                    <a:pt x="47468" y="4294459"/>
                  </a:moveTo>
                  <a:lnTo>
                    <a:pt x="47468" y="4263744"/>
                  </a:lnTo>
                </a:path>
                <a:path w="95250" h="6590030">
                  <a:moveTo>
                    <a:pt x="47468" y="4233029"/>
                  </a:moveTo>
                  <a:lnTo>
                    <a:pt x="47468" y="4202315"/>
                  </a:lnTo>
                </a:path>
                <a:path w="95250" h="6590030">
                  <a:moveTo>
                    <a:pt x="47468" y="2122099"/>
                  </a:moveTo>
                  <a:lnTo>
                    <a:pt x="47468" y="2091384"/>
                  </a:lnTo>
                </a:path>
                <a:path w="95250" h="6590030">
                  <a:moveTo>
                    <a:pt x="47468" y="2060670"/>
                  </a:moveTo>
                  <a:lnTo>
                    <a:pt x="47468" y="2029955"/>
                  </a:lnTo>
                </a:path>
                <a:path w="95250" h="6590030">
                  <a:moveTo>
                    <a:pt x="47468" y="1999241"/>
                  </a:moveTo>
                  <a:lnTo>
                    <a:pt x="47468" y="1965734"/>
                  </a:lnTo>
                </a:path>
                <a:path w="95250" h="6590030">
                  <a:moveTo>
                    <a:pt x="47468" y="1935019"/>
                  </a:moveTo>
                  <a:lnTo>
                    <a:pt x="47468" y="1904304"/>
                  </a:lnTo>
                </a:path>
                <a:path w="95250" h="6590030">
                  <a:moveTo>
                    <a:pt x="47468" y="1873590"/>
                  </a:moveTo>
                  <a:lnTo>
                    <a:pt x="47468" y="1842875"/>
                  </a:lnTo>
                </a:path>
                <a:path w="95250" h="6590030">
                  <a:moveTo>
                    <a:pt x="47468" y="1812161"/>
                  </a:moveTo>
                  <a:lnTo>
                    <a:pt x="47468" y="1781446"/>
                  </a:lnTo>
                </a:path>
                <a:path w="95250" h="6590030">
                  <a:moveTo>
                    <a:pt x="47468" y="1750731"/>
                  </a:moveTo>
                  <a:lnTo>
                    <a:pt x="47468" y="1720017"/>
                  </a:lnTo>
                </a:path>
                <a:path w="95250" h="6590030">
                  <a:moveTo>
                    <a:pt x="47468" y="1686510"/>
                  </a:moveTo>
                  <a:lnTo>
                    <a:pt x="47468" y="1655795"/>
                  </a:lnTo>
                </a:path>
                <a:path w="95250" h="6590030">
                  <a:moveTo>
                    <a:pt x="47468" y="1625081"/>
                  </a:moveTo>
                  <a:lnTo>
                    <a:pt x="47468" y="1594366"/>
                  </a:lnTo>
                </a:path>
                <a:path w="95250" h="6590030">
                  <a:moveTo>
                    <a:pt x="47468" y="1563652"/>
                  </a:moveTo>
                  <a:lnTo>
                    <a:pt x="47468" y="1532937"/>
                  </a:lnTo>
                </a:path>
                <a:path w="95250" h="6590030">
                  <a:moveTo>
                    <a:pt x="47468" y="1502222"/>
                  </a:moveTo>
                  <a:lnTo>
                    <a:pt x="47468" y="1471508"/>
                  </a:lnTo>
                </a:path>
                <a:path w="95250" h="6590030">
                  <a:moveTo>
                    <a:pt x="47468" y="1440793"/>
                  </a:moveTo>
                  <a:lnTo>
                    <a:pt x="47468" y="1407286"/>
                  </a:lnTo>
                </a:path>
                <a:path w="95250" h="6590030">
                  <a:moveTo>
                    <a:pt x="47468" y="1376572"/>
                  </a:moveTo>
                  <a:lnTo>
                    <a:pt x="47468" y="1345857"/>
                  </a:lnTo>
                </a:path>
                <a:path w="95250" h="6590030">
                  <a:moveTo>
                    <a:pt x="47468" y="1315143"/>
                  </a:moveTo>
                  <a:lnTo>
                    <a:pt x="47468" y="1284428"/>
                  </a:lnTo>
                </a:path>
                <a:path w="95250" h="6590030">
                  <a:moveTo>
                    <a:pt x="47468" y="1253713"/>
                  </a:moveTo>
                  <a:lnTo>
                    <a:pt x="47468" y="1222999"/>
                  </a:lnTo>
                </a:path>
                <a:path w="95250" h="6590030">
                  <a:moveTo>
                    <a:pt x="47468" y="1192284"/>
                  </a:moveTo>
                  <a:lnTo>
                    <a:pt x="47468" y="1161570"/>
                  </a:lnTo>
                </a:path>
                <a:path w="95250" h="6590030">
                  <a:moveTo>
                    <a:pt x="47468" y="4045950"/>
                  </a:moveTo>
                  <a:lnTo>
                    <a:pt x="47468" y="4029196"/>
                  </a:lnTo>
                  <a:lnTo>
                    <a:pt x="47468" y="4015235"/>
                  </a:lnTo>
                </a:path>
                <a:path w="95250" h="6590030">
                  <a:moveTo>
                    <a:pt x="47468" y="3984520"/>
                  </a:moveTo>
                  <a:lnTo>
                    <a:pt x="47468" y="3953806"/>
                  </a:lnTo>
                </a:path>
                <a:path w="95250" h="6590030">
                  <a:moveTo>
                    <a:pt x="47468" y="3923091"/>
                  </a:moveTo>
                  <a:lnTo>
                    <a:pt x="47468" y="3892377"/>
                  </a:lnTo>
                </a:path>
                <a:path w="95250" h="6590030">
                  <a:moveTo>
                    <a:pt x="47468" y="3858870"/>
                  </a:moveTo>
                  <a:lnTo>
                    <a:pt x="47468" y="3828155"/>
                  </a:lnTo>
                </a:path>
                <a:path w="95250" h="6590030">
                  <a:moveTo>
                    <a:pt x="47468" y="3797441"/>
                  </a:moveTo>
                  <a:lnTo>
                    <a:pt x="47468" y="3766726"/>
                  </a:lnTo>
                </a:path>
                <a:path w="95250" h="6590030">
                  <a:moveTo>
                    <a:pt x="47468" y="3736011"/>
                  </a:moveTo>
                  <a:lnTo>
                    <a:pt x="47468" y="3705297"/>
                  </a:lnTo>
                </a:path>
                <a:path w="95250" h="6590030">
                  <a:moveTo>
                    <a:pt x="47468" y="3674582"/>
                  </a:moveTo>
                  <a:lnTo>
                    <a:pt x="47468" y="3643868"/>
                  </a:lnTo>
                </a:path>
                <a:path w="95250" h="6590030">
                  <a:moveTo>
                    <a:pt x="47468" y="3613153"/>
                  </a:moveTo>
                  <a:lnTo>
                    <a:pt x="47468" y="3579646"/>
                  </a:lnTo>
                </a:path>
                <a:path w="95250" h="6590030">
                  <a:moveTo>
                    <a:pt x="47468" y="3548931"/>
                  </a:moveTo>
                  <a:lnTo>
                    <a:pt x="47468" y="3518217"/>
                  </a:lnTo>
                </a:path>
                <a:path w="95250" h="6590030">
                  <a:moveTo>
                    <a:pt x="47468" y="3487502"/>
                  </a:moveTo>
                  <a:lnTo>
                    <a:pt x="47468" y="3456788"/>
                  </a:lnTo>
                </a:path>
                <a:path w="95250" h="6590030">
                  <a:moveTo>
                    <a:pt x="47468" y="3426073"/>
                  </a:moveTo>
                  <a:lnTo>
                    <a:pt x="47468" y="3395359"/>
                  </a:lnTo>
                </a:path>
                <a:path w="95250" h="6590030">
                  <a:moveTo>
                    <a:pt x="47468" y="3364644"/>
                  </a:moveTo>
                  <a:lnTo>
                    <a:pt x="47468" y="3333929"/>
                  </a:lnTo>
                </a:path>
                <a:path w="95250" h="6590030">
                  <a:moveTo>
                    <a:pt x="47468" y="3300422"/>
                  </a:moveTo>
                  <a:lnTo>
                    <a:pt x="47468" y="3269708"/>
                  </a:lnTo>
                </a:path>
                <a:path w="95250" h="6590030">
                  <a:moveTo>
                    <a:pt x="47468" y="3238993"/>
                  </a:moveTo>
                  <a:lnTo>
                    <a:pt x="47468" y="3208279"/>
                  </a:lnTo>
                </a:path>
                <a:path w="95250" h="6590030">
                  <a:moveTo>
                    <a:pt x="47468" y="3177564"/>
                  </a:moveTo>
                  <a:lnTo>
                    <a:pt x="47468" y="3146850"/>
                  </a:lnTo>
                </a:path>
                <a:path w="95250" h="6590030">
                  <a:moveTo>
                    <a:pt x="47468" y="3116135"/>
                  </a:moveTo>
                  <a:lnTo>
                    <a:pt x="47468" y="3085420"/>
                  </a:lnTo>
                </a:path>
                <a:path w="95250" h="6590030">
                  <a:moveTo>
                    <a:pt x="47468" y="3051913"/>
                  </a:moveTo>
                  <a:lnTo>
                    <a:pt x="47468" y="3021199"/>
                  </a:lnTo>
                </a:path>
                <a:path w="95250" h="6590030">
                  <a:moveTo>
                    <a:pt x="47468" y="2990484"/>
                  </a:moveTo>
                  <a:lnTo>
                    <a:pt x="47468" y="2959770"/>
                  </a:lnTo>
                </a:path>
                <a:path w="95250" h="6590030">
                  <a:moveTo>
                    <a:pt x="47468" y="2929055"/>
                  </a:moveTo>
                  <a:lnTo>
                    <a:pt x="47468" y="2898341"/>
                  </a:lnTo>
                </a:path>
                <a:path w="95250" h="6590030">
                  <a:moveTo>
                    <a:pt x="47468" y="2867626"/>
                  </a:moveTo>
                  <a:lnTo>
                    <a:pt x="47468" y="2836911"/>
                  </a:lnTo>
                </a:path>
                <a:path w="95250" h="6590030">
                  <a:moveTo>
                    <a:pt x="47468" y="2806197"/>
                  </a:moveTo>
                  <a:lnTo>
                    <a:pt x="47468" y="2772690"/>
                  </a:lnTo>
                </a:path>
                <a:path w="95250" h="6590030">
                  <a:moveTo>
                    <a:pt x="47468" y="2741975"/>
                  </a:moveTo>
                  <a:lnTo>
                    <a:pt x="47468" y="2711261"/>
                  </a:lnTo>
                </a:path>
                <a:path w="95250" h="6590030">
                  <a:moveTo>
                    <a:pt x="94936" y="6558962"/>
                  </a:moveTo>
                  <a:lnTo>
                    <a:pt x="94936" y="6528247"/>
                  </a:lnTo>
                </a:path>
                <a:path w="95250" h="6590030">
                  <a:moveTo>
                    <a:pt x="94936" y="6497533"/>
                  </a:moveTo>
                  <a:lnTo>
                    <a:pt x="94936" y="6466818"/>
                  </a:lnTo>
                </a:path>
                <a:path w="95250" h="6590030">
                  <a:moveTo>
                    <a:pt x="94936" y="6436104"/>
                  </a:moveTo>
                  <a:lnTo>
                    <a:pt x="94936" y="6405389"/>
                  </a:lnTo>
                </a:path>
                <a:path w="95250" h="6590030">
                  <a:moveTo>
                    <a:pt x="94936" y="6374674"/>
                  </a:moveTo>
                  <a:lnTo>
                    <a:pt x="94936" y="6343960"/>
                  </a:lnTo>
                </a:path>
                <a:path w="95250" h="6590030">
                  <a:moveTo>
                    <a:pt x="94936" y="6313245"/>
                  </a:moveTo>
                  <a:lnTo>
                    <a:pt x="94936" y="6279738"/>
                  </a:lnTo>
                </a:path>
                <a:path w="95250" h="6590030">
                  <a:moveTo>
                    <a:pt x="94936" y="6249024"/>
                  </a:moveTo>
                  <a:lnTo>
                    <a:pt x="94936" y="6218309"/>
                  </a:lnTo>
                </a:path>
                <a:path w="95250" h="6590030">
                  <a:moveTo>
                    <a:pt x="94936" y="6187595"/>
                  </a:moveTo>
                  <a:lnTo>
                    <a:pt x="94936" y="6156880"/>
                  </a:lnTo>
                </a:path>
                <a:path w="95250" h="6590030">
                  <a:moveTo>
                    <a:pt x="94936" y="6126165"/>
                  </a:moveTo>
                  <a:lnTo>
                    <a:pt x="94936" y="6095451"/>
                  </a:lnTo>
                </a:path>
                <a:path w="95250" h="6590030">
                  <a:moveTo>
                    <a:pt x="94936" y="6064736"/>
                  </a:moveTo>
                  <a:lnTo>
                    <a:pt x="94936" y="6031229"/>
                  </a:lnTo>
                </a:path>
                <a:path w="95250" h="6590030">
                  <a:moveTo>
                    <a:pt x="94936" y="6000515"/>
                  </a:moveTo>
                  <a:lnTo>
                    <a:pt x="94936" y="5969800"/>
                  </a:lnTo>
                </a:path>
                <a:path w="95250" h="6590030">
                  <a:moveTo>
                    <a:pt x="94936" y="5939086"/>
                  </a:moveTo>
                  <a:lnTo>
                    <a:pt x="94936" y="5913955"/>
                  </a:lnTo>
                </a:path>
                <a:path w="95250" h="6590030">
                  <a:moveTo>
                    <a:pt x="94936" y="5366677"/>
                  </a:moveTo>
                  <a:lnTo>
                    <a:pt x="94936" y="5349924"/>
                  </a:lnTo>
                </a:path>
                <a:path w="95250" h="6590030">
                  <a:moveTo>
                    <a:pt x="94936" y="5319209"/>
                  </a:moveTo>
                  <a:lnTo>
                    <a:pt x="94936" y="5288495"/>
                  </a:lnTo>
                </a:path>
                <a:path w="95250" h="6590030">
                  <a:moveTo>
                    <a:pt x="94936" y="5257780"/>
                  </a:moveTo>
                  <a:lnTo>
                    <a:pt x="94936" y="5227065"/>
                  </a:lnTo>
                </a:path>
                <a:path w="95250" h="6590030">
                  <a:moveTo>
                    <a:pt x="94936" y="5193559"/>
                  </a:moveTo>
                  <a:lnTo>
                    <a:pt x="94936" y="5162844"/>
                  </a:lnTo>
                </a:path>
                <a:path w="95250" h="6590030">
                  <a:moveTo>
                    <a:pt x="94936" y="5132129"/>
                  </a:moveTo>
                  <a:lnTo>
                    <a:pt x="94936" y="5101415"/>
                  </a:lnTo>
                </a:path>
                <a:path w="95250" h="6590030">
                  <a:moveTo>
                    <a:pt x="94936" y="5070700"/>
                  </a:moveTo>
                  <a:lnTo>
                    <a:pt x="94936" y="5039986"/>
                  </a:lnTo>
                </a:path>
                <a:path w="95250" h="6590030">
                  <a:moveTo>
                    <a:pt x="94936" y="5009271"/>
                  </a:moveTo>
                  <a:lnTo>
                    <a:pt x="94936" y="4978556"/>
                  </a:lnTo>
                </a:path>
                <a:path w="95250" h="6590030">
                  <a:moveTo>
                    <a:pt x="94936" y="4945050"/>
                  </a:moveTo>
                  <a:lnTo>
                    <a:pt x="94936" y="4914335"/>
                  </a:lnTo>
                </a:path>
                <a:path w="95250" h="6590030">
                  <a:moveTo>
                    <a:pt x="94936" y="4883620"/>
                  </a:moveTo>
                  <a:lnTo>
                    <a:pt x="94936" y="48529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16194968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16194968" y="2769897"/>
              <a:ext cx="92710" cy="6578600"/>
            </a:xfrm>
            <a:custGeom>
              <a:avLst/>
              <a:gdLst/>
              <a:ahLst/>
              <a:cxnLst/>
              <a:rect l="l" t="t" r="r" b="b"/>
              <a:pathLst>
                <a:path w="92709" h="6578600">
                  <a:moveTo>
                    <a:pt x="0" y="1119686"/>
                  </a:moveTo>
                  <a:lnTo>
                    <a:pt x="0" y="1116894"/>
                  </a:lnTo>
                </a:path>
                <a:path w="92709" h="6578600">
                  <a:moveTo>
                    <a:pt x="0" y="1086179"/>
                  </a:moveTo>
                  <a:lnTo>
                    <a:pt x="0" y="1055465"/>
                  </a:lnTo>
                </a:path>
                <a:path w="92709" h="6578600">
                  <a:moveTo>
                    <a:pt x="0" y="1024750"/>
                  </a:moveTo>
                  <a:lnTo>
                    <a:pt x="0" y="994036"/>
                  </a:lnTo>
                </a:path>
                <a:path w="92709" h="6578600">
                  <a:moveTo>
                    <a:pt x="0" y="963321"/>
                  </a:moveTo>
                  <a:lnTo>
                    <a:pt x="0" y="932606"/>
                  </a:lnTo>
                </a:path>
                <a:path w="92709" h="6578600">
                  <a:moveTo>
                    <a:pt x="0" y="901892"/>
                  </a:moveTo>
                  <a:lnTo>
                    <a:pt x="0" y="868385"/>
                  </a:lnTo>
                </a:path>
                <a:path w="92709" h="6578600">
                  <a:moveTo>
                    <a:pt x="0" y="837670"/>
                  </a:moveTo>
                  <a:lnTo>
                    <a:pt x="0" y="806956"/>
                  </a:lnTo>
                </a:path>
                <a:path w="92709" h="6578600">
                  <a:moveTo>
                    <a:pt x="0" y="776241"/>
                  </a:moveTo>
                  <a:lnTo>
                    <a:pt x="0" y="745527"/>
                  </a:lnTo>
                </a:path>
                <a:path w="92709" h="6578600">
                  <a:moveTo>
                    <a:pt x="0" y="714812"/>
                  </a:moveTo>
                  <a:lnTo>
                    <a:pt x="0" y="684097"/>
                  </a:lnTo>
                </a:path>
                <a:path w="92709" h="6578600">
                  <a:moveTo>
                    <a:pt x="0" y="653383"/>
                  </a:moveTo>
                  <a:lnTo>
                    <a:pt x="0" y="622668"/>
                  </a:lnTo>
                </a:path>
                <a:path w="92709" h="6578600">
                  <a:moveTo>
                    <a:pt x="0" y="589161"/>
                  </a:moveTo>
                  <a:lnTo>
                    <a:pt x="0" y="558447"/>
                  </a:lnTo>
                </a:path>
                <a:path w="92709" h="6578600">
                  <a:moveTo>
                    <a:pt x="0" y="527732"/>
                  </a:moveTo>
                  <a:lnTo>
                    <a:pt x="0" y="497018"/>
                  </a:lnTo>
                </a:path>
                <a:path w="92709" h="6578600">
                  <a:moveTo>
                    <a:pt x="0" y="466303"/>
                  </a:moveTo>
                  <a:lnTo>
                    <a:pt x="0" y="435588"/>
                  </a:lnTo>
                </a:path>
                <a:path w="92709" h="6578600">
                  <a:moveTo>
                    <a:pt x="0" y="404874"/>
                  </a:moveTo>
                  <a:lnTo>
                    <a:pt x="0" y="374159"/>
                  </a:lnTo>
                </a:path>
                <a:path w="92709" h="6578600">
                  <a:moveTo>
                    <a:pt x="0" y="343445"/>
                  </a:moveTo>
                  <a:lnTo>
                    <a:pt x="0" y="309938"/>
                  </a:lnTo>
                </a:path>
                <a:path w="92709" h="6578600">
                  <a:moveTo>
                    <a:pt x="0" y="279223"/>
                  </a:moveTo>
                  <a:lnTo>
                    <a:pt x="0" y="248509"/>
                  </a:lnTo>
                </a:path>
                <a:path w="92709" h="6578600">
                  <a:moveTo>
                    <a:pt x="0" y="217794"/>
                  </a:moveTo>
                  <a:lnTo>
                    <a:pt x="0" y="187079"/>
                  </a:lnTo>
                </a:path>
                <a:path w="92709" h="6578600">
                  <a:moveTo>
                    <a:pt x="0" y="156365"/>
                  </a:moveTo>
                  <a:lnTo>
                    <a:pt x="0" y="125650"/>
                  </a:lnTo>
                </a:path>
                <a:path w="92709" h="6578600">
                  <a:moveTo>
                    <a:pt x="0" y="94936"/>
                  </a:moveTo>
                  <a:lnTo>
                    <a:pt x="0" y="61429"/>
                  </a:lnTo>
                </a:path>
                <a:path w="92709" h="6578600">
                  <a:moveTo>
                    <a:pt x="0" y="30714"/>
                  </a:moveTo>
                  <a:lnTo>
                    <a:pt x="0" y="0"/>
                  </a:lnTo>
                </a:path>
                <a:path w="92709" h="6578600">
                  <a:moveTo>
                    <a:pt x="0" y="4811022"/>
                  </a:moveTo>
                  <a:lnTo>
                    <a:pt x="0" y="4780308"/>
                  </a:lnTo>
                </a:path>
                <a:path w="92709" h="6578600">
                  <a:moveTo>
                    <a:pt x="0" y="4749593"/>
                  </a:moveTo>
                  <a:lnTo>
                    <a:pt x="0" y="4718878"/>
                  </a:lnTo>
                </a:path>
                <a:path w="92709" h="6578600">
                  <a:moveTo>
                    <a:pt x="0" y="4688164"/>
                  </a:moveTo>
                  <a:lnTo>
                    <a:pt x="0" y="4654657"/>
                  </a:lnTo>
                </a:path>
                <a:path w="92709" h="6578600">
                  <a:moveTo>
                    <a:pt x="0" y="4623942"/>
                  </a:moveTo>
                  <a:lnTo>
                    <a:pt x="0" y="4593228"/>
                  </a:lnTo>
                </a:path>
                <a:path w="92709" h="6578600">
                  <a:moveTo>
                    <a:pt x="0" y="4562513"/>
                  </a:moveTo>
                  <a:lnTo>
                    <a:pt x="0" y="4531799"/>
                  </a:lnTo>
                </a:path>
                <a:path w="92709" h="6578600">
                  <a:moveTo>
                    <a:pt x="0" y="4501084"/>
                  </a:moveTo>
                  <a:lnTo>
                    <a:pt x="0" y="4470369"/>
                  </a:lnTo>
                </a:path>
                <a:path w="92709" h="6578600">
                  <a:moveTo>
                    <a:pt x="0" y="4439655"/>
                  </a:moveTo>
                  <a:lnTo>
                    <a:pt x="0" y="4408940"/>
                  </a:lnTo>
                </a:path>
                <a:path w="92709" h="6578600">
                  <a:moveTo>
                    <a:pt x="0" y="4375433"/>
                  </a:moveTo>
                  <a:lnTo>
                    <a:pt x="0" y="4344719"/>
                  </a:lnTo>
                </a:path>
                <a:path w="92709" h="6578600">
                  <a:moveTo>
                    <a:pt x="0" y="4314004"/>
                  </a:moveTo>
                  <a:lnTo>
                    <a:pt x="0" y="4283290"/>
                  </a:lnTo>
                </a:path>
                <a:path w="92709" h="6578600">
                  <a:moveTo>
                    <a:pt x="0" y="4252575"/>
                  </a:moveTo>
                  <a:lnTo>
                    <a:pt x="0" y="4221860"/>
                  </a:lnTo>
                </a:path>
                <a:path w="92709" h="6578600">
                  <a:moveTo>
                    <a:pt x="0" y="4191146"/>
                  </a:moveTo>
                  <a:lnTo>
                    <a:pt x="0" y="4182769"/>
                  </a:lnTo>
                </a:path>
                <a:path w="92709" h="6578600">
                  <a:moveTo>
                    <a:pt x="0" y="2133268"/>
                  </a:moveTo>
                  <a:lnTo>
                    <a:pt x="0" y="2110930"/>
                  </a:lnTo>
                </a:path>
                <a:path w="92709" h="6578600">
                  <a:moveTo>
                    <a:pt x="0" y="2080215"/>
                  </a:moveTo>
                  <a:lnTo>
                    <a:pt x="0" y="2049501"/>
                  </a:lnTo>
                </a:path>
                <a:path w="92709" h="6578600">
                  <a:moveTo>
                    <a:pt x="0" y="2018786"/>
                  </a:moveTo>
                  <a:lnTo>
                    <a:pt x="0" y="1988072"/>
                  </a:lnTo>
                </a:path>
                <a:path w="92709" h="6578600">
                  <a:moveTo>
                    <a:pt x="0" y="1954565"/>
                  </a:moveTo>
                  <a:lnTo>
                    <a:pt x="0" y="1923850"/>
                  </a:lnTo>
                </a:path>
                <a:path w="92709" h="6578600">
                  <a:moveTo>
                    <a:pt x="0" y="1893136"/>
                  </a:moveTo>
                  <a:lnTo>
                    <a:pt x="0" y="1862421"/>
                  </a:lnTo>
                </a:path>
                <a:path w="92709" h="6578600">
                  <a:moveTo>
                    <a:pt x="0" y="1831706"/>
                  </a:moveTo>
                  <a:lnTo>
                    <a:pt x="0" y="1800992"/>
                  </a:lnTo>
                </a:path>
                <a:path w="92709" h="6578600">
                  <a:moveTo>
                    <a:pt x="0" y="1770277"/>
                  </a:moveTo>
                  <a:lnTo>
                    <a:pt x="0" y="1739563"/>
                  </a:lnTo>
                </a:path>
                <a:path w="92709" h="6578600">
                  <a:moveTo>
                    <a:pt x="0" y="1708848"/>
                  </a:moveTo>
                  <a:lnTo>
                    <a:pt x="0" y="1675341"/>
                  </a:lnTo>
                </a:path>
                <a:path w="92709" h="6578600">
                  <a:moveTo>
                    <a:pt x="0" y="1644627"/>
                  </a:moveTo>
                  <a:lnTo>
                    <a:pt x="0" y="1613912"/>
                  </a:lnTo>
                </a:path>
                <a:path w="92709" h="6578600">
                  <a:moveTo>
                    <a:pt x="0" y="1583197"/>
                  </a:moveTo>
                  <a:lnTo>
                    <a:pt x="0" y="1552483"/>
                  </a:lnTo>
                </a:path>
                <a:path w="92709" h="6578600">
                  <a:moveTo>
                    <a:pt x="0" y="1521768"/>
                  </a:moveTo>
                  <a:lnTo>
                    <a:pt x="0" y="1491054"/>
                  </a:lnTo>
                </a:path>
                <a:path w="92709" h="6578600">
                  <a:moveTo>
                    <a:pt x="0" y="1460339"/>
                  </a:moveTo>
                  <a:lnTo>
                    <a:pt x="0" y="1429624"/>
                  </a:lnTo>
                </a:path>
                <a:path w="92709" h="6578600">
                  <a:moveTo>
                    <a:pt x="0" y="1396118"/>
                  </a:moveTo>
                  <a:lnTo>
                    <a:pt x="0" y="1365403"/>
                  </a:lnTo>
                </a:path>
                <a:path w="92709" h="6578600">
                  <a:moveTo>
                    <a:pt x="0" y="1334688"/>
                  </a:moveTo>
                  <a:lnTo>
                    <a:pt x="0" y="1303974"/>
                  </a:lnTo>
                </a:path>
                <a:path w="92709" h="6578600">
                  <a:moveTo>
                    <a:pt x="0" y="1273259"/>
                  </a:moveTo>
                  <a:lnTo>
                    <a:pt x="0" y="1242545"/>
                  </a:lnTo>
                </a:path>
                <a:path w="92709" h="6578600">
                  <a:moveTo>
                    <a:pt x="0" y="1211830"/>
                  </a:moveTo>
                  <a:lnTo>
                    <a:pt x="0" y="1181115"/>
                  </a:lnTo>
                </a:path>
                <a:path w="92709" h="6578600">
                  <a:moveTo>
                    <a:pt x="0" y="1150401"/>
                  </a:moveTo>
                  <a:lnTo>
                    <a:pt x="0" y="1119686"/>
                  </a:lnTo>
                </a:path>
                <a:path w="92709" h="6578600">
                  <a:moveTo>
                    <a:pt x="0" y="4054326"/>
                  </a:moveTo>
                  <a:lnTo>
                    <a:pt x="0" y="4034781"/>
                  </a:lnTo>
                </a:path>
                <a:path w="92709" h="6578600">
                  <a:moveTo>
                    <a:pt x="0" y="4004066"/>
                  </a:moveTo>
                  <a:lnTo>
                    <a:pt x="0" y="3973351"/>
                  </a:lnTo>
                </a:path>
                <a:path w="92709" h="6578600">
                  <a:moveTo>
                    <a:pt x="0" y="3942637"/>
                  </a:moveTo>
                  <a:lnTo>
                    <a:pt x="0" y="3911922"/>
                  </a:lnTo>
                </a:path>
                <a:path w="92709" h="6578600">
                  <a:moveTo>
                    <a:pt x="0" y="3881208"/>
                  </a:moveTo>
                  <a:lnTo>
                    <a:pt x="0" y="3847701"/>
                  </a:lnTo>
                </a:path>
                <a:path w="92709" h="6578600">
                  <a:moveTo>
                    <a:pt x="0" y="3816986"/>
                  </a:moveTo>
                  <a:lnTo>
                    <a:pt x="0" y="3786272"/>
                  </a:lnTo>
                </a:path>
                <a:path w="92709" h="6578600">
                  <a:moveTo>
                    <a:pt x="0" y="3755557"/>
                  </a:moveTo>
                  <a:lnTo>
                    <a:pt x="0" y="3724842"/>
                  </a:lnTo>
                </a:path>
                <a:path w="92709" h="6578600">
                  <a:moveTo>
                    <a:pt x="0" y="3694128"/>
                  </a:moveTo>
                  <a:lnTo>
                    <a:pt x="0" y="3663413"/>
                  </a:lnTo>
                </a:path>
                <a:path w="92709" h="6578600">
                  <a:moveTo>
                    <a:pt x="0" y="3632699"/>
                  </a:moveTo>
                  <a:lnTo>
                    <a:pt x="0" y="3601984"/>
                  </a:lnTo>
                </a:path>
                <a:path w="92709" h="6578600">
                  <a:moveTo>
                    <a:pt x="0" y="3568477"/>
                  </a:moveTo>
                  <a:lnTo>
                    <a:pt x="0" y="3537763"/>
                  </a:lnTo>
                </a:path>
                <a:path w="92709" h="6578600">
                  <a:moveTo>
                    <a:pt x="0" y="3507048"/>
                  </a:moveTo>
                  <a:lnTo>
                    <a:pt x="0" y="3476333"/>
                  </a:lnTo>
                </a:path>
                <a:path w="92709" h="6578600">
                  <a:moveTo>
                    <a:pt x="0" y="3445619"/>
                  </a:moveTo>
                  <a:lnTo>
                    <a:pt x="0" y="3414904"/>
                  </a:lnTo>
                </a:path>
                <a:path w="92709" h="6578600">
                  <a:moveTo>
                    <a:pt x="0" y="3384190"/>
                  </a:moveTo>
                  <a:lnTo>
                    <a:pt x="0" y="3353475"/>
                  </a:lnTo>
                </a:path>
                <a:path w="92709" h="6578600">
                  <a:moveTo>
                    <a:pt x="0" y="3322760"/>
                  </a:moveTo>
                  <a:lnTo>
                    <a:pt x="0" y="3289254"/>
                  </a:lnTo>
                </a:path>
                <a:path w="92709" h="6578600">
                  <a:moveTo>
                    <a:pt x="0" y="3258539"/>
                  </a:moveTo>
                  <a:lnTo>
                    <a:pt x="0" y="3227824"/>
                  </a:lnTo>
                </a:path>
                <a:path w="92709" h="6578600">
                  <a:moveTo>
                    <a:pt x="0" y="3197110"/>
                  </a:moveTo>
                  <a:lnTo>
                    <a:pt x="0" y="3166395"/>
                  </a:lnTo>
                </a:path>
                <a:path w="92709" h="6578600">
                  <a:moveTo>
                    <a:pt x="0" y="3135681"/>
                  </a:moveTo>
                  <a:lnTo>
                    <a:pt x="0" y="3104966"/>
                  </a:lnTo>
                </a:path>
                <a:path w="92709" h="6578600">
                  <a:moveTo>
                    <a:pt x="0" y="3074251"/>
                  </a:moveTo>
                  <a:lnTo>
                    <a:pt x="0" y="3040745"/>
                  </a:lnTo>
                </a:path>
                <a:path w="92709" h="6578600">
                  <a:moveTo>
                    <a:pt x="0" y="3010030"/>
                  </a:moveTo>
                  <a:lnTo>
                    <a:pt x="0" y="2979315"/>
                  </a:lnTo>
                </a:path>
                <a:path w="92709" h="6578600">
                  <a:moveTo>
                    <a:pt x="0" y="2948601"/>
                  </a:moveTo>
                  <a:lnTo>
                    <a:pt x="0" y="2917886"/>
                  </a:lnTo>
                </a:path>
                <a:path w="92709" h="6578600">
                  <a:moveTo>
                    <a:pt x="0" y="2887172"/>
                  </a:moveTo>
                  <a:lnTo>
                    <a:pt x="0" y="2856457"/>
                  </a:lnTo>
                </a:path>
                <a:path w="92709" h="6578600">
                  <a:moveTo>
                    <a:pt x="0" y="2825742"/>
                  </a:moveTo>
                  <a:lnTo>
                    <a:pt x="0" y="2795028"/>
                  </a:lnTo>
                </a:path>
                <a:path w="92709" h="6578600">
                  <a:moveTo>
                    <a:pt x="0" y="2761521"/>
                  </a:moveTo>
                  <a:lnTo>
                    <a:pt x="0" y="2730806"/>
                  </a:lnTo>
                </a:path>
                <a:path w="92709" h="6578600">
                  <a:moveTo>
                    <a:pt x="0" y="2700092"/>
                  </a:moveTo>
                  <a:lnTo>
                    <a:pt x="0" y="2680546"/>
                  </a:lnTo>
                </a:path>
                <a:path w="92709" h="6578600">
                  <a:moveTo>
                    <a:pt x="44675" y="6578508"/>
                  </a:moveTo>
                  <a:lnTo>
                    <a:pt x="44675" y="6547793"/>
                  </a:lnTo>
                </a:path>
                <a:path w="92709" h="6578600">
                  <a:moveTo>
                    <a:pt x="44675" y="6517078"/>
                  </a:moveTo>
                  <a:lnTo>
                    <a:pt x="44675" y="6486364"/>
                  </a:lnTo>
                </a:path>
                <a:path w="92709" h="6578600">
                  <a:moveTo>
                    <a:pt x="44675" y="6455649"/>
                  </a:moveTo>
                  <a:lnTo>
                    <a:pt x="44675" y="6424935"/>
                  </a:lnTo>
                </a:path>
                <a:path w="92709" h="6578600">
                  <a:moveTo>
                    <a:pt x="44675" y="6394220"/>
                  </a:moveTo>
                  <a:lnTo>
                    <a:pt x="44675" y="6363505"/>
                  </a:lnTo>
                </a:path>
                <a:path w="92709" h="6578600">
                  <a:moveTo>
                    <a:pt x="44675" y="6332791"/>
                  </a:moveTo>
                  <a:lnTo>
                    <a:pt x="44675" y="6302076"/>
                  </a:lnTo>
                </a:path>
                <a:path w="92709" h="6578600">
                  <a:moveTo>
                    <a:pt x="44675" y="6268569"/>
                  </a:moveTo>
                  <a:lnTo>
                    <a:pt x="44675" y="6237855"/>
                  </a:lnTo>
                </a:path>
                <a:path w="92709" h="6578600">
                  <a:moveTo>
                    <a:pt x="44675" y="6207140"/>
                  </a:moveTo>
                  <a:lnTo>
                    <a:pt x="44675" y="6176426"/>
                  </a:lnTo>
                </a:path>
                <a:path w="92709" h="6578600">
                  <a:moveTo>
                    <a:pt x="44675" y="6145711"/>
                  </a:moveTo>
                  <a:lnTo>
                    <a:pt x="44675" y="6114996"/>
                  </a:lnTo>
                </a:path>
                <a:path w="92709" h="6578600">
                  <a:moveTo>
                    <a:pt x="44675" y="6084282"/>
                  </a:moveTo>
                  <a:lnTo>
                    <a:pt x="44675" y="6053567"/>
                  </a:lnTo>
                </a:path>
                <a:path w="92709" h="6578600">
                  <a:moveTo>
                    <a:pt x="44675" y="6020060"/>
                  </a:moveTo>
                  <a:lnTo>
                    <a:pt x="44675" y="5989346"/>
                  </a:lnTo>
                </a:path>
                <a:path w="92709" h="6578600">
                  <a:moveTo>
                    <a:pt x="44675" y="5338755"/>
                  </a:moveTo>
                  <a:lnTo>
                    <a:pt x="44675" y="5308040"/>
                  </a:lnTo>
                </a:path>
                <a:path w="92709" h="6578600">
                  <a:moveTo>
                    <a:pt x="44675" y="5277326"/>
                  </a:moveTo>
                  <a:lnTo>
                    <a:pt x="44675" y="5246611"/>
                  </a:lnTo>
                </a:path>
                <a:path w="92709" h="6578600">
                  <a:moveTo>
                    <a:pt x="44675" y="5215896"/>
                  </a:moveTo>
                  <a:lnTo>
                    <a:pt x="44675" y="5182390"/>
                  </a:lnTo>
                </a:path>
                <a:path w="92709" h="6578600">
                  <a:moveTo>
                    <a:pt x="44675" y="5151675"/>
                  </a:moveTo>
                  <a:lnTo>
                    <a:pt x="44675" y="5120960"/>
                  </a:lnTo>
                </a:path>
                <a:path w="92709" h="6578600">
                  <a:moveTo>
                    <a:pt x="44675" y="5090246"/>
                  </a:moveTo>
                  <a:lnTo>
                    <a:pt x="44675" y="5059531"/>
                  </a:lnTo>
                </a:path>
                <a:path w="92709" h="6578600">
                  <a:moveTo>
                    <a:pt x="44675" y="5028817"/>
                  </a:moveTo>
                  <a:lnTo>
                    <a:pt x="44675" y="4998102"/>
                  </a:lnTo>
                </a:path>
                <a:path w="92709" h="6578600">
                  <a:moveTo>
                    <a:pt x="44675" y="4967387"/>
                  </a:moveTo>
                  <a:lnTo>
                    <a:pt x="44675" y="4933881"/>
                  </a:lnTo>
                </a:path>
                <a:path w="92709" h="6578600">
                  <a:moveTo>
                    <a:pt x="44675" y="4903166"/>
                  </a:moveTo>
                  <a:lnTo>
                    <a:pt x="44675" y="4872451"/>
                  </a:lnTo>
                </a:path>
                <a:path w="92709" h="6578600">
                  <a:moveTo>
                    <a:pt x="44675" y="4841737"/>
                  </a:moveTo>
                  <a:lnTo>
                    <a:pt x="44675" y="4811022"/>
                  </a:lnTo>
                </a:path>
                <a:path w="92709" h="6578600">
                  <a:moveTo>
                    <a:pt x="44675" y="1116894"/>
                  </a:moveTo>
                  <a:lnTo>
                    <a:pt x="44675" y="1086179"/>
                  </a:lnTo>
                </a:path>
                <a:path w="92709" h="6578600">
                  <a:moveTo>
                    <a:pt x="44675" y="1055465"/>
                  </a:moveTo>
                  <a:lnTo>
                    <a:pt x="44675" y="1024750"/>
                  </a:lnTo>
                </a:path>
                <a:path w="92709" h="6578600">
                  <a:moveTo>
                    <a:pt x="44675" y="994036"/>
                  </a:moveTo>
                  <a:lnTo>
                    <a:pt x="44675" y="963321"/>
                  </a:lnTo>
                </a:path>
                <a:path w="92709" h="6578600">
                  <a:moveTo>
                    <a:pt x="44675" y="932606"/>
                  </a:moveTo>
                  <a:lnTo>
                    <a:pt x="44675" y="901892"/>
                  </a:lnTo>
                </a:path>
                <a:path w="92709" h="6578600">
                  <a:moveTo>
                    <a:pt x="44675" y="868385"/>
                  </a:moveTo>
                  <a:lnTo>
                    <a:pt x="44675" y="837670"/>
                  </a:lnTo>
                </a:path>
                <a:path w="92709" h="6578600">
                  <a:moveTo>
                    <a:pt x="44675" y="806956"/>
                  </a:moveTo>
                  <a:lnTo>
                    <a:pt x="44675" y="776241"/>
                  </a:lnTo>
                </a:path>
                <a:path w="92709" h="6578600">
                  <a:moveTo>
                    <a:pt x="44675" y="745527"/>
                  </a:moveTo>
                  <a:lnTo>
                    <a:pt x="44675" y="714812"/>
                  </a:lnTo>
                </a:path>
                <a:path w="92709" h="6578600">
                  <a:moveTo>
                    <a:pt x="44675" y="684097"/>
                  </a:moveTo>
                  <a:lnTo>
                    <a:pt x="44675" y="653383"/>
                  </a:lnTo>
                </a:path>
                <a:path w="92709" h="6578600">
                  <a:moveTo>
                    <a:pt x="44675" y="622668"/>
                  </a:moveTo>
                  <a:lnTo>
                    <a:pt x="44675" y="589161"/>
                  </a:lnTo>
                </a:path>
                <a:path w="92709" h="6578600">
                  <a:moveTo>
                    <a:pt x="44675" y="558447"/>
                  </a:moveTo>
                  <a:lnTo>
                    <a:pt x="44675" y="527732"/>
                  </a:lnTo>
                </a:path>
                <a:path w="92709" h="6578600">
                  <a:moveTo>
                    <a:pt x="44675" y="497018"/>
                  </a:moveTo>
                  <a:lnTo>
                    <a:pt x="44675" y="466303"/>
                  </a:lnTo>
                </a:path>
                <a:path w="92709" h="6578600">
                  <a:moveTo>
                    <a:pt x="44675" y="435588"/>
                  </a:moveTo>
                  <a:lnTo>
                    <a:pt x="44675" y="404874"/>
                  </a:lnTo>
                </a:path>
                <a:path w="92709" h="6578600">
                  <a:moveTo>
                    <a:pt x="44675" y="374159"/>
                  </a:moveTo>
                  <a:lnTo>
                    <a:pt x="44675" y="343445"/>
                  </a:lnTo>
                </a:path>
                <a:path w="92709" h="6578600">
                  <a:moveTo>
                    <a:pt x="44675" y="309938"/>
                  </a:moveTo>
                  <a:lnTo>
                    <a:pt x="44675" y="279223"/>
                  </a:lnTo>
                </a:path>
                <a:path w="92709" h="6578600">
                  <a:moveTo>
                    <a:pt x="44675" y="248509"/>
                  </a:moveTo>
                  <a:lnTo>
                    <a:pt x="44675" y="217794"/>
                  </a:lnTo>
                </a:path>
                <a:path w="92709" h="6578600">
                  <a:moveTo>
                    <a:pt x="44675" y="187079"/>
                  </a:moveTo>
                  <a:lnTo>
                    <a:pt x="44675" y="156365"/>
                  </a:lnTo>
                </a:path>
                <a:path w="92709" h="6578600">
                  <a:moveTo>
                    <a:pt x="44675" y="125650"/>
                  </a:moveTo>
                  <a:lnTo>
                    <a:pt x="44675" y="106104"/>
                  </a:lnTo>
                </a:path>
                <a:path w="92709" h="6578600">
                  <a:moveTo>
                    <a:pt x="44675" y="4780308"/>
                  </a:moveTo>
                  <a:lnTo>
                    <a:pt x="44675" y="4749593"/>
                  </a:lnTo>
                </a:path>
                <a:path w="92709" h="6578600">
                  <a:moveTo>
                    <a:pt x="44675" y="4718878"/>
                  </a:moveTo>
                  <a:lnTo>
                    <a:pt x="44675" y="4688164"/>
                  </a:lnTo>
                </a:path>
                <a:path w="92709" h="6578600">
                  <a:moveTo>
                    <a:pt x="44675" y="4654657"/>
                  </a:moveTo>
                  <a:lnTo>
                    <a:pt x="44675" y="4623942"/>
                  </a:lnTo>
                </a:path>
                <a:path w="92709" h="6578600">
                  <a:moveTo>
                    <a:pt x="44675" y="4593228"/>
                  </a:moveTo>
                  <a:lnTo>
                    <a:pt x="44675" y="4562513"/>
                  </a:lnTo>
                </a:path>
                <a:path w="92709" h="6578600">
                  <a:moveTo>
                    <a:pt x="44675" y="4531799"/>
                  </a:moveTo>
                  <a:lnTo>
                    <a:pt x="44675" y="4501084"/>
                  </a:lnTo>
                </a:path>
                <a:path w="92709" h="6578600">
                  <a:moveTo>
                    <a:pt x="44675" y="4470369"/>
                  </a:moveTo>
                  <a:lnTo>
                    <a:pt x="44675" y="4439655"/>
                  </a:lnTo>
                </a:path>
                <a:path w="92709" h="6578600">
                  <a:moveTo>
                    <a:pt x="44675" y="4408940"/>
                  </a:moveTo>
                  <a:lnTo>
                    <a:pt x="44675" y="4375433"/>
                  </a:lnTo>
                </a:path>
                <a:path w="92709" h="6578600">
                  <a:moveTo>
                    <a:pt x="44675" y="4344719"/>
                  </a:moveTo>
                  <a:lnTo>
                    <a:pt x="44675" y="4314004"/>
                  </a:lnTo>
                </a:path>
                <a:path w="92709" h="6578600">
                  <a:moveTo>
                    <a:pt x="44675" y="4283290"/>
                  </a:moveTo>
                  <a:lnTo>
                    <a:pt x="44675" y="4252575"/>
                  </a:lnTo>
                </a:path>
                <a:path w="92709" h="6578600">
                  <a:moveTo>
                    <a:pt x="44675" y="4221860"/>
                  </a:moveTo>
                  <a:lnTo>
                    <a:pt x="44675" y="4191146"/>
                  </a:lnTo>
                </a:path>
                <a:path w="92709" h="6578600">
                  <a:moveTo>
                    <a:pt x="44675" y="1242545"/>
                  </a:moveTo>
                  <a:lnTo>
                    <a:pt x="44675" y="1211830"/>
                  </a:lnTo>
                </a:path>
                <a:path w="92709" h="6578600">
                  <a:moveTo>
                    <a:pt x="44675" y="1181115"/>
                  </a:moveTo>
                  <a:lnTo>
                    <a:pt x="44675" y="1150401"/>
                  </a:lnTo>
                </a:path>
                <a:path w="92709" h="6578600">
                  <a:moveTo>
                    <a:pt x="44675" y="4034781"/>
                  </a:moveTo>
                  <a:lnTo>
                    <a:pt x="44675" y="4018027"/>
                  </a:lnTo>
                </a:path>
                <a:path w="92709" h="6578600">
                  <a:moveTo>
                    <a:pt x="44675" y="2110930"/>
                  </a:moveTo>
                  <a:lnTo>
                    <a:pt x="44675" y="2080215"/>
                  </a:lnTo>
                </a:path>
                <a:path w="92709" h="6578600">
                  <a:moveTo>
                    <a:pt x="44675" y="2049501"/>
                  </a:moveTo>
                  <a:lnTo>
                    <a:pt x="44675" y="2018786"/>
                  </a:lnTo>
                </a:path>
                <a:path w="92709" h="6578600">
                  <a:moveTo>
                    <a:pt x="44675" y="1988072"/>
                  </a:moveTo>
                  <a:lnTo>
                    <a:pt x="44675" y="1954565"/>
                  </a:lnTo>
                </a:path>
                <a:path w="92709" h="6578600">
                  <a:moveTo>
                    <a:pt x="44675" y="1923850"/>
                  </a:moveTo>
                  <a:lnTo>
                    <a:pt x="44675" y="1893136"/>
                  </a:lnTo>
                </a:path>
                <a:path w="92709" h="6578600">
                  <a:moveTo>
                    <a:pt x="44675" y="1862421"/>
                  </a:moveTo>
                  <a:lnTo>
                    <a:pt x="44675" y="1831706"/>
                  </a:lnTo>
                </a:path>
                <a:path w="92709" h="6578600">
                  <a:moveTo>
                    <a:pt x="44675" y="1800992"/>
                  </a:moveTo>
                  <a:lnTo>
                    <a:pt x="44675" y="1770277"/>
                  </a:lnTo>
                </a:path>
                <a:path w="92709" h="6578600">
                  <a:moveTo>
                    <a:pt x="44675" y="1739563"/>
                  </a:moveTo>
                  <a:lnTo>
                    <a:pt x="44675" y="1708848"/>
                  </a:lnTo>
                </a:path>
                <a:path w="92709" h="6578600">
                  <a:moveTo>
                    <a:pt x="44675" y="1675341"/>
                  </a:moveTo>
                  <a:lnTo>
                    <a:pt x="44675" y="1644627"/>
                  </a:lnTo>
                </a:path>
                <a:path w="92709" h="6578600">
                  <a:moveTo>
                    <a:pt x="44675" y="1613912"/>
                  </a:moveTo>
                  <a:lnTo>
                    <a:pt x="44675" y="1583197"/>
                  </a:lnTo>
                </a:path>
                <a:path w="92709" h="6578600">
                  <a:moveTo>
                    <a:pt x="44675" y="1552483"/>
                  </a:moveTo>
                  <a:lnTo>
                    <a:pt x="44675" y="1521768"/>
                  </a:lnTo>
                </a:path>
                <a:path w="92709" h="6578600">
                  <a:moveTo>
                    <a:pt x="44675" y="1491054"/>
                  </a:moveTo>
                  <a:lnTo>
                    <a:pt x="44675" y="1460339"/>
                  </a:lnTo>
                </a:path>
                <a:path w="92709" h="6578600">
                  <a:moveTo>
                    <a:pt x="44675" y="1429624"/>
                  </a:moveTo>
                  <a:lnTo>
                    <a:pt x="44675" y="1396118"/>
                  </a:lnTo>
                </a:path>
                <a:path w="92709" h="6578600">
                  <a:moveTo>
                    <a:pt x="44675" y="4018027"/>
                  </a:moveTo>
                  <a:lnTo>
                    <a:pt x="44675" y="4004066"/>
                  </a:lnTo>
                </a:path>
                <a:path w="92709" h="6578600">
                  <a:moveTo>
                    <a:pt x="44675" y="3973351"/>
                  </a:moveTo>
                  <a:lnTo>
                    <a:pt x="44675" y="3942637"/>
                  </a:lnTo>
                </a:path>
                <a:path w="92709" h="6578600">
                  <a:moveTo>
                    <a:pt x="44675" y="3911922"/>
                  </a:moveTo>
                  <a:lnTo>
                    <a:pt x="44675" y="3881208"/>
                  </a:lnTo>
                </a:path>
                <a:path w="92709" h="6578600">
                  <a:moveTo>
                    <a:pt x="44675" y="3847701"/>
                  </a:moveTo>
                  <a:lnTo>
                    <a:pt x="44675" y="3816986"/>
                  </a:lnTo>
                </a:path>
                <a:path w="92709" h="6578600">
                  <a:moveTo>
                    <a:pt x="44675" y="3786272"/>
                  </a:moveTo>
                  <a:lnTo>
                    <a:pt x="44675" y="3755557"/>
                  </a:lnTo>
                </a:path>
                <a:path w="92709" h="6578600">
                  <a:moveTo>
                    <a:pt x="44675" y="3724842"/>
                  </a:moveTo>
                  <a:lnTo>
                    <a:pt x="44675" y="3694128"/>
                  </a:lnTo>
                </a:path>
                <a:path w="92709" h="6578600">
                  <a:moveTo>
                    <a:pt x="44675" y="3663413"/>
                  </a:moveTo>
                  <a:lnTo>
                    <a:pt x="44675" y="3632699"/>
                  </a:lnTo>
                </a:path>
                <a:path w="92709" h="6578600">
                  <a:moveTo>
                    <a:pt x="44675" y="3601984"/>
                  </a:moveTo>
                  <a:lnTo>
                    <a:pt x="44675" y="3568477"/>
                  </a:lnTo>
                </a:path>
                <a:path w="92709" h="6578600">
                  <a:moveTo>
                    <a:pt x="44675" y="3537763"/>
                  </a:moveTo>
                  <a:lnTo>
                    <a:pt x="44675" y="3507048"/>
                  </a:lnTo>
                </a:path>
                <a:path w="92709" h="6578600">
                  <a:moveTo>
                    <a:pt x="44675" y="3476333"/>
                  </a:moveTo>
                  <a:lnTo>
                    <a:pt x="44675" y="3445619"/>
                  </a:lnTo>
                </a:path>
                <a:path w="92709" h="6578600">
                  <a:moveTo>
                    <a:pt x="44675" y="3414904"/>
                  </a:moveTo>
                  <a:lnTo>
                    <a:pt x="44675" y="3384190"/>
                  </a:lnTo>
                </a:path>
                <a:path w="92709" h="6578600">
                  <a:moveTo>
                    <a:pt x="44675" y="3353475"/>
                  </a:moveTo>
                  <a:lnTo>
                    <a:pt x="44675" y="3322760"/>
                  </a:lnTo>
                </a:path>
                <a:path w="92709" h="6578600">
                  <a:moveTo>
                    <a:pt x="44675" y="3289254"/>
                  </a:moveTo>
                  <a:lnTo>
                    <a:pt x="44675" y="3258539"/>
                  </a:lnTo>
                </a:path>
                <a:path w="92709" h="6578600">
                  <a:moveTo>
                    <a:pt x="44675" y="3227824"/>
                  </a:moveTo>
                  <a:lnTo>
                    <a:pt x="44675" y="3197110"/>
                  </a:lnTo>
                </a:path>
                <a:path w="92709" h="6578600">
                  <a:moveTo>
                    <a:pt x="44675" y="3166395"/>
                  </a:moveTo>
                  <a:lnTo>
                    <a:pt x="44675" y="3135681"/>
                  </a:lnTo>
                </a:path>
                <a:path w="92709" h="6578600">
                  <a:moveTo>
                    <a:pt x="44675" y="3104966"/>
                  </a:moveTo>
                  <a:lnTo>
                    <a:pt x="44675" y="3074251"/>
                  </a:lnTo>
                </a:path>
                <a:path w="92709" h="6578600">
                  <a:moveTo>
                    <a:pt x="44675" y="3040745"/>
                  </a:moveTo>
                  <a:lnTo>
                    <a:pt x="44675" y="3010030"/>
                  </a:lnTo>
                </a:path>
                <a:path w="92709" h="6578600">
                  <a:moveTo>
                    <a:pt x="44675" y="2979315"/>
                  </a:moveTo>
                  <a:lnTo>
                    <a:pt x="44675" y="2948601"/>
                  </a:lnTo>
                </a:path>
                <a:path w="92709" h="6578600">
                  <a:moveTo>
                    <a:pt x="44675" y="2917886"/>
                  </a:moveTo>
                  <a:lnTo>
                    <a:pt x="44675" y="2887172"/>
                  </a:lnTo>
                </a:path>
                <a:path w="92709" h="6578600">
                  <a:moveTo>
                    <a:pt x="44675" y="2856457"/>
                  </a:moveTo>
                  <a:lnTo>
                    <a:pt x="44675" y="2842496"/>
                  </a:lnTo>
                </a:path>
                <a:path w="92709" h="6578600">
                  <a:moveTo>
                    <a:pt x="44675" y="2728014"/>
                  </a:moveTo>
                  <a:lnTo>
                    <a:pt x="44675" y="2700092"/>
                  </a:lnTo>
                </a:path>
                <a:path w="92709" h="6578600">
                  <a:moveTo>
                    <a:pt x="92143" y="5355508"/>
                  </a:moveTo>
                  <a:lnTo>
                    <a:pt x="92143" y="5338755"/>
                  </a:lnTo>
                </a:path>
                <a:path w="92709" h="6578600">
                  <a:moveTo>
                    <a:pt x="92143" y="5308040"/>
                  </a:moveTo>
                  <a:lnTo>
                    <a:pt x="92143" y="5277326"/>
                  </a:lnTo>
                </a:path>
                <a:path w="92709" h="6578600">
                  <a:moveTo>
                    <a:pt x="92143" y="5246611"/>
                  </a:moveTo>
                  <a:lnTo>
                    <a:pt x="92143" y="5215896"/>
                  </a:lnTo>
                </a:path>
                <a:path w="92709" h="6578600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6578600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6578600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6578600">
                  <a:moveTo>
                    <a:pt x="92143" y="4998102"/>
                  </a:moveTo>
                  <a:lnTo>
                    <a:pt x="92143" y="4967387"/>
                  </a:lnTo>
                </a:path>
                <a:path w="92709" h="6578600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6578600">
                  <a:moveTo>
                    <a:pt x="92143" y="4872451"/>
                  </a:moveTo>
                  <a:lnTo>
                    <a:pt x="92143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16287112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16287112" y="3677374"/>
              <a:ext cx="92710" cy="4448175"/>
            </a:xfrm>
            <a:custGeom>
              <a:avLst/>
              <a:gdLst/>
              <a:ahLst/>
              <a:cxnLst/>
              <a:rect l="l" t="t" r="r" b="b"/>
              <a:pathLst>
                <a:path w="92709" h="4448175">
                  <a:moveTo>
                    <a:pt x="0" y="3903545"/>
                  </a:moveTo>
                  <a:lnTo>
                    <a:pt x="0" y="3872831"/>
                  </a:lnTo>
                </a:path>
                <a:path w="92709" h="4448175">
                  <a:moveTo>
                    <a:pt x="0" y="3842116"/>
                  </a:moveTo>
                  <a:lnTo>
                    <a:pt x="0" y="3811402"/>
                  </a:lnTo>
                </a:path>
                <a:path w="92709" h="4448175">
                  <a:moveTo>
                    <a:pt x="0" y="3780687"/>
                  </a:moveTo>
                  <a:lnTo>
                    <a:pt x="0" y="3747180"/>
                  </a:lnTo>
                </a:path>
                <a:path w="92709" h="4448175">
                  <a:moveTo>
                    <a:pt x="0" y="3716466"/>
                  </a:moveTo>
                  <a:lnTo>
                    <a:pt x="0" y="3685751"/>
                  </a:lnTo>
                </a:path>
                <a:path w="92709" h="4448175">
                  <a:moveTo>
                    <a:pt x="0" y="3655036"/>
                  </a:moveTo>
                  <a:lnTo>
                    <a:pt x="0" y="3624322"/>
                  </a:lnTo>
                </a:path>
                <a:path w="92709" h="4448175">
                  <a:moveTo>
                    <a:pt x="0" y="3593607"/>
                  </a:moveTo>
                  <a:lnTo>
                    <a:pt x="0" y="3562893"/>
                  </a:lnTo>
                </a:path>
                <a:path w="92709" h="4448175">
                  <a:moveTo>
                    <a:pt x="0" y="3532178"/>
                  </a:moveTo>
                  <a:lnTo>
                    <a:pt x="0" y="3501463"/>
                  </a:lnTo>
                </a:path>
                <a:path w="92709" h="4448175">
                  <a:moveTo>
                    <a:pt x="0" y="3467957"/>
                  </a:moveTo>
                  <a:lnTo>
                    <a:pt x="0" y="3437242"/>
                  </a:lnTo>
                </a:path>
                <a:path w="92709" h="4448175">
                  <a:moveTo>
                    <a:pt x="0" y="3406527"/>
                  </a:moveTo>
                  <a:lnTo>
                    <a:pt x="0" y="3375813"/>
                  </a:lnTo>
                </a:path>
                <a:path w="92709" h="4448175">
                  <a:moveTo>
                    <a:pt x="0" y="3345098"/>
                  </a:moveTo>
                  <a:lnTo>
                    <a:pt x="0" y="3314384"/>
                  </a:lnTo>
                </a:path>
                <a:path w="92709" h="4448175">
                  <a:moveTo>
                    <a:pt x="0" y="3283669"/>
                  </a:moveTo>
                  <a:lnTo>
                    <a:pt x="0" y="3275292"/>
                  </a:lnTo>
                </a:path>
                <a:path w="92709" h="4448175">
                  <a:moveTo>
                    <a:pt x="0" y="212209"/>
                  </a:moveTo>
                  <a:lnTo>
                    <a:pt x="0" y="209417"/>
                  </a:lnTo>
                </a:path>
                <a:path w="92709" h="4448175">
                  <a:moveTo>
                    <a:pt x="0" y="178703"/>
                  </a:moveTo>
                  <a:lnTo>
                    <a:pt x="0" y="147988"/>
                  </a:lnTo>
                </a:path>
                <a:path w="92709" h="4448175">
                  <a:moveTo>
                    <a:pt x="0" y="117273"/>
                  </a:moveTo>
                  <a:lnTo>
                    <a:pt x="0" y="86559"/>
                  </a:lnTo>
                </a:path>
                <a:path w="92709" h="4448175">
                  <a:moveTo>
                    <a:pt x="0" y="55844"/>
                  </a:moveTo>
                  <a:lnTo>
                    <a:pt x="0" y="25130"/>
                  </a:lnTo>
                </a:path>
                <a:path w="92709" h="4448175">
                  <a:moveTo>
                    <a:pt x="0" y="3146850"/>
                  </a:moveTo>
                  <a:lnTo>
                    <a:pt x="0" y="3127304"/>
                  </a:lnTo>
                </a:path>
                <a:path w="92709" h="4448175">
                  <a:moveTo>
                    <a:pt x="0" y="365782"/>
                  </a:moveTo>
                  <a:lnTo>
                    <a:pt x="0" y="335068"/>
                  </a:lnTo>
                </a:path>
                <a:path w="92709" h="4448175">
                  <a:moveTo>
                    <a:pt x="0" y="304353"/>
                  </a:moveTo>
                  <a:lnTo>
                    <a:pt x="0" y="273639"/>
                  </a:lnTo>
                </a:path>
                <a:path w="92709" h="4448175">
                  <a:moveTo>
                    <a:pt x="0" y="242924"/>
                  </a:moveTo>
                  <a:lnTo>
                    <a:pt x="0" y="212209"/>
                  </a:lnTo>
                </a:path>
                <a:path w="92709" h="4448175">
                  <a:moveTo>
                    <a:pt x="0" y="3096589"/>
                  </a:moveTo>
                  <a:lnTo>
                    <a:pt x="0" y="3065875"/>
                  </a:lnTo>
                </a:path>
                <a:path w="92709" h="4448175">
                  <a:moveTo>
                    <a:pt x="0" y="3035160"/>
                  </a:moveTo>
                  <a:lnTo>
                    <a:pt x="0" y="3004445"/>
                  </a:lnTo>
                </a:path>
                <a:path w="92709" h="4448175">
                  <a:moveTo>
                    <a:pt x="0" y="2973731"/>
                  </a:moveTo>
                  <a:lnTo>
                    <a:pt x="0" y="2940224"/>
                  </a:lnTo>
                </a:path>
                <a:path w="92709" h="4448175">
                  <a:moveTo>
                    <a:pt x="0" y="1792615"/>
                  </a:moveTo>
                  <a:lnTo>
                    <a:pt x="0" y="1773069"/>
                  </a:lnTo>
                </a:path>
                <a:path w="92709" h="4448175">
                  <a:moveTo>
                    <a:pt x="47468" y="4431278"/>
                  </a:moveTo>
                  <a:lnTo>
                    <a:pt x="47468" y="4400563"/>
                  </a:lnTo>
                </a:path>
                <a:path w="92709" h="4448175">
                  <a:moveTo>
                    <a:pt x="47468" y="4369849"/>
                  </a:moveTo>
                  <a:lnTo>
                    <a:pt x="47468" y="4339134"/>
                  </a:lnTo>
                </a:path>
                <a:path w="92709" h="4448175">
                  <a:moveTo>
                    <a:pt x="47468" y="4308420"/>
                  </a:moveTo>
                  <a:lnTo>
                    <a:pt x="47468" y="4274913"/>
                  </a:lnTo>
                </a:path>
                <a:path w="92709" h="4448175">
                  <a:moveTo>
                    <a:pt x="47468" y="4244198"/>
                  </a:moveTo>
                  <a:lnTo>
                    <a:pt x="47468" y="4213484"/>
                  </a:lnTo>
                </a:path>
                <a:path w="92709" h="4448175">
                  <a:moveTo>
                    <a:pt x="47468" y="4182769"/>
                  </a:moveTo>
                  <a:lnTo>
                    <a:pt x="47468" y="4152054"/>
                  </a:lnTo>
                </a:path>
                <a:path w="92709" h="4448175">
                  <a:moveTo>
                    <a:pt x="47468" y="4121340"/>
                  </a:moveTo>
                  <a:lnTo>
                    <a:pt x="47468" y="4090625"/>
                  </a:lnTo>
                </a:path>
                <a:path w="92709" h="4448175">
                  <a:moveTo>
                    <a:pt x="47468" y="4059911"/>
                  </a:moveTo>
                  <a:lnTo>
                    <a:pt x="47468" y="4026404"/>
                  </a:lnTo>
                </a:path>
                <a:path w="92709" h="4448175">
                  <a:moveTo>
                    <a:pt x="47468" y="3995689"/>
                  </a:moveTo>
                  <a:lnTo>
                    <a:pt x="47468" y="3964975"/>
                  </a:lnTo>
                </a:path>
                <a:path w="92709" h="4448175">
                  <a:moveTo>
                    <a:pt x="47468" y="3934260"/>
                  </a:moveTo>
                  <a:lnTo>
                    <a:pt x="47468" y="3903545"/>
                  </a:lnTo>
                </a:path>
                <a:path w="92709" h="4448175">
                  <a:moveTo>
                    <a:pt x="47468" y="3872831"/>
                  </a:moveTo>
                  <a:lnTo>
                    <a:pt x="47468" y="3842116"/>
                  </a:lnTo>
                </a:path>
                <a:path w="92709" h="4448175">
                  <a:moveTo>
                    <a:pt x="47468" y="3811402"/>
                  </a:moveTo>
                  <a:lnTo>
                    <a:pt x="47468" y="3780687"/>
                  </a:lnTo>
                </a:path>
                <a:path w="92709" h="4448175">
                  <a:moveTo>
                    <a:pt x="47468" y="3747180"/>
                  </a:moveTo>
                  <a:lnTo>
                    <a:pt x="47468" y="3716466"/>
                  </a:lnTo>
                </a:path>
                <a:path w="92709" h="4448175">
                  <a:moveTo>
                    <a:pt x="47468" y="3685751"/>
                  </a:moveTo>
                  <a:lnTo>
                    <a:pt x="47468" y="3655036"/>
                  </a:lnTo>
                </a:path>
                <a:path w="92709" h="4448175">
                  <a:moveTo>
                    <a:pt x="47468" y="3624322"/>
                  </a:moveTo>
                  <a:lnTo>
                    <a:pt x="47468" y="3593607"/>
                  </a:lnTo>
                </a:path>
                <a:path w="92709" h="4448175">
                  <a:moveTo>
                    <a:pt x="47468" y="3562893"/>
                  </a:moveTo>
                  <a:lnTo>
                    <a:pt x="47468" y="3532178"/>
                  </a:lnTo>
                </a:path>
                <a:path w="92709" h="4448175">
                  <a:moveTo>
                    <a:pt x="47468" y="3501463"/>
                  </a:moveTo>
                  <a:lnTo>
                    <a:pt x="47468" y="3467957"/>
                  </a:lnTo>
                </a:path>
                <a:path w="92709" h="4448175">
                  <a:moveTo>
                    <a:pt x="47468" y="3437242"/>
                  </a:moveTo>
                  <a:lnTo>
                    <a:pt x="47468" y="3406527"/>
                  </a:lnTo>
                </a:path>
                <a:path w="92709" h="4448175">
                  <a:moveTo>
                    <a:pt x="47468" y="3375813"/>
                  </a:moveTo>
                  <a:lnTo>
                    <a:pt x="47468" y="3345098"/>
                  </a:lnTo>
                </a:path>
                <a:path w="92709" h="4448175">
                  <a:moveTo>
                    <a:pt x="47468" y="3314384"/>
                  </a:moveTo>
                  <a:lnTo>
                    <a:pt x="47468" y="3283669"/>
                  </a:lnTo>
                </a:path>
                <a:path w="92709" h="4448175">
                  <a:moveTo>
                    <a:pt x="47468" y="209417"/>
                  </a:moveTo>
                  <a:lnTo>
                    <a:pt x="47468" y="178703"/>
                  </a:lnTo>
                </a:path>
                <a:path w="92709" h="4448175">
                  <a:moveTo>
                    <a:pt x="47468" y="147988"/>
                  </a:moveTo>
                  <a:lnTo>
                    <a:pt x="47468" y="117273"/>
                  </a:lnTo>
                </a:path>
                <a:path w="92709" h="4448175">
                  <a:moveTo>
                    <a:pt x="47468" y="86559"/>
                  </a:moveTo>
                  <a:lnTo>
                    <a:pt x="47468" y="55844"/>
                  </a:lnTo>
                </a:path>
                <a:path w="92709" h="4448175">
                  <a:moveTo>
                    <a:pt x="47468" y="25130"/>
                  </a:moveTo>
                  <a:lnTo>
                    <a:pt x="47468" y="0"/>
                  </a:lnTo>
                </a:path>
                <a:path w="92709" h="4448175">
                  <a:moveTo>
                    <a:pt x="47468" y="3127304"/>
                  </a:moveTo>
                  <a:lnTo>
                    <a:pt x="47468" y="3110550"/>
                  </a:lnTo>
                </a:path>
                <a:path w="92709" h="4448175">
                  <a:moveTo>
                    <a:pt x="47468" y="335068"/>
                  </a:moveTo>
                  <a:lnTo>
                    <a:pt x="47468" y="304353"/>
                  </a:lnTo>
                </a:path>
                <a:path w="92709" h="4448175">
                  <a:moveTo>
                    <a:pt x="47468" y="273639"/>
                  </a:moveTo>
                  <a:lnTo>
                    <a:pt x="47468" y="242924"/>
                  </a:lnTo>
                </a:path>
                <a:path w="92709" h="4448175">
                  <a:moveTo>
                    <a:pt x="47468" y="3110550"/>
                  </a:moveTo>
                  <a:lnTo>
                    <a:pt x="47468" y="3096589"/>
                  </a:lnTo>
                </a:path>
                <a:path w="92709" h="4448175">
                  <a:moveTo>
                    <a:pt x="47468" y="3065875"/>
                  </a:moveTo>
                  <a:lnTo>
                    <a:pt x="47468" y="3035160"/>
                  </a:lnTo>
                </a:path>
                <a:path w="92709" h="4448175">
                  <a:moveTo>
                    <a:pt x="47468" y="3004445"/>
                  </a:moveTo>
                  <a:lnTo>
                    <a:pt x="47468" y="2973731"/>
                  </a:lnTo>
                </a:path>
                <a:path w="92709" h="4448175">
                  <a:moveTo>
                    <a:pt x="47468" y="2940224"/>
                  </a:moveTo>
                  <a:lnTo>
                    <a:pt x="47468" y="2923471"/>
                  </a:lnTo>
                </a:path>
                <a:path w="92709" h="4448175">
                  <a:moveTo>
                    <a:pt x="47468" y="1820537"/>
                  </a:moveTo>
                  <a:lnTo>
                    <a:pt x="47468" y="1792615"/>
                  </a:lnTo>
                </a:path>
                <a:path w="92709" h="4448175">
                  <a:moveTo>
                    <a:pt x="47468" y="2378985"/>
                  </a:moveTo>
                  <a:lnTo>
                    <a:pt x="47468" y="2365023"/>
                  </a:lnTo>
                </a:path>
                <a:path w="92709" h="4448175">
                  <a:moveTo>
                    <a:pt x="92143" y="4448032"/>
                  </a:moveTo>
                  <a:lnTo>
                    <a:pt x="92143" y="4431278"/>
                  </a:lnTo>
                </a:path>
                <a:path w="92709" h="4448175">
                  <a:moveTo>
                    <a:pt x="92143" y="4400563"/>
                  </a:moveTo>
                  <a:lnTo>
                    <a:pt x="92143" y="4369849"/>
                  </a:lnTo>
                </a:path>
                <a:path w="92709" h="4448175">
                  <a:moveTo>
                    <a:pt x="92143" y="4339134"/>
                  </a:moveTo>
                  <a:lnTo>
                    <a:pt x="92143" y="4308420"/>
                  </a:lnTo>
                </a:path>
                <a:path w="92709" h="4448175">
                  <a:moveTo>
                    <a:pt x="92143" y="4274913"/>
                  </a:moveTo>
                  <a:lnTo>
                    <a:pt x="92143" y="4244198"/>
                  </a:lnTo>
                </a:path>
                <a:path w="92709" h="4448175">
                  <a:moveTo>
                    <a:pt x="92143" y="4213484"/>
                  </a:moveTo>
                  <a:lnTo>
                    <a:pt x="92143" y="4182769"/>
                  </a:lnTo>
                </a:path>
                <a:path w="92709" h="4448175">
                  <a:moveTo>
                    <a:pt x="92143" y="4152054"/>
                  </a:moveTo>
                  <a:lnTo>
                    <a:pt x="92143" y="4121340"/>
                  </a:lnTo>
                </a:path>
                <a:path w="92709" h="4448175">
                  <a:moveTo>
                    <a:pt x="92143" y="4090625"/>
                  </a:moveTo>
                  <a:lnTo>
                    <a:pt x="92143" y="4059911"/>
                  </a:lnTo>
                </a:path>
                <a:path w="92709" h="4448175">
                  <a:moveTo>
                    <a:pt x="92143" y="4026404"/>
                  </a:moveTo>
                  <a:lnTo>
                    <a:pt x="92143" y="3995689"/>
                  </a:lnTo>
                </a:path>
                <a:path w="92709" h="4448175">
                  <a:moveTo>
                    <a:pt x="92143" y="3964975"/>
                  </a:moveTo>
                  <a:lnTo>
                    <a:pt x="92143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16379256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16379256" y="3677374"/>
              <a:ext cx="95250" cy="4448175"/>
            </a:xfrm>
            <a:custGeom>
              <a:avLst/>
              <a:gdLst/>
              <a:ahLst/>
              <a:cxnLst/>
              <a:rect l="l" t="t" r="r" b="b"/>
              <a:pathLst>
                <a:path w="95250" h="4448175">
                  <a:moveTo>
                    <a:pt x="0" y="3903545"/>
                  </a:moveTo>
                  <a:lnTo>
                    <a:pt x="0" y="3872831"/>
                  </a:lnTo>
                </a:path>
                <a:path w="95250" h="4448175">
                  <a:moveTo>
                    <a:pt x="0" y="3842116"/>
                  </a:moveTo>
                  <a:lnTo>
                    <a:pt x="0" y="3811402"/>
                  </a:lnTo>
                </a:path>
                <a:path w="95250" h="4448175">
                  <a:moveTo>
                    <a:pt x="0" y="3780687"/>
                  </a:moveTo>
                  <a:lnTo>
                    <a:pt x="0" y="3747180"/>
                  </a:lnTo>
                </a:path>
                <a:path w="95250" h="4448175">
                  <a:moveTo>
                    <a:pt x="0" y="3716466"/>
                  </a:moveTo>
                  <a:lnTo>
                    <a:pt x="0" y="3685751"/>
                  </a:lnTo>
                </a:path>
                <a:path w="95250" h="4448175">
                  <a:moveTo>
                    <a:pt x="0" y="3655036"/>
                  </a:moveTo>
                  <a:lnTo>
                    <a:pt x="0" y="3624322"/>
                  </a:lnTo>
                </a:path>
                <a:path w="95250" h="4448175">
                  <a:moveTo>
                    <a:pt x="0" y="3593607"/>
                  </a:moveTo>
                  <a:lnTo>
                    <a:pt x="0" y="3562893"/>
                  </a:lnTo>
                </a:path>
                <a:path w="95250" h="4448175">
                  <a:moveTo>
                    <a:pt x="0" y="3532178"/>
                  </a:moveTo>
                  <a:lnTo>
                    <a:pt x="0" y="3501463"/>
                  </a:lnTo>
                </a:path>
                <a:path w="95250" h="4448175">
                  <a:moveTo>
                    <a:pt x="0" y="3467957"/>
                  </a:moveTo>
                  <a:lnTo>
                    <a:pt x="0" y="3437242"/>
                  </a:lnTo>
                </a:path>
                <a:path w="95250" h="4448175">
                  <a:moveTo>
                    <a:pt x="0" y="3406527"/>
                  </a:moveTo>
                  <a:lnTo>
                    <a:pt x="0" y="3375813"/>
                  </a:lnTo>
                </a:path>
                <a:path w="95250" h="4448175">
                  <a:moveTo>
                    <a:pt x="0" y="3345098"/>
                  </a:moveTo>
                  <a:lnTo>
                    <a:pt x="0" y="3314384"/>
                  </a:lnTo>
                </a:path>
                <a:path w="95250" h="4448175">
                  <a:moveTo>
                    <a:pt x="0" y="3283669"/>
                  </a:moveTo>
                  <a:lnTo>
                    <a:pt x="0" y="3275292"/>
                  </a:lnTo>
                </a:path>
                <a:path w="95250" h="4448175">
                  <a:moveTo>
                    <a:pt x="0" y="212209"/>
                  </a:moveTo>
                  <a:lnTo>
                    <a:pt x="0" y="209417"/>
                  </a:lnTo>
                </a:path>
                <a:path w="95250" h="4448175">
                  <a:moveTo>
                    <a:pt x="0" y="178703"/>
                  </a:moveTo>
                  <a:lnTo>
                    <a:pt x="0" y="147988"/>
                  </a:lnTo>
                </a:path>
                <a:path w="95250" h="4448175">
                  <a:moveTo>
                    <a:pt x="0" y="117273"/>
                  </a:moveTo>
                  <a:lnTo>
                    <a:pt x="0" y="86559"/>
                  </a:lnTo>
                </a:path>
                <a:path w="95250" h="4448175">
                  <a:moveTo>
                    <a:pt x="0" y="55844"/>
                  </a:moveTo>
                  <a:lnTo>
                    <a:pt x="0" y="25130"/>
                  </a:lnTo>
                </a:path>
                <a:path w="95250" h="4448175">
                  <a:moveTo>
                    <a:pt x="0" y="3146850"/>
                  </a:moveTo>
                  <a:lnTo>
                    <a:pt x="0" y="3127304"/>
                  </a:lnTo>
                </a:path>
                <a:path w="95250" h="4448175">
                  <a:moveTo>
                    <a:pt x="0" y="365782"/>
                  </a:moveTo>
                  <a:lnTo>
                    <a:pt x="0" y="335068"/>
                  </a:lnTo>
                </a:path>
                <a:path w="95250" h="4448175">
                  <a:moveTo>
                    <a:pt x="0" y="304353"/>
                  </a:moveTo>
                  <a:lnTo>
                    <a:pt x="0" y="273639"/>
                  </a:lnTo>
                </a:path>
                <a:path w="95250" h="4448175">
                  <a:moveTo>
                    <a:pt x="0" y="242924"/>
                  </a:moveTo>
                  <a:lnTo>
                    <a:pt x="0" y="212209"/>
                  </a:lnTo>
                </a:path>
                <a:path w="95250" h="4448175">
                  <a:moveTo>
                    <a:pt x="0" y="3096589"/>
                  </a:moveTo>
                  <a:lnTo>
                    <a:pt x="0" y="3065875"/>
                  </a:lnTo>
                </a:path>
                <a:path w="95250" h="4448175">
                  <a:moveTo>
                    <a:pt x="0" y="3035160"/>
                  </a:moveTo>
                  <a:lnTo>
                    <a:pt x="0" y="3004445"/>
                  </a:lnTo>
                </a:path>
                <a:path w="95250" h="4448175">
                  <a:moveTo>
                    <a:pt x="0" y="2973731"/>
                  </a:moveTo>
                  <a:lnTo>
                    <a:pt x="0" y="2940224"/>
                  </a:lnTo>
                </a:path>
                <a:path w="95250" h="4448175">
                  <a:moveTo>
                    <a:pt x="0" y="1792615"/>
                  </a:moveTo>
                  <a:lnTo>
                    <a:pt x="0" y="1773069"/>
                  </a:lnTo>
                </a:path>
                <a:path w="95250" h="4448175">
                  <a:moveTo>
                    <a:pt x="0" y="2845288"/>
                  </a:moveTo>
                  <a:lnTo>
                    <a:pt x="0" y="2831327"/>
                  </a:lnTo>
                </a:path>
                <a:path w="95250" h="4448175">
                  <a:moveTo>
                    <a:pt x="0" y="1971318"/>
                  </a:moveTo>
                  <a:lnTo>
                    <a:pt x="0" y="1957357"/>
                  </a:lnTo>
                </a:path>
                <a:path w="95250" h="4448175">
                  <a:moveTo>
                    <a:pt x="0" y="2412491"/>
                  </a:moveTo>
                  <a:lnTo>
                    <a:pt x="0" y="2401322"/>
                  </a:lnTo>
                </a:path>
                <a:path w="95250" h="4448175">
                  <a:moveTo>
                    <a:pt x="47468" y="4431278"/>
                  </a:moveTo>
                  <a:lnTo>
                    <a:pt x="47468" y="4400563"/>
                  </a:lnTo>
                </a:path>
                <a:path w="95250" h="4448175">
                  <a:moveTo>
                    <a:pt x="47468" y="4369849"/>
                  </a:moveTo>
                  <a:lnTo>
                    <a:pt x="47468" y="4339134"/>
                  </a:lnTo>
                </a:path>
                <a:path w="95250" h="4448175">
                  <a:moveTo>
                    <a:pt x="47468" y="4308420"/>
                  </a:moveTo>
                  <a:lnTo>
                    <a:pt x="47468" y="4274913"/>
                  </a:lnTo>
                </a:path>
                <a:path w="95250" h="4448175">
                  <a:moveTo>
                    <a:pt x="47468" y="4244198"/>
                  </a:moveTo>
                  <a:lnTo>
                    <a:pt x="47468" y="4213484"/>
                  </a:lnTo>
                </a:path>
                <a:path w="95250" h="4448175">
                  <a:moveTo>
                    <a:pt x="47468" y="4182769"/>
                  </a:moveTo>
                  <a:lnTo>
                    <a:pt x="47468" y="4152054"/>
                  </a:lnTo>
                </a:path>
                <a:path w="95250" h="4448175">
                  <a:moveTo>
                    <a:pt x="47468" y="4121340"/>
                  </a:moveTo>
                  <a:lnTo>
                    <a:pt x="47468" y="4090625"/>
                  </a:lnTo>
                </a:path>
                <a:path w="95250" h="4448175">
                  <a:moveTo>
                    <a:pt x="47468" y="4059911"/>
                  </a:moveTo>
                  <a:lnTo>
                    <a:pt x="47468" y="4026404"/>
                  </a:lnTo>
                </a:path>
                <a:path w="95250" h="4448175">
                  <a:moveTo>
                    <a:pt x="47468" y="3995689"/>
                  </a:moveTo>
                  <a:lnTo>
                    <a:pt x="47468" y="3964975"/>
                  </a:lnTo>
                </a:path>
                <a:path w="95250" h="4448175">
                  <a:moveTo>
                    <a:pt x="47468" y="3934260"/>
                  </a:moveTo>
                  <a:lnTo>
                    <a:pt x="47468" y="3903545"/>
                  </a:lnTo>
                </a:path>
                <a:path w="95250" h="4448175">
                  <a:moveTo>
                    <a:pt x="47468" y="3872831"/>
                  </a:moveTo>
                  <a:lnTo>
                    <a:pt x="47468" y="3842116"/>
                  </a:lnTo>
                </a:path>
                <a:path w="95250" h="4448175">
                  <a:moveTo>
                    <a:pt x="47468" y="3811402"/>
                  </a:moveTo>
                  <a:lnTo>
                    <a:pt x="47468" y="3780687"/>
                  </a:lnTo>
                </a:path>
                <a:path w="95250" h="4448175">
                  <a:moveTo>
                    <a:pt x="47468" y="3747180"/>
                  </a:moveTo>
                  <a:lnTo>
                    <a:pt x="47468" y="3716466"/>
                  </a:lnTo>
                </a:path>
                <a:path w="95250" h="4448175">
                  <a:moveTo>
                    <a:pt x="47468" y="3685751"/>
                  </a:moveTo>
                  <a:lnTo>
                    <a:pt x="47468" y="3655036"/>
                  </a:lnTo>
                </a:path>
                <a:path w="95250" h="4448175">
                  <a:moveTo>
                    <a:pt x="47468" y="3624322"/>
                  </a:moveTo>
                  <a:lnTo>
                    <a:pt x="47468" y="3593607"/>
                  </a:lnTo>
                </a:path>
                <a:path w="95250" h="4448175">
                  <a:moveTo>
                    <a:pt x="47468" y="3562893"/>
                  </a:moveTo>
                  <a:lnTo>
                    <a:pt x="47468" y="3532178"/>
                  </a:lnTo>
                </a:path>
                <a:path w="95250" h="4448175">
                  <a:moveTo>
                    <a:pt x="47468" y="3501463"/>
                  </a:moveTo>
                  <a:lnTo>
                    <a:pt x="47468" y="3467957"/>
                  </a:lnTo>
                </a:path>
                <a:path w="95250" h="4448175">
                  <a:moveTo>
                    <a:pt x="47468" y="3437242"/>
                  </a:moveTo>
                  <a:lnTo>
                    <a:pt x="47468" y="3406527"/>
                  </a:lnTo>
                </a:path>
                <a:path w="95250" h="4448175">
                  <a:moveTo>
                    <a:pt x="47468" y="3375813"/>
                  </a:moveTo>
                  <a:lnTo>
                    <a:pt x="47468" y="3345098"/>
                  </a:lnTo>
                </a:path>
                <a:path w="95250" h="4448175">
                  <a:moveTo>
                    <a:pt x="47468" y="3314384"/>
                  </a:moveTo>
                  <a:lnTo>
                    <a:pt x="47468" y="3283669"/>
                  </a:lnTo>
                </a:path>
                <a:path w="95250" h="4448175">
                  <a:moveTo>
                    <a:pt x="47468" y="209417"/>
                  </a:moveTo>
                  <a:lnTo>
                    <a:pt x="47468" y="178703"/>
                  </a:lnTo>
                </a:path>
                <a:path w="95250" h="4448175">
                  <a:moveTo>
                    <a:pt x="47468" y="147988"/>
                  </a:moveTo>
                  <a:lnTo>
                    <a:pt x="47468" y="117273"/>
                  </a:lnTo>
                </a:path>
                <a:path w="95250" h="4448175">
                  <a:moveTo>
                    <a:pt x="47468" y="86559"/>
                  </a:moveTo>
                  <a:lnTo>
                    <a:pt x="47468" y="55844"/>
                  </a:lnTo>
                </a:path>
                <a:path w="95250" h="4448175">
                  <a:moveTo>
                    <a:pt x="47468" y="25130"/>
                  </a:moveTo>
                  <a:lnTo>
                    <a:pt x="47468" y="0"/>
                  </a:lnTo>
                </a:path>
                <a:path w="95250" h="4448175">
                  <a:moveTo>
                    <a:pt x="47468" y="3127304"/>
                  </a:moveTo>
                  <a:lnTo>
                    <a:pt x="47468" y="3110550"/>
                  </a:lnTo>
                </a:path>
                <a:path w="95250" h="4448175">
                  <a:moveTo>
                    <a:pt x="47468" y="335068"/>
                  </a:moveTo>
                  <a:lnTo>
                    <a:pt x="47468" y="304353"/>
                  </a:lnTo>
                </a:path>
                <a:path w="95250" h="4448175">
                  <a:moveTo>
                    <a:pt x="47468" y="273639"/>
                  </a:moveTo>
                  <a:lnTo>
                    <a:pt x="47468" y="242924"/>
                  </a:lnTo>
                </a:path>
                <a:path w="95250" h="4448175">
                  <a:moveTo>
                    <a:pt x="47468" y="3110550"/>
                  </a:moveTo>
                  <a:lnTo>
                    <a:pt x="47468" y="3096589"/>
                  </a:lnTo>
                </a:path>
                <a:path w="95250" h="4448175">
                  <a:moveTo>
                    <a:pt x="47468" y="3065875"/>
                  </a:moveTo>
                  <a:lnTo>
                    <a:pt x="47468" y="3035160"/>
                  </a:lnTo>
                </a:path>
                <a:path w="95250" h="4448175">
                  <a:moveTo>
                    <a:pt x="47468" y="3004445"/>
                  </a:moveTo>
                  <a:lnTo>
                    <a:pt x="47468" y="2973731"/>
                  </a:lnTo>
                </a:path>
                <a:path w="95250" h="4448175">
                  <a:moveTo>
                    <a:pt x="47468" y="2940224"/>
                  </a:moveTo>
                  <a:lnTo>
                    <a:pt x="47468" y="2923471"/>
                  </a:lnTo>
                </a:path>
                <a:path w="95250" h="4448175">
                  <a:moveTo>
                    <a:pt x="47468" y="1820537"/>
                  </a:moveTo>
                  <a:lnTo>
                    <a:pt x="47468" y="1792615"/>
                  </a:lnTo>
                </a:path>
                <a:path w="95250" h="4448175">
                  <a:moveTo>
                    <a:pt x="47468" y="2378985"/>
                  </a:moveTo>
                  <a:lnTo>
                    <a:pt x="47468" y="2365023"/>
                  </a:lnTo>
                </a:path>
                <a:path w="95250" h="4448175">
                  <a:moveTo>
                    <a:pt x="94936" y="4448032"/>
                  </a:moveTo>
                  <a:lnTo>
                    <a:pt x="94936" y="4431278"/>
                  </a:lnTo>
                </a:path>
                <a:path w="95250" h="4448175">
                  <a:moveTo>
                    <a:pt x="94936" y="4400563"/>
                  </a:moveTo>
                  <a:lnTo>
                    <a:pt x="94936" y="4369849"/>
                  </a:lnTo>
                </a:path>
                <a:path w="95250" h="4448175">
                  <a:moveTo>
                    <a:pt x="94936" y="4339134"/>
                  </a:moveTo>
                  <a:lnTo>
                    <a:pt x="94936" y="4308420"/>
                  </a:lnTo>
                </a:path>
                <a:path w="95250" h="4448175">
                  <a:moveTo>
                    <a:pt x="94936" y="4274913"/>
                  </a:moveTo>
                  <a:lnTo>
                    <a:pt x="94936" y="4244198"/>
                  </a:lnTo>
                </a:path>
                <a:path w="95250" h="4448175">
                  <a:moveTo>
                    <a:pt x="94936" y="4213484"/>
                  </a:moveTo>
                  <a:lnTo>
                    <a:pt x="94936" y="4182769"/>
                  </a:lnTo>
                </a:path>
                <a:path w="95250" h="4448175">
                  <a:moveTo>
                    <a:pt x="94936" y="4152054"/>
                  </a:moveTo>
                  <a:lnTo>
                    <a:pt x="94936" y="4121340"/>
                  </a:lnTo>
                </a:path>
                <a:path w="95250" h="4448175">
                  <a:moveTo>
                    <a:pt x="94936" y="4090625"/>
                  </a:moveTo>
                  <a:lnTo>
                    <a:pt x="94936" y="4059911"/>
                  </a:lnTo>
                </a:path>
                <a:path w="95250" h="4448175">
                  <a:moveTo>
                    <a:pt x="94936" y="4026404"/>
                  </a:moveTo>
                  <a:lnTo>
                    <a:pt x="94936" y="3995689"/>
                  </a:lnTo>
                </a:path>
                <a:path w="95250" h="4448175">
                  <a:moveTo>
                    <a:pt x="94936" y="3964975"/>
                  </a:moveTo>
                  <a:lnTo>
                    <a:pt x="94936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16474192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16474192" y="3677374"/>
              <a:ext cx="92710" cy="4448175"/>
            </a:xfrm>
            <a:custGeom>
              <a:avLst/>
              <a:gdLst/>
              <a:ahLst/>
              <a:cxnLst/>
              <a:rect l="l" t="t" r="r" b="b"/>
              <a:pathLst>
                <a:path w="92709" h="4448175">
                  <a:moveTo>
                    <a:pt x="0" y="3903545"/>
                  </a:moveTo>
                  <a:lnTo>
                    <a:pt x="0" y="3872831"/>
                  </a:lnTo>
                </a:path>
                <a:path w="92709" h="4448175">
                  <a:moveTo>
                    <a:pt x="0" y="3842116"/>
                  </a:moveTo>
                  <a:lnTo>
                    <a:pt x="0" y="3811402"/>
                  </a:lnTo>
                </a:path>
                <a:path w="92709" h="4448175">
                  <a:moveTo>
                    <a:pt x="0" y="3780687"/>
                  </a:moveTo>
                  <a:lnTo>
                    <a:pt x="0" y="3747180"/>
                  </a:lnTo>
                </a:path>
                <a:path w="92709" h="4448175">
                  <a:moveTo>
                    <a:pt x="0" y="3716466"/>
                  </a:moveTo>
                  <a:lnTo>
                    <a:pt x="0" y="3685751"/>
                  </a:lnTo>
                </a:path>
                <a:path w="92709" h="4448175">
                  <a:moveTo>
                    <a:pt x="0" y="3655036"/>
                  </a:moveTo>
                  <a:lnTo>
                    <a:pt x="0" y="3624322"/>
                  </a:lnTo>
                </a:path>
                <a:path w="92709" h="4448175">
                  <a:moveTo>
                    <a:pt x="0" y="3593607"/>
                  </a:moveTo>
                  <a:lnTo>
                    <a:pt x="0" y="3562893"/>
                  </a:lnTo>
                </a:path>
                <a:path w="92709" h="4448175">
                  <a:moveTo>
                    <a:pt x="0" y="3532178"/>
                  </a:moveTo>
                  <a:lnTo>
                    <a:pt x="0" y="3501463"/>
                  </a:lnTo>
                </a:path>
                <a:path w="92709" h="4448175">
                  <a:moveTo>
                    <a:pt x="0" y="3467957"/>
                  </a:moveTo>
                  <a:lnTo>
                    <a:pt x="0" y="3437242"/>
                  </a:lnTo>
                </a:path>
                <a:path w="92709" h="4448175">
                  <a:moveTo>
                    <a:pt x="0" y="3406527"/>
                  </a:moveTo>
                  <a:lnTo>
                    <a:pt x="0" y="3375813"/>
                  </a:lnTo>
                </a:path>
                <a:path w="92709" h="4448175">
                  <a:moveTo>
                    <a:pt x="0" y="3345098"/>
                  </a:moveTo>
                  <a:lnTo>
                    <a:pt x="0" y="3314384"/>
                  </a:lnTo>
                </a:path>
                <a:path w="92709" h="4448175">
                  <a:moveTo>
                    <a:pt x="0" y="3283669"/>
                  </a:moveTo>
                  <a:lnTo>
                    <a:pt x="0" y="3275292"/>
                  </a:lnTo>
                </a:path>
                <a:path w="92709" h="4448175">
                  <a:moveTo>
                    <a:pt x="0" y="212209"/>
                  </a:moveTo>
                  <a:lnTo>
                    <a:pt x="0" y="209417"/>
                  </a:lnTo>
                </a:path>
                <a:path w="92709" h="4448175">
                  <a:moveTo>
                    <a:pt x="0" y="178703"/>
                  </a:moveTo>
                  <a:lnTo>
                    <a:pt x="0" y="147988"/>
                  </a:lnTo>
                </a:path>
                <a:path w="92709" h="4448175">
                  <a:moveTo>
                    <a:pt x="0" y="117273"/>
                  </a:moveTo>
                  <a:lnTo>
                    <a:pt x="0" y="86559"/>
                  </a:lnTo>
                </a:path>
                <a:path w="92709" h="4448175">
                  <a:moveTo>
                    <a:pt x="0" y="55844"/>
                  </a:moveTo>
                  <a:lnTo>
                    <a:pt x="0" y="25130"/>
                  </a:lnTo>
                </a:path>
                <a:path w="92709" h="4448175">
                  <a:moveTo>
                    <a:pt x="0" y="3146850"/>
                  </a:moveTo>
                  <a:lnTo>
                    <a:pt x="0" y="3127304"/>
                  </a:lnTo>
                </a:path>
                <a:path w="92709" h="4448175">
                  <a:moveTo>
                    <a:pt x="0" y="365782"/>
                  </a:moveTo>
                  <a:lnTo>
                    <a:pt x="0" y="335068"/>
                  </a:lnTo>
                </a:path>
                <a:path w="92709" h="4448175">
                  <a:moveTo>
                    <a:pt x="0" y="304353"/>
                  </a:moveTo>
                  <a:lnTo>
                    <a:pt x="0" y="273639"/>
                  </a:lnTo>
                </a:path>
                <a:path w="92709" h="4448175">
                  <a:moveTo>
                    <a:pt x="0" y="242924"/>
                  </a:moveTo>
                  <a:lnTo>
                    <a:pt x="0" y="212209"/>
                  </a:lnTo>
                </a:path>
                <a:path w="92709" h="4448175">
                  <a:moveTo>
                    <a:pt x="0" y="3096589"/>
                  </a:moveTo>
                  <a:lnTo>
                    <a:pt x="0" y="3065875"/>
                  </a:lnTo>
                </a:path>
                <a:path w="92709" h="4448175">
                  <a:moveTo>
                    <a:pt x="0" y="3035160"/>
                  </a:moveTo>
                  <a:lnTo>
                    <a:pt x="0" y="3004445"/>
                  </a:lnTo>
                </a:path>
                <a:path w="92709" h="4448175">
                  <a:moveTo>
                    <a:pt x="0" y="2973731"/>
                  </a:moveTo>
                  <a:lnTo>
                    <a:pt x="0" y="2940224"/>
                  </a:lnTo>
                </a:path>
                <a:path w="92709" h="4448175">
                  <a:moveTo>
                    <a:pt x="0" y="1792615"/>
                  </a:moveTo>
                  <a:lnTo>
                    <a:pt x="0" y="1773069"/>
                  </a:lnTo>
                </a:path>
                <a:path w="92709" h="4448175">
                  <a:moveTo>
                    <a:pt x="0" y="2845288"/>
                  </a:moveTo>
                  <a:lnTo>
                    <a:pt x="0" y="2831327"/>
                  </a:lnTo>
                </a:path>
                <a:path w="92709" h="4448175">
                  <a:moveTo>
                    <a:pt x="0" y="1971318"/>
                  </a:moveTo>
                  <a:lnTo>
                    <a:pt x="0" y="1957357"/>
                  </a:lnTo>
                </a:path>
                <a:path w="92709" h="4448175">
                  <a:moveTo>
                    <a:pt x="0" y="2412491"/>
                  </a:moveTo>
                  <a:lnTo>
                    <a:pt x="0" y="2401322"/>
                  </a:lnTo>
                </a:path>
                <a:path w="92709" h="4448175">
                  <a:moveTo>
                    <a:pt x="44675" y="4431278"/>
                  </a:moveTo>
                  <a:lnTo>
                    <a:pt x="44675" y="4400563"/>
                  </a:lnTo>
                </a:path>
                <a:path w="92709" h="4448175">
                  <a:moveTo>
                    <a:pt x="44675" y="4369849"/>
                  </a:moveTo>
                  <a:lnTo>
                    <a:pt x="44675" y="4339134"/>
                  </a:lnTo>
                </a:path>
                <a:path w="92709" h="4448175">
                  <a:moveTo>
                    <a:pt x="44675" y="4308420"/>
                  </a:moveTo>
                  <a:lnTo>
                    <a:pt x="44675" y="4274913"/>
                  </a:lnTo>
                </a:path>
                <a:path w="92709" h="4448175">
                  <a:moveTo>
                    <a:pt x="44675" y="4244198"/>
                  </a:moveTo>
                  <a:lnTo>
                    <a:pt x="44675" y="4213484"/>
                  </a:lnTo>
                </a:path>
                <a:path w="92709" h="4448175">
                  <a:moveTo>
                    <a:pt x="44675" y="4182769"/>
                  </a:moveTo>
                  <a:lnTo>
                    <a:pt x="44675" y="4152054"/>
                  </a:lnTo>
                </a:path>
                <a:path w="92709" h="4448175">
                  <a:moveTo>
                    <a:pt x="44675" y="4121340"/>
                  </a:moveTo>
                  <a:lnTo>
                    <a:pt x="44675" y="4090625"/>
                  </a:lnTo>
                </a:path>
                <a:path w="92709" h="4448175">
                  <a:moveTo>
                    <a:pt x="44675" y="4059911"/>
                  </a:moveTo>
                  <a:lnTo>
                    <a:pt x="44675" y="4026404"/>
                  </a:lnTo>
                </a:path>
                <a:path w="92709" h="4448175">
                  <a:moveTo>
                    <a:pt x="44675" y="3995689"/>
                  </a:moveTo>
                  <a:lnTo>
                    <a:pt x="44675" y="3964975"/>
                  </a:lnTo>
                </a:path>
                <a:path w="92709" h="4448175">
                  <a:moveTo>
                    <a:pt x="44675" y="3934260"/>
                  </a:moveTo>
                  <a:lnTo>
                    <a:pt x="44675" y="3903545"/>
                  </a:lnTo>
                </a:path>
                <a:path w="92709" h="4448175">
                  <a:moveTo>
                    <a:pt x="44675" y="3872831"/>
                  </a:moveTo>
                  <a:lnTo>
                    <a:pt x="44675" y="3842116"/>
                  </a:lnTo>
                </a:path>
                <a:path w="92709" h="4448175">
                  <a:moveTo>
                    <a:pt x="44675" y="3811402"/>
                  </a:moveTo>
                  <a:lnTo>
                    <a:pt x="44675" y="3780687"/>
                  </a:lnTo>
                </a:path>
                <a:path w="92709" h="4448175">
                  <a:moveTo>
                    <a:pt x="44675" y="3747180"/>
                  </a:moveTo>
                  <a:lnTo>
                    <a:pt x="44675" y="3716466"/>
                  </a:lnTo>
                </a:path>
                <a:path w="92709" h="4448175">
                  <a:moveTo>
                    <a:pt x="44675" y="3685751"/>
                  </a:moveTo>
                  <a:lnTo>
                    <a:pt x="44675" y="3655036"/>
                  </a:lnTo>
                </a:path>
                <a:path w="92709" h="4448175">
                  <a:moveTo>
                    <a:pt x="44675" y="3624322"/>
                  </a:moveTo>
                  <a:lnTo>
                    <a:pt x="44675" y="3593607"/>
                  </a:lnTo>
                </a:path>
                <a:path w="92709" h="4448175">
                  <a:moveTo>
                    <a:pt x="44675" y="3562893"/>
                  </a:moveTo>
                  <a:lnTo>
                    <a:pt x="44675" y="3532178"/>
                  </a:lnTo>
                </a:path>
                <a:path w="92709" h="4448175">
                  <a:moveTo>
                    <a:pt x="44675" y="3501463"/>
                  </a:moveTo>
                  <a:lnTo>
                    <a:pt x="44675" y="3467957"/>
                  </a:lnTo>
                </a:path>
                <a:path w="92709" h="4448175">
                  <a:moveTo>
                    <a:pt x="44675" y="3437242"/>
                  </a:moveTo>
                  <a:lnTo>
                    <a:pt x="44675" y="3406527"/>
                  </a:lnTo>
                </a:path>
                <a:path w="92709" h="4448175">
                  <a:moveTo>
                    <a:pt x="44675" y="3375813"/>
                  </a:moveTo>
                  <a:lnTo>
                    <a:pt x="44675" y="3345098"/>
                  </a:lnTo>
                </a:path>
                <a:path w="92709" h="4448175">
                  <a:moveTo>
                    <a:pt x="44675" y="3314384"/>
                  </a:moveTo>
                  <a:lnTo>
                    <a:pt x="44675" y="3283669"/>
                  </a:lnTo>
                </a:path>
                <a:path w="92709" h="4448175">
                  <a:moveTo>
                    <a:pt x="44675" y="209417"/>
                  </a:moveTo>
                  <a:lnTo>
                    <a:pt x="44675" y="178703"/>
                  </a:lnTo>
                </a:path>
                <a:path w="92709" h="4448175">
                  <a:moveTo>
                    <a:pt x="44675" y="147988"/>
                  </a:moveTo>
                  <a:lnTo>
                    <a:pt x="44675" y="117273"/>
                  </a:lnTo>
                </a:path>
                <a:path w="92709" h="4448175">
                  <a:moveTo>
                    <a:pt x="44675" y="86559"/>
                  </a:moveTo>
                  <a:lnTo>
                    <a:pt x="44675" y="55844"/>
                  </a:lnTo>
                </a:path>
                <a:path w="92709" h="4448175">
                  <a:moveTo>
                    <a:pt x="44675" y="25130"/>
                  </a:moveTo>
                  <a:lnTo>
                    <a:pt x="44675" y="0"/>
                  </a:lnTo>
                </a:path>
                <a:path w="92709" h="4448175">
                  <a:moveTo>
                    <a:pt x="44675" y="3127304"/>
                  </a:moveTo>
                  <a:lnTo>
                    <a:pt x="44675" y="3110550"/>
                  </a:lnTo>
                </a:path>
                <a:path w="92709" h="4448175">
                  <a:moveTo>
                    <a:pt x="44675" y="335068"/>
                  </a:moveTo>
                  <a:lnTo>
                    <a:pt x="44675" y="304353"/>
                  </a:lnTo>
                </a:path>
                <a:path w="92709" h="4448175">
                  <a:moveTo>
                    <a:pt x="44675" y="273639"/>
                  </a:moveTo>
                  <a:lnTo>
                    <a:pt x="44675" y="242924"/>
                  </a:lnTo>
                </a:path>
                <a:path w="92709" h="4448175">
                  <a:moveTo>
                    <a:pt x="44675" y="3110550"/>
                  </a:moveTo>
                  <a:lnTo>
                    <a:pt x="44675" y="3096589"/>
                  </a:lnTo>
                </a:path>
                <a:path w="92709" h="4448175">
                  <a:moveTo>
                    <a:pt x="44675" y="3065875"/>
                  </a:moveTo>
                  <a:lnTo>
                    <a:pt x="44675" y="3035160"/>
                  </a:lnTo>
                </a:path>
                <a:path w="92709" h="4448175">
                  <a:moveTo>
                    <a:pt x="44675" y="3004445"/>
                  </a:moveTo>
                  <a:lnTo>
                    <a:pt x="44675" y="2973731"/>
                  </a:lnTo>
                </a:path>
                <a:path w="92709" h="4448175">
                  <a:moveTo>
                    <a:pt x="44675" y="2940224"/>
                  </a:moveTo>
                  <a:lnTo>
                    <a:pt x="44675" y="2923471"/>
                  </a:lnTo>
                </a:path>
                <a:path w="92709" h="4448175">
                  <a:moveTo>
                    <a:pt x="44675" y="1820537"/>
                  </a:moveTo>
                  <a:lnTo>
                    <a:pt x="44675" y="1792615"/>
                  </a:lnTo>
                </a:path>
                <a:path w="92709" h="4448175">
                  <a:moveTo>
                    <a:pt x="44675" y="2378985"/>
                  </a:moveTo>
                  <a:lnTo>
                    <a:pt x="44675" y="2365023"/>
                  </a:lnTo>
                </a:path>
                <a:path w="92709" h="4448175">
                  <a:moveTo>
                    <a:pt x="92143" y="4448032"/>
                  </a:moveTo>
                  <a:lnTo>
                    <a:pt x="92143" y="4431278"/>
                  </a:lnTo>
                </a:path>
                <a:path w="92709" h="4448175">
                  <a:moveTo>
                    <a:pt x="92143" y="4400563"/>
                  </a:moveTo>
                  <a:lnTo>
                    <a:pt x="92143" y="4369849"/>
                  </a:lnTo>
                </a:path>
                <a:path w="92709" h="4448175">
                  <a:moveTo>
                    <a:pt x="92143" y="4339134"/>
                  </a:moveTo>
                  <a:lnTo>
                    <a:pt x="92143" y="4308420"/>
                  </a:lnTo>
                </a:path>
                <a:path w="92709" h="4448175">
                  <a:moveTo>
                    <a:pt x="92143" y="4274913"/>
                  </a:moveTo>
                  <a:lnTo>
                    <a:pt x="92143" y="4244198"/>
                  </a:lnTo>
                </a:path>
                <a:path w="92709" h="4448175">
                  <a:moveTo>
                    <a:pt x="92143" y="4213484"/>
                  </a:moveTo>
                  <a:lnTo>
                    <a:pt x="92143" y="4182769"/>
                  </a:lnTo>
                </a:path>
                <a:path w="92709" h="4448175">
                  <a:moveTo>
                    <a:pt x="92143" y="4152054"/>
                  </a:moveTo>
                  <a:lnTo>
                    <a:pt x="92143" y="4121340"/>
                  </a:lnTo>
                </a:path>
                <a:path w="92709" h="4448175">
                  <a:moveTo>
                    <a:pt x="92143" y="4090625"/>
                  </a:moveTo>
                  <a:lnTo>
                    <a:pt x="92143" y="4059911"/>
                  </a:lnTo>
                </a:path>
                <a:path w="92709" h="4448175">
                  <a:moveTo>
                    <a:pt x="92143" y="4026404"/>
                  </a:moveTo>
                  <a:lnTo>
                    <a:pt x="92143" y="3995689"/>
                  </a:lnTo>
                </a:path>
                <a:path w="92709" h="4448175">
                  <a:moveTo>
                    <a:pt x="92143" y="3964975"/>
                  </a:moveTo>
                  <a:lnTo>
                    <a:pt x="92143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16566336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16566336" y="3677374"/>
              <a:ext cx="92710" cy="4448175"/>
            </a:xfrm>
            <a:custGeom>
              <a:avLst/>
              <a:gdLst/>
              <a:ahLst/>
              <a:cxnLst/>
              <a:rect l="l" t="t" r="r" b="b"/>
              <a:pathLst>
                <a:path w="92709" h="4448175">
                  <a:moveTo>
                    <a:pt x="0" y="3903545"/>
                  </a:moveTo>
                  <a:lnTo>
                    <a:pt x="0" y="3872831"/>
                  </a:lnTo>
                </a:path>
                <a:path w="92709" h="4448175">
                  <a:moveTo>
                    <a:pt x="0" y="3842116"/>
                  </a:moveTo>
                  <a:lnTo>
                    <a:pt x="0" y="3811402"/>
                  </a:lnTo>
                </a:path>
                <a:path w="92709" h="4448175">
                  <a:moveTo>
                    <a:pt x="0" y="3780687"/>
                  </a:moveTo>
                  <a:lnTo>
                    <a:pt x="0" y="3747180"/>
                  </a:lnTo>
                </a:path>
                <a:path w="92709" h="4448175">
                  <a:moveTo>
                    <a:pt x="0" y="3716466"/>
                  </a:moveTo>
                  <a:lnTo>
                    <a:pt x="0" y="3685751"/>
                  </a:lnTo>
                </a:path>
                <a:path w="92709" h="4448175">
                  <a:moveTo>
                    <a:pt x="0" y="3655036"/>
                  </a:moveTo>
                  <a:lnTo>
                    <a:pt x="0" y="3624322"/>
                  </a:lnTo>
                </a:path>
                <a:path w="92709" h="4448175">
                  <a:moveTo>
                    <a:pt x="0" y="3593607"/>
                  </a:moveTo>
                  <a:lnTo>
                    <a:pt x="0" y="3562893"/>
                  </a:lnTo>
                </a:path>
                <a:path w="92709" h="4448175">
                  <a:moveTo>
                    <a:pt x="0" y="3532178"/>
                  </a:moveTo>
                  <a:lnTo>
                    <a:pt x="0" y="3501463"/>
                  </a:lnTo>
                </a:path>
                <a:path w="92709" h="4448175">
                  <a:moveTo>
                    <a:pt x="0" y="3467957"/>
                  </a:moveTo>
                  <a:lnTo>
                    <a:pt x="0" y="3437242"/>
                  </a:lnTo>
                </a:path>
                <a:path w="92709" h="4448175">
                  <a:moveTo>
                    <a:pt x="0" y="3406527"/>
                  </a:moveTo>
                  <a:lnTo>
                    <a:pt x="0" y="3375813"/>
                  </a:lnTo>
                </a:path>
                <a:path w="92709" h="4448175">
                  <a:moveTo>
                    <a:pt x="0" y="3345098"/>
                  </a:moveTo>
                  <a:lnTo>
                    <a:pt x="0" y="3314384"/>
                  </a:lnTo>
                </a:path>
                <a:path w="92709" h="4448175">
                  <a:moveTo>
                    <a:pt x="0" y="3283669"/>
                  </a:moveTo>
                  <a:lnTo>
                    <a:pt x="0" y="3275292"/>
                  </a:lnTo>
                </a:path>
                <a:path w="92709" h="4448175">
                  <a:moveTo>
                    <a:pt x="0" y="212209"/>
                  </a:moveTo>
                  <a:lnTo>
                    <a:pt x="0" y="209417"/>
                  </a:lnTo>
                </a:path>
                <a:path w="92709" h="4448175">
                  <a:moveTo>
                    <a:pt x="0" y="178703"/>
                  </a:moveTo>
                  <a:lnTo>
                    <a:pt x="0" y="147988"/>
                  </a:lnTo>
                </a:path>
                <a:path w="92709" h="4448175">
                  <a:moveTo>
                    <a:pt x="0" y="117273"/>
                  </a:moveTo>
                  <a:lnTo>
                    <a:pt x="0" y="86559"/>
                  </a:lnTo>
                </a:path>
                <a:path w="92709" h="4448175">
                  <a:moveTo>
                    <a:pt x="0" y="55844"/>
                  </a:moveTo>
                  <a:lnTo>
                    <a:pt x="0" y="25130"/>
                  </a:lnTo>
                </a:path>
                <a:path w="92709" h="4448175">
                  <a:moveTo>
                    <a:pt x="0" y="3146850"/>
                  </a:moveTo>
                  <a:lnTo>
                    <a:pt x="0" y="3127304"/>
                  </a:lnTo>
                </a:path>
                <a:path w="92709" h="4448175">
                  <a:moveTo>
                    <a:pt x="0" y="365782"/>
                  </a:moveTo>
                  <a:lnTo>
                    <a:pt x="0" y="335068"/>
                  </a:lnTo>
                </a:path>
                <a:path w="92709" h="4448175">
                  <a:moveTo>
                    <a:pt x="0" y="304353"/>
                  </a:moveTo>
                  <a:lnTo>
                    <a:pt x="0" y="273639"/>
                  </a:lnTo>
                </a:path>
                <a:path w="92709" h="4448175">
                  <a:moveTo>
                    <a:pt x="0" y="242924"/>
                  </a:moveTo>
                  <a:lnTo>
                    <a:pt x="0" y="212209"/>
                  </a:lnTo>
                </a:path>
                <a:path w="92709" h="4448175">
                  <a:moveTo>
                    <a:pt x="0" y="3096589"/>
                  </a:moveTo>
                  <a:lnTo>
                    <a:pt x="0" y="3065875"/>
                  </a:lnTo>
                </a:path>
                <a:path w="92709" h="4448175">
                  <a:moveTo>
                    <a:pt x="0" y="3035160"/>
                  </a:moveTo>
                  <a:lnTo>
                    <a:pt x="0" y="3004445"/>
                  </a:lnTo>
                </a:path>
                <a:path w="92709" h="4448175">
                  <a:moveTo>
                    <a:pt x="0" y="2973731"/>
                  </a:moveTo>
                  <a:lnTo>
                    <a:pt x="0" y="2940224"/>
                  </a:lnTo>
                </a:path>
                <a:path w="92709" h="4448175">
                  <a:moveTo>
                    <a:pt x="0" y="1792615"/>
                  </a:moveTo>
                  <a:lnTo>
                    <a:pt x="0" y="1773069"/>
                  </a:lnTo>
                </a:path>
                <a:path w="92709" h="4448175">
                  <a:moveTo>
                    <a:pt x="0" y="2845288"/>
                  </a:moveTo>
                  <a:lnTo>
                    <a:pt x="0" y="2831327"/>
                  </a:lnTo>
                </a:path>
                <a:path w="92709" h="4448175">
                  <a:moveTo>
                    <a:pt x="0" y="1971318"/>
                  </a:moveTo>
                  <a:lnTo>
                    <a:pt x="0" y="1957357"/>
                  </a:lnTo>
                </a:path>
                <a:path w="92709" h="4448175">
                  <a:moveTo>
                    <a:pt x="0" y="2412491"/>
                  </a:moveTo>
                  <a:lnTo>
                    <a:pt x="0" y="2401322"/>
                  </a:lnTo>
                </a:path>
                <a:path w="92709" h="4448175">
                  <a:moveTo>
                    <a:pt x="47468" y="4431278"/>
                  </a:moveTo>
                  <a:lnTo>
                    <a:pt x="47468" y="4400563"/>
                  </a:lnTo>
                </a:path>
                <a:path w="92709" h="4448175">
                  <a:moveTo>
                    <a:pt x="47468" y="4369849"/>
                  </a:moveTo>
                  <a:lnTo>
                    <a:pt x="47468" y="4339134"/>
                  </a:lnTo>
                </a:path>
                <a:path w="92709" h="4448175">
                  <a:moveTo>
                    <a:pt x="47468" y="4308420"/>
                  </a:moveTo>
                  <a:lnTo>
                    <a:pt x="47468" y="4274913"/>
                  </a:lnTo>
                </a:path>
                <a:path w="92709" h="4448175">
                  <a:moveTo>
                    <a:pt x="47468" y="4244198"/>
                  </a:moveTo>
                  <a:lnTo>
                    <a:pt x="47468" y="4213484"/>
                  </a:lnTo>
                </a:path>
                <a:path w="92709" h="4448175">
                  <a:moveTo>
                    <a:pt x="47468" y="4182769"/>
                  </a:moveTo>
                  <a:lnTo>
                    <a:pt x="47468" y="4152054"/>
                  </a:lnTo>
                </a:path>
                <a:path w="92709" h="4448175">
                  <a:moveTo>
                    <a:pt x="47468" y="4121340"/>
                  </a:moveTo>
                  <a:lnTo>
                    <a:pt x="47468" y="4090625"/>
                  </a:lnTo>
                </a:path>
                <a:path w="92709" h="4448175">
                  <a:moveTo>
                    <a:pt x="47468" y="4059911"/>
                  </a:moveTo>
                  <a:lnTo>
                    <a:pt x="47468" y="4026404"/>
                  </a:lnTo>
                </a:path>
                <a:path w="92709" h="4448175">
                  <a:moveTo>
                    <a:pt x="47468" y="3995689"/>
                  </a:moveTo>
                  <a:lnTo>
                    <a:pt x="47468" y="3964975"/>
                  </a:lnTo>
                </a:path>
                <a:path w="92709" h="4448175">
                  <a:moveTo>
                    <a:pt x="47468" y="3934260"/>
                  </a:moveTo>
                  <a:lnTo>
                    <a:pt x="47468" y="3903545"/>
                  </a:lnTo>
                </a:path>
                <a:path w="92709" h="4448175">
                  <a:moveTo>
                    <a:pt x="47468" y="3872831"/>
                  </a:moveTo>
                  <a:lnTo>
                    <a:pt x="47468" y="3842116"/>
                  </a:lnTo>
                </a:path>
                <a:path w="92709" h="4448175">
                  <a:moveTo>
                    <a:pt x="47468" y="3811402"/>
                  </a:moveTo>
                  <a:lnTo>
                    <a:pt x="47468" y="3780687"/>
                  </a:lnTo>
                </a:path>
                <a:path w="92709" h="4448175">
                  <a:moveTo>
                    <a:pt x="47468" y="3747180"/>
                  </a:moveTo>
                  <a:lnTo>
                    <a:pt x="47468" y="3716466"/>
                  </a:lnTo>
                </a:path>
                <a:path w="92709" h="4448175">
                  <a:moveTo>
                    <a:pt x="47468" y="3685751"/>
                  </a:moveTo>
                  <a:lnTo>
                    <a:pt x="47468" y="3655036"/>
                  </a:lnTo>
                </a:path>
                <a:path w="92709" h="4448175">
                  <a:moveTo>
                    <a:pt x="47468" y="3624322"/>
                  </a:moveTo>
                  <a:lnTo>
                    <a:pt x="47468" y="3593607"/>
                  </a:lnTo>
                </a:path>
                <a:path w="92709" h="4448175">
                  <a:moveTo>
                    <a:pt x="47468" y="3562893"/>
                  </a:moveTo>
                  <a:lnTo>
                    <a:pt x="47468" y="3532178"/>
                  </a:lnTo>
                </a:path>
                <a:path w="92709" h="4448175">
                  <a:moveTo>
                    <a:pt x="47468" y="3501463"/>
                  </a:moveTo>
                  <a:lnTo>
                    <a:pt x="47468" y="3467957"/>
                  </a:lnTo>
                </a:path>
                <a:path w="92709" h="4448175">
                  <a:moveTo>
                    <a:pt x="47468" y="3437242"/>
                  </a:moveTo>
                  <a:lnTo>
                    <a:pt x="47468" y="3406527"/>
                  </a:lnTo>
                </a:path>
                <a:path w="92709" h="4448175">
                  <a:moveTo>
                    <a:pt x="47468" y="3375813"/>
                  </a:moveTo>
                  <a:lnTo>
                    <a:pt x="47468" y="3345098"/>
                  </a:lnTo>
                </a:path>
                <a:path w="92709" h="4448175">
                  <a:moveTo>
                    <a:pt x="47468" y="3314384"/>
                  </a:moveTo>
                  <a:lnTo>
                    <a:pt x="47468" y="3283669"/>
                  </a:lnTo>
                </a:path>
                <a:path w="92709" h="4448175">
                  <a:moveTo>
                    <a:pt x="47468" y="209417"/>
                  </a:moveTo>
                  <a:lnTo>
                    <a:pt x="47468" y="178703"/>
                  </a:lnTo>
                </a:path>
                <a:path w="92709" h="4448175">
                  <a:moveTo>
                    <a:pt x="47468" y="147988"/>
                  </a:moveTo>
                  <a:lnTo>
                    <a:pt x="47468" y="117273"/>
                  </a:lnTo>
                </a:path>
                <a:path w="92709" h="4448175">
                  <a:moveTo>
                    <a:pt x="47468" y="86559"/>
                  </a:moveTo>
                  <a:lnTo>
                    <a:pt x="47468" y="55844"/>
                  </a:lnTo>
                </a:path>
                <a:path w="92709" h="4448175">
                  <a:moveTo>
                    <a:pt x="47468" y="25130"/>
                  </a:moveTo>
                  <a:lnTo>
                    <a:pt x="47468" y="0"/>
                  </a:lnTo>
                </a:path>
                <a:path w="92709" h="4448175">
                  <a:moveTo>
                    <a:pt x="47468" y="3127304"/>
                  </a:moveTo>
                  <a:lnTo>
                    <a:pt x="47468" y="3110550"/>
                  </a:lnTo>
                </a:path>
                <a:path w="92709" h="4448175">
                  <a:moveTo>
                    <a:pt x="47468" y="335068"/>
                  </a:moveTo>
                  <a:lnTo>
                    <a:pt x="47468" y="304353"/>
                  </a:lnTo>
                </a:path>
                <a:path w="92709" h="4448175">
                  <a:moveTo>
                    <a:pt x="47468" y="273639"/>
                  </a:moveTo>
                  <a:lnTo>
                    <a:pt x="47468" y="242924"/>
                  </a:lnTo>
                </a:path>
                <a:path w="92709" h="4448175">
                  <a:moveTo>
                    <a:pt x="47468" y="3110550"/>
                  </a:moveTo>
                  <a:lnTo>
                    <a:pt x="47468" y="3096589"/>
                  </a:lnTo>
                </a:path>
                <a:path w="92709" h="4448175">
                  <a:moveTo>
                    <a:pt x="47468" y="3065875"/>
                  </a:moveTo>
                  <a:lnTo>
                    <a:pt x="47468" y="3035160"/>
                  </a:lnTo>
                </a:path>
                <a:path w="92709" h="4448175">
                  <a:moveTo>
                    <a:pt x="47468" y="3004445"/>
                  </a:moveTo>
                  <a:lnTo>
                    <a:pt x="47468" y="2973731"/>
                  </a:lnTo>
                </a:path>
                <a:path w="92709" h="4448175">
                  <a:moveTo>
                    <a:pt x="47468" y="2940224"/>
                  </a:moveTo>
                  <a:lnTo>
                    <a:pt x="47468" y="2923471"/>
                  </a:lnTo>
                </a:path>
                <a:path w="92709" h="4448175">
                  <a:moveTo>
                    <a:pt x="47468" y="1820537"/>
                  </a:moveTo>
                  <a:lnTo>
                    <a:pt x="47468" y="1792615"/>
                  </a:lnTo>
                </a:path>
                <a:path w="92709" h="4448175">
                  <a:moveTo>
                    <a:pt x="47468" y="2378985"/>
                  </a:moveTo>
                  <a:lnTo>
                    <a:pt x="47468" y="2365023"/>
                  </a:lnTo>
                </a:path>
                <a:path w="92709" h="4448175">
                  <a:moveTo>
                    <a:pt x="92143" y="4448032"/>
                  </a:moveTo>
                  <a:lnTo>
                    <a:pt x="92143" y="4431278"/>
                  </a:lnTo>
                </a:path>
                <a:path w="92709" h="4448175">
                  <a:moveTo>
                    <a:pt x="92143" y="4400563"/>
                  </a:moveTo>
                  <a:lnTo>
                    <a:pt x="92143" y="4369849"/>
                  </a:lnTo>
                </a:path>
                <a:path w="92709" h="4448175">
                  <a:moveTo>
                    <a:pt x="92143" y="4339134"/>
                  </a:moveTo>
                  <a:lnTo>
                    <a:pt x="92143" y="4308420"/>
                  </a:lnTo>
                </a:path>
                <a:path w="92709" h="4448175">
                  <a:moveTo>
                    <a:pt x="92143" y="4274913"/>
                  </a:moveTo>
                  <a:lnTo>
                    <a:pt x="92143" y="4244198"/>
                  </a:lnTo>
                </a:path>
                <a:path w="92709" h="4448175">
                  <a:moveTo>
                    <a:pt x="92143" y="4213484"/>
                  </a:moveTo>
                  <a:lnTo>
                    <a:pt x="92143" y="4182769"/>
                  </a:lnTo>
                </a:path>
                <a:path w="92709" h="4448175">
                  <a:moveTo>
                    <a:pt x="92143" y="4152054"/>
                  </a:moveTo>
                  <a:lnTo>
                    <a:pt x="92143" y="4121340"/>
                  </a:lnTo>
                </a:path>
                <a:path w="92709" h="4448175">
                  <a:moveTo>
                    <a:pt x="92143" y="4090625"/>
                  </a:moveTo>
                  <a:lnTo>
                    <a:pt x="92143" y="4059911"/>
                  </a:lnTo>
                </a:path>
                <a:path w="92709" h="4448175">
                  <a:moveTo>
                    <a:pt x="92143" y="4026404"/>
                  </a:moveTo>
                  <a:lnTo>
                    <a:pt x="92143" y="3995689"/>
                  </a:lnTo>
                </a:path>
                <a:path w="92709" h="4448175">
                  <a:moveTo>
                    <a:pt x="92143" y="3964975"/>
                  </a:moveTo>
                  <a:lnTo>
                    <a:pt x="92143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16658480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16658480" y="3677374"/>
              <a:ext cx="95250" cy="5640705"/>
            </a:xfrm>
            <a:custGeom>
              <a:avLst/>
              <a:gdLst/>
              <a:ahLst/>
              <a:cxnLst/>
              <a:rect l="l" t="t" r="r" b="b"/>
              <a:pathLst>
                <a:path w="95250" h="5640705">
                  <a:moveTo>
                    <a:pt x="0" y="3903545"/>
                  </a:moveTo>
                  <a:lnTo>
                    <a:pt x="0" y="3872831"/>
                  </a:lnTo>
                </a:path>
                <a:path w="95250" h="5640705">
                  <a:moveTo>
                    <a:pt x="0" y="3842116"/>
                  </a:moveTo>
                  <a:lnTo>
                    <a:pt x="0" y="3811402"/>
                  </a:lnTo>
                </a:path>
                <a:path w="95250" h="5640705">
                  <a:moveTo>
                    <a:pt x="0" y="3780687"/>
                  </a:moveTo>
                  <a:lnTo>
                    <a:pt x="0" y="3747180"/>
                  </a:lnTo>
                </a:path>
                <a:path w="95250" h="5640705">
                  <a:moveTo>
                    <a:pt x="0" y="3716466"/>
                  </a:moveTo>
                  <a:lnTo>
                    <a:pt x="0" y="3685751"/>
                  </a:lnTo>
                </a:path>
                <a:path w="95250" h="5640705">
                  <a:moveTo>
                    <a:pt x="0" y="3655036"/>
                  </a:moveTo>
                  <a:lnTo>
                    <a:pt x="0" y="3624322"/>
                  </a:lnTo>
                </a:path>
                <a:path w="95250" h="5640705">
                  <a:moveTo>
                    <a:pt x="0" y="3593607"/>
                  </a:moveTo>
                  <a:lnTo>
                    <a:pt x="0" y="3562893"/>
                  </a:lnTo>
                </a:path>
                <a:path w="95250" h="5640705">
                  <a:moveTo>
                    <a:pt x="0" y="3532178"/>
                  </a:moveTo>
                  <a:lnTo>
                    <a:pt x="0" y="3501463"/>
                  </a:lnTo>
                </a:path>
                <a:path w="95250" h="5640705">
                  <a:moveTo>
                    <a:pt x="0" y="3467957"/>
                  </a:moveTo>
                  <a:lnTo>
                    <a:pt x="0" y="3437242"/>
                  </a:lnTo>
                </a:path>
                <a:path w="95250" h="5640705">
                  <a:moveTo>
                    <a:pt x="0" y="3406527"/>
                  </a:moveTo>
                  <a:lnTo>
                    <a:pt x="0" y="3375813"/>
                  </a:lnTo>
                </a:path>
                <a:path w="95250" h="5640705">
                  <a:moveTo>
                    <a:pt x="0" y="3345098"/>
                  </a:moveTo>
                  <a:lnTo>
                    <a:pt x="0" y="3314384"/>
                  </a:lnTo>
                </a:path>
                <a:path w="95250" h="5640705">
                  <a:moveTo>
                    <a:pt x="0" y="3283669"/>
                  </a:moveTo>
                  <a:lnTo>
                    <a:pt x="0" y="3275292"/>
                  </a:lnTo>
                </a:path>
                <a:path w="95250" h="5640705">
                  <a:moveTo>
                    <a:pt x="0" y="212209"/>
                  </a:moveTo>
                  <a:lnTo>
                    <a:pt x="0" y="209417"/>
                  </a:lnTo>
                </a:path>
                <a:path w="95250" h="5640705">
                  <a:moveTo>
                    <a:pt x="0" y="178703"/>
                  </a:moveTo>
                  <a:lnTo>
                    <a:pt x="0" y="147988"/>
                  </a:lnTo>
                </a:path>
                <a:path w="95250" h="5640705">
                  <a:moveTo>
                    <a:pt x="0" y="117273"/>
                  </a:moveTo>
                  <a:lnTo>
                    <a:pt x="0" y="86559"/>
                  </a:lnTo>
                </a:path>
                <a:path w="95250" h="5640705">
                  <a:moveTo>
                    <a:pt x="0" y="55844"/>
                  </a:moveTo>
                  <a:lnTo>
                    <a:pt x="0" y="25130"/>
                  </a:lnTo>
                </a:path>
                <a:path w="95250" h="5640705">
                  <a:moveTo>
                    <a:pt x="0" y="3146850"/>
                  </a:moveTo>
                  <a:lnTo>
                    <a:pt x="0" y="3127304"/>
                  </a:lnTo>
                </a:path>
                <a:path w="95250" h="5640705">
                  <a:moveTo>
                    <a:pt x="0" y="365782"/>
                  </a:moveTo>
                  <a:lnTo>
                    <a:pt x="0" y="335068"/>
                  </a:lnTo>
                </a:path>
                <a:path w="95250" h="5640705">
                  <a:moveTo>
                    <a:pt x="0" y="304353"/>
                  </a:moveTo>
                  <a:lnTo>
                    <a:pt x="0" y="273639"/>
                  </a:lnTo>
                </a:path>
                <a:path w="95250" h="5640705">
                  <a:moveTo>
                    <a:pt x="0" y="242924"/>
                  </a:moveTo>
                  <a:lnTo>
                    <a:pt x="0" y="212209"/>
                  </a:lnTo>
                </a:path>
                <a:path w="95250" h="5640705">
                  <a:moveTo>
                    <a:pt x="0" y="3096589"/>
                  </a:moveTo>
                  <a:lnTo>
                    <a:pt x="0" y="3065875"/>
                  </a:lnTo>
                </a:path>
                <a:path w="95250" h="5640705">
                  <a:moveTo>
                    <a:pt x="0" y="3035160"/>
                  </a:moveTo>
                  <a:lnTo>
                    <a:pt x="0" y="3004445"/>
                  </a:lnTo>
                </a:path>
                <a:path w="95250" h="5640705">
                  <a:moveTo>
                    <a:pt x="0" y="2973731"/>
                  </a:moveTo>
                  <a:lnTo>
                    <a:pt x="0" y="2940224"/>
                  </a:lnTo>
                </a:path>
                <a:path w="95250" h="5640705">
                  <a:moveTo>
                    <a:pt x="0" y="1792615"/>
                  </a:moveTo>
                  <a:lnTo>
                    <a:pt x="0" y="1773069"/>
                  </a:lnTo>
                </a:path>
                <a:path w="95250" h="5640705">
                  <a:moveTo>
                    <a:pt x="0" y="2845288"/>
                  </a:moveTo>
                  <a:lnTo>
                    <a:pt x="0" y="2831327"/>
                  </a:lnTo>
                </a:path>
                <a:path w="95250" h="5640705">
                  <a:moveTo>
                    <a:pt x="0" y="1971318"/>
                  </a:moveTo>
                  <a:lnTo>
                    <a:pt x="0" y="1957357"/>
                  </a:lnTo>
                </a:path>
                <a:path w="95250" h="5640705">
                  <a:moveTo>
                    <a:pt x="0" y="2412491"/>
                  </a:moveTo>
                  <a:lnTo>
                    <a:pt x="0" y="2401322"/>
                  </a:lnTo>
                </a:path>
                <a:path w="95250" h="5640705">
                  <a:moveTo>
                    <a:pt x="47468" y="4431278"/>
                  </a:moveTo>
                  <a:lnTo>
                    <a:pt x="47468" y="4400563"/>
                  </a:lnTo>
                </a:path>
                <a:path w="95250" h="5640705">
                  <a:moveTo>
                    <a:pt x="47468" y="4369849"/>
                  </a:moveTo>
                  <a:lnTo>
                    <a:pt x="47468" y="4339134"/>
                  </a:lnTo>
                </a:path>
                <a:path w="95250" h="5640705">
                  <a:moveTo>
                    <a:pt x="47468" y="4308420"/>
                  </a:moveTo>
                  <a:lnTo>
                    <a:pt x="47468" y="4274913"/>
                  </a:lnTo>
                </a:path>
                <a:path w="95250" h="5640705">
                  <a:moveTo>
                    <a:pt x="47468" y="4244198"/>
                  </a:moveTo>
                  <a:lnTo>
                    <a:pt x="47468" y="4213484"/>
                  </a:lnTo>
                </a:path>
                <a:path w="95250" h="5640705">
                  <a:moveTo>
                    <a:pt x="47468" y="4182769"/>
                  </a:moveTo>
                  <a:lnTo>
                    <a:pt x="47468" y="4152054"/>
                  </a:lnTo>
                </a:path>
                <a:path w="95250" h="5640705">
                  <a:moveTo>
                    <a:pt x="47468" y="4121340"/>
                  </a:moveTo>
                  <a:lnTo>
                    <a:pt x="47468" y="4090625"/>
                  </a:lnTo>
                </a:path>
                <a:path w="95250" h="5640705">
                  <a:moveTo>
                    <a:pt x="47468" y="4059911"/>
                  </a:moveTo>
                  <a:lnTo>
                    <a:pt x="47468" y="4026404"/>
                  </a:lnTo>
                </a:path>
                <a:path w="95250" h="5640705">
                  <a:moveTo>
                    <a:pt x="47468" y="3995689"/>
                  </a:moveTo>
                  <a:lnTo>
                    <a:pt x="47468" y="3964975"/>
                  </a:lnTo>
                </a:path>
                <a:path w="95250" h="5640705">
                  <a:moveTo>
                    <a:pt x="47468" y="3934260"/>
                  </a:moveTo>
                  <a:lnTo>
                    <a:pt x="47468" y="3903545"/>
                  </a:lnTo>
                </a:path>
                <a:path w="95250" h="5640705">
                  <a:moveTo>
                    <a:pt x="47468" y="3872831"/>
                  </a:moveTo>
                  <a:lnTo>
                    <a:pt x="47468" y="3842116"/>
                  </a:lnTo>
                </a:path>
                <a:path w="95250" h="5640705">
                  <a:moveTo>
                    <a:pt x="47468" y="3811402"/>
                  </a:moveTo>
                  <a:lnTo>
                    <a:pt x="47468" y="3780687"/>
                  </a:lnTo>
                </a:path>
                <a:path w="95250" h="5640705">
                  <a:moveTo>
                    <a:pt x="47468" y="3747180"/>
                  </a:moveTo>
                  <a:lnTo>
                    <a:pt x="47468" y="3716466"/>
                  </a:lnTo>
                </a:path>
                <a:path w="95250" h="5640705">
                  <a:moveTo>
                    <a:pt x="47468" y="3685751"/>
                  </a:moveTo>
                  <a:lnTo>
                    <a:pt x="47468" y="3655036"/>
                  </a:lnTo>
                </a:path>
                <a:path w="95250" h="5640705">
                  <a:moveTo>
                    <a:pt x="47468" y="3624322"/>
                  </a:moveTo>
                  <a:lnTo>
                    <a:pt x="47468" y="3593607"/>
                  </a:lnTo>
                </a:path>
                <a:path w="95250" h="5640705">
                  <a:moveTo>
                    <a:pt x="47468" y="3562893"/>
                  </a:moveTo>
                  <a:lnTo>
                    <a:pt x="47468" y="3532178"/>
                  </a:lnTo>
                </a:path>
                <a:path w="95250" h="5640705">
                  <a:moveTo>
                    <a:pt x="47468" y="3501463"/>
                  </a:moveTo>
                  <a:lnTo>
                    <a:pt x="47468" y="3467957"/>
                  </a:lnTo>
                </a:path>
                <a:path w="95250" h="5640705">
                  <a:moveTo>
                    <a:pt x="47468" y="3437242"/>
                  </a:moveTo>
                  <a:lnTo>
                    <a:pt x="47468" y="3406527"/>
                  </a:lnTo>
                </a:path>
                <a:path w="95250" h="5640705">
                  <a:moveTo>
                    <a:pt x="47468" y="3375813"/>
                  </a:moveTo>
                  <a:lnTo>
                    <a:pt x="47468" y="3345098"/>
                  </a:lnTo>
                </a:path>
                <a:path w="95250" h="5640705">
                  <a:moveTo>
                    <a:pt x="47468" y="3314384"/>
                  </a:moveTo>
                  <a:lnTo>
                    <a:pt x="47468" y="3283669"/>
                  </a:lnTo>
                </a:path>
                <a:path w="95250" h="5640705">
                  <a:moveTo>
                    <a:pt x="47468" y="209417"/>
                  </a:moveTo>
                  <a:lnTo>
                    <a:pt x="47468" y="178703"/>
                  </a:lnTo>
                </a:path>
                <a:path w="95250" h="5640705">
                  <a:moveTo>
                    <a:pt x="47468" y="147988"/>
                  </a:moveTo>
                  <a:lnTo>
                    <a:pt x="47468" y="117273"/>
                  </a:lnTo>
                </a:path>
                <a:path w="95250" h="5640705">
                  <a:moveTo>
                    <a:pt x="47468" y="86559"/>
                  </a:moveTo>
                  <a:lnTo>
                    <a:pt x="47468" y="55844"/>
                  </a:lnTo>
                </a:path>
                <a:path w="95250" h="5640705">
                  <a:moveTo>
                    <a:pt x="47468" y="25130"/>
                  </a:moveTo>
                  <a:lnTo>
                    <a:pt x="47468" y="0"/>
                  </a:lnTo>
                </a:path>
                <a:path w="95250" h="5640705">
                  <a:moveTo>
                    <a:pt x="47468" y="3127304"/>
                  </a:moveTo>
                  <a:lnTo>
                    <a:pt x="47468" y="3110550"/>
                  </a:lnTo>
                </a:path>
                <a:path w="95250" h="5640705">
                  <a:moveTo>
                    <a:pt x="47468" y="335068"/>
                  </a:moveTo>
                  <a:lnTo>
                    <a:pt x="47468" y="304353"/>
                  </a:lnTo>
                </a:path>
                <a:path w="95250" h="5640705">
                  <a:moveTo>
                    <a:pt x="47468" y="273639"/>
                  </a:moveTo>
                  <a:lnTo>
                    <a:pt x="47468" y="242924"/>
                  </a:lnTo>
                </a:path>
                <a:path w="95250" h="5640705">
                  <a:moveTo>
                    <a:pt x="47468" y="3110550"/>
                  </a:moveTo>
                  <a:lnTo>
                    <a:pt x="47468" y="3096589"/>
                  </a:lnTo>
                </a:path>
                <a:path w="95250" h="5640705">
                  <a:moveTo>
                    <a:pt x="47468" y="3065875"/>
                  </a:moveTo>
                  <a:lnTo>
                    <a:pt x="47468" y="3035160"/>
                  </a:lnTo>
                </a:path>
                <a:path w="95250" h="5640705">
                  <a:moveTo>
                    <a:pt x="47468" y="3004445"/>
                  </a:moveTo>
                  <a:lnTo>
                    <a:pt x="47468" y="2973731"/>
                  </a:lnTo>
                </a:path>
                <a:path w="95250" h="5640705">
                  <a:moveTo>
                    <a:pt x="47468" y="2940224"/>
                  </a:moveTo>
                  <a:lnTo>
                    <a:pt x="47468" y="2923471"/>
                  </a:lnTo>
                </a:path>
                <a:path w="95250" h="5640705">
                  <a:moveTo>
                    <a:pt x="47468" y="1820537"/>
                  </a:moveTo>
                  <a:lnTo>
                    <a:pt x="47468" y="1792615"/>
                  </a:lnTo>
                </a:path>
                <a:path w="95250" h="5640705">
                  <a:moveTo>
                    <a:pt x="47468" y="2817366"/>
                  </a:moveTo>
                  <a:lnTo>
                    <a:pt x="47468" y="2786651"/>
                  </a:lnTo>
                </a:path>
                <a:path w="95250" h="5640705">
                  <a:moveTo>
                    <a:pt x="47468" y="2755936"/>
                  </a:moveTo>
                  <a:lnTo>
                    <a:pt x="47468" y="2725222"/>
                  </a:lnTo>
                </a:path>
                <a:path w="95250" h="5640705">
                  <a:moveTo>
                    <a:pt x="47468" y="2694507"/>
                  </a:moveTo>
                  <a:lnTo>
                    <a:pt x="47468" y="2661000"/>
                  </a:lnTo>
                </a:path>
                <a:path w="95250" h="5640705">
                  <a:moveTo>
                    <a:pt x="47468" y="2630286"/>
                  </a:moveTo>
                  <a:lnTo>
                    <a:pt x="47468" y="2599571"/>
                  </a:lnTo>
                </a:path>
                <a:path w="95250" h="5640705">
                  <a:moveTo>
                    <a:pt x="47468" y="2568857"/>
                  </a:moveTo>
                  <a:lnTo>
                    <a:pt x="47468" y="2538142"/>
                  </a:lnTo>
                </a:path>
                <a:path w="95250" h="5640705">
                  <a:moveTo>
                    <a:pt x="47468" y="2507427"/>
                  </a:moveTo>
                  <a:lnTo>
                    <a:pt x="47468" y="2476713"/>
                  </a:lnTo>
                </a:path>
                <a:path w="95250" h="5640705">
                  <a:moveTo>
                    <a:pt x="47468" y="2445998"/>
                  </a:moveTo>
                  <a:lnTo>
                    <a:pt x="47468" y="2415284"/>
                  </a:lnTo>
                </a:path>
                <a:path w="95250" h="5640705">
                  <a:moveTo>
                    <a:pt x="47468" y="2378985"/>
                  </a:moveTo>
                  <a:lnTo>
                    <a:pt x="47468" y="2351062"/>
                  </a:lnTo>
                </a:path>
                <a:path w="95250" h="5640705">
                  <a:moveTo>
                    <a:pt x="47468" y="2320348"/>
                  </a:moveTo>
                  <a:lnTo>
                    <a:pt x="47468" y="2289633"/>
                  </a:lnTo>
                </a:path>
                <a:path w="95250" h="5640705">
                  <a:moveTo>
                    <a:pt x="47468" y="2258918"/>
                  </a:moveTo>
                  <a:lnTo>
                    <a:pt x="47468" y="2228204"/>
                  </a:lnTo>
                </a:path>
                <a:path w="95250" h="5640705">
                  <a:moveTo>
                    <a:pt x="47468" y="2197489"/>
                  </a:moveTo>
                  <a:lnTo>
                    <a:pt x="47468" y="2166775"/>
                  </a:lnTo>
                </a:path>
                <a:path w="95250" h="5640705">
                  <a:moveTo>
                    <a:pt x="47468" y="2133268"/>
                  </a:moveTo>
                  <a:lnTo>
                    <a:pt x="47468" y="2102553"/>
                  </a:lnTo>
                </a:path>
                <a:path w="95250" h="5640705">
                  <a:moveTo>
                    <a:pt x="47468" y="2071839"/>
                  </a:moveTo>
                  <a:lnTo>
                    <a:pt x="47468" y="2041124"/>
                  </a:lnTo>
                </a:path>
                <a:path w="95250" h="5640705">
                  <a:moveTo>
                    <a:pt x="47468" y="2010409"/>
                  </a:moveTo>
                  <a:lnTo>
                    <a:pt x="47468" y="1979695"/>
                  </a:lnTo>
                </a:path>
                <a:path w="95250" h="5640705">
                  <a:moveTo>
                    <a:pt x="94936" y="5640316"/>
                  </a:moveTo>
                  <a:lnTo>
                    <a:pt x="94936" y="5609602"/>
                  </a:lnTo>
                </a:path>
                <a:path w="95250" h="5640705">
                  <a:moveTo>
                    <a:pt x="94936" y="5578887"/>
                  </a:moveTo>
                  <a:lnTo>
                    <a:pt x="94936" y="5548173"/>
                  </a:lnTo>
                </a:path>
                <a:path w="95250" h="5640705">
                  <a:moveTo>
                    <a:pt x="94936" y="5517458"/>
                  </a:moveTo>
                  <a:lnTo>
                    <a:pt x="94936" y="5486743"/>
                  </a:lnTo>
                </a:path>
                <a:path w="95250" h="5640705">
                  <a:moveTo>
                    <a:pt x="94936" y="5456029"/>
                  </a:moveTo>
                  <a:lnTo>
                    <a:pt x="94936" y="5425314"/>
                  </a:lnTo>
                </a:path>
                <a:path w="95250" h="5640705">
                  <a:moveTo>
                    <a:pt x="94936" y="5394600"/>
                  </a:moveTo>
                  <a:lnTo>
                    <a:pt x="94936" y="5361093"/>
                  </a:lnTo>
                </a:path>
                <a:path w="95250" h="5640705">
                  <a:moveTo>
                    <a:pt x="94936" y="5330378"/>
                  </a:moveTo>
                  <a:lnTo>
                    <a:pt x="94936" y="5299663"/>
                  </a:lnTo>
                </a:path>
                <a:path w="95250" h="5640705">
                  <a:moveTo>
                    <a:pt x="94936" y="5268949"/>
                  </a:moveTo>
                  <a:lnTo>
                    <a:pt x="94936" y="5238234"/>
                  </a:lnTo>
                </a:path>
                <a:path w="95250" h="5640705">
                  <a:moveTo>
                    <a:pt x="94936" y="5207520"/>
                  </a:moveTo>
                  <a:lnTo>
                    <a:pt x="94936" y="5176805"/>
                  </a:lnTo>
                </a:path>
                <a:path w="95250" h="5640705">
                  <a:moveTo>
                    <a:pt x="94936" y="5146091"/>
                  </a:moveTo>
                  <a:lnTo>
                    <a:pt x="94936" y="5112584"/>
                  </a:lnTo>
                </a:path>
                <a:path w="95250" h="5640705">
                  <a:moveTo>
                    <a:pt x="94936" y="5081869"/>
                  </a:moveTo>
                  <a:lnTo>
                    <a:pt x="94936" y="5076285"/>
                  </a:lnTo>
                </a:path>
                <a:path w="95250" h="5640705">
                  <a:moveTo>
                    <a:pt x="94936" y="4448032"/>
                  </a:moveTo>
                  <a:lnTo>
                    <a:pt x="94936" y="4431278"/>
                  </a:lnTo>
                </a:path>
                <a:path w="95250" h="5640705">
                  <a:moveTo>
                    <a:pt x="94936" y="4400563"/>
                  </a:moveTo>
                  <a:lnTo>
                    <a:pt x="94936" y="4369849"/>
                  </a:lnTo>
                </a:path>
                <a:path w="95250" h="5640705">
                  <a:moveTo>
                    <a:pt x="94936" y="4339134"/>
                  </a:moveTo>
                  <a:lnTo>
                    <a:pt x="94936" y="4308420"/>
                  </a:lnTo>
                </a:path>
                <a:path w="95250" h="5640705">
                  <a:moveTo>
                    <a:pt x="94936" y="4274913"/>
                  </a:moveTo>
                  <a:lnTo>
                    <a:pt x="94936" y="4244198"/>
                  </a:lnTo>
                </a:path>
                <a:path w="95250" h="5640705">
                  <a:moveTo>
                    <a:pt x="94936" y="4213484"/>
                  </a:moveTo>
                  <a:lnTo>
                    <a:pt x="94936" y="4182769"/>
                  </a:lnTo>
                </a:path>
                <a:path w="95250" h="5640705">
                  <a:moveTo>
                    <a:pt x="94936" y="4152054"/>
                  </a:moveTo>
                  <a:lnTo>
                    <a:pt x="94936" y="4121340"/>
                  </a:lnTo>
                </a:path>
                <a:path w="95250" h="5640705">
                  <a:moveTo>
                    <a:pt x="94936" y="4090625"/>
                  </a:moveTo>
                  <a:lnTo>
                    <a:pt x="94936" y="4059911"/>
                  </a:lnTo>
                </a:path>
                <a:path w="95250" h="5640705">
                  <a:moveTo>
                    <a:pt x="94936" y="4026404"/>
                  </a:moveTo>
                  <a:lnTo>
                    <a:pt x="94936" y="3995689"/>
                  </a:lnTo>
                </a:path>
                <a:path w="95250" h="5640705">
                  <a:moveTo>
                    <a:pt x="94936" y="3964975"/>
                  </a:moveTo>
                  <a:lnTo>
                    <a:pt x="94936" y="3934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16753416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16753416" y="2758729"/>
              <a:ext cx="187325" cy="6590030"/>
            </a:xfrm>
            <a:custGeom>
              <a:avLst/>
              <a:gdLst/>
              <a:ahLst/>
              <a:cxnLst/>
              <a:rect l="l" t="t" r="r" b="b"/>
              <a:pathLst>
                <a:path w="187325" h="6590030">
                  <a:moveTo>
                    <a:pt x="0" y="1130855"/>
                  </a:moveTo>
                  <a:lnTo>
                    <a:pt x="0" y="1128063"/>
                  </a:lnTo>
                </a:path>
                <a:path w="187325" h="6590030">
                  <a:moveTo>
                    <a:pt x="0" y="1097348"/>
                  </a:moveTo>
                  <a:lnTo>
                    <a:pt x="0" y="1066634"/>
                  </a:lnTo>
                </a:path>
                <a:path w="187325" h="6590030">
                  <a:moveTo>
                    <a:pt x="0" y="1035919"/>
                  </a:moveTo>
                  <a:lnTo>
                    <a:pt x="0" y="1005204"/>
                  </a:lnTo>
                </a:path>
                <a:path w="187325" h="6590030">
                  <a:moveTo>
                    <a:pt x="0" y="974490"/>
                  </a:moveTo>
                  <a:lnTo>
                    <a:pt x="0" y="943775"/>
                  </a:lnTo>
                </a:path>
                <a:path w="187325" h="6590030">
                  <a:moveTo>
                    <a:pt x="0" y="913061"/>
                  </a:moveTo>
                  <a:lnTo>
                    <a:pt x="0" y="879554"/>
                  </a:lnTo>
                </a:path>
                <a:path w="187325" h="6590030">
                  <a:moveTo>
                    <a:pt x="0" y="848839"/>
                  </a:moveTo>
                  <a:lnTo>
                    <a:pt x="0" y="818125"/>
                  </a:lnTo>
                </a:path>
                <a:path w="187325" h="6590030">
                  <a:moveTo>
                    <a:pt x="0" y="787410"/>
                  </a:moveTo>
                  <a:lnTo>
                    <a:pt x="0" y="756695"/>
                  </a:lnTo>
                </a:path>
                <a:path w="187325" h="6590030">
                  <a:moveTo>
                    <a:pt x="0" y="725981"/>
                  </a:moveTo>
                  <a:lnTo>
                    <a:pt x="0" y="695266"/>
                  </a:lnTo>
                </a:path>
                <a:path w="187325" h="6590030">
                  <a:moveTo>
                    <a:pt x="0" y="664552"/>
                  </a:moveTo>
                  <a:lnTo>
                    <a:pt x="0" y="633837"/>
                  </a:lnTo>
                </a:path>
                <a:path w="187325" h="6590030">
                  <a:moveTo>
                    <a:pt x="0" y="600330"/>
                  </a:moveTo>
                  <a:lnTo>
                    <a:pt x="0" y="569616"/>
                  </a:lnTo>
                </a:path>
                <a:path w="187325" h="6590030">
                  <a:moveTo>
                    <a:pt x="0" y="538901"/>
                  </a:moveTo>
                  <a:lnTo>
                    <a:pt x="0" y="508186"/>
                  </a:lnTo>
                </a:path>
                <a:path w="187325" h="6590030">
                  <a:moveTo>
                    <a:pt x="0" y="477472"/>
                  </a:moveTo>
                  <a:lnTo>
                    <a:pt x="0" y="446757"/>
                  </a:lnTo>
                </a:path>
                <a:path w="187325" h="6590030">
                  <a:moveTo>
                    <a:pt x="0" y="416043"/>
                  </a:moveTo>
                  <a:lnTo>
                    <a:pt x="0" y="385328"/>
                  </a:lnTo>
                </a:path>
                <a:path w="187325" h="6590030">
                  <a:moveTo>
                    <a:pt x="0" y="354613"/>
                  </a:moveTo>
                  <a:lnTo>
                    <a:pt x="0" y="321107"/>
                  </a:lnTo>
                </a:path>
                <a:path w="187325" h="6590030">
                  <a:moveTo>
                    <a:pt x="0" y="290392"/>
                  </a:moveTo>
                  <a:lnTo>
                    <a:pt x="0" y="259677"/>
                  </a:lnTo>
                </a:path>
                <a:path w="187325" h="6590030">
                  <a:moveTo>
                    <a:pt x="0" y="228963"/>
                  </a:moveTo>
                  <a:lnTo>
                    <a:pt x="0" y="198248"/>
                  </a:lnTo>
                </a:path>
                <a:path w="187325" h="6590030">
                  <a:moveTo>
                    <a:pt x="0" y="167534"/>
                  </a:moveTo>
                  <a:lnTo>
                    <a:pt x="0" y="136819"/>
                  </a:lnTo>
                </a:path>
                <a:path w="187325" h="6590030">
                  <a:moveTo>
                    <a:pt x="0" y="4822191"/>
                  </a:moveTo>
                  <a:lnTo>
                    <a:pt x="0" y="4791477"/>
                  </a:lnTo>
                </a:path>
                <a:path w="187325" h="6590030">
                  <a:moveTo>
                    <a:pt x="0" y="4760762"/>
                  </a:moveTo>
                  <a:lnTo>
                    <a:pt x="0" y="4730047"/>
                  </a:lnTo>
                </a:path>
                <a:path w="187325" h="6590030">
                  <a:moveTo>
                    <a:pt x="0" y="4699333"/>
                  </a:moveTo>
                  <a:lnTo>
                    <a:pt x="0" y="4665826"/>
                  </a:lnTo>
                </a:path>
                <a:path w="187325" h="6590030">
                  <a:moveTo>
                    <a:pt x="0" y="4635111"/>
                  </a:moveTo>
                  <a:lnTo>
                    <a:pt x="0" y="4604397"/>
                  </a:lnTo>
                </a:path>
                <a:path w="187325" h="6590030">
                  <a:moveTo>
                    <a:pt x="0" y="4573682"/>
                  </a:moveTo>
                  <a:lnTo>
                    <a:pt x="0" y="4542968"/>
                  </a:lnTo>
                </a:path>
                <a:path w="187325" h="6590030">
                  <a:moveTo>
                    <a:pt x="0" y="4512253"/>
                  </a:moveTo>
                  <a:lnTo>
                    <a:pt x="0" y="4481538"/>
                  </a:lnTo>
                </a:path>
                <a:path w="187325" h="6590030">
                  <a:moveTo>
                    <a:pt x="0" y="4450824"/>
                  </a:moveTo>
                  <a:lnTo>
                    <a:pt x="0" y="4420109"/>
                  </a:lnTo>
                </a:path>
                <a:path w="187325" h="6590030">
                  <a:moveTo>
                    <a:pt x="0" y="4386602"/>
                  </a:moveTo>
                  <a:lnTo>
                    <a:pt x="0" y="4355888"/>
                  </a:lnTo>
                </a:path>
                <a:path w="187325" h="6590030">
                  <a:moveTo>
                    <a:pt x="0" y="4325173"/>
                  </a:moveTo>
                  <a:lnTo>
                    <a:pt x="0" y="4294459"/>
                  </a:lnTo>
                </a:path>
                <a:path w="187325" h="6590030">
                  <a:moveTo>
                    <a:pt x="0" y="4263744"/>
                  </a:moveTo>
                  <a:lnTo>
                    <a:pt x="0" y="4233029"/>
                  </a:lnTo>
                </a:path>
                <a:path w="187325" h="6590030">
                  <a:moveTo>
                    <a:pt x="0" y="4202315"/>
                  </a:moveTo>
                  <a:lnTo>
                    <a:pt x="0" y="4193938"/>
                  </a:lnTo>
                </a:path>
                <a:path w="187325" h="6590030">
                  <a:moveTo>
                    <a:pt x="0" y="1284428"/>
                  </a:moveTo>
                  <a:lnTo>
                    <a:pt x="0" y="1253713"/>
                  </a:lnTo>
                </a:path>
                <a:path w="187325" h="6590030">
                  <a:moveTo>
                    <a:pt x="0" y="1222999"/>
                  </a:moveTo>
                  <a:lnTo>
                    <a:pt x="0" y="1192284"/>
                  </a:lnTo>
                </a:path>
                <a:path w="187325" h="6590030">
                  <a:moveTo>
                    <a:pt x="0" y="1161570"/>
                  </a:moveTo>
                  <a:lnTo>
                    <a:pt x="0" y="1130855"/>
                  </a:lnTo>
                </a:path>
                <a:path w="187325" h="6590030">
                  <a:moveTo>
                    <a:pt x="0" y="4065495"/>
                  </a:moveTo>
                  <a:lnTo>
                    <a:pt x="0" y="4045950"/>
                  </a:lnTo>
                </a:path>
                <a:path w="187325" h="6590030">
                  <a:moveTo>
                    <a:pt x="0" y="2144437"/>
                  </a:moveTo>
                  <a:lnTo>
                    <a:pt x="0" y="2122099"/>
                  </a:lnTo>
                </a:path>
                <a:path w="187325" h="6590030">
                  <a:moveTo>
                    <a:pt x="0" y="2091384"/>
                  </a:moveTo>
                  <a:lnTo>
                    <a:pt x="0" y="2060670"/>
                  </a:lnTo>
                </a:path>
                <a:path w="187325" h="6590030">
                  <a:moveTo>
                    <a:pt x="0" y="2029955"/>
                  </a:moveTo>
                  <a:lnTo>
                    <a:pt x="0" y="1999241"/>
                  </a:lnTo>
                </a:path>
                <a:path w="187325" h="6590030">
                  <a:moveTo>
                    <a:pt x="0" y="1965734"/>
                  </a:moveTo>
                  <a:lnTo>
                    <a:pt x="0" y="1935019"/>
                  </a:lnTo>
                </a:path>
                <a:path w="187325" h="6590030">
                  <a:moveTo>
                    <a:pt x="0" y="1904304"/>
                  </a:moveTo>
                  <a:lnTo>
                    <a:pt x="0" y="1873590"/>
                  </a:lnTo>
                </a:path>
                <a:path w="187325" h="6590030">
                  <a:moveTo>
                    <a:pt x="0" y="1842875"/>
                  </a:moveTo>
                  <a:lnTo>
                    <a:pt x="0" y="1812161"/>
                  </a:lnTo>
                </a:path>
                <a:path w="187325" h="6590030">
                  <a:moveTo>
                    <a:pt x="0" y="1781446"/>
                  </a:moveTo>
                  <a:lnTo>
                    <a:pt x="0" y="1750731"/>
                  </a:lnTo>
                </a:path>
                <a:path w="187325" h="6590030">
                  <a:moveTo>
                    <a:pt x="0" y="1720017"/>
                  </a:moveTo>
                  <a:lnTo>
                    <a:pt x="0" y="1686510"/>
                  </a:lnTo>
                </a:path>
                <a:path w="187325" h="6590030">
                  <a:moveTo>
                    <a:pt x="0" y="1655795"/>
                  </a:moveTo>
                  <a:lnTo>
                    <a:pt x="0" y="1625081"/>
                  </a:lnTo>
                </a:path>
                <a:path w="187325" h="6590030">
                  <a:moveTo>
                    <a:pt x="0" y="1594366"/>
                  </a:moveTo>
                  <a:lnTo>
                    <a:pt x="0" y="1563652"/>
                  </a:lnTo>
                </a:path>
                <a:path w="187325" h="6590030">
                  <a:moveTo>
                    <a:pt x="0" y="1532937"/>
                  </a:moveTo>
                  <a:lnTo>
                    <a:pt x="0" y="1502222"/>
                  </a:lnTo>
                </a:path>
                <a:path w="187325" h="6590030">
                  <a:moveTo>
                    <a:pt x="0" y="1471508"/>
                  </a:moveTo>
                  <a:lnTo>
                    <a:pt x="0" y="1440793"/>
                  </a:lnTo>
                </a:path>
                <a:path w="187325" h="6590030">
                  <a:moveTo>
                    <a:pt x="0" y="1407286"/>
                  </a:moveTo>
                  <a:lnTo>
                    <a:pt x="0" y="1398910"/>
                  </a:lnTo>
                </a:path>
                <a:path w="187325" h="6590030">
                  <a:moveTo>
                    <a:pt x="0" y="4015235"/>
                  </a:moveTo>
                  <a:lnTo>
                    <a:pt x="0" y="3984520"/>
                  </a:lnTo>
                </a:path>
                <a:path w="187325" h="6590030">
                  <a:moveTo>
                    <a:pt x="0" y="3953806"/>
                  </a:moveTo>
                  <a:lnTo>
                    <a:pt x="0" y="3923091"/>
                  </a:lnTo>
                </a:path>
                <a:path w="187325" h="6590030">
                  <a:moveTo>
                    <a:pt x="0" y="3892377"/>
                  </a:moveTo>
                  <a:lnTo>
                    <a:pt x="0" y="3858870"/>
                  </a:lnTo>
                </a:path>
                <a:path w="187325" h="6590030">
                  <a:moveTo>
                    <a:pt x="0" y="3828155"/>
                  </a:moveTo>
                  <a:lnTo>
                    <a:pt x="0" y="3797441"/>
                  </a:lnTo>
                </a:path>
                <a:path w="187325" h="6590030">
                  <a:moveTo>
                    <a:pt x="0" y="3766726"/>
                  </a:moveTo>
                  <a:lnTo>
                    <a:pt x="0" y="3736011"/>
                  </a:lnTo>
                </a:path>
                <a:path w="187325" h="6590030">
                  <a:moveTo>
                    <a:pt x="0" y="3705297"/>
                  </a:moveTo>
                  <a:lnTo>
                    <a:pt x="0" y="3674582"/>
                  </a:lnTo>
                </a:path>
                <a:path w="187325" h="6590030">
                  <a:moveTo>
                    <a:pt x="0" y="3643868"/>
                  </a:moveTo>
                  <a:lnTo>
                    <a:pt x="0" y="3613153"/>
                  </a:lnTo>
                </a:path>
                <a:path w="187325" h="6590030">
                  <a:moveTo>
                    <a:pt x="0" y="3579646"/>
                  </a:moveTo>
                  <a:lnTo>
                    <a:pt x="0" y="3548931"/>
                  </a:lnTo>
                </a:path>
                <a:path w="187325" h="6590030">
                  <a:moveTo>
                    <a:pt x="0" y="3518217"/>
                  </a:moveTo>
                  <a:lnTo>
                    <a:pt x="0" y="3487502"/>
                  </a:lnTo>
                </a:path>
                <a:path w="187325" h="6590030">
                  <a:moveTo>
                    <a:pt x="0" y="3456788"/>
                  </a:moveTo>
                  <a:lnTo>
                    <a:pt x="0" y="3426073"/>
                  </a:lnTo>
                </a:path>
                <a:path w="187325" h="6590030">
                  <a:moveTo>
                    <a:pt x="0" y="3395359"/>
                  </a:moveTo>
                  <a:lnTo>
                    <a:pt x="0" y="3364644"/>
                  </a:lnTo>
                </a:path>
                <a:path w="187325" h="6590030">
                  <a:moveTo>
                    <a:pt x="0" y="3333929"/>
                  </a:moveTo>
                  <a:lnTo>
                    <a:pt x="0" y="3300422"/>
                  </a:lnTo>
                </a:path>
                <a:path w="187325" h="6590030">
                  <a:moveTo>
                    <a:pt x="0" y="3269708"/>
                  </a:moveTo>
                  <a:lnTo>
                    <a:pt x="0" y="3238993"/>
                  </a:lnTo>
                </a:path>
                <a:path w="187325" h="6590030">
                  <a:moveTo>
                    <a:pt x="0" y="3208279"/>
                  </a:moveTo>
                  <a:lnTo>
                    <a:pt x="0" y="3177564"/>
                  </a:lnTo>
                </a:path>
                <a:path w="187325" h="6590030">
                  <a:moveTo>
                    <a:pt x="0" y="3146850"/>
                  </a:moveTo>
                  <a:lnTo>
                    <a:pt x="0" y="3116135"/>
                  </a:lnTo>
                </a:path>
                <a:path w="187325" h="6590030">
                  <a:moveTo>
                    <a:pt x="0" y="3085420"/>
                  </a:moveTo>
                  <a:lnTo>
                    <a:pt x="0" y="3051913"/>
                  </a:lnTo>
                </a:path>
                <a:path w="187325" h="6590030">
                  <a:moveTo>
                    <a:pt x="0" y="3021199"/>
                  </a:moveTo>
                  <a:lnTo>
                    <a:pt x="0" y="2990484"/>
                  </a:lnTo>
                </a:path>
                <a:path w="187325" h="6590030">
                  <a:moveTo>
                    <a:pt x="0" y="2959770"/>
                  </a:moveTo>
                  <a:lnTo>
                    <a:pt x="0" y="2929055"/>
                  </a:lnTo>
                </a:path>
                <a:path w="187325" h="6590030">
                  <a:moveTo>
                    <a:pt x="0" y="2898341"/>
                  </a:moveTo>
                  <a:lnTo>
                    <a:pt x="0" y="2867626"/>
                  </a:lnTo>
                </a:path>
                <a:path w="187325" h="6590030">
                  <a:moveTo>
                    <a:pt x="0" y="2711261"/>
                  </a:moveTo>
                  <a:lnTo>
                    <a:pt x="0" y="2691715"/>
                  </a:lnTo>
                </a:path>
                <a:path w="187325" h="6590030">
                  <a:moveTo>
                    <a:pt x="44675" y="6589677"/>
                  </a:moveTo>
                  <a:lnTo>
                    <a:pt x="44675" y="6558962"/>
                  </a:lnTo>
                </a:path>
                <a:path w="187325" h="6590030">
                  <a:moveTo>
                    <a:pt x="44675" y="6528247"/>
                  </a:moveTo>
                  <a:lnTo>
                    <a:pt x="44675" y="6497533"/>
                  </a:lnTo>
                </a:path>
                <a:path w="187325" h="6590030">
                  <a:moveTo>
                    <a:pt x="44675" y="6466818"/>
                  </a:moveTo>
                  <a:lnTo>
                    <a:pt x="44675" y="6436104"/>
                  </a:lnTo>
                </a:path>
                <a:path w="187325" h="6590030">
                  <a:moveTo>
                    <a:pt x="44675" y="6405389"/>
                  </a:moveTo>
                  <a:lnTo>
                    <a:pt x="44675" y="6374674"/>
                  </a:lnTo>
                </a:path>
                <a:path w="187325" h="6590030">
                  <a:moveTo>
                    <a:pt x="44675" y="6343960"/>
                  </a:moveTo>
                  <a:lnTo>
                    <a:pt x="44675" y="6313245"/>
                  </a:lnTo>
                </a:path>
                <a:path w="187325" h="6590030">
                  <a:moveTo>
                    <a:pt x="44675" y="6279738"/>
                  </a:moveTo>
                  <a:lnTo>
                    <a:pt x="44675" y="6249024"/>
                  </a:lnTo>
                </a:path>
                <a:path w="187325" h="6590030">
                  <a:moveTo>
                    <a:pt x="44675" y="6218309"/>
                  </a:moveTo>
                  <a:lnTo>
                    <a:pt x="44675" y="6187595"/>
                  </a:lnTo>
                </a:path>
                <a:path w="187325" h="6590030">
                  <a:moveTo>
                    <a:pt x="44675" y="6156880"/>
                  </a:moveTo>
                  <a:lnTo>
                    <a:pt x="44675" y="6126165"/>
                  </a:lnTo>
                </a:path>
                <a:path w="187325" h="6590030">
                  <a:moveTo>
                    <a:pt x="44675" y="6095451"/>
                  </a:moveTo>
                  <a:lnTo>
                    <a:pt x="44675" y="6064736"/>
                  </a:lnTo>
                </a:path>
                <a:path w="187325" h="6590030">
                  <a:moveTo>
                    <a:pt x="44675" y="6031229"/>
                  </a:moveTo>
                  <a:lnTo>
                    <a:pt x="44675" y="6000515"/>
                  </a:lnTo>
                </a:path>
                <a:path w="187325" h="6590030">
                  <a:moveTo>
                    <a:pt x="44675" y="5969800"/>
                  </a:moveTo>
                  <a:lnTo>
                    <a:pt x="44675" y="5939086"/>
                  </a:lnTo>
                </a:path>
                <a:path w="187325" h="6590030">
                  <a:moveTo>
                    <a:pt x="44675" y="5349924"/>
                  </a:moveTo>
                  <a:lnTo>
                    <a:pt x="44675" y="5319209"/>
                  </a:lnTo>
                </a:path>
                <a:path w="187325" h="6590030">
                  <a:moveTo>
                    <a:pt x="44675" y="5288495"/>
                  </a:moveTo>
                  <a:lnTo>
                    <a:pt x="44675" y="5257780"/>
                  </a:lnTo>
                </a:path>
                <a:path w="187325" h="6590030">
                  <a:moveTo>
                    <a:pt x="44675" y="5227065"/>
                  </a:moveTo>
                  <a:lnTo>
                    <a:pt x="44675" y="5193559"/>
                  </a:lnTo>
                </a:path>
                <a:path w="187325" h="6590030">
                  <a:moveTo>
                    <a:pt x="44675" y="5162844"/>
                  </a:moveTo>
                  <a:lnTo>
                    <a:pt x="44675" y="5132129"/>
                  </a:lnTo>
                </a:path>
                <a:path w="187325" h="6590030">
                  <a:moveTo>
                    <a:pt x="44675" y="5101415"/>
                  </a:moveTo>
                  <a:lnTo>
                    <a:pt x="44675" y="5070700"/>
                  </a:lnTo>
                </a:path>
                <a:path w="187325" h="6590030">
                  <a:moveTo>
                    <a:pt x="44675" y="5039986"/>
                  </a:moveTo>
                  <a:lnTo>
                    <a:pt x="44675" y="5009271"/>
                  </a:lnTo>
                </a:path>
                <a:path w="187325" h="6590030">
                  <a:moveTo>
                    <a:pt x="44675" y="4978556"/>
                  </a:moveTo>
                  <a:lnTo>
                    <a:pt x="44675" y="4945050"/>
                  </a:lnTo>
                </a:path>
                <a:path w="187325" h="6590030">
                  <a:moveTo>
                    <a:pt x="44675" y="4914335"/>
                  </a:moveTo>
                  <a:lnTo>
                    <a:pt x="44675" y="4883620"/>
                  </a:lnTo>
                </a:path>
                <a:path w="187325" h="6590030">
                  <a:moveTo>
                    <a:pt x="44675" y="4852906"/>
                  </a:moveTo>
                  <a:lnTo>
                    <a:pt x="44675" y="4822191"/>
                  </a:lnTo>
                </a:path>
                <a:path w="187325" h="6590030">
                  <a:moveTo>
                    <a:pt x="44675" y="1128063"/>
                  </a:moveTo>
                  <a:lnTo>
                    <a:pt x="44675" y="1097348"/>
                  </a:lnTo>
                </a:path>
                <a:path w="187325" h="6590030">
                  <a:moveTo>
                    <a:pt x="44675" y="1066634"/>
                  </a:moveTo>
                  <a:lnTo>
                    <a:pt x="44675" y="1035919"/>
                  </a:lnTo>
                </a:path>
                <a:path w="187325" h="6590030">
                  <a:moveTo>
                    <a:pt x="44675" y="1005204"/>
                  </a:moveTo>
                  <a:lnTo>
                    <a:pt x="44675" y="974490"/>
                  </a:lnTo>
                </a:path>
                <a:path w="187325" h="6590030">
                  <a:moveTo>
                    <a:pt x="44675" y="943775"/>
                  </a:moveTo>
                  <a:lnTo>
                    <a:pt x="44675" y="913061"/>
                  </a:lnTo>
                </a:path>
                <a:path w="187325" h="6590030">
                  <a:moveTo>
                    <a:pt x="44675" y="879554"/>
                  </a:moveTo>
                  <a:lnTo>
                    <a:pt x="44675" y="848839"/>
                  </a:lnTo>
                </a:path>
                <a:path w="187325" h="6590030">
                  <a:moveTo>
                    <a:pt x="44675" y="818125"/>
                  </a:moveTo>
                  <a:lnTo>
                    <a:pt x="44675" y="787410"/>
                  </a:lnTo>
                </a:path>
                <a:path w="187325" h="6590030">
                  <a:moveTo>
                    <a:pt x="44675" y="756695"/>
                  </a:moveTo>
                  <a:lnTo>
                    <a:pt x="44675" y="725981"/>
                  </a:lnTo>
                </a:path>
                <a:path w="187325" h="6590030">
                  <a:moveTo>
                    <a:pt x="44675" y="695266"/>
                  </a:moveTo>
                  <a:lnTo>
                    <a:pt x="44675" y="664552"/>
                  </a:lnTo>
                </a:path>
                <a:path w="187325" h="6590030">
                  <a:moveTo>
                    <a:pt x="44675" y="633837"/>
                  </a:moveTo>
                  <a:lnTo>
                    <a:pt x="44675" y="600330"/>
                  </a:lnTo>
                </a:path>
                <a:path w="187325" h="6590030">
                  <a:moveTo>
                    <a:pt x="44675" y="569616"/>
                  </a:moveTo>
                  <a:lnTo>
                    <a:pt x="44675" y="538901"/>
                  </a:lnTo>
                </a:path>
                <a:path w="187325" h="6590030">
                  <a:moveTo>
                    <a:pt x="44675" y="508186"/>
                  </a:moveTo>
                  <a:lnTo>
                    <a:pt x="44675" y="477472"/>
                  </a:lnTo>
                </a:path>
                <a:path w="187325" h="6590030">
                  <a:moveTo>
                    <a:pt x="44675" y="446757"/>
                  </a:moveTo>
                  <a:lnTo>
                    <a:pt x="44675" y="416043"/>
                  </a:lnTo>
                </a:path>
                <a:path w="187325" h="6590030">
                  <a:moveTo>
                    <a:pt x="44675" y="385328"/>
                  </a:moveTo>
                  <a:lnTo>
                    <a:pt x="44675" y="354613"/>
                  </a:lnTo>
                </a:path>
                <a:path w="187325" h="6590030">
                  <a:moveTo>
                    <a:pt x="44675" y="321107"/>
                  </a:moveTo>
                  <a:lnTo>
                    <a:pt x="44675" y="290392"/>
                  </a:lnTo>
                </a:path>
                <a:path w="187325" h="6590030">
                  <a:moveTo>
                    <a:pt x="44675" y="259677"/>
                  </a:moveTo>
                  <a:lnTo>
                    <a:pt x="44675" y="228963"/>
                  </a:lnTo>
                </a:path>
                <a:path w="187325" h="6590030">
                  <a:moveTo>
                    <a:pt x="44675" y="198248"/>
                  </a:moveTo>
                  <a:lnTo>
                    <a:pt x="44675" y="167534"/>
                  </a:lnTo>
                </a:path>
                <a:path w="187325" h="6590030">
                  <a:moveTo>
                    <a:pt x="44675" y="136819"/>
                  </a:moveTo>
                  <a:lnTo>
                    <a:pt x="44675" y="106104"/>
                  </a:lnTo>
                </a:path>
                <a:path w="187325" h="6590030">
                  <a:moveTo>
                    <a:pt x="44675" y="72598"/>
                  </a:moveTo>
                  <a:lnTo>
                    <a:pt x="44675" y="41883"/>
                  </a:lnTo>
                </a:path>
                <a:path w="187325" h="6590030">
                  <a:moveTo>
                    <a:pt x="44675" y="11168"/>
                  </a:moveTo>
                  <a:lnTo>
                    <a:pt x="44675" y="0"/>
                  </a:lnTo>
                </a:path>
                <a:path w="187325" h="6590030">
                  <a:moveTo>
                    <a:pt x="44675" y="4791477"/>
                  </a:moveTo>
                  <a:lnTo>
                    <a:pt x="44675" y="4760762"/>
                  </a:lnTo>
                </a:path>
                <a:path w="187325" h="6590030">
                  <a:moveTo>
                    <a:pt x="44675" y="4730047"/>
                  </a:moveTo>
                  <a:lnTo>
                    <a:pt x="44675" y="4699333"/>
                  </a:lnTo>
                </a:path>
                <a:path w="187325" h="6590030">
                  <a:moveTo>
                    <a:pt x="44675" y="4665826"/>
                  </a:moveTo>
                  <a:lnTo>
                    <a:pt x="44675" y="4635111"/>
                  </a:lnTo>
                </a:path>
                <a:path w="187325" h="6590030">
                  <a:moveTo>
                    <a:pt x="44675" y="4604397"/>
                  </a:moveTo>
                  <a:lnTo>
                    <a:pt x="44675" y="4573682"/>
                  </a:lnTo>
                </a:path>
                <a:path w="187325" h="6590030">
                  <a:moveTo>
                    <a:pt x="44675" y="4542968"/>
                  </a:moveTo>
                  <a:lnTo>
                    <a:pt x="44675" y="4512253"/>
                  </a:lnTo>
                </a:path>
                <a:path w="187325" h="6590030">
                  <a:moveTo>
                    <a:pt x="44675" y="4481538"/>
                  </a:moveTo>
                  <a:lnTo>
                    <a:pt x="44675" y="4450824"/>
                  </a:lnTo>
                </a:path>
                <a:path w="187325" h="6590030">
                  <a:moveTo>
                    <a:pt x="44675" y="4420109"/>
                  </a:moveTo>
                  <a:lnTo>
                    <a:pt x="44675" y="4386602"/>
                  </a:lnTo>
                </a:path>
                <a:path w="187325" h="6590030">
                  <a:moveTo>
                    <a:pt x="44675" y="4355888"/>
                  </a:moveTo>
                  <a:lnTo>
                    <a:pt x="44675" y="4325173"/>
                  </a:lnTo>
                </a:path>
                <a:path w="187325" h="6590030">
                  <a:moveTo>
                    <a:pt x="44675" y="4294459"/>
                  </a:moveTo>
                  <a:lnTo>
                    <a:pt x="44675" y="4263744"/>
                  </a:lnTo>
                </a:path>
                <a:path w="187325" h="6590030">
                  <a:moveTo>
                    <a:pt x="44675" y="4233029"/>
                  </a:moveTo>
                  <a:lnTo>
                    <a:pt x="44675" y="4202315"/>
                  </a:lnTo>
                </a:path>
                <a:path w="187325" h="6590030">
                  <a:moveTo>
                    <a:pt x="44675" y="2122099"/>
                  </a:moveTo>
                  <a:lnTo>
                    <a:pt x="44675" y="2091384"/>
                  </a:lnTo>
                </a:path>
                <a:path w="187325" h="6590030">
                  <a:moveTo>
                    <a:pt x="44675" y="2060670"/>
                  </a:moveTo>
                  <a:lnTo>
                    <a:pt x="44675" y="2029955"/>
                  </a:lnTo>
                </a:path>
                <a:path w="187325" h="6590030">
                  <a:moveTo>
                    <a:pt x="44675" y="1999241"/>
                  </a:moveTo>
                  <a:lnTo>
                    <a:pt x="44675" y="1965734"/>
                  </a:lnTo>
                </a:path>
                <a:path w="187325" h="6590030">
                  <a:moveTo>
                    <a:pt x="44675" y="1935019"/>
                  </a:moveTo>
                  <a:lnTo>
                    <a:pt x="44675" y="1904304"/>
                  </a:lnTo>
                </a:path>
                <a:path w="187325" h="6590030">
                  <a:moveTo>
                    <a:pt x="44675" y="1873590"/>
                  </a:moveTo>
                  <a:lnTo>
                    <a:pt x="44675" y="1842875"/>
                  </a:lnTo>
                </a:path>
                <a:path w="187325" h="6590030">
                  <a:moveTo>
                    <a:pt x="44675" y="1812161"/>
                  </a:moveTo>
                  <a:lnTo>
                    <a:pt x="44675" y="1781446"/>
                  </a:lnTo>
                </a:path>
                <a:path w="187325" h="6590030">
                  <a:moveTo>
                    <a:pt x="44675" y="1750731"/>
                  </a:moveTo>
                  <a:lnTo>
                    <a:pt x="44675" y="1720017"/>
                  </a:lnTo>
                </a:path>
                <a:path w="187325" h="6590030">
                  <a:moveTo>
                    <a:pt x="44675" y="1686510"/>
                  </a:moveTo>
                  <a:lnTo>
                    <a:pt x="44675" y="1655795"/>
                  </a:lnTo>
                </a:path>
                <a:path w="187325" h="6590030">
                  <a:moveTo>
                    <a:pt x="44675" y="1625081"/>
                  </a:moveTo>
                  <a:lnTo>
                    <a:pt x="44675" y="1594366"/>
                  </a:lnTo>
                </a:path>
                <a:path w="187325" h="6590030">
                  <a:moveTo>
                    <a:pt x="44675" y="1563652"/>
                  </a:moveTo>
                  <a:lnTo>
                    <a:pt x="44675" y="1532937"/>
                  </a:lnTo>
                </a:path>
                <a:path w="187325" h="6590030">
                  <a:moveTo>
                    <a:pt x="44675" y="1502222"/>
                  </a:moveTo>
                  <a:lnTo>
                    <a:pt x="44675" y="1471508"/>
                  </a:lnTo>
                </a:path>
                <a:path w="187325" h="6590030">
                  <a:moveTo>
                    <a:pt x="44675" y="1440793"/>
                  </a:moveTo>
                  <a:lnTo>
                    <a:pt x="44675" y="1407286"/>
                  </a:lnTo>
                </a:path>
                <a:path w="187325" h="6590030">
                  <a:moveTo>
                    <a:pt x="44675" y="1376572"/>
                  </a:moveTo>
                  <a:lnTo>
                    <a:pt x="44675" y="1345857"/>
                  </a:lnTo>
                </a:path>
                <a:path w="187325" h="6590030">
                  <a:moveTo>
                    <a:pt x="44675" y="1315143"/>
                  </a:moveTo>
                  <a:lnTo>
                    <a:pt x="44675" y="1284428"/>
                  </a:lnTo>
                </a:path>
                <a:path w="187325" h="6590030">
                  <a:moveTo>
                    <a:pt x="44675" y="1253713"/>
                  </a:moveTo>
                  <a:lnTo>
                    <a:pt x="44675" y="1222999"/>
                  </a:lnTo>
                </a:path>
                <a:path w="187325" h="6590030">
                  <a:moveTo>
                    <a:pt x="44675" y="1192284"/>
                  </a:moveTo>
                  <a:lnTo>
                    <a:pt x="44675" y="1161570"/>
                  </a:lnTo>
                </a:path>
                <a:path w="187325" h="6590030">
                  <a:moveTo>
                    <a:pt x="44675" y="4045950"/>
                  </a:moveTo>
                  <a:lnTo>
                    <a:pt x="44675" y="4029196"/>
                  </a:lnTo>
                  <a:lnTo>
                    <a:pt x="44675" y="4015235"/>
                  </a:lnTo>
                </a:path>
                <a:path w="187325" h="6590030">
                  <a:moveTo>
                    <a:pt x="44675" y="3984520"/>
                  </a:moveTo>
                  <a:lnTo>
                    <a:pt x="44675" y="3953806"/>
                  </a:lnTo>
                </a:path>
                <a:path w="187325" h="6590030">
                  <a:moveTo>
                    <a:pt x="44675" y="3923091"/>
                  </a:moveTo>
                  <a:lnTo>
                    <a:pt x="44675" y="3892377"/>
                  </a:lnTo>
                </a:path>
                <a:path w="187325" h="6590030">
                  <a:moveTo>
                    <a:pt x="44675" y="3858870"/>
                  </a:moveTo>
                  <a:lnTo>
                    <a:pt x="44675" y="3828155"/>
                  </a:lnTo>
                </a:path>
                <a:path w="187325" h="6590030">
                  <a:moveTo>
                    <a:pt x="44675" y="3797441"/>
                  </a:moveTo>
                  <a:lnTo>
                    <a:pt x="44675" y="3766726"/>
                  </a:lnTo>
                </a:path>
                <a:path w="187325" h="6590030">
                  <a:moveTo>
                    <a:pt x="44675" y="3736011"/>
                  </a:moveTo>
                  <a:lnTo>
                    <a:pt x="44675" y="3705297"/>
                  </a:lnTo>
                </a:path>
                <a:path w="187325" h="6590030">
                  <a:moveTo>
                    <a:pt x="44675" y="3674582"/>
                  </a:moveTo>
                  <a:lnTo>
                    <a:pt x="44675" y="3643868"/>
                  </a:lnTo>
                </a:path>
                <a:path w="187325" h="6590030">
                  <a:moveTo>
                    <a:pt x="44675" y="3613153"/>
                  </a:moveTo>
                  <a:lnTo>
                    <a:pt x="44675" y="3579646"/>
                  </a:lnTo>
                </a:path>
                <a:path w="187325" h="6590030">
                  <a:moveTo>
                    <a:pt x="44675" y="3548931"/>
                  </a:moveTo>
                  <a:lnTo>
                    <a:pt x="44675" y="3518217"/>
                  </a:lnTo>
                </a:path>
                <a:path w="187325" h="6590030">
                  <a:moveTo>
                    <a:pt x="44675" y="3487502"/>
                  </a:moveTo>
                  <a:lnTo>
                    <a:pt x="44675" y="3456788"/>
                  </a:lnTo>
                </a:path>
                <a:path w="187325" h="6590030">
                  <a:moveTo>
                    <a:pt x="44675" y="3426073"/>
                  </a:moveTo>
                  <a:lnTo>
                    <a:pt x="44675" y="3395359"/>
                  </a:lnTo>
                </a:path>
                <a:path w="187325" h="6590030">
                  <a:moveTo>
                    <a:pt x="44675" y="3364644"/>
                  </a:moveTo>
                  <a:lnTo>
                    <a:pt x="44675" y="3333929"/>
                  </a:lnTo>
                </a:path>
                <a:path w="187325" h="6590030">
                  <a:moveTo>
                    <a:pt x="44675" y="3300422"/>
                  </a:moveTo>
                  <a:lnTo>
                    <a:pt x="44675" y="3269708"/>
                  </a:lnTo>
                </a:path>
                <a:path w="187325" h="6590030">
                  <a:moveTo>
                    <a:pt x="44675" y="3238993"/>
                  </a:moveTo>
                  <a:lnTo>
                    <a:pt x="44675" y="3208279"/>
                  </a:lnTo>
                </a:path>
                <a:path w="187325" h="6590030">
                  <a:moveTo>
                    <a:pt x="44675" y="3177564"/>
                  </a:moveTo>
                  <a:lnTo>
                    <a:pt x="44675" y="3146850"/>
                  </a:lnTo>
                </a:path>
                <a:path w="187325" h="6590030">
                  <a:moveTo>
                    <a:pt x="44675" y="3116135"/>
                  </a:moveTo>
                  <a:lnTo>
                    <a:pt x="44675" y="3085420"/>
                  </a:lnTo>
                </a:path>
                <a:path w="187325" h="6590030">
                  <a:moveTo>
                    <a:pt x="44675" y="3051913"/>
                  </a:moveTo>
                  <a:lnTo>
                    <a:pt x="44675" y="3021199"/>
                  </a:lnTo>
                </a:path>
                <a:path w="187325" h="6590030">
                  <a:moveTo>
                    <a:pt x="44675" y="2990484"/>
                  </a:moveTo>
                  <a:lnTo>
                    <a:pt x="44675" y="2959770"/>
                  </a:lnTo>
                </a:path>
                <a:path w="187325" h="6590030">
                  <a:moveTo>
                    <a:pt x="44675" y="2929055"/>
                  </a:moveTo>
                  <a:lnTo>
                    <a:pt x="44675" y="2898341"/>
                  </a:lnTo>
                </a:path>
                <a:path w="187325" h="6590030">
                  <a:moveTo>
                    <a:pt x="44675" y="2867626"/>
                  </a:moveTo>
                  <a:lnTo>
                    <a:pt x="44675" y="2836911"/>
                  </a:lnTo>
                </a:path>
                <a:path w="187325" h="6590030">
                  <a:moveTo>
                    <a:pt x="44675" y="2806197"/>
                  </a:moveTo>
                  <a:lnTo>
                    <a:pt x="44675" y="2772690"/>
                  </a:lnTo>
                </a:path>
                <a:path w="187325" h="6590030">
                  <a:moveTo>
                    <a:pt x="44675" y="2741975"/>
                  </a:moveTo>
                  <a:lnTo>
                    <a:pt x="44675" y="2711261"/>
                  </a:lnTo>
                </a:path>
                <a:path w="187325" h="6590030">
                  <a:moveTo>
                    <a:pt x="92143" y="2144437"/>
                  </a:moveTo>
                  <a:lnTo>
                    <a:pt x="92143" y="2122099"/>
                  </a:lnTo>
                </a:path>
                <a:path w="187325" h="6590030">
                  <a:moveTo>
                    <a:pt x="92143" y="2091384"/>
                  </a:moveTo>
                  <a:lnTo>
                    <a:pt x="92143" y="2060670"/>
                  </a:lnTo>
                </a:path>
                <a:path w="187325" h="6590030">
                  <a:moveTo>
                    <a:pt x="92143" y="2029955"/>
                  </a:moveTo>
                  <a:lnTo>
                    <a:pt x="92143" y="1999241"/>
                  </a:lnTo>
                </a:path>
                <a:path w="187325" h="6590030">
                  <a:moveTo>
                    <a:pt x="92143" y="1965734"/>
                  </a:moveTo>
                  <a:lnTo>
                    <a:pt x="92143" y="1935019"/>
                  </a:lnTo>
                </a:path>
                <a:path w="187325" h="6590030">
                  <a:moveTo>
                    <a:pt x="92143" y="1904304"/>
                  </a:moveTo>
                  <a:lnTo>
                    <a:pt x="92143" y="1873590"/>
                  </a:lnTo>
                </a:path>
                <a:path w="187325" h="6590030">
                  <a:moveTo>
                    <a:pt x="92143" y="1842875"/>
                  </a:moveTo>
                  <a:lnTo>
                    <a:pt x="92143" y="1812161"/>
                  </a:lnTo>
                </a:path>
                <a:path w="187325" h="6590030">
                  <a:moveTo>
                    <a:pt x="92143" y="1781446"/>
                  </a:moveTo>
                  <a:lnTo>
                    <a:pt x="92143" y="1750731"/>
                  </a:lnTo>
                </a:path>
                <a:path w="187325" h="6590030">
                  <a:moveTo>
                    <a:pt x="92143" y="1720017"/>
                  </a:moveTo>
                  <a:lnTo>
                    <a:pt x="92143" y="1686510"/>
                  </a:lnTo>
                </a:path>
                <a:path w="187325" h="6590030">
                  <a:moveTo>
                    <a:pt x="92143" y="1655795"/>
                  </a:moveTo>
                  <a:lnTo>
                    <a:pt x="92143" y="1625081"/>
                  </a:lnTo>
                </a:path>
                <a:path w="187325" h="6590030">
                  <a:moveTo>
                    <a:pt x="92143" y="1594366"/>
                  </a:moveTo>
                  <a:lnTo>
                    <a:pt x="92143" y="1563652"/>
                  </a:lnTo>
                </a:path>
                <a:path w="187325" h="6590030">
                  <a:moveTo>
                    <a:pt x="92143" y="1532937"/>
                  </a:moveTo>
                  <a:lnTo>
                    <a:pt x="92143" y="1502222"/>
                  </a:lnTo>
                </a:path>
                <a:path w="187325" h="6590030">
                  <a:moveTo>
                    <a:pt x="92143" y="1471508"/>
                  </a:moveTo>
                  <a:lnTo>
                    <a:pt x="92143" y="1440793"/>
                  </a:lnTo>
                </a:path>
                <a:path w="187325" h="6590030">
                  <a:moveTo>
                    <a:pt x="92143" y="1407286"/>
                  </a:moveTo>
                  <a:lnTo>
                    <a:pt x="92143" y="1376572"/>
                  </a:lnTo>
                </a:path>
                <a:path w="187325" h="6590030">
                  <a:moveTo>
                    <a:pt x="92143" y="1345857"/>
                  </a:moveTo>
                  <a:lnTo>
                    <a:pt x="92143" y="1315143"/>
                  </a:lnTo>
                </a:path>
                <a:path w="187325" h="6590030">
                  <a:moveTo>
                    <a:pt x="92143" y="1284428"/>
                  </a:moveTo>
                  <a:lnTo>
                    <a:pt x="92143" y="1253713"/>
                  </a:lnTo>
                </a:path>
                <a:path w="187325" h="6590030">
                  <a:moveTo>
                    <a:pt x="92143" y="1222999"/>
                  </a:moveTo>
                  <a:lnTo>
                    <a:pt x="92143" y="1192284"/>
                  </a:lnTo>
                </a:path>
                <a:path w="187325" h="6590030">
                  <a:moveTo>
                    <a:pt x="92143" y="1161570"/>
                  </a:moveTo>
                  <a:lnTo>
                    <a:pt x="92143" y="1130855"/>
                  </a:lnTo>
                </a:path>
                <a:path w="187325" h="6590030">
                  <a:moveTo>
                    <a:pt x="92143" y="1130855"/>
                  </a:moveTo>
                  <a:lnTo>
                    <a:pt x="92143" y="1128063"/>
                  </a:lnTo>
                </a:path>
                <a:path w="187325" h="6590030">
                  <a:moveTo>
                    <a:pt x="92143" y="1097348"/>
                  </a:moveTo>
                  <a:lnTo>
                    <a:pt x="92143" y="1066634"/>
                  </a:lnTo>
                </a:path>
                <a:path w="187325" h="6590030">
                  <a:moveTo>
                    <a:pt x="92143" y="1035919"/>
                  </a:moveTo>
                  <a:lnTo>
                    <a:pt x="92143" y="1005204"/>
                  </a:lnTo>
                </a:path>
                <a:path w="187325" h="6590030">
                  <a:moveTo>
                    <a:pt x="92143" y="974490"/>
                  </a:moveTo>
                  <a:lnTo>
                    <a:pt x="92143" y="943775"/>
                  </a:lnTo>
                </a:path>
                <a:path w="187325" h="6590030">
                  <a:moveTo>
                    <a:pt x="92143" y="913061"/>
                  </a:moveTo>
                  <a:lnTo>
                    <a:pt x="92143" y="879554"/>
                  </a:lnTo>
                </a:path>
                <a:path w="187325" h="6590030">
                  <a:moveTo>
                    <a:pt x="92143" y="848839"/>
                  </a:moveTo>
                  <a:lnTo>
                    <a:pt x="92143" y="818125"/>
                  </a:lnTo>
                </a:path>
                <a:path w="187325" h="6590030">
                  <a:moveTo>
                    <a:pt x="92143" y="787410"/>
                  </a:moveTo>
                  <a:lnTo>
                    <a:pt x="92143" y="756695"/>
                  </a:lnTo>
                </a:path>
                <a:path w="187325" h="6590030">
                  <a:moveTo>
                    <a:pt x="92143" y="725981"/>
                  </a:moveTo>
                  <a:lnTo>
                    <a:pt x="92143" y="695266"/>
                  </a:lnTo>
                </a:path>
                <a:path w="187325" h="6590030">
                  <a:moveTo>
                    <a:pt x="92143" y="664552"/>
                  </a:moveTo>
                  <a:lnTo>
                    <a:pt x="92143" y="633837"/>
                  </a:lnTo>
                </a:path>
                <a:path w="187325" h="6590030">
                  <a:moveTo>
                    <a:pt x="92143" y="600330"/>
                  </a:moveTo>
                  <a:lnTo>
                    <a:pt x="92143" y="569616"/>
                  </a:lnTo>
                </a:path>
                <a:path w="187325" h="6590030">
                  <a:moveTo>
                    <a:pt x="92143" y="538901"/>
                  </a:moveTo>
                  <a:lnTo>
                    <a:pt x="92143" y="508186"/>
                  </a:lnTo>
                </a:path>
                <a:path w="187325" h="6590030">
                  <a:moveTo>
                    <a:pt x="92143" y="477472"/>
                  </a:moveTo>
                  <a:lnTo>
                    <a:pt x="92143" y="446757"/>
                  </a:lnTo>
                </a:path>
                <a:path w="187325" h="6590030">
                  <a:moveTo>
                    <a:pt x="92143" y="416043"/>
                  </a:moveTo>
                  <a:lnTo>
                    <a:pt x="92143" y="385328"/>
                  </a:lnTo>
                </a:path>
                <a:path w="187325" h="6590030">
                  <a:moveTo>
                    <a:pt x="92143" y="354613"/>
                  </a:moveTo>
                  <a:lnTo>
                    <a:pt x="92143" y="321107"/>
                  </a:lnTo>
                </a:path>
                <a:path w="187325" h="6590030">
                  <a:moveTo>
                    <a:pt x="92143" y="290392"/>
                  </a:moveTo>
                  <a:lnTo>
                    <a:pt x="92143" y="259677"/>
                  </a:lnTo>
                </a:path>
                <a:path w="187325" h="6590030">
                  <a:moveTo>
                    <a:pt x="92143" y="228963"/>
                  </a:moveTo>
                  <a:lnTo>
                    <a:pt x="92143" y="198248"/>
                  </a:lnTo>
                </a:path>
                <a:path w="187325" h="6590030">
                  <a:moveTo>
                    <a:pt x="92143" y="167534"/>
                  </a:moveTo>
                  <a:lnTo>
                    <a:pt x="92143" y="136819"/>
                  </a:lnTo>
                </a:path>
                <a:path w="187325" h="6590030">
                  <a:moveTo>
                    <a:pt x="92143" y="106104"/>
                  </a:moveTo>
                  <a:lnTo>
                    <a:pt x="92143" y="72598"/>
                  </a:lnTo>
                </a:path>
                <a:path w="187325" h="6590030">
                  <a:moveTo>
                    <a:pt x="92143" y="41883"/>
                  </a:moveTo>
                  <a:lnTo>
                    <a:pt x="92143" y="11168"/>
                  </a:lnTo>
                </a:path>
                <a:path w="187325" h="6590030">
                  <a:moveTo>
                    <a:pt x="139611" y="6589677"/>
                  </a:moveTo>
                  <a:lnTo>
                    <a:pt x="139611" y="6558962"/>
                  </a:lnTo>
                </a:path>
                <a:path w="187325" h="6590030">
                  <a:moveTo>
                    <a:pt x="139611" y="6528247"/>
                  </a:moveTo>
                  <a:lnTo>
                    <a:pt x="139611" y="6497533"/>
                  </a:lnTo>
                </a:path>
                <a:path w="187325" h="6590030">
                  <a:moveTo>
                    <a:pt x="139611" y="6466818"/>
                  </a:moveTo>
                  <a:lnTo>
                    <a:pt x="139611" y="6436104"/>
                  </a:lnTo>
                </a:path>
                <a:path w="187325" h="6590030">
                  <a:moveTo>
                    <a:pt x="139611" y="6405389"/>
                  </a:moveTo>
                  <a:lnTo>
                    <a:pt x="139611" y="6374674"/>
                  </a:lnTo>
                </a:path>
                <a:path w="187325" h="6590030">
                  <a:moveTo>
                    <a:pt x="139611" y="6343960"/>
                  </a:moveTo>
                  <a:lnTo>
                    <a:pt x="139611" y="6313245"/>
                  </a:lnTo>
                </a:path>
                <a:path w="187325" h="6590030">
                  <a:moveTo>
                    <a:pt x="139611" y="6279738"/>
                  </a:moveTo>
                  <a:lnTo>
                    <a:pt x="139611" y="6249024"/>
                  </a:lnTo>
                </a:path>
                <a:path w="187325" h="6590030">
                  <a:moveTo>
                    <a:pt x="139611" y="6218309"/>
                  </a:moveTo>
                  <a:lnTo>
                    <a:pt x="139611" y="6187595"/>
                  </a:lnTo>
                </a:path>
                <a:path w="187325" h="6590030">
                  <a:moveTo>
                    <a:pt x="139611" y="6156880"/>
                  </a:moveTo>
                  <a:lnTo>
                    <a:pt x="139611" y="6126165"/>
                  </a:lnTo>
                </a:path>
                <a:path w="187325" h="6590030">
                  <a:moveTo>
                    <a:pt x="139611" y="6095451"/>
                  </a:moveTo>
                  <a:lnTo>
                    <a:pt x="139611" y="6064736"/>
                  </a:lnTo>
                </a:path>
                <a:path w="187325" h="6590030">
                  <a:moveTo>
                    <a:pt x="139611" y="6031229"/>
                  </a:moveTo>
                  <a:lnTo>
                    <a:pt x="139611" y="6000515"/>
                  </a:lnTo>
                </a:path>
                <a:path w="187325" h="6590030">
                  <a:moveTo>
                    <a:pt x="139611" y="5969800"/>
                  </a:moveTo>
                  <a:lnTo>
                    <a:pt x="139611" y="5939086"/>
                  </a:lnTo>
                </a:path>
                <a:path w="187325" h="6590030">
                  <a:moveTo>
                    <a:pt x="139611" y="5785513"/>
                  </a:moveTo>
                  <a:lnTo>
                    <a:pt x="139611" y="5752006"/>
                  </a:lnTo>
                </a:path>
                <a:path w="187325" h="6590030">
                  <a:moveTo>
                    <a:pt x="139611" y="1128063"/>
                  </a:moveTo>
                  <a:lnTo>
                    <a:pt x="139611" y="1097348"/>
                  </a:lnTo>
                </a:path>
                <a:path w="187325" h="6590030">
                  <a:moveTo>
                    <a:pt x="139611" y="1066634"/>
                  </a:moveTo>
                  <a:lnTo>
                    <a:pt x="139611" y="1035919"/>
                  </a:lnTo>
                </a:path>
                <a:path w="187325" h="6590030">
                  <a:moveTo>
                    <a:pt x="139611" y="1005204"/>
                  </a:moveTo>
                  <a:lnTo>
                    <a:pt x="139611" y="974490"/>
                  </a:lnTo>
                </a:path>
                <a:path w="187325" h="6590030">
                  <a:moveTo>
                    <a:pt x="139611" y="943775"/>
                  </a:moveTo>
                  <a:lnTo>
                    <a:pt x="139611" y="913061"/>
                  </a:lnTo>
                </a:path>
                <a:path w="187325" h="6590030">
                  <a:moveTo>
                    <a:pt x="139611" y="879554"/>
                  </a:moveTo>
                  <a:lnTo>
                    <a:pt x="139611" y="848839"/>
                  </a:lnTo>
                </a:path>
                <a:path w="187325" h="6590030">
                  <a:moveTo>
                    <a:pt x="139611" y="818125"/>
                  </a:moveTo>
                  <a:lnTo>
                    <a:pt x="139611" y="787410"/>
                  </a:lnTo>
                </a:path>
                <a:path w="187325" h="6590030">
                  <a:moveTo>
                    <a:pt x="139611" y="756695"/>
                  </a:moveTo>
                  <a:lnTo>
                    <a:pt x="139611" y="725981"/>
                  </a:lnTo>
                </a:path>
                <a:path w="187325" h="6590030">
                  <a:moveTo>
                    <a:pt x="139611" y="695266"/>
                  </a:moveTo>
                  <a:lnTo>
                    <a:pt x="139611" y="664552"/>
                  </a:lnTo>
                </a:path>
                <a:path w="187325" h="6590030">
                  <a:moveTo>
                    <a:pt x="139611" y="633837"/>
                  </a:moveTo>
                  <a:lnTo>
                    <a:pt x="139611" y="600330"/>
                  </a:lnTo>
                </a:path>
                <a:path w="187325" h="6590030">
                  <a:moveTo>
                    <a:pt x="139611" y="569616"/>
                  </a:moveTo>
                  <a:lnTo>
                    <a:pt x="139611" y="538901"/>
                  </a:lnTo>
                </a:path>
                <a:path w="187325" h="6590030">
                  <a:moveTo>
                    <a:pt x="139611" y="508186"/>
                  </a:moveTo>
                  <a:lnTo>
                    <a:pt x="139611" y="477472"/>
                  </a:lnTo>
                </a:path>
                <a:path w="187325" h="6590030">
                  <a:moveTo>
                    <a:pt x="139611" y="446757"/>
                  </a:moveTo>
                  <a:lnTo>
                    <a:pt x="139611" y="416043"/>
                  </a:lnTo>
                </a:path>
                <a:path w="187325" h="6590030">
                  <a:moveTo>
                    <a:pt x="139611" y="385328"/>
                  </a:moveTo>
                  <a:lnTo>
                    <a:pt x="139611" y="354613"/>
                  </a:lnTo>
                </a:path>
                <a:path w="187325" h="6590030">
                  <a:moveTo>
                    <a:pt x="139611" y="321107"/>
                  </a:moveTo>
                  <a:lnTo>
                    <a:pt x="139611" y="290392"/>
                  </a:lnTo>
                </a:path>
                <a:path w="187325" h="6590030">
                  <a:moveTo>
                    <a:pt x="139611" y="259677"/>
                  </a:moveTo>
                  <a:lnTo>
                    <a:pt x="139611" y="228963"/>
                  </a:lnTo>
                </a:path>
                <a:path w="187325" h="6590030">
                  <a:moveTo>
                    <a:pt x="139611" y="198248"/>
                  </a:moveTo>
                  <a:lnTo>
                    <a:pt x="139611" y="167534"/>
                  </a:lnTo>
                </a:path>
                <a:path w="187325" h="6590030">
                  <a:moveTo>
                    <a:pt x="139611" y="136819"/>
                  </a:moveTo>
                  <a:lnTo>
                    <a:pt x="139611" y="106104"/>
                  </a:lnTo>
                </a:path>
                <a:path w="187325" h="6590030">
                  <a:moveTo>
                    <a:pt x="139611" y="72598"/>
                  </a:moveTo>
                  <a:lnTo>
                    <a:pt x="139611" y="41883"/>
                  </a:lnTo>
                </a:path>
                <a:path w="187325" h="6590030">
                  <a:moveTo>
                    <a:pt x="139611" y="11168"/>
                  </a:moveTo>
                  <a:lnTo>
                    <a:pt x="139611" y="0"/>
                  </a:lnTo>
                </a:path>
                <a:path w="187325" h="6590030">
                  <a:moveTo>
                    <a:pt x="139611" y="5721291"/>
                  </a:moveTo>
                  <a:lnTo>
                    <a:pt x="139611" y="5690577"/>
                  </a:lnTo>
                </a:path>
                <a:path w="187325" h="6590030">
                  <a:moveTo>
                    <a:pt x="139611" y="5659862"/>
                  </a:moveTo>
                  <a:lnTo>
                    <a:pt x="139611" y="5629147"/>
                  </a:lnTo>
                </a:path>
                <a:path w="187325" h="6590030">
                  <a:moveTo>
                    <a:pt x="139611" y="5598433"/>
                  </a:moveTo>
                  <a:lnTo>
                    <a:pt x="139611" y="5567718"/>
                  </a:lnTo>
                </a:path>
                <a:path w="187325" h="6590030">
                  <a:moveTo>
                    <a:pt x="139611" y="5537004"/>
                  </a:moveTo>
                  <a:lnTo>
                    <a:pt x="139611" y="5506289"/>
                  </a:lnTo>
                </a:path>
                <a:path w="187325" h="6590030">
                  <a:moveTo>
                    <a:pt x="139611" y="5472782"/>
                  </a:moveTo>
                  <a:lnTo>
                    <a:pt x="139611" y="5442068"/>
                  </a:lnTo>
                </a:path>
                <a:path w="187325" h="6590030">
                  <a:moveTo>
                    <a:pt x="139611" y="5411353"/>
                  </a:moveTo>
                  <a:lnTo>
                    <a:pt x="139611" y="5380638"/>
                  </a:lnTo>
                </a:path>
                <a:path w="187325" h="6590030">
                  <a:moveTo>
                    <a:pt x="139611" y="5349924"/>
                  </a:moveTo>
                  <a:lnTo>
                    <a:pt x="139611" y="5319209"/>
                  </a:lnTo>
                </a:path>
                <a:path w="187325" h="6590030">
                  <a:moveTo>
                    <a:pt x="139611" y="5288495"/>
                  </a:moveTo>
                  <a:lnTo>
                    <a:pt x="139611" y="5257780"/>
                  </a:lnTo>
                </a:path>
                <a:path w="187325" h="6590030">
                  <a:moveTo>
                    <a:pt x="139611" y="5227065"/>
                  </a:moveTo>
                  <a:lnTo>
                    <a:pt x="139611" y="5193559"/>
                  </a:lnTo>
                </a:path>
                <a:path w="187325" h="6590030">
                  <a:moveTo>
                    <a:pt x="139611" y="5162844"/>
                  </a:moveTo>
                  <a:lnTo>
                    <a:pt x="139611" y="5132129"/>
                  </a:lnTo>
                </a:path>
                <a:path w="187325" h="6590030">
                  <a:moveTo>
                    <a:pt x="139611" y="5101415"/>
                  </a:moveTo>
                  <a:lnTo>
                    <a:pt x="139611" y="5070700"/>
                  </a:lnTo>
                </a:path>
                <a:path w="187325" h="6590030">
                  <a:moveTo>
                    <a:pt x="139611" y="5039986"/>
                  </a:moveTo>
                  <a:lnTo>
                    <a:pt x="139611" y="5009271"/>
                  </a:lnTo>
                </a:path>
                <a:path w="187325" h="6590030">
                  <a:moveTo>
                    <a:pt x="139611" y="4978556"/>
                  </a:moveTo>
                  <a:lnTo>
                    <a:pt x="139611" y="4945050"/>
                  </a:lnTo>
                </a:path>
                <a:path w="187325" h="6590030">
                  <a:moveTo>
                    <a:pt x="139611" y="4914335"/>
                  </a:moveTo>
                  <a:lnTo>
                    <a:pt x="139611" y="4883620"/>
                  </a:lnTo>
                </a:path>
                <a:path w="187325" h="6590030">
                  <a:moveTo>
                    <a:pt x="139611" y="4852906"/>
                  </a:moveTo>
                  <a:lnTo>
                    <a:pt x="139611" y="4822191"/>
                  </a:lnTo>
                </a:path>
                <a:path w="187325" h="6590030">
                  <a:moveTo>
                    <a:pt x="139611" y="2529765"/>
                  </a:moveTo>
                  <a:lnTo>
                    <a:pt x="139611" y="2526973"/>
                  </a:lnTo>
                </a:path>
                <a:path w="187325" h="6590030">
                  <a:moveTo>
                    <a:pt x="139611" y="2493466"/>
                  </a:moveTo>
                  <a:lnTo>
                    <a:pt x="139611" y="2462752"/>
                  </a:lnTo>
                </a:path>
                <a:path w="187325" h="6590030">
                  <a:moveTo>
                    <a:pt x="139611" y="2432037"/>
                  </a:moveTo>
                  <a:lnTo>
                    <a:pt x="139611" y="2401322"/>
                  </a:lnTo>
                </a:path>
                <a:path w="187325" h="6590030">
                  <a:moveTo>
                    <a:pt x="139611" y="2370608"/>
                  </a:moveTo>
                  <a:lnTo>
                    <a:pt x="139611" y="2339893"/>
                  </a:lnTo>
                </a:path>
                <a:path w="187325" h="6590030">
                  <a:moveTo>
                    <a:pt x="139611" y="2309179"/>
                  </a:moveTo>
                  <a:lnTo>
                    <a:pt x="139611" y="2278464"/>
                  </a:lnTo>
                </a:path>
                <a:path w="187325" h="6590030">
                  <a:moveTo>
                    <a:pt x="139611" y="2247750"/>
                  </a:moveTo>
                  <a:lnTo>
                    <a:pt x="139611" y="2214243"/>
                  </a:lnTo>
                </a:path>
                <a:path w="187325" h="6590030">
                  <a:moveTo>
                    <a:pt x="139611" y="2183528"/>
                  </a:moveTo>
                  <a:lnTo>
                    <a:pt x="139611" y="2152813"/>
                  </a:lnTo>
                </a:path>
                <a:path w="187325" h="6590030">
                  <a:moveTo>
                    <a:pt x="139611" y="2122099"/>
                  </a:moveTo>
                  <a:lnTo>
                    <a:pt x="139611" y="2091384"/>
                  </a:lnTo>
                </a:path>
                <a:path w="187325" h="6590030">
                  <a:moveTo>
                    <a:pt x="139611" y="2060670"/>
                  </a:moveTo>
                  <a:lnTo>
                    <a:pt x="139611" y="2029955"/>
                  </a:lnTo>
                </a:path>
                <a:path w="187325" h="6590030">
                  <a:moveTo>
                    <a:pt x="139611" y="1999241"/>
                  </a:moveTo>
                  <a:lnTo>
                    <a:pt x="139611" y="1965734"/>
                  </a:lnTo>
                </a:path>
                <a:path w="187325" h="6590030">
                  <a:moveTo>
                    <a:pt x="139611" y="1935019"/>
                  </a:moveTo>
                  <a:lnTo>
                    <a:pt x="139611" y="1904304"/>
                  </a:lnTo>
                </a:path>
                <a:path w="187325" h="6590030">
                  <a:moveTo>
                    <a:pt x="139611" y="1873590"/>
                  </a:moveTo>
                  <a:lnTo>
                    <a:pt x="139611" y="1842875"/>
                  </a:lnTo>
                </a:path>
                <a:path w="187325" h="6590030">
                  <a:moveTo>
                    <a:pt x="139611" y="1812161"/>
                  </a:moveTo>
                  <a:lnTo>
                    <a:pt x="139611" y="1781446"/>
                  </a:lnTo>
                </a:path>
                <a:path w="187325" h="6590030">
                  <a:moveTo>
                    <a:pt x="139611" y="1750731"/>
                  </a:moveTo>
                  <a:lnTo>
                    <a:pt x="139611" y="1720017"/>
                  </a:lnTo>
                </a:path>
                <a:path w="187325" h="6590030">
                  <a:moveTo>
                    <a:pt x="139611" y="1686510"/>
                  </a:moveTo>
                  <a:lnTo>
                    <a:pt x="139611" y="1655795"/>
                  </a:lnTo>
                </a:path>
                <a:path w="187325" h="6590030">
                  <a:moveTo>
                    <a:pt x="139611" y="1625081"/>
                  </a:moveTo>
                  <a:lnTo>
                    <a:pt x="139611" y="1594366"/>
                  </a:lnTo>
                </a:path>
                <a:path w="187325" h="6590030">
                  <a:moveTo>
                    <a:pt x="139611" y="1563652"/>
                  </a:moveTo>
                  <a:lnTo>
                    <a:pt x="139611" y="1532937"/>
                  </a:lnTo>
                </a:path>
                <a:path w="187325" h="6590030">
                  <a:moveTo>
                    <a:pt x="139611" y="1502222"/>
                  </a:moveTo>
                  <a:lnTo>
                    <a:pt x="139611" y="1471508"/>
                  </a:lnTo>
                </a:path>
                <a:path w="187325" h="6590030">
                  <a:moveTo>
                    <a:pt x="139611" y="1440793"/>
                  </a:moveTo>
                  <a:lnTo>
                    <a:pt x="139611" y="1407286"/>
                  </a:lnTo>
                </a:path>
                <a:path w="187325" h="6590030">
                  <a:moveTo>
                    <a:pt x="139611" y="1376572"/>
                  </a:moveTo>
                  <a:lnTo>
                    <a:pt x="139611" y="1345857"/>
                  </a:lnTo>
                </a:path>
                <a:path w="187325" h="6590030">
                  <a:moveTo>
                    <a:pt x="139611" y="1315143"/>
                  </a:moveTo>
                  <a:lnTo>
                    <a:pt x="139611" y="1284428"/>
                  </a:lnTo>
                </a:path>
                <a:path w="187325" h="6590030">
                  <a:moveTo>
                    <a:pt x="139611" y="1253713"/>
                  </a:moveTo>
                  <a:lnTo>
                    <a:pt x="139611" y="1222999"/>
                  </a:lnTo>
                </a:path>
                <a:path w="187325" h="6590030">
                  <a:moveTo>
                    <a:pt x="139611" y="1192284"/>
                  </a:moveTo>
                  <a:lnTo>
                    <a:pt x="139611" y="1161570"/>
                  </a:lnTo>
                </a:path>
                <a:path w="187325" h="6590030">
                  <a:moveTo>
                    <a:pt x="139611" y="4791477"/>
                  </a:moveTo>
                  <a:lnTo>
                    <a:pt x="139611" y="4760762"/>
                  </a:lnTo>
                </a:path>
                <a:path w="187325" h="6590030">
                  <a:moveTo>
                    <a:pt x="139611" y="4730047"/>
                  </a:moveTo>
                  <a:lnTo>
                    <a:pt x="139611" y="4699333"/>
                  </a:lnTo>
                </a:path>
                <a:path w="187325" h="6590030">
                  <a:moveTo>
                    <a:pt x="139611" y="4665826"/>
                  </a:moveTo>
                  <a:lnTo>
                    <a:pt x="139611" y="4635111"/>
                  </a:lnTo>
                </a:path>
                <a:path w="187325" h="6590030">
                  <a:moveTo>
                    <a:pt x="139611" y="4604397"/>
                  </a:moveTo>
                  <a:lnTo>
                    <a:pt x="139611" y="4573682"/>
                  </a:lnTo>
                </a:path>
                <a:path w="187325" h="6590030">
                  <a:moveTo>
                    <a:pt x="139611" y="4542968"/>
                  </a:moveTo>
                  <a:lnTo>
                    <a:pt x="139611" y="4512253"/>
                  </a:lnTo>
                </a:path>
                <a:path w="187325" h="6590030">
                  <a:moveTo>
                    <a:pt x="139611" y="4481538"/>
                  </a:moveTo>
                  <a:lnTo>
                    <a:pt x="139611" y="4450824"/>
                  </a:lnTo>
                </a:path>
                <a:path w="187325" h="6590030">
                  <a:moveTo>
                    <a:pt x="139611" y="4420109"/>
                  </a:moveTo>
                  <a:lnTo>
                    <a:pt x="139611" y="4386602"/>
                  </a:lnTo>
                </a:path>
                <a:path w="187325" h="6590030">
                  <a:moveTo>
                    <a:pt x="139611" y="4355888"/>
                  </a:moveTo>
                  <a:lnTo>
                    <a:pt x="139611" y="4325173"/>
                  </a:lnTo>
                </a:path>
                <a:path w="187325" h="6590030">
                  <a:moveTo>
                    <a:pt x="139611" y="4294459"/>
                  </a:moveTo>
                  <a:lnTo>
                    <a:pt x="139611" y="4263744"/>
                  </a:lnTo>
                </a:path>
                <a:path w="187325" h="6590030">
                  <a:moveTo>
                    <a:pt x="139611" y="4233029"/>
                  </a:moveTo>
                  <a:lnTo>
                    <a:pt x="139611" y="4202315"/>
                  </a:lnTo>
                </a:path>
                <a:path w="187325" h="6590030">
                  <a:moveTo>
                    <a:pt x="139611" y="2557688"/>
                  </a:moveTo>
                  <a:lnTo>
                    <a:pt x="139611" y="2529765"/>
                  </a:lnTo>
                </a:path>
                <a:path w="187325" h="6590030">
                  <a:moveTo>
                    <a:pt x="139611" y="4045950"/>
                  </a:moveTo>
                  <a:lnTo>
                    <a:pt x="139611" y="4029196"/>
                  </a:lnTo>
                  <a:lnTo>
                    <a:pt x="139611" y="4015235"/>
                  </a:lnTo>
                </a:path>
                <a:path w="187325" h="6590030">
                  <a:moveTo>
                    <a:pt x="139611" y="3984520"/>
                  </a:moveTo>
                  <a:lnTo>
                    <a:pt x="139611" y="3953806"/>
                  </a:lnTo>
                </a:path>
                <a:path w="187325" h="6590030">
                  <a:moveTo>
                    <a:pt x="139611" y="3923091"/>
                  </a:moveTo>
                  <a:lnTo>
                    <a:pt x="139611" y="3892377"/>
                  </a:lnTo>
                </a:path>
                <a:path w="187325" h="6590030">
                  <a:moveTo>
                    <a:pt x="139611" y="3858870"/>
                  </a:moveTo>
                  <a:lnTo>
                    <a:pt x="139611" y="3828155"/>
                  </a:lnTo>
                </a:path>
                <a:path w="187325" h="6590030">
                  <a:moveTo>
                    <a:pt x="139611" y="3797441"/>
                  </a:moveTo>
                  <a:lnTo>
                    <a:pt x="139611" y="3766726"/>
                  </a:lnTo>
                </a:path>
                <a:path w="187325" h="6590030">
                  <a:moveTo>
                    <a:pt x="139611" y="3736011"/>
                  </a:moveTo>
                  <a:lnTo>
                    <a:pt x="139611" y="3705297"/>
                  </a:lnTo>
                </a:path>
                <a:path w="187325" h="6590030">
                  <a:moveTo>
                    <a:pt x="139611" y="3674582"/>
                  </a:moveTo>
                  <a:lnTo>
                    <a:pt x="139611" y="3643868"/>
                  </a:lnTo>
                </a:path>
                <a:path w="187325" h="6590030">
                  <a:moveTo>
                    <a:pt x="139611" y="3613153"/>
                  </a:moveTo>
                  <a:lnTo>
                    <a:pt x="139611" y="3579646"/>
                  </a:lnTo>
                </a:path>
                <a:path w="187325" h="6590030">
                  <a:moveTo>
                    <a:pt x="139611" y="3548931"/>
                  </a:moveTo>
                  <a:lnTo>
                    <a:pt x="139611" y="3518217"/>
                  </a:lnTo>
                </a:path>
                <a:path w="187325" h="6590030">
                  <a:moveTo>
                    <a:pt x="139611" y="3487502"/>
                  </a:moveTo>
                  <a:lnTo>
                    <a:pt x="139611" y="3456788"/>
                  </a:lnTo>
                </a:path>
                <a:path w="187325" h="6590030">
                  <a:moveTo>
                    <a:pt x="139611" y="3426073"/>
                  </a:moveTo>
                  <a:lnTo>
                    <a:pt x="139611" y="3395359"/>
                  </a:lnTo>
                </a:path>
                <a:path w="187325" h="6590030">
                  <a:moveTo>
                    <a:pt x="139611" y="3364644"/>
                  </a:moveTo>
                  <a:lnTo>
                    <a:pt x="139611" y="3333929"/>
                  </a:lnTo>
                </a:path>
                <a:path w="187325" h="6590030">
                  <a:moveTo>
                    <a:pt x="139611" y="3300422"/>
                  </a:moveTo>
                  <a:lnTo>
                    <a:pt x="139611" y="3269708"/>
                  </a:lnTo>
                </a:path>
                <a:path w="187325" h="6590030">
                  <a:moveTo>
                    <a:pt x="139611" y="3238993"/>
                  </a:moveTo>
                  <a:lnTo>
                    <a:pt x="139611" y="3208279"/>
                  </a:lnTo>
                </a:path>
                <a:path w="187325" h="6590030">
                  <a:moveTo>
                    <a:pt x="139611" y="3177564"/>
                  </a:moveTo>
                  <a:lnTo>
                    <a:pt x="139611" y="3146850"/>
                  </a:lnTo>
                </a:path>
                <a:path w="187325" h="6590030">
                  <a:moveTo>
                    <a:pt x="139611" y="3116135"/>
                  </a:moveTo>
                  <a:lnTo>
                    <a:pt x="139611" y="3085420"/>
                  </a:lnTo>
                </a:path>
                <a:path w="187325" h="6590030">
                  <a:moveTo>
                    <a:pt x="139611" y="3051913"/>
                  </a:moveTo>
                  <a:lnTo>
                    <a:pt x="139611" y="3021199"/>
                  </a:lnTo>
                </a:path>
                <a:path w="187325" h="6590030">
                  <a:moveTo>
                    <a:pt x="139611" y="2990484"/>
                  </a:moveTo>
                  <a:lnTo>
                    <a:pt x="139611" y="2959770"/>
                  </a:lnTo>
                </a:path>
                <a:path w="187325" h="6590030">
                  <a:moveTo>
                    <a:pt x="139611" y="2929055"/>
                  </a:moveTo>
                  <a:lnTo>
                    <a:pt x="139611" y="2898341"/>
                  </a:lnTo>
                </a:path>
                <a:path w="187325" h="6590030">
                  <a:moveTo>
                    <a:pt x="139611" y="2867626"/>
                  </a:moveTo>
                  <a:lnTo>
                    <a:pt x="139611" y="2836911"/>
                  </a:lnTo>
                </a:path>
                <a:path w="187325" h="6590030">
                  <a:moveTo>
                    <a:pt x="139611" y="2806197"/>
                  </a:moveTo>
                  <a:lnTo>
                    <a:pt x="139611" y="2772690"/>
                  </a:lnTo>
                </a:path>
                <a:path w="187325" h="6590030">
                  <a:moveTo>
                    <a:pt x="139611" y="2741975"/>
                  </a:moveTo>
                  <a:lnTo>
                    <a:pt x="139611" y="2711261"/>
                  </a:lnTo>
                </a:path>
                <a:path w="187325" h="6590030">
                  <a:moveTo>
                    <a:pt x="187079" y="6558962"/>
                  </a:moveTo>
                  <a:lnTo>
                    <a:pt x="187079" y="6528247"/>
                  </a:lnTo>
                </a:path>
                <a:path w="187325" h="6590030">
                  <a:moveTo>
                    <a:pt x="187079" y="6497533"/>
                  </a:moveTo>
                  <a:lnTo>
                    <a:pt x="187079" y="6466818"/>
                  </a:lnTo>
                </a:path>
                <a:path w="187325" h="6590030">
                  <a:moveTo>
                    <a:pt x="187079" y="6436104"/>
                  </a:moveTo>
                  <a:lnTo>
                    <a:pt x="187079" y="6405389"/>
                  </a:lnTo>
                </a:path>
                <a:path w="187325" h="6590030">
                  <a:moveTo>
                    <a:pt x="187079" y="6374674"/>
                  </a:moveTo>
                  <a:lnTo>
                    <a:pt x="187079" y="6343960"/>
                  </a:lnTo>
                </a:path>
                <a:path w="187325" h="6590030">
                  <a:moveTo>
                    <a:pt x="187079" y="6313245"/>
                  </a:moveTo>
                  <a:lnTo>
                    <a:pt x="187079" y="6279738"/>
                  </a:lnTo>
                </a:path>
                <a:path w="187325" h="6590030">
                  <a:moveTo>
                    <a:pt x="187079" y="6249024"/>
                  </a:moveTo>
                  <a:lnTo>
                    <a:pt x="187079" y="6218309"/>
                  </a:lnTo>
                </a:path>
                <a:path w="187325" h="6590030">
                  <a:moveTo>
                    <a:pt x="187079" y="6187595"/>
                  </a:moveTo>
                  <a:lnTo>
                    <a:pt x="187079" y="6156880"/>
                  </a:lnTo>
                </a:path>
                <a:path w="187325" h="6590030">
                  <a:moveTo>
                    <a:pt x="187079" y="6126165"/>
                  </a:moveTo>
                  <a:lnTo>
                    <a:pt x="187079" y="6095451"/>
                  </a:lnTo>
                </a:path>
                <a:path w="187325" h="6590030">
                  <a:moveTo>
                    <a:pt x="187079" y="6064736"/>
                  </a:moveTo>
                  <a:lnTo>
                    <a:pt x="187079" y="6031229"/>
                  </a:lnTo>
                </a:path>
                <a:path w="187325" h="6590030">
                  <a:moveTo>
                    <a:pt x="187079" y="6000515"/>
                  </a:moveTo>
                  <a:lnTo>
                    <a:pt x="187079" y="5969800"/>
                  </a:lnTo>
                </a:path>
                <a:path w="187325" h="6590030">
                  <a:moveTo>
                    <a:pt x="187079" y="5939086"/>
                  </a:moveTo>
                  <a:lnTo>
                    <a:pt x="187079" y="5908371"/>
                  </a:lnTo>
                </a:path>
                <a:path w="187325" h="6590030">
                  <a:moveTo>
                    <a:pt x="187079" y="5877656"/>
                  </a:moveTo>
                  <a:lnTo>
                    <a:pt x="187079" y="5846942"/>
                  </a:lnTo>
                </a:path>
                <a:path w="187325" h="6590030">
                  <a:moveTo>
                    <a:pt x="187079" y="5816227"/>
                  </a:moveTo>
                  <a:lnTo>
                    <a:pt x="187079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16940496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16940496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16940496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16940496" y="2758729"/>
              <a:ext cx="92710" cy="6590030"/>
            </a:xfrm>
            <a:custGeom>
              <a:avLst/>
              <a:gdLst/>
              <a:ahLst/>
              <a:cxnLst/>
              <a:rect l="l" t="t" r="r" b="b"/>
              <a:pathLst>
                <a:path w="92709" h="6590030">
                  <a:moveTo>
                    <a:pt x="0" y="4822191"/>
                  </a:moveTo>
                  <a:lnTo>
                    <a:pt x="0" y="4791477"/>
                  </a:lnTo>
                </a:path>
                <a:path w="92709" h="6590030">
                  <a:moveTo>
                    <a:pt x="0" y="4760762"/>
                  </a:moveTo>
                  <a:lnTo>
                    <a:pt x="0" y="4730047"/>
                  </a:lnTo>
                </a:path>
                <a:path w="92709" h="6590030">
                  <a:moveTo>
                    <a:pt x="0" y="4699333"/>
                  </a:moveTo>
                  <a:lnTo>
                    <a:pt x="0" y="4665826"/>
                  </a:lnTo>
                </a:path>
                <a:path w="92709" h="6590030">
                  <a:moveTo>
                    <a:pt x="0" y="4635111"/>
                  </a:moveTo>
                  <a:lnTo>
                    <a:pt x="0" y="4604397"/>
                  </a:lnTo>
                </a:path>
                <a:path w="92709" h="6590030">
                  <a:moveTo>
                    <a:pt x="0" y="4573682"/>
                  </a:moveTo>
                  <a:lnTo>
                    <a:pt x="0" y="4542968"/>
                  </a:lnTo>
                </a:path>
                <a:path w="92709" h="6590030">
                  <a:moveTo>
                    <a:pt x="0" y="4512253"/>
                  </a:moveTo>
                  <a:lnTo>
                    <a:pt x="0" y="4481538"/>
                  </a:lnTo>
                </a:path>
                <a:path w="92709" h="6590030">
                  <a:moveTo>
                    <a:pt x="0" y="4450824"/>
                  </a:moveTo>
                  <a:lnTo>
                    <a:pt x="0" y="4420109"/>
                  </a:lnTo>
                </a:path>
                <a:path w="92709" h="6590030">
                  <a:moveTo>
                    <a:pt x="0" y="4386602"/>
                  </a:moveTo>
                  <a:lnTo>
                    <a:pt x="0" y="4355888"/>
                  </a:lnTo>
                </a:path>
                <a:path w="92709" h="6590030">
                  <a:moveTo>
                    <a:pt x="0" y="4325173"/>
                  </a:moveTo>
                  <a:lnTo>
                    <a:pt x="0" y="4294459"/>
                  </a:lnTo>
                </a:path>
                <a:path w="92709" h="6590030">
                  <a:moveTo>
                    <a:pt x="0" y="4263744"/>
                  </a:moveTo>
                  <a:lnTo>
                    <a:pt x="0" y="4233029"/>
                  </a:lnTo>
                </a:path>
                <a:path w="92709" h="6590030">
                  <a:moveTo>
                    <a:pt x="0" y="4202315"/>
                  </a:moveTo>
                  <a:lnTo>
                    <a:pt x="0" y="4171600"/>
                  </a:lnTo>
                </a:path>
                <a:path w="92709" h="6590030">
                  <a:moveTo>
                    <a:pt x="0" y="4140886"/>
                  </a:moveTo>
                  <a:lnTo>
                    <a:pt x="0" y="4107379"/>
                  </a:lnTo>
                </a:path>
                <a:path w="92709" h="6590030">
                  <a:moveTo>
                    <a:pt x="0" y="4076664"/>
                  </a:moveTo>
                  <a:lnTo>
                    <a:pt x="0" y="4045950"/>
                  </a:lnTo>
                </a:path>
                <a:path w="92709" h="6590030">
                  <a:moveTo>
                    <a:pt x="0" y="1130855"/>
                  </a:moveTo>
                  <a:lnTo>
                    <a:pt x="0" y="1128063"/>
                  </a:lnTo>
                </a:path>
                <a:path w="92709" h="6590030">
                  <a:moveTo>
                    <a:pt x="0" y="1097348"/>
                  </a:moveTo>
                  <a:lnTo>
                    <a:pt x="0" y="1066634"/>
                  </a:lnTo>
                </a:path>
                <a:path w="92709" h="6590030">
                  <a:moveTo>
                    <a:pt x="0" y="1035919"/>
                  </a:moveTo>
                  <a:lnTo>
                    <a:pt x="0" y="1005204"/>
                  </a:lnTo>
                </a:path>
                <a:path w="92709" h="6590030">
                  <a:moveTo>
                    <a:pt x="0" y="974490"/>
                  </a:moveTo>
                  <a:lnTo>
                    <a:pt x="0" y="943775"/>
                  </a:lnTo>
                </a:path>
                <a:path w="92709" h="6590030">
                  <a:moveTo>
                    <a:pt x="0" y="913061"/>
                  </a:moveTo>
                  <a:lnTo>
                    <a:pt x="0" y="879554"/>
                  </a:lnTo>
                </a:path>
                <a:path w="92709" h="6590030">
                  <a:moveTo>
                    <a:pt x="0" y="848839"/>
                  </a:moveTo>
                  <a:lnTo>
                    <a:pt x="0" y="818125"/>
                  </a:lnTo>
                </a:path>
                <a:path w="92709" h="6590030">
                  <a:moveTo>
                    <a:pt x="0" y="787410"/>
                  </a:moveTo>
                  <a:lnTo>
                    <a:pt x="0" y="756695"/>
                  </a:lnTo>
                </a:path>
                <a:path w="92709" h="6590030">
                  <a:moveTo>
                    <a:pt x="0" y="725981"/>
                  </a:moveTo>
                  <a:lnTo>
                    <a:pt x="0" y="695266"/>
                  </a:lnTo>
                </a:path>
                <a:path w="92709" h="6590030">
                  <a:moveTo>
                    <a:pt x="0" y="664552"/>
                  </a:moveTo>
                  <a:lnTo>
                    <a:pt x="0" y="633837"/>
                  </a:lnTo>
                </a:path>
                <a:path w="92709" h="6590030">
                  <a:moveTo>
                    <a:pt x="0" y="600330"/>
                  </a:moveTo>
                  <a:lnTo>
                    <a:pt x="0" y="569616"/>
                  </a:lnTo>
                </a:path>
                <a:path w="92709" h="6590030">
                  <a:moveTo>
                    <a:pt x="0" y="538901"/>
                  </a:moveTo>
                  <a:lnTo>
                    <a:pt x="0" y="508186"/>
                  </a:lnTo>
                </a:path>
                <a:path w="92709" h="6590030">
                  <a:moveTo>
                    <a:pt x="0" y="477472"/>
                  </a:moveTo>
                  <a:lnTo>
                    <a:pt x="0" y="446757"/>
                  </a:lnTo>
                </a:path>
                <a:path w="92709" h="6590030">
                  <a:moveTo>
                    <a:pt x="0" y="416043"/>
                  </a:moveTo>
                  <a:lnTo>
                    <a:pt x="0" y="385328"/>
                  </a:lnTo>
                </a:path>
                <a:path w="92709" h="6590030">
                  <a:moveTo>
                    <a:pt x="0" y="354613"/>
                  </a:moveTo>
                  <a:lnTo>
                    <a:pt x="0" y="321107"/>
                  </a:lnTo>
                </a:path>
                <a:path w="92709" h="6590030">
                  <a:moveTo>
                    <a:pt x="0" y="290392"/>
                  </a:moveTo>
                  <a:lnTo>
                    <a:pt x="0" y="259677"/>
                  </a:lnTo>
                </a:path>
                <a:path w="92709" h="6590030">
                  <a:moveTo>
                    <a:pt x="0" y="228963"/>
                  </a:moveTo>
                  <a:lnTo>
                    <a:pt x="0" y="198248"/>
                  </a:lnTo>
                </a:path>
                <a:path w="92709" h="6590030">
                  <a:moveTo>
                    <a:pt x="0" y="167534"/>
                  </a:moveTo>
                  <a:lnTo>
                    <a:pt x="0" y="136819"/>
                  </a:lnTo>
                </a:path>
                <a:path w="92709" h="6590030">
                  <a:moveTo>
                    <a:pt x="0" y="106104"/>
                  </a:moveTo>
                  <a:lnTo>
                    <a:pt x="0" y="72598"/>
                  </a:lnTo>
                </a:path>
                <a:path w="92709" h="6590030">
                  <a:moveTo>
                    <a:pt x="0" y="41883"/>
                  </a:moveTo>
                  <a:lnTo>
                    <a:pt x="0" y="11168"/>
                  </a:lnTo>
                </a:path>
                <a:path w="92709" h="6590030">
                  <a:moveTo>
                    <a:pt x="0" y="4015235"/>
                  </a:moveTo>
                  <a:lnTo>
                    <a:pt x="0" y="3984520"/>
                  </a:lnTo>
                </a:path>
                <a:path w="92709" h="6590030">
                  <a:moveTo>
                    <a:pt x="0" y="3953806"/>
                  </a:moveTo>
                  <a:lnTo>
                    <a:pt x="0" y="3923091"/>
                  </a:lnTo>
                </a:path>
                <a:path w="92709" h="6590030">
                  <a:moveTo>
                    <a:pt x="0" y="3892377"/>
                  </a:moveTo>
                  <a:lnTo>
                    <a:pt x="0" y="3858870"/>
                  </a:lnTo>
                </a:path>
                <a:path w="92709" h="6590030">
                  <a:moveTo>
                    <a:pt x="0" y="3828155"/>
                  </a:moveTo>
                  <a:lnTo>
                    <a:pt x="0" y="3797441"/>
                  </a:lnTo>
                </a:path>
                <a:path w="92709" h="6590030">
                  <a:moveTo>
                    <a:pt x="0" y="3766726"/>
                  </a:moveTo>
                  <a:lnTo>
                    <a:pt x="0" y="3736011"/>
                  </a:lnTo>
                </a:path>
                <a:path w="92709" h="6590030">
                  <a:moveTo>
                    <a:pt x="0" y="3705297"/>
                  </a:moveTo>
                  <a:lnTo>
                    <a:pt x="0" y="3674582"/>
                  </a:lnTo>
                </a:path>
                <a:path w="92709" h="6590030">
                  <a:moveTo>
                    <a:pt x="0" y="3643868"/>
                  </a:moveTo>
                  <a:lnTo>
                    <a:pt x="0" y="3613153"/>
                  </a:lnTo>
                </a:path>
                <a:path w="92709" h="6590030">
                  <a:moveTo>
                    <a:pt x="0" y="3579646"/>
                  </a:moveTo>
                  <a:lnTo>
                    <a:pt x="0" y="3548931"/>
                  </a:lnTo>
                </a:path>
                <a:path w="92709" h="6590030">
                  <a:moveTo>
                    <a:pt x="0" y="3518217"/>
                  </a:moveTo>
                  <a:lnTo>
                    <a:pt x="0" y="3487502"/>
                  </a:lnTo>
                </a:path>
                <a:path w="92709" h="6590030">
                  <a:moveTo>
                    <a:pt x="0" y="3456788"/>
                  </a:moveTo>
                  <a:lnTo>
                    <a:pt x="0" y="3426073"/>
                  </a:lnTo>
                </a:path>
                <a:path w="92709" h="6590030">
                  <a:moveTo>
                    <a:pt x="0" y="3395359"/>
                  </a:moveTo>
                  <a:lnTo>
                    <a:pt x="0" y="3364644"/>
                  </a:lnTo>
                </a:path>
                <a:path w="92709" h="6590030">
                  <a:moveTo>
                    <a:pt x="0" y="3333929"/>
                  </a:moveTo>
                  <a:lnTo>
                    <a:pt x="0" y="3300422"/>
                  </a:lnTo>
                </a:path>
                <a:path w="92709" h="6590030">
                  <a:moveTo>
                    <a:pt x="0" y="3269708"/>
                  </a:moveTo>
                  <a:lnTo>
                    <a:pt x="0" y="3238993"/>
                  </a:lnTo>
                </a:path>
                <a:path w="92709" h="6590030">
                  <a:moveTo>
                    <a:pt x="0" y="3208279"/>
                  </a:moveTo>
                  <a:lnTo>
                    <a:pt x="0" y="3177564"/>
                  </a:lnTo>
                </a:path>
                <a:path w="92709" h="6590030">
                  <a:moveTo>
                    <a:pt x="0" y="3146850"/>
                  </a:moveTo>
                  <a:lnTo>
                    <a:pt x="0" y="3116135"/>
                  </a:lnTo>
                </a:path>
                <a:path w="92709" h="6590030">
                  <a:moveTo>
                    <a:pt x="0" y="3085420"/>
                  </a:moveTo>
                  <a:lnTo>
                    <a:pt x="0" y="3051913"/>
                  </a:lnTo>
                </a:path>
                <a:path w="92709" h="6590030">
                  <a:moveTo>
                    <a:pt x="0" y="3021199"/>
                  </a:moveTo>
                  <a:lnTo>
                    <a:pt x="0" y="2990484"/>
                  </a:lnTo>
                </a:path>
                <a:path w="92709" h="6590030">
                  <a:moveTo>
                    <a:pt x="0" y="2959770"/>
                  </a:moveTo>
                  <a:lnTo>
                    <a:pt x="0" y="2929055"/>
                  </a:lnTo>
                </a:path>
                <a:path w="92709" h="6590030">
                  <a:moveTo>
                    <a:pt x="0" y="2898341"/>
                  </a:moveTo>
                  <a:lnTo>
                    <a:pt x="0" y="2867626"/>
                  </a:lnTo>
                </a:path>
                <a:path w="92709" h="6590030">
                  <a:moveTo>
                    <a:pt x="0" y="2836911"/>
                  </a:moveTo>
                  <a:lnTo>
                    <a:pt x="0" y="2806197"/>
                  </a:lnTo>
                </a:path>
                <a:path w="92709" h="6590030">
                  <a:moveTo>
                    <a:pt x="0" y="2772690"/>
                  </a:moveTo>
                  <a:lnTo>
                    <a:pt x="0" y="2741975"/>
                  </a:lnTo>
                </a:path>
                <a:path w="92709" h="6590030">
                  <a:moveTo>
                    <a:pt x="0" y="2711261"/>
                  </a:moveTo>
                  <a:lnTo>
                    <a:pt x="0" y="2680546"/>
                  </a:lnTo>
                </a:path>
                <a:path w="92709" h="6590030">
                  <a:moveTo>
                    <a:pt x="0" y="2649831"/>
                  </a:moveTo>
                  <a:lnTo>
                    <a:pt x="0" y="2619117"/>
                  </a:lnTo>
                </a:path>
                <a:path w="92709" h="6590030">
                  <a:moveTo>
                    <a:pt x="0" y="2588402"/>
                  </a:moveTo>
                  <a:lnTo>
                    <a:pt x="0" y="2557688"/>
                  </a:lnTo>
                </a:path>
                <a:path w="92709" h="6590030">
                  <a:moveTo>
                    <a:pt x="0" y="2526973"/>
                  </a:moveTo>
                  <a:lnTo>
                    <a:pt x="0" y="2493466"/>
                  </a:lnTo>
                </a:path>
                <a:path w="92709" h="6590030">
                  <a:moveTo>
                    <a:pt x="0" y="2462752"/>
                  </a:moveTo>
                  <a:lnTo>
                    <a:pt x="0" y="2432037"/>
                  </a:lnTo>
                </a:path>
                <a:path w="92709" h="6590030">
                  <a:moveTo>
                    <a:pt x="0" y="2401322"/>
                  </a:moveTo>
                  <a:lnTo>
                    <a:pt x="0" y="2370608"/>
                  </a:lnTo>
                </a:path>
                <a:path w="92709" h="6590030">
                  <a:moveTo>
                    <a:pt x="0" y="2339893"/>
                  </a:moveTo>
                  <a:lnTo>
                    <a:pt x="0" y="2309179"/>
                  </a:lnTo>
                </a:path>
                <a:path w="92709" h="6590030">
                  <a:moveTo>
                    <a:pt x="0" y="2278464"/>
                  </a:moveTo>
                  <a:lnTo>
                    <a:pt x="0" y="2247750"/>
                  </a:lnTo>
                </a:path>
                <a:path w="92709" h="6590030">
                  <a:moveTo>
                    <a:pt x="0" y="2214243"/>
                  </a:moveTo>
                  <a:lnTo>
                    <a:pt x="0" y="2183528"/>
                  </a:lnTo>
                </a:path>
                <a:path w="92709" h="6590030">
                  <a:moveTo>
                    <a:pt x="0" y="2152813"/>
                  </a:moveTo>
                  <a:lnTo>
                    <a:pt x="0" y="2122099"/>
                  </a:lnTo>
                </a:path>
                <a:path w="92709" h="6590030">
                  <a:moveTo>
                    <a:pt x="0" y="2091384"/>
                  </a:moveTo>
                  <a:lnTo>
                    <a:pt x="0" y="2060670"/>
                  </a:lnTo>
                </a:path>
                <a:path w="92709" h="6590030">
                  <a:moveTo>
                    <a:pt x="0" y="2029955"/>
                  </a:moveTo>
                  <a:lnTo>
                    <a:pt x="0" y="1999241"/>
                  </a:lnTo>
                </a:path>
                <a:path w="92709" h="6590030">
                  <a:moveTo>
                    <a:pt x="0" y="1965734"/>
                  </a:moveTo>
                  <a:lnTo>
                    <a:pt x="0" y="1935019"/>
                  </a:lnTo>
                </a:path>
                <a:path w="92709" h="6590030">
                  <a:moveTo>
                    <a:pt x="0" y="1904304"/>
                  </a:moveTo>
                  <a:lnTo>
                    <a:pt x="0" y="1873590"/>
                  </a:lnTo>
                </a:path>
                <a:path w="92709" h="6590030">
                  <a:moveTo>
                    <a:pt x="0" y="1842875"/>
                  </a:moveTo>
                  <a:lnTo>
                    <a:pt x="0" y="1812161"/>
                  </a:lnTo>
                </a:path>
                <a:path w="92709" h="6590030">
                  <a:moveTo>
                    <a:pt x="0" y="1781446"/>
                  </a:moveTo>
                  <a:lnTo>
                    <a:pt x="0" y="1750731"/>
                  </a:lnTo>
                </a:path>
                <a:path w="92709" h="6590030">
                  <a:moveTo>
                    <a:pt x="0" y="1720017"/>
                  </a:moveTo>
                  <a:lnTo>
                    <a:pt x="0" y="1686510"/>
                  </a:lnTo>
                </a:path>
                <a:path w="92709" h="6590030">
                  <a:moveTo>
                    <a:pt x="0" y="1655795"/>
                  </a:moveTo>
                  <a:lnTo>
                    <a:pt x="0" y="1625081"/>
                  </a:lnTo>
                </a:path>
                <a:path w="92709" h="6590030">
                  <a:moveTo>
                    <a:pt x="0" y="1594366"/>
                  </a:moveTo>
                  <a:lnTo>
                    <a:pt x="0" y="1563652"/>
                  </a:lnTo>
                </a:path>
                <a:path w="92709" h="6590030">
                  <a:moveTo>
                    <a:pt x="0" y="1532937"/>
                  </a:moveTo>
                  <a:lnTo>
                    <a:pt x="0" y="1502222"/>
                  </a:lnTo>
                </a:path>
                <a:path w="92709" h="6590030">
                  <a:moveTo>
                    <a:pt x="0" y="1471508"/>
                  </a:moveTo>
                  <a:lnTo>
                    <a:pt x="0" y="1440793"/>
                  </a:lnTo>
                </a:path>
                <a:path w="92709" h="6590030">
                  <a:moveTo>
                    <a:pt x="0" y="1407286"/>
                  </a:moveTo>
                  <a:lnTo>
                    <a:pt x="0" y="1376572"/>
                  </a:lnTo>
                </a:path>
                <a:path w="92709" h="6590030">
                  <a:moveTo>
                    <a:pt x="0" y="1345857"/>
                  </a:moveTo>
                  <a:lnTo>
                    <a:pt x="0" y="1315143"/>
                  </a:lnTo>
                </a:path>
                <a:path w="92709" h="6590030">
                  <a:moveTo>
                    <a:pt x="0" y="1284428"/>
                  </a:moveTo>
                  <a:lnTo>
                    <a:pt x="0" y="1253713"/>
                  </a:lnTo>
                </a:path>
                <a:path w="92709" h="6590030">
                  <a:moveTo>
                    <a:pt x="0" y="1222999"/>
                  </a:moveTo>
                  <a:lnTo>
                    <a:pt x="0" y="1192284"/>
                  </a:lnTo>
                </a:path>
                <a:path w="92709" h="6590030">
                  <a:moveTo>
                    <a:pt x="0" y="1161570"/>
                  </a:moveTo>
                  <a:lnTo>
                    <a:pt x="0" y="1130855"/>
                  </a:lnTo>
                </a:path>
                <a:path w="92709" h="6590030">
                  <a:moveTo>
                    <a:pt x="44675" y="6589677"/>
                  </a:moveTo>
                  <a:lnTo>
                    <a:pt x="44675" y="6558962"/>
                  </a:lnTo>
                </a:path>
                <a:path w="92709" h="6590030">
                  <a:moveTo>
                    <a:pt x="44675" y="6528247"/>
                  </a:moveTo>
                  <a:lnTo>
                    <a:pt x="44675" y="6497533"/>
                  </a:lnTo>
                </a:path>
                <a:path w="92709" h="6590030">
                  <a:moveTo>
                    <a:pt x="44675" y="6466818"/>
                  </a:moveTo>
                  <a:lnTo>
                    <a:pt x="44675" y="6436104"/>
                  </a:lnTo>
                </a:path>
                <a:path w="92709" h="6590030">
                  <a:moveTo>
                    <a:pt x="44675" y="6405389"/>
                  </a:moveTo>
                  <a:lnTo>
                    <a:pt x="44675" y="6374674"/>
                  </a:lnTo>
                </a:path>
                <a:path w="92709" h="6590030">
                  <a:moveTo>
                    <a:pt x="44675" y="6343960"/>
                  </a:moveTo>
                  <a:lnTo>
                    <a:pt x="44675" y="6313245"/>
                  </a:lnTo>
                </a:path>
                <a:path w="92709" h="6590030">
                  <a:moveTo>
                    <a:pt x="44675" y="6279738"/>
                  </a:moveTo>
                  <a:lnTo>
                    <a:pt x="44675" y="6249024"/>
                  </a:lnTo>
                </a:path>
                <a:path w="92709" h="6590030">
                  <a:moveTo>
                    <a:pt x="44675" y="6218309"/>
                  </a:moveTo>
                  <a:lnTo>
                    <a:pt x="44675" y="6187595"/>
                  </a:lnTo>
                </a:path>
                <a:path w="92709" h="6590030">
                  <a:moveTo>
                    <a:pt x="44675" y="6156880"/>
                  </a:moveTo>
                  <a:lnTo>
                    <a:pt x="44675" y="6126165"/>
                  </a:lnTo>
                </a:path>
                <a:path w="92709" h="6590030">
                  <a:moveTo>
                    <a:pt x="44675" y="6095451"/>
                  </a:moveTo>
                  <a:lnTo>
                    <a:pt x="44675" y="6064736"/>
                  </a:lnTo>
                </a:path>
                <a:path w="92709" h="6590030">
                  <a:moveTo>
                    <a:pt x="44675" y="6031229"/>
                  </a:moveTo>
                  <a:lnTo>
                    <a:pt x="44675" y="6000515"/>
                  </a:lnTo>
                </a:path>
                <a:path w="92709" h="6590030">
                  <a:moveTo>
                    <a:pt x="44675" y="5969800"/>
                  </a:moveTo>
                  <a:lnTo>
                    <a:pt x="44675" y="5939086"/>
                  </a:lnTo>
                </a:path>
                <a:path w="92709" h="6590030">
                  <a:moveTo>
                    <a:pt x="44675" y="5908371"/>
                  </a:moveTo>
                  <a:lnTo>
                    <a:pt x="44675" y="5877656"/>
                  </a:lnTo>
                </a:path>
                <a:path w="92709" h="6590030">
                  <a:moveTo>
                    <a:pt x="44675" y="5846942"/>
                  </a:moveTo>
                  <a:lnTo>
                    <a:pt x="44675" y="5816227"/>
                  </a:lnTo>
                </a:path>
                <a:path w="92709" h="6590030">
                  <a:moveTo>
                    <a:pt x="44675" y="5785513"/>
                  </a:moveTo>
                  <a:lnTo>
                    <a:pt x="44675" y="5752006"/>
                  </a:lnTo>
                </a:path>
                <a:path w="92709" h="6590030">
                  <a:moveTo>
                    <a:pt x="44675" y="5721291"/>
                  </a:moveTo>
                  <a:lnTo>
                    <a:pt x="44675" y="5690577"/>
                  </a:lnTo>
                </a:path>
                <a:path w="92709" h="6590030">
                  <a:moveTo>
                    <a:pt x="44675" y="5659862"/>
                  </a:moveTo>
                  <a:lnTo>
                    <a:pt x="44675" y="5629147"/>
                  </a:lnTo>
                </a:path>
                <a:path w="92709" h="6590030">
                  <a:moveTo>
                    <a:pt x="44675" y="5598433"/>
                  </a:moveTo>
                  <a:lnTo>
                    <a:pt x="44675" y="5567718"/>
                  </a:lnTo>
                </a:path>
                <a:path w="92709" h="6590030">
                  <a:moveTo>
                    <a:pt x="44675" y="5537004"/>
                  </a:moveTo>
                  <a:lnTo>
                    <a:pt x="44675" y="5506289"/>
                  </a:lnTo>
                </a:path>
                <a:path w="92709" h="6590030">
                  <a:moveTo>
                    <a:pt x="44675" y="5472782"/>
                  </a:moveTo>
                  <a:lnTo>
                    <a:pt x="44675" y="5442068"/>
                  </a:lnTo>
                </a:path>
                <a:path w="92709" h="6590030">
                  <a:moveTo>
                    <a:pt x="44675" y="5411353"/>
                  </a:moveTo>
                  <a:lnTo>
                    <a:pt x="44675" y="5380638"/>
                  </a:lnTo>
                </a:path>
                <a:path w="92709" h="6590030">
                  <a:moveTo>
                    <a:pt x="44675" y="5349924"/>
                  </a:moveTo>
                  <a:lnTo>
                    <a:pt x="44675" y="5319209"/>
                  </a:lnTo>
                </a:path>
                <a:path w="92709" h="6590030">
                  <a:moveTo>
                    <a:pt x="44675" y="5288495"/>
                  </a:moveTo>
                  <a:lnTo>
                    <a:pt x="44675" y="5257780"/>
                  </a:lnTo>
                </a:path>
                <a:path w="92709" h="6590030">
                  <a:moveTo>
                    <a:pt x="44675" y="5227065"/>
                  </a:moveTo>
                  <a:lnTo>
                    <a:pt x="44675" y="5193559"/>
                  </a:lnTo>
                </a:path>
                <a:path w="92709" h="6590030">
                  <a:moveTo>
                    <a:pt x="44675" y="5162844"/>
                  </a:moveTo>
                  <a:lnTo>
                    <a:pt x="44675" y="5132129"/>
                  </a:lnTo>
                </a:path>
                <a:path w="92709" h="6590030">
                  <a:moveTo>
                    <a:pt x="44675" y="5101415"/>
                  </a:moveTo>
                  <a:lnTo>
                    <a:pt x="44675" y="5070700"/>
                  </a:lnTo>
                </a:path>
                <a:path w="92709" h="6590030">
                  <a:moveTo>
                    <a:pt x="44675" y="5039986"/>
                  </a:moveTo>
                  <a:lnTo>
                    <a:pt x="44675" y="5009271"/>
                  </a:lnTo>
                </a:path>
                <a:path w="92709" h="6590030">
                  <a:moveTo>
                    <a:pt x="44675" y="4978556"/>
                  </a:moveTo>
                  <a:lnTo>
                    <a:pt x="44675" y="4945050"/>
                  </a:lnTo>
                </a:path>
                <a:path w="92709" h="6590030">
                  <a:moveTo>
                    <a:pt x="44675" y="4914335"/>
                  </a:moveTo>
                  <a:lnTo>
                    <a:pt x="44675" y="4883620"/>
                  </a:lnTo>
                </a:path>
                <a:path w="92709" h="6590030">
                  <a:moveTo>
                    <a:pt x="44675" y="4852906"/>
                  </a:moveTo>
                  <a:lnTo>
                    <a:pt x="44675" y="4822191"/>
                  </a:lnTo>
                </a:path>
                <a:path w="92709" h="6590030">
                  <a:moveTo>
                    <a:pt x="44675" y="4791477"/>
                  </a:moveTo>
                  <a:lnTo>
                    <a:pt x="44675" y="4760762"/>
                  </a:lnTo>
                </a:path>
                <a:path w="92709" h="6590030">
                  <a:moveTo>
                    <a:pt x="44675" y="4730047"/>
                  </a:moveTo>
                  <a:lnTo>
                    <a:pt x="44675" y="4699333"/>
                  </a:lnTo>
                </a:path>
                <a:path w="92709" h="6590030">
                  <a:moveTo>
                    <a:pt x="44675" y="4665826"/>
                  </a:moveTo>
                  <a:lnTo>
                    <a:pt x="44675" y="4635111"/>
                  </a:lnTo>
                </a:path>
                <a:path w="92709" h="6590030">
                  <a:moveTo>
                    <a:pt x="44675" y="4604397"/>
                  </a:moveTo>
                  <a:lnTo>
                    <a:pt x="44675" y="4573682"/>
                  </a:lnTo>
                </a:path>
                <a:path w="92709" h="6590030">
                  <a:moveTo>
                    <a:pt x="44675" y="4542968"/>
                  </a:moveTo>
                  <a:lnTo>
                    <a:pt x="44675" y="4512253"/>
                  </a:lnTo>
                </a:path>
                <a:path w="92709" h="6590030">
                  <a:moveTo>
                    <a:pt x="44675" y="4481538"/>
                  </a:moveTo>
                  <a:lnTo>
                    <a:pt x="44675" y="4450824"/>
                  </a:lnTo>
                </a:path>
                <a:path w="92709" h="6590030">
                  <a:moveTo>
                    <a:pt x="44675" y="4420109"/>
                  </a:moveTo>
                  <a:lnTo>
                    <a:pt x="44675" y="4386602"/>
                  </a:lnTo>
                </a:path>
                <a:path w="92709" h="6590030">
                  <a:moveTo>
                    <a:pt x="44675" y="4355888"/>
                  </a:moveTo>
                  <a:lnTo>
                    <a:pt x="44675" y="4325173"/>
                  </a:lnTo>
                </a:path>
                <a:path w="92709" h="6590030">
                  <a:moveTo>
                    <a:pt x="44675" y="4294459"/>
                  </a:moveTo>
                  <a:lnTo>
                    <a:pt x="44675" y="4263744"/>
                  </a:lnTo>
                </a:path>
                <a:path w="92709" h="6590030">
                  <a:moveTo>
                    <a:pt x="44675" y="4233029"/>
                  </a:moveTo>
                  <a:lnTo>
                    <a:pt x="44675" y="4202315"/>
                  </a:lnTo>
                </a:path>
                <a:path w="92709" h="6590030">
                  <a:moveTo>
                    <a:pt x="44675" y="4171600"/>
                  </a:moveTo>
                  <a:lnTo>
                    <a:pt x="44675" y="4140886"/>
                  </a:lnTo>
                </a:path>
                <a:path w="92709" h="6590030">
                  <a:moveTo>
                    <a:pt x="44675" y="4107379"/>
                  </a:moveTo>
                  <a:lnTo>
                    <a:pt x="44675" y="4076664"/>
                  </a:lnTo>
                </a:path>
                <a:path w="92709" h="6590030">
                  <a:moveTo>
                    <a:pt x="44675" y="4045950"/>
                  </a:moveTo>
                  <a:lnTo>
                    <a:pt x="44675" y="4029196"/>
                  </a:lnTo>
                </a:path>
                <a:path w="92709" h="6590030">
                  <a:moveTo>
                    <a:pt x="44675" y="1128063"/>
                  </a:moveTo>
                  <a:lnTo>
                    <a:pt x="44675" y="1097348"/>
                  </a:lnTo>
                </a:path>
                <a:path w="92709" h="6590030">
                  <a:moveTo>
                    <a:pt x="44675" y="1066634"/>
                  </a:moveTo>
                  <a:lnTo>
                    <a:pt x="44675" y="1035919"/>
                  </a:lnTo>
                </a:path>
                <a:path w="92709" h="6590030">
                  <a:moveTo>
                    <a:pt x="44675" y="1005204"/>
                  </a:moveTo>
                  <a:lnTo>
                    <a:pt x="44675" y="974490"/>
                  </a:lnTo>
                </a:path>
                <a:path w="92709" h="6590030">
                  <a:moveTo>
                    <a:pt x="44675" y="943775"/>
                  </a:moveTo>
                  <a:lnTo>
                    <a:pt x="44675" y="913061"/>
                  </a:lnTo>
                </a:path>
                <a:path w="92709" h="6590030">
                  <a:moveTo>
                    <a:pt x="44675" y="879554"/>
                  </a:moveTo>
                  <a:lnTo>
                    <a:pt x="44675" y="848839"/>
                  </a:lnTo>
                </a:path>
                <a:path w="92709" h="6590030">
                  <a:moveTo>
                    <a:pt x="44675" y="818125"/>
                  </a:moveTo>
                  <a:lnTo>
                    <a:pt x="44675" y="787410"/>
                  </a:lnTo>
                </a:path>
                <a:path w="92709" h="6590030">
                  <a:moveTo>
                    <a:pt x="44675" y="756695"/>
                  </a:moveTo>
                  <a:lnTo>
                    <a:pt x="44675" y="725981"/>
                  </a:lnTo>
                </a:path>
                <a:path w="92709" h="6590030">
                  <a:moveTo>
                    <a:pt x="44675" y="695266"/>
                  </a:moveTo>
                  <a:lnTo>
                    <a:pt x="44675" y="664552"/>
                  </a:lnTo>
                </a:path>
                <a:path w="92709" h="6590030">
                  <a:moveTo>
                    <a:pt x="44675" y="633837"/>
                  </a:moveTo>
                  <a:lnTo>
                    <a:pt x="44675" y="600330"/>
                  </a:lnTo>
                </a:path>
                <a:path w="92709" h="6590030">
                  <a:moveTo>
                    <a:pt x="44675" y="569616"/>
                  </a:moveTo>
                  <a:lnTo>
                    <a:pt x="44675" y="538901"/>
                  </a:lnTo>
                </a:path>
                <a:path w="92709" h="6590030">
                  <a:moveTo>
                    <a:pt x="44675" y="508186"/>
                  </a:moveTo>
                  <a:lnTo>
                    <a:pt x="44675" y="477472"/>
                  </a:lnTo>
                </a:path>
                <a:path w="92709" h="6590030">
                  <a:moveTo>
                    <a:pt x="44675" y="446757"/>
                  </a:moveTo>
                  <a:lnTo>
                    <a:pt x="44675" y="416043"/>
                  </a:lnTo>
                </a:path>
                <a:path w="92709" h="6590030">
                  <a:moveTo>
                    <a:pt x="44675" y="385328"/>
                  </a:moveTo>
                  <a:lnTo>
                    <a:pt x="44675" y="354613"/>
                  </a:lnTo>
                </a:path>
                <a:path w="92709" h="6590030">
                  <a:moveTo>
                    <a:pt x="44675" y="321107"/>
                  </a:moveTo>
                  <a:lnTo>
                    <a:pt x="44675" y="290392"/>
                  </a:lnTo>
                </a:path>
                <a:path w="92709" h="6590030">
                  <a:moveTo>
                    <a:pt x="44675" y="259677"/>
                  </a:moveTo>
                  <a:lnTo>
                    <a:pt x="44675" y="228963"/>
                  </a:lnTo>
                </a:path>
                <a:path w="92709" h="6590030">
                  <a:moveTo>
                    <a:pt x="44675" y="198248"/>
                  </a:moveTo>
                  <a:lnTo>
                    <a:pt x="44675" y="167534"/>
                  </a:lnTo>
                </a:path>
                <a:path w="92709" h="6590030">
                  <a:moveTo>
                    <a:pt x="44675" y="136819"/>
                  </a:moveTo>
                  <a:lnTo>
                    <a:pt x="44675" y="106104"/>
                  </a:lnTo>
                </a:path>
                <a:path w="92709" h="6590030">
                  <a:moveTo>
                    <a:pt x="44675" y="72598"/>
                  </a:moveTo>
                  <a:lnTo>
                    <a:pt x="44675" y="41883"/>
                  </a:lnTo>
                </a:path>
                <a:path w="92709" h="6590030">
                  <a:moveTo>
                    <a:pt x="44675" y="11168"/>
                  </a:moveTo>
                  <a:lnTo>
                    <a:pt x="44675" y="0"/>
                  </a:lnTo>
                </a:path>
                <a:path w="92709" h="6590030">
                  <a:moveTo>
                    <a:pt x="44675" y="4029196"/>
                  </a:moveTo>
                  <a:lnTo>
                    <a:pt x="44675" y="4015235"/>
                  </a:lnTo>
                </a:path>
                <a:path w="92709" h="6590030">
                  <a:moveTo>
                    <a:pt x="44675" y="3984520"/>
                  </a:moveTo>
                  <a:lnTo>
                    <a:pt x="44675" y="3953806"/>
                  </a:lnTo>
                </a:path>
                <a:path w="92709" h="6590030">
                  <a:moveTo>
                    <a:pt x="44675" y="3923091"/>
                  </a:moveTo>
                  <a:lnTo>
                    <a:pt x="44675" y="3892377"/>
                  </a:lnTo>
                </a:path>
                <a:path w="92709" h="6590030">
                  <a:moveTo>
                    <a:pt x="44675" y="3858870"/>
                  </a:moveTo>
                  <a:lnTo>
                    <a:pt x="44675" y="3828155"/>
                  </a:lnTo>
                </a:path>
                <a:path w="92709" h="6590030">
                  <a:moveTo>
                    <a:pt x="44675" y="3797441"/>
                  </a:moveTo>
                  <a:lnTo>
                    <a:pt x="44675" y="3766726"/>
                  </a:lnTo>
                </a:path>
                <a:path w="92709" h="6590030">
                  <a:moveTo>
                    <a:pt x="44675" y="3736011"/>
                  </a:moveTo>
                  <a:lnTo>
                    <a:pt x="44675" y="3705297"/>
                  </a:lnTo>
                </a:path>
                <a:path w="92709" h="6590030">
                  <a:moveTo>
                    <a:pt x="44675" y="3674582"/>
                  </a:moveTo>
                  <a:lnTo>
                    <a:pt x="44675" y="3643868"/>
                  </a:lnTo>
                </a:path>
                <a:path w="92709" h="6590030">
                  <a:moveTo>
                    <a:pt x="44675" y="3613153"/>
                  </a:moveTo>
                  <a:lnTo>
                    <a:pt x="44675" y="3579646"/>
                  </a:lnTo>
                </a:path>
                <a:path w="92709" h="6590030">
                  <a:moveTo>
                    <a:pt x="44675" y="3548931"/>
                  </a:moveTo>
                  <a:lnTo>
                    <a:pt x="44675" y="3518217"/>
                  </a:lnTo>
                </a:path>
                <a:path w="92709" h="6590030">
                  <a:moveTo>
                    <a:pt x="44675" y="3487502"/>
                  </a:moveTo>
                  <a:lnTo>
                    <a:pt x="44675" y="3456788"/>
                  </a:lnTo>
                </a:path>
                <a:path w="92709" h="6590030">
                  <a:moveTo>
                    <a:pt x="44675" y="3426073"/>
                  </a:moveTo>
                  <a:lnTo>
                    <a:pt x="44675" y="3395359"/>
                  </a:lnTo>
                </a:path>
                <a:path w="92709" h="6590030">
                  <a:moveTo>
                    <a:pt x="44675" y="3364644"/>
                  </a:moveTo>
                  <a:lnTo>
                    <a:pt x="44675" y="3333929"/>
                  </a:lnTo>
                </a:path>
                <a:path w="92709" h="6590030">
                  <a:moveTo>
                    <a:pt x="44675" y="3300422"/>
                  </a:moveTo>
                  <a:lnTo>
                    <a:pt x="44675" y="3269708"/>
                  </a:lnTo>
                </a:path>
                <a:path w="92709" h="6590030">
                  <a:moveTo>
                    <a:pt x="44675" y="3238993"/>
                  </a:moveTo>
                  <a:lnTo>
                    <a:pt x="44675" y="3208279"/>
                  </a:lnTo>
                </a:path>
                <a:path w="92709" h="6590030">
                  <a:moveTo>
                    <a:pt x="44675" y="3177564"/>
                  </a:moveTo>
                  <a:lnTo>
                    <a:pt x="44675" y="3146850"/>
                  </a:lnTo>
                </a:path>
                <a:path w="92709" h="6590030">
                  <a:moveTo>
                    <a:pt x="44675" y="3116135"/>
                  </a:moveTo>
                  <a:lnTo>
                    <a:pt x="44675" y="3085420"/>
                  </a:lnTo>
                </a:path>
                <a:path w="92709" h="6590030">
                  <a:moveTo>
                    <a:pt x="44675" y="3051913"/>
                  </a:moveTo>
                  <a:lnTo>
                    <a:pt x="44675" y="3021199"/>
                  </a:lnTo>
                </a:path>
                <a:path w="92709" h="6590030">
                  <a:moveTo>
                    <a:pt x="44675" y="2990484"/>
                  </a:moveTo>
                  <a:lnTo>
                    <a:pt x="44675" y="2959770"/>
                  </a:lnTo>
                </a:path>
                <a:path w="92709" h="6590030">
                  <a:moveTo>
                    <a:pt x="44675" y="2929055"/>
                  </a:moveTo>
                  <a:lnTo>
                    <a:pt x="44675" y="2898341"/>
                  </a:lnTo>
                </a:path>
                <a:path w="92709" h="6590030">
                  <a:moveTo>
                    <a:pt x="44675" y="2867626"/>
                  </a:moveTo>
                  <a:lnTo>
                    <a:pt x="44675" y="2836911"/>
                  </a:lnTo>
                </a:path>
                <a:path w="92709" h="6590030">
                  <a:moveTo>
                    <a:pt x="44675" y="2806197"/>
                  </a:moveTo>
                  <a:lnTo>
                    <a:pt x="44675" y="2772690"/>
                  </a:lnTo>
                </a:path>
                <a:path w="92709" h="6590030">
                  <a:moveTo>
                    <a:pt x="44675" y="2741975"/>
                  </a:moveTo>
                  <a:lnTo>
                    <a:pt x="44675" y="2711261"/>
                  </a:lnTo>
                </a:path>
                <a:path w="92709" h="6590030">
                  <a:moveTo>
                    <a:pt x="44675" y="2680546"/>
                  </a:moveTo>
                  <a:lnTo>
                    <a:pt x="44675" y="2649831"/>
                  </a:lnTo>
                </a:path>
                <a:path w="92709" h="6590030">
                  <a:moveTo>
                    <a:pt x="44675" y="2619117"/>
                  </a:moveTo>
                  <a:lnTo>
                    <a:pt x="44675" y="2588402"/>
                  </a:lnTo>
                </a:path>
                <a:path w="92709" h="6590030">
                  <a:moveTo>
                    <a:pt x="44675" y="2557688"/>
                  </a:moveTo>
                  <a:lnTo>
                    <a:pt x="44675" y="2529765"/>
                  </a:lnTo>
                  <a:lnTo>
                    <a:pt x="44675" y="2526973"/>
                  </a:lnTo>
                </a:path>
                <a:path w="92709" h="6590030">
                  <a:moveTo>
                    <a:pt x="44675" y="2493466"/>
                  </a:moveTo>
                  <a:lnTo>
                    <a:pt x="44675" y="2462752"/>
                  </a:lnTo>
                </a:path>
                <a:path w="92709" h="6590030">
                  <a:moveTo>
                    <a:pt x="44675" y="2432037"/>
                  </a:moveTo>
                  <a:lnTo>
                    <a:pt x="44675" y="2401322"/>
                  </a:lnTo>
                </a:path>
                <a:path w="92709" h="6590030">
                  <a:moveTo>
                    <a:pt x="44675" y="2370608"/>
                  </a:moveTo>
                  <a:lnTo>
                    <a:pt x="44675" y="2339893"/>
                  </a:lnTo>
                </a:path>
                <a:path w="92709" h="6590030">
                  <a:moveTo>
                    <a:pt x="44675" y="2309179"/>
                  </a:moveTo>
                  <a:lnTo>
                    <a:pt x="44675" y="2278464"/>
                  </a:lnTo>
                </a:path>
                <a:path w="92709" h="6590030">
                  <a:moveTo>
                    <a:pt x="44675" y="2247750"/>
                  </a:moveTo>
                  <a:lnTo>
                    <a:pt x="44675" y="2214243"/>
                  </a:lnTo>
                </a:path>
                <a:path w="92709" h="6590030">
                  <a:moveTo>
                    <a:pt x="44675" y="2183528"/>
                  </a:moveTo>
                  <a:lnTo>
                    <a:pt x="44675" y="2152813"/>
                  </a:lnTo>
                </a:path>
                <a:path w="92709" h="6590030">
                  <a:moveTo>
                    <a:pt x="44675" y="2122099"/>
                  </a:moveTo>
                  <a:lnTo>
                    <a:pt x="44675" y="2091384"/>
                  </a:lnTo>
                </a:path>
                <a:path w="92709" h="6590030">
                  <a:moveTo>
                    <a:pt x="44675" y="2060670"/>
                  </a:moveTo>
                  <a:lnTo>
                    <a:pt x="44675" y="2029955"/>
                  </a:lnTo>
                </a:path>
                <a:path w="92709" h="6590030">
                  <a:moveTo>
                    <a:pt x="44675" y="1999241"/>
                  </a:moveTo>
                  <a:lnTo>
                    <a:pt x="44675" y="1965734"/>
                  </a:lnTo>
                </a:path>
                <a:path w="92709" h="6590030">
                  <a:moveTo>
                    <a:pt x="44675" y="1935019"/>
                  </a:moveTo>
                  <a:lnTo>
                    <a:pt x="44675" y="1904304"/>
                  </a:lnTo>
                </a:path>
                <a:path w="92709" h="6590030">
                  <a:moveTo>
                    <a:pt x="44675" y="1873590"/>
                  </a:moveTo>
                  <a:lnTo>
                    <a:pt x="44675" y="1842875"/>
                  </a:lnTo>
                </a:path>
                <a:path w="92709" h="6590030">
                  <a:moveTo>
                    <a:pt x="44675" y="1812161"/>
                  </a:moveTo>
                  <a:lnTo>
                    <a:pt x="44675" y="1781446"/>
                  </a:lnTo>
                </a:path>
                <a:path w="92709" h="6590030">
                  <a:moveTo>
                    <a:pt x="44675" y="1750731"/>
                  </a:moveTo>
                  <a:lnTo>
                    <a:pt x="44675" y="1720017"/>
                  </a:lnTo>
                </a:path>
                <a:path w="92709" h="6590030">
                  <a:moveTo>
                    <a:pt x="44675" y="1686510"/>
                  </a:moveTo>
                  <a:lnTo>
                    <a:pt x="44675" y="1655795"/>
                  </a:lnTo>
                </a:path>
                <a:path w="92709" h="6590030">
                  <a:moveTo>
                    <a:pt x="44675" y="1625081"/>
                  </a:moveTo>
                  <a:lnTo>
                    <a:pt x="44675" y="1594366"/>
                  </a:lnTo>
                </a:path>
                <a:path w="92709" h="6590030">
                  <a:moveTo>
                    <a:pt x="44675" y="1563652"/>
                  </a:moveTo>
                  <a:lnTo>
                    <a:pt x="44675" y="1532937"/>
                  </a:lnTo>
                </a:path>
                <a:path w="92709" h="6590030">
                  <a:moveTo>
                    <a:pt x="44675" y="1502222"/>
                  </a:moveTo>
                  <a:lnTo>
                    <a:pt x="44675" y="1471508"/>
                  </a:lnTo>
                </a:path>
                <a:path w="92709" h="6590030">
                  <a:moveTo>
                    <a:pt x="44675" y="1440793"/>
                  </a:moveTo>
                  <a:lnTo>
                    <a:pt x="44675" y="1407286"/>
                  </a:lnTo>
                </a:path>
                <a:path w="92709" h="6590030">
                  <a:moveTo>
                    <a:pt x="44675" y="1376572"/>
                  </a:moveTo>
                  <a:lnTo>
                    <a:pt x="44675" y="1345857"/>
                  </a:lnTo>
                </a:path>
                <a:path w="92709" h="6590030">
                  <a:moveTo>
                    <a:pt x="44675" y="1315143"/>
                  </a:moveTo>
                  <a:lnTo>
                    <a:pt x="44675" y="1284428"/>
                  </a:lnTo>
                </a:path>
                <a:path w="92709" h="6590030">
                  <a:moveTo>
                    <a:pt x="44675" y="1253713"/>
                  </a:moveTo>
                  <a:lnTo>
                    <a:pt x="44675" y="1222999"/>
                  </a:lnTo>
                </a:path>
                <a:path w="92709" h="6590030">
                  <a:moveTo>
                    <a:pt x="44675" y="1192284"/>
                  </a:moveTo>
                  <a:lnTo>
                    <a:pt x="44675" y="1161570"/>
                  </a:lnTo>
                </a:path>
                <a:path w="92709" h="659003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659003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659003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659003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659003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659003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659003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659003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659003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659003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6590030">
                  <a:moveTo>
                    <a:pt x="92143" y="5939086"/>
                  </a:moveTo>
                  <a:lnTo>
                    <a:pt x="92143" y="5908371"/>
                  </a:lnTo>
                </a:path>
                <a:path w="92709" h="6590030">
                  <a:moveTo>
                    <a:pt x="92143" y="5877656"/>
                  </a:moveTo>
                  <a:lnTo>
                    <a:pt x="92143" y="5846942"/>
                  </a:lnTo>
                </a:path>
                <a:path w="92709" h="6590030">
                  <a:moveTo>
                    <a:pt x="92143" y="5816227"/>
                  </a:moveTo>
                  <a:lnTo>
                    <a:pt x="92143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17032639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17032639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17032639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17032639" y="2758729"/>
              <a:ext cx="92710" cy="7491730"/>
            </a:xfrm>
            <a:custGeom>
              <a:avLst/>
              <a:gdLst/>
              <a:ahLst/>
              <a:cxnLst/>
              <a:rect l="l" t="t" r="r" b="b"/>
              <a:pathLst>
                <a:path w="92709" h="7491730">
                  <a:moveTo>
                    <a:pt x="0" y="4822191"/>
                  </a:moveTo>
                  <a:lnTo>
                    <a:pt x="0" y="4791477"/>
                  </a:lnTo>
                </a:path>
                <a:path w="92709" h="7491730">
                  <a:moveTo>
                    <a:pt x="0" y="4760762"/>
                  </a:moveTo>
                  <a:lnTo>
                    <a:pt x="0" y="4730047"/>
                  </a:lnTo>
                </a:path>
                <a:path w="92709" h="7491730">
                  <a:moveTo>
                    <a:pt x="0" y="4699333"/>
                  </a:moveTo>
                  <a:lnTo>
                    <a:pt x="0" y="4665826"/>
                  </a:lnTo>
                </a:path>
                <a:path w="92709" h="7491730">
                  <a:moveTo>
                    <a:pt x="0" y="4635111"/>
                  </a:moveTo>
                  <a:lnTo>
                    <a:pt x="0" y="4604397"/>
                  </a:lnTo>
                </a:path>
                <a:path w="92709" h="7491730">
                  <a:moveTo>
                    <a:pt x="0" y="4573682"/>
                  </a:moveTo>
                  <a:lnTo>
                    <a:pt x="0" y="4542968"/>
                  </a:lnTo>
                </a:path>
                <a:path w="92709" h="7491730">
                  <a:moveTo>
                    <a:pt x="0" y="4512253"/>
                  </a:moveTo>
                  <a:lnTo>
                    <a:pt x="0" y="4481538"/>
                  </a:lnTo>
                </a:path>
                <a:path w="92709" h="7491730">
                  <a:moveTo>
                    <a:pt x="0" y="4450824"/>
                  </a:moveTo>
                  <a:lnTo>
                    <a:pt x="0" y="4420109"/>
                  </a:lnTo>
                </a:path>
                <a:path w="92709" h="7491730">
                  <a:moveTo>
                    <a:pt x="0" y="4386602"/>
                  </a:moveTo>
                  <a:lnTo>
                    <a:pt x="0" y="4355888"/>
                  </a:lnTo>
                </a:path>
                <a:path w="92709" h="7491730">
                  <a:moveTo>
                    <a:pt x="0" y="4325173"/>
                  </a:moveTo>
                  <a:lnTo>
                    <a:pt x="0" y="4294459"/>
                  </a:lnTo>
                </a:path>
                <a:path w="92709" h="7491730">
                  <a:moveTo>
                    <a:pt x="0" y="4263744"/>
                  </a:moveTo>
                  <a:lnTo>
                    <a:pt x="0" y="4233029"/>
                  </a:lnTo>
                </a:path>
                <a:path w="92709" h="7491730">
                  <a:moveTo>
                    <a:pt x="0" y="4202315"/>
                  </a:moveTo>
                  <a:lnTo>
                    <a:pt x="0" y="4171600"/>
                  </a:lnTo>
                </a:path>
                <a:path w="92709" h="7491730">
                  <a:moveTo>
                    <a:pt x="0" y="4140886"/>
                  </a:moveTo>
                  <a:lnTo>
                    <a:pt x="0" y="4107379"/>
                  </a:lnTo>
                </a:path>
                <a:path w="92709" h="7491730">
                  <a:moveTo>
                    <a:pt x="0" y="4076664"/>
                  </a:moveTo>
                  <a:lnTo>
                    <a:pt x="0" y="4045950"/>
                  </a:lnTo>
                </a:path>
                <a:path w="92709" h="7491730">
                  <a:moveTo>
                    <a:pt x="0" y="1130855"/>
                  </a:moveTo>
                  <a:lnTo>
                    <a:pt x="0" y="1128063"/>
                  </a:lnTo>
                </a:path>
                <a:path w="92709" h="7491730">
                  <a:moveTo>
                    <a:pt x="0" y="1097348"/>
                  </a:moveTo>
                  <a:lnTo>
                    <a:pt x="0" y="1066634"/>
                  </a:lnTo>
                </a:path>
                <a:path w="92709" h="7491730">
                  <a:moveTo>
                    <a:pt x="0" y="1035919"/>
                  </a:moveTo>
                  <a:lnTo>
                    <a:pt x="0" y="1005204"/>
                  </a:lnTo>
                </a:path>
                <a:path w="92709" h="7491730">
                  <a:moveTo>
                    <a:pt x="0" y="974490"/>
                  </a:moveTo>
                  <a:lnTo>
                    <a:pt x="0" y="943775"/>
                  </a:lnTo>
                </a:path>
                <a:path w="92709" h="7491730">
                  <a:moveTo>
                    <a:pt x="0" y="913061"/>
                  </a:moveTo>
                  <a:lnTo>
                    <a:pt x="0" y="879554"/>
                  </a:lnTo>
                </a:path>
                <a:path w="92709" h="7491730">
                  <a:moveTo>
                    <a:pt x="0" y="848839"/>
                  </a:moveTo>
                  <a:lnTo>
                    <a:pt x="0" y="818125"/>
                  </a:lnTo>
                </a:path>
                <a:path w="92709" h="7491730">
                  <a:moveTo>
                    <a:pt x="0" y="787410"/>
                  </a:moveTo>
                  <a:lnTo>
                    <a:pt x="0" y="756695"/>
                  </a:lnTo>
                </a:path>
                <a:path w="92709" h="7491730">
                  <a:moveTo>
                    <a:pt x="0" y="725981"/>
                  </a:moveTo>
                  <a:lnTo>
                    <a:pt x="0" y="695266"/>
                  </a:lnTo>
                </a:path>
                <a:path w="92709" h="7491730">
                  <a:moveTo>
                    <a:pt x="0" y="664552"/>
                  </a:moveTo>
                  <a:lnTo>
                    <a:pt x="0" y="633837"/>
                  </a:lnTo>
                </a:path>
                <a:path w="92709" h="7491730">
                  <a:moveTo>
                    <a:pt x="0" y="600330"/>
                  </a:moveTo>
                  <a:lnTo>
                    <a:pt x="0" y="569616"/>
                  </a:lnTo>
                </a:path>
                <a:path w="92709" h="7491730">
                  <a:moveTo>
                    <a:pt x="0" y="538901"/>
                  </a:moveTo>
                  <a:lnTo>
                    <a:pt x="0" y="508186"/>
                  </a:lnTo>
                </a:path>
                <a:path w="92709" h="7491730">
                  <a:moveTo>
                    <a:pt x="0" y="477472"/>
                  </a:moveTo>
                  <a:lnTo>
                    <a:pt x="0" y="446757"/>
                  </a:lnTo>
                </a:path>
                <a:path w="92709" h="7491730">
                  <a:moveTo>
                    <a:pt x="0" y="416043"/>
                  </a:moveTo>
                  <a:lnTo>
                    <a:pt x="0" y="385328"/>
                  </a:lnTo>
                </a:path>
                <a:path w="92709" h="7491730">
                  <a:moveTo>
                    <a:pt x="0" y="354613"/>
                  </a:moveTo>
                  <a:lnTo>
                    <a:pt x="0" y="321107"/>
                  </a:lnTo>
                </a:path>
                <a:path w="92709" h="7491730">
                  <a:moveTo>
                    <a:pt x="0" y="290392"/>
                  </a:moveTo>
                  <a:lnTo>
                    <a:pt x="0" y="259677"/>
                  </a:lnTo>
                </a:path>
                <a:path w="92709" h="7491730">
                  <a:moveTo>
                    <a:pt x="0" y="228963"/>
                  </a:moveTo>
                  <a:lnTo>
                    <a:pt x="0" y="198248"/>
                  </a:lnTo>
                </a:path>
                <a:path w="92709" h="7491730">
                  <a:moveTo>
                    <a:pt x="0" y="167534"/>
                  </a:moveTo>
                  <a:lnTo>
                    <a:pt x="0" y="136819"/>
                  </a:lnTo>
                </a:path>
                <a:path w="92709" h="7491730">
                  <a:moveTo>
                    <a:pt x="0" y="106104"/>
                  </a:moveTo>
                  <a:lnTo>
                    <a:pt x="0" y="72598"/>
                  </a:lnTo>
                </a:path>
                <a:path w="92709" h="7491730">
                  <a:moveTo>
                    <a:pt x="0" y="41883"/>
                  </a:moveTo>
                  <a:lnTo>
                    <a:pt x="0" y="11168"/>
                  </a:lnTo>
                </a:path>
                <a:path w="92709" h="7491730">
                  <a:moveTo>
                    <a:pt x="0" y="4015235"/>
                  </a:moveTo>
                  <a:lnTo>
                    <a:pt x="0" y="3984520"/>
                  </a:lnTo>
                </a:path>
                <a:path w="92709" h="7491730">
                  <a:moveTo>
                    <a:pt x="0" y="3953806"/>
                  </a:moveTo>
                  <a:lnTo>
                    <a:pt x="0" y="3923091"/>
                  </a:lnTo>
                </a:path>
                <a:path w="92709" h="7491730">
                  <a:moveTo>
                    <a:pt x="0" y="3892377"/>
                  </a:moveTo>
                  <a:lnTo>
                    <a:pt x="0" y="3858870"/>
                  </a:lnTo>
                </a:path>
                <a:path w="92709" h="7491730">
                  <a:moveTo>
                    <a:pt x="0" y="3828155"/>
                  </a:moveTo>
                  <a:lnTo>
                    <a:pt x="0" y="3797441"/>
                  </a:lnTo>
                </a:path>
                <a:path w="92709" h="7491730">
                  <a:moveTo>
                    <a:pt x="0" y="3766726"/>
                  </a:moveTo>
                  <a:lnTo>
                    <a:pt x="0" y="3736011"/>
                  </a:lnTo>
                </a:path>
                <a:path w="92709" h="7491730">
                  <a:moveTo>
                    <a:pt x="0" y="3705297"/>
                  </a:moveTo>
                  <a:lnTo>
                    <a:pt x="0" y="3674582"/>
                  </a:lnTo>
                </a:path>
                <a:path w="92709" h="7491730">
                  <a:moveTo>
                    <a:pt x="0" y="3643868"/>
                  </a:moveTo>
                  <a:lnTo>
                    <a:pt x="0" y="3613153"/>
                  </a:lnTo>
                </a:path>
                <a:path w="92709" h="7491730">
                  <a:moveTo>
                    <a:pt x="0" y="3579646"/>
                  </a:moveTo>
                  <a:lnTo>
                    <a:pt x="0" y="3548931"/>
                  </a:lnTo>
                </a:path>
                <a:path w="92709" h="7491730">
                  <a:moveTo>
                    <a:pt x="0" y="3518217"/>
                  </a:moveTo>
                  <a:lnTo>
                    <a:pt x="0" y="3487502"/>
                  </a:lnTo>
                </a:path>
                <a:path w="92709" h="7491730">
                  <a:moveTo>
                    <a:pt x="0" y="3456788"/>
                  </a:moveTo>
                  <a:lnTo>
                    <a:pt x="0" y="3426073"/>
                  </a:lnTo>
                </a:path>
                <a:path w="92709" h="7491730">
                  <a:moveTo>
                    <a:pt x="0" y="3395359"/>
                  </a:moveTo>
                  <a:lnTo>
                    <a:pt x="0" y="3364644"/>
                  </a:lnTo>
                </a:path>
                <a:path w="92709" h="7491730">
                  <a:moveTo>
                    <a:pt x="0" y="3333929"/>
                  </a:moveTo>
                  <a:lnTo>
                    <a:pt x="0" y="3300422"/>
                  </a:lnTo>
                </a:path>
                <a:path w="92709" h="7491730">
                  <a:moveTo>
                    <a:pt x="0" y="3269708"/>
                  </a:moveTo>
                  <a:lnTo>
                    <a:pt x="0" y="3238993"/>
                  </a:lnTo>
                </a:path>
                <a:path w="92709" h="7491730">
                  <a:moveTo>
                    <a:pt x="0" y="3208279"/>
                  </a:moveTo>
                  <a:lnTo>
                    <a:pt x="0" y="3177564"/>
                  </a:lnTo>
                </a:path>
                <a:path w="92709" h="7491730">
                  <a:moveTo>
                    <a:pt x="0" y="3146850"/>
                  </a:moveTo>
                  <a:lnTo>
                    <a:pt x="0" y="3116135"/>
                  </a:lnTo>
                </a:path>
                <a:path w="92709" h="7491730">
                  <a:moveTo>
                    <a:pt x="0" y="3085420"/>
                  </a:moveTo>
                  <a:lnTo>
                    <a:pt x="0" y="3051913"/>
                  </a:lnTo>
                </a:path>
                <a:path w="92709" h="7491730">
                  <a:moveTo>
                    <a:pt x="0" y="3021199"/>
                  </a:moveTo>
                  <a:lnTo>
                    <a:pt x="0" y="2990484"/>
                  </a:lnTo>
                </a:path>
                <a:path w="92709" h="7491730">
                  <a:moveTo>
                    <a:pt x="0" y="2959770"/>
                  </a:moveTo>
                  <a:lnTo>
                    <a:pt x="0" y="2929055"/>
                  </a:lnTo>
                </a:path>
                <a:path w="92709" h="7491730">
                  <a:moveTo>
                    <a:pt x="0" y="2898341"/>
                  </a:moveTo>
                  <a:lnTo>
                    <a:pt x="0" y="2867626"/>
                  </a:lnTo>
                </a:path>
                <a:path w="92709" h="7491730">
                  <a:moveTo>
                    <a:pt x="0" y="2836911"/>
                  </a:moveTo>
                  <a:lnTo>
                    <a:pt x="0" y="2806197"/>
                  </a:lnTo>
                </a:path>
                <a:path w="92709" h="7491730">
                  <a:moveTo>
                    <a:pt x="0" y="2772690"/>
                  </a:moveTo>
                  <a:lnTo>
                    <a:pt x="0" y="2741975"/>
                  </a:lnTo>
                </a:path>
                <a:path w="92709" h="7491730">
                  <a:moveTo>
                    <a:pt x="0" y="2711261"/>
                  </a:moveTo>
                  <a:lnTo>
                    <a:pt x="0" y="2680546"/>
                  </a:lnTo>
                </a:path>
                <a:path w="92709" h="7491730">
                  <a:moveTo>
                    <a:pt x="0" y="2649831"/>
                  </a:moveTo>
                  <a:lnTo>
                    <a:pt x="0" y="2619117"/>
                  </a:lnTo>
                </a:path>
                <a:path w="92709" h="7491730">
                  <a:moveTo>
                    <a:pt x="0" y="2588402"/>
                  </a:moveTo>
                  <a:lnTo>
                    <a:pt x="0" y="2557688"/>
                  </a:lnTo>
                </a:path>
                <a:path w="92709" h="7491730">
                  <a:moveTo>
                    <a:pt x="0" y="2526973"/>
                  </a:moveTo>
                  <a:lnTo>
                    <a:pt x="0" y="2493466"/>
                  </a:lnTo>
                </a:path>
                <a:path w="92709" h="7491730">
                  <a:moveTo>
                    <a:pt x="0" y="2462752"/>
                  </a:moveTo>
                  <a:lnTo>
                    <a:pt x="0" y="2432037"/>
                  </a:lnTo>
                </a:path>
                <a:path w="92709" h="7491730">
                  <a:moveTo>
                    <a:pt x="0" y="2401322"/>
                  </a:moveTo>
                  <a:lnTo>
                    <a:pt x="0" y="2370608"/>
                  </a:lnTo>
                </a:path>
                <a:path w="92709" h="7491730">
                  <a:moveTo>
                    <a:pt x="0" y="2339893"/>
                  </a:moveTo>
                  <a:lnTo>
                    <a:pt x="0" y="2309179"/>
                  </a:lnTo>
                </a:path>
                <a:path w="92709" h="7491730">
                  <a:moveTo>
                    <a:pt x="0" y="2278464"/>
                  </a:moveTo>
                  <a:lnTo>
                    <a:pt x="0" y="2247750"/>
                  </a:lnTo>
                </a:path>
                <a:path w="92709" h="7491730">
                  <a:moveTo>
                    <a:pt x="0" y="2214243"/>
                  </a:moveTo>
                  <a:lnTo>
                    <a:pt x="0" y="2183528"/>
                  </a:lnTo>
                </a:path>
                <a:path w="92709" h="7491730">
                  <a:moveTo>
                    <a:pt x="0" y="2152813"/>
                  </a:moveTo>
                  <a:lnTo>
                    <a:pt x="0" y="2122099"/>
                  </a:lnTo>
                </a:path>
                <a:path w="92709" h="7491730">
                  <a:moveTo>
                    <a:pt x="0" y="2091384"/>
                  </a:moveTo>
                  <a:lnTo>
                    <a:pt x="0" y="2060670"/>
                  </a:lnTo>
                </a:path>
                <a:path w="92709" h="7491730">
                  <a:moveTo>
                    <a:pt x="0" y="2029955"/>
                  </a:moveTo>
                  <a:lnTo>
                    <a:pt x="0" y="1999241"/>
                  </a:lnTo>
                </a:path>
                <a:path w="92709" h="7491730">
                  <a:moveTo>
                    <a:pt x="0" y="1965734"/>
                  </a:moveTo>
                  <a:lnTo>
                    <a:pt x="0" y="1935019"/>
                  </a:lnTo>
                </a:path>
                <a:path w="92709" h="7491730">
                  <a:moveTo>
                    <a:pt x="0" y="1904304"/>
                  </a:moveTo>
                  <a:lnTo>
                    <a:pt x="0" y="1873590"/>
                  </a:lnTo>
                </a:path>
                <a:path w="92709" h="7491730">
                  <a:moveTo>
                    <a:pt x="0" y="1842875"/>
                  </a:moveTo>
                  <a:lnTo>
                    <a:pt x="0" y="1812161"/>
                  </a:lnTo>
                </a:path>
                <a:path w="92709" h="7491730">
                  <a:moveTo>
                    <a:pt x="0" y="1781446"/>
                  </a:moveTo>
                  <a:lnTo>
                    <a:pt x="0" y="1750731"/>
                  </a:lnTo>
                </a:path>
                <a:path w="92709" h="7491730">
                  <a:moveTo>
                    <a:pt x="0" y="1720017"/>
                  </a:moveTo>
                  <a:lnTo>
                    <a:pt x="0" y="1686510"/>
                  </a:lnTo>
                </a:path>
                <a:path w="92709" h="7491730">
                  <a:moveTo>
                    <a:pt x="0" y="1655795"/>
                  </a:moveTo>
                  <a:lnTo>
                    <a:pt x="0" y="1625081"/>
                  </a:lnTo>
                </a:path>
                <a:path w="92709" h="7491730">
                  <a:moveTo>
                    <a:pt x="0" y="1594366"/>
                  </a:moveTo>
                  <a:lnTo>
                    <a:pt x="0" y="1563652"/>
                  </a:lnTo>
                </a:path>
                <a:path w="92709" h="7491730">
                  <a:moveTo>
                    <a:pt x="0" y="1532937"/>
                  </a:moveTo>
                  <a:lnTo>
                    <a:pt x="0" y="1502222"/>
                  </a:lnTo>
                </a:path>
                <a:path w="92709" h="7491730">
                  <a:moveTo>
                    <a:pt x="0" y="1471508"/>
                  </a:moveTo>
                  <a:lnTo>
                    <a:pt x="0" y="1440793"/>
                  </a:lnTo>
                </a:path>
                <a:path w="92709" h="7491730">
                  <a:moveTo>
                    <a:pt x="0" y="1407286"/>
                  </a:moveTo>
                  <a:lnTo>
                    <a:pt x="0" y="1376572"/>
                  </a:lnTo>
                </a:path>
                <a:path w="92709" h="7491730">
                  <a:moveTo>
                    <a:pt x="0" y="1345857"/>
                  </a:moveTo>
                  <a:lnTo>
                    <a:pt x="0" y="1315143"/>
                  </a:lnTo>
                </a:path>
                <a:path w="92709" h="7491730">
                  <a:moveTo>
                    <a:pt x="0" y="1284428"/>
                  </a:moveTo>
                  <a:lnTo>
                    <a:pt x="0" y="1253713"/>
                  </a:lnTo>
                </a:path>
                <a:path w="92709" h="7491730">
                  <a:moveTo>
                    <a:pt x="0" y="1222999"/>
                  </a:moveTo>
                  <a:lnTo>
                    <a:pt x="0" y="1192284"/>
                  </a:lnTo>
                </a:path>
                <a:path w="92709" h="7491730">
                  <a:moveTo>
                    <a:pt x="0" y="1161570"/>
                  </a:moveTo>
                  <a:lnTo>
                    <a:pt x="0" y="1130855"/>
                  </a:lnTo>
                </a:path>
                <a:path w="92709" h="7491730">
                  <a:moveTo>
                    <a:pt x="47468" y="6589677"/>
                  </a:moveTo>
                  <a:lnTo>
                    <a:pt x="47468" y="6558962"/>
                  </a:lnTo>
                </a:path>
                <a:path w="92709" h="7491730">
                  <a:moveTo>
                    <a:pt x="47468" y="6528247"/>
                  </a:moveTo>
                  <a:lnTo>
                    <a:pt x="47468" y="6497533"/>
                  </a:lnTo>
                </a:path>
                <a:path w="92709" h="7491730">
                  <a:moveTo>
                    <a:pt x="47468" y="6466818"/>
                  </a:moveTo>
                  <a:lnTo>
                    <a:pt x="47468" y="6436104"/>
                  </a:lnTo>
                </a:path>
                <a:path w="92709" h="7491730">
                  <a:moveTo>
                    <a:pt x="47468" y="6405389"/>
                  </a:moveTo>
                  <a:lnTo>
                    <a:pt x="47468" y="6374674"/>
                  </a:lnTo>
                </a:path>
                <a:path w="92709" h="7491730">
                  <a:moveTo>
                    <a:pt x="47468" y="6343960"/>
                  </a:moveTo>
                  <a:lnTo>
                    <a:pt x="47468" y="6313245"/>
                  </a:lnTo>
                </a:path>
                <a:path w="92709" h="7491730">
                  <a:moveTo>
                    <a:pt x="47468" y="6279738"/>
                  </a:moveTo>
                  <a:lnTo>
                    <a:pt x="47468" y="6249024"/>
                  </a:lnTo>
                </a:path>
                <a:path w="92709" h="7491730">
                  <a:moveTo>
                    <a:pt x="47468" y="6218309"/>
                  </a:moveTo>
                  <a:lnTo>
                    <a:pt x="47468" y="6187595"/>
                  </a:lnTo>
                </a:path>
                <a:path w="92709" h="7491730">
                  <a:moveTo>
                    <a:pt x="47468" y="6156880"/>
                  </a:moveTo>
                  <a:lnTo>
                    <a:pt x="47468" y="6126165"/>
                  </a:lnTo>
                </a:path>
                <a:path w="92709" h="7491730">
                  <a:moveTo>
                    <a:pt x="47468" y="6095451"/>
                  </a:moveTo>
                  <a:lnTo>
                    <a:pt x="47468" y="6064736"/>
                  </a:lnTo>
                </a:path>
                <a:path w="92709" h="7491730">
                  <a:moveTo>
                    <a:pt x="47468" y="6031229"/>
                  </a:moveTo>
                  <a:lnTo>
                    <a:pt x="47468" y="6000515"/>
                  </a:lnTo>
                </a:path>
                <a:path w="92709" h="7491730">
                  <a:moveTo>
                    <a:pt x="47468" y="5969800"/>
                  </a:moveTo>
                  <a:lnTo>
                    <a:pt x="47468" y="5939086"/>
                  </a:lnTo>
                </a:path>
                <a:path w="92709" h="7491730">
                  <a:moveTo>
                    <a:pt x="47468" y="5908371"/>
                  </a:moveTo>
                  <a:lnTo>
                    <a:pt x="47468" y="5877656"/>
                  </a:lnTo>
                </a:path>
                <a:path w="92709" h="7491730">
                  <a:moveTo>
                    <a:pt x="47468" y="5846942"/>
                  </a:moveTo>
                  <a:lnTo>
                    <a:pt x="47468" y="5816227"/>
                  </a:lnTo>
                </a:path>
                <a:path w="92709" h="7491730">
                  <a:moveTo>
                    <a:pt x="47468" y="5785513"/>
                  </a:moveTo>
                  <a:lnTo>
                    <a:pt x="47468" y="5752006"/>
                  </a:lnTo>
                </a:path>
                <a:path w="92709" h="7491730">
                  <a:moveTo>
                    <a:pt x="47468" y="5721291"/>
                  </a:moveTo>
                  <a:lnTo>
                    <a:pt x="47468" y="5690577"/>
                  </a:lnTo>
                </a:path>
                <a:path w="92709" h="7491730">
                  <a:moveTo>
                    <a:pt x="47468" y="5659862"/>
                  </a:moveTo>
                  <a:lnTo>
                    <a:pt x="47468" y="5629147"/>
                  </a:lnTo>
                </a:path>
                <a:path w="92709" h="7491730">
                  <a:moveTo>
                    <a:pt x="47468" y="5598433"/>
                  </a:moveTo>
                  <a:lnTo>
                    <a:pt x="47468" y="5567718"/>
                  </a:lnTo>
                </a:path>
                <a:path w="92709" h="7491730">
                  <a:moveTo>
                    <a:pt x="47468" y="5537004"/>
                  </a:moveTo>
                  <a:lnTo>
                    <a:pt x="47468" y="5506289"/>
                  </a:lnTo>
                </a:path>
                <a:path w="92709" h="7491730">
                  <a:moveTo>
                    <a:pt x="47468" y="5472782"/>
                  </a:moveTo>
                  <a:lnTo>
                    <a:pt x="47468" y="5442068"/>
                  </a:lnTo>
                </a:path>
                <a:path w="92709" h="7491730">
                  <a:moveTo>
                    <a:pt x="47468" y="5411353"/>
                  </a:moveTo>
                  <a:lnTo>
                    <a:pt x="47468" y="5380638"/>
                  </a:lnTo>
                </a:path>
                <a:path w="92709" h="7491730">
                  <a:moveTo>
                    <a:pt x="47468" y="5349924"/>
                  </a:moveTo>
                  <a:lnTo>
                    <a:pt x="47468" y="5319209"/>
                  </a:lnTo>
                </a:path>
                <a:path w="92709" h="7491730">
                  <a:moveTo>
                    <a:pt x="47468" y="5288495"/>
                  </a:moveTo>
                  <a:lnTo>
                    <a:pt x="47468" y="5257780"/>
                  </a:lnTo>
                </a:path>
                <a:path w="92709" h="7491730">
                  <a:moveTo>
                    <a:pt x="47468" y="5227065"/>
                  </a:moveTo>
                  <a:lnTo>
                    <a:pt x="47468" y="5193559"/>
                  </a:lnTo>
                </a:path>
                <a:path w="92709" h="7491730">
                  <a:moveTo>
                    <a:pt x="47468" y="5162844"/>
                  </a:moveTo>
                  <a:lnTo>
                    <a:pt x="47468" y="5132129"/>
                  </a:lnTo>
                </a:path>
                <a:path w="92709" h="7491730">
                  <a:moveTo>
                    <a:pt x="47468" y="5101415"/>
                  </a:moveTo>
                  <a:lnTo>
                    <a:pt x="47468" y="5070700"/>
                  </a:lnTo>
                </a:path>
                <a:path w="92709" h="7491730">
                  <a:moveTo>
                    <a:pt x="47468" y="5039986"/>
                  </a:moveTo>
                  <a:lnTo>
                    <a:pt x="47468" y="5009271"/>
                  </a:lnTo>
                </a:path>
                <a:path w="92709" h="7491730">
                  <a:moveTo>
                    <a:pt x="47468" y="4978556"/>
                  </a:moveTo>
                  <a:lnTo>
                    <a:pt x="47468" y="4945050"/>
                  </a:lnTo>
                </a:path>
                <a:path w="92709" h="7491730">
                  <a:moveTo>
                    <a:pt x="47468" y="4914335"/>
                  </a:moveTo>
                  <a:lnTo>
                    <a:pt x="47468" y="4883620"/>
                  </a:lnTo>
                </a:path>
                <a:path w="92709" h="7491730">
                  <a:moveTo>
                    <a:pt x="47468" y="4852906"/>
                  </a:moveTo>
                  <a:lnTo>
                    <a:pt x="47468" y="4822191"/>
                  </a:lnTo>
                </a:path>
                <a:path w="92709" h="7491730">
                  <a:moveTo>
                    <a:pt x="47468" y="4791477"/>
                  </a:moveTo>
                  <a:lnTo>
                    <a:pt x="47468" y="4760762"/>
                  </a:lnTo>
                </a:path>
                <a:path w="92709" h="7491730">
                  <a:moveTo>
                    <a:pt x="47468" y="4730047"/>
                  </a:moveTo>
                  <a:lnTo>
                    <a:pt x="47468" y="4699333"/>
                  </a:lnTo>
                </a:path>
                <a:path w="92709" h="7491730">
                  <a:moveTo>
                    <a:pt x="47468" y="4665826"/>
                  </a:moveTo>
                  <a:lnTo>
                    <a:pt x="47468" y="4635111"/>
                  </a:lnTo>
                </a:path>
                <a:path w="92709" h="7491730">
                  <a:moveTo>
                    <a:pt x="47468" y="4604397"/>
                  </a:moveTo>
                  <a:lnTo>
                    <a:pt x="47468" y="4573682"/>
                  </a:lnTo>
                </a:path>
                <a:path w="92709" h="7491730">
                  <a:moveTo>
                    <a:pt x="47468" y="4542968"/>
                  </a:moveTo>
                  <a:lnTo>
                    <a:pt x="47468" y="4512253"/>
                  </a:lnTo>
                </a:path>
                <a:path w="92709" h="7491730">
                  <a:moveTo>
                    <a:pt x="47468" y="4481538"/>
                  </a:moveTo>
                  <a:lnTo>
                    <a:pt x="47468" y="4450824"/>
                  </a:lnTo>
                </a:path>
                <a:path w="92709" h="7491730">
                  <a:moveTo>
                    <a:pt x="47468" y="4420109"/>
                  </a:moveTo>
                  <a:lnTo>
                    <a:pt x="47468" y="4386602"/>
                  </a:lnTo>
                </a:path>
                <a:path w="92709" h="7491730">
                  <a:moveTo>
                    <a:pt x="47468" y="4355888"/>
                  </a:moveTo>
                  <a:lnTo>
                    <a:pt x="47468" y="4325173"/>
                  </a:lnTo>
                </a:path>
                <a:path w="92709" h="7491730">
                  <a:moveTo>
                    <a:pt x="47468" y="4294459"/>
                  </a:moveTo>
                  <a:lnTo>
                    <a:pt x="47468" y="4263744"/>
                  </a:lnTo>
                </a:path>
                <a:path w="92709" h="7491730">
                  <a:moveTo>
                    <a:pt x="47468" y="4233029"/>
                  </a:moveTo>
                  <a:lnTo>
                    <a:pt x="47468" y="4202315"/>
                  </a:lnTo>
                </a:path>
                <a:path w="92709" h="7491730">
                  <a:moveTo>
                    <a:pt x="47468" y="4171600"/>
                  </a:moveTo>
                  <a:lnTo>
                    <a:pt x="47468" y="4140886"/>
                  </a:lnTo>
                </a:path>
                <a:path w="92709" h="7491730">
                  <a:moveTo>
                    <a:pt x="47468" y="4107379"/>
                  </a:moveTo>
                  <a:lnTo>
                    <a:pt x="47468" y="4076664"/>
                  </a:lnTo>
                </a:path>
                <a:path w="92709" h="7491730">
                  <a:moveTo>
                    <a:pt x="47468" y="4045950"/>
                  </a:moveTo>
                  <a:lnTo>
                    <a:pt x="47468" y="4029196"/>
                  </a:lnTo>
                </a:path>
                <a:path w="92709" h="7491730">
                  <a:moveTo>
                    <a:pt x="47468" y="1128063"/>
                  </a:moveTo>
                  <a:lnTo>
                    <a:pt x="47468" y="1097348"/>
                  </a:lnTo>
                </a:path>
                <a:path w="92709" h="7491730">
                  <a:moveTo>
                    <a:pt x="47468" y="1066634"/>
                  </a:moveTo>
                  <a:lnTo>
                    <a:pt x="47468" y="1035919"/>
                  </a:lnTo>
                </a:path>
                <a:path w="92709" h="7491730">
                  <a:moveTo>
                    <a:pt x="47468" y="1005204"/>
                  </a:moveTo>
                  <a:lnTo>
                    <a:pt x="47468" y="974490"/>
                  </a:lnTo>
                </a:path>
                <a:path w="92709" h="7491730">
                  <a:moveTo>
                    <a:pt x="47468" y="943775"/>
                  </a:moveTo>
                  <a:lnTo>
                    <a:pt x="47468" y="913061"/>
                  </a:lnTo>
                </a:path>
                <a:path w="92709" h="7491730">
                  <a:moveTo>
                    <a:pt x="47468" y="879554"/>
                  </a:moveTo>
                  <a:lnTo>
                    <a:pt x="47468" y="848839"/>
                  </a:lnTo>
                </a:path>
                <a:path w="92709" h="7491730">
                  <a:moveTo>
                    <a:pt x="47468" y="818125"/>
                  </a:moveTo>
                  <a:lnTo>
                    <a:pt x="47468" y="787410"/>
                  </a:lnTo>
                </a:path>
                <a:path w="92709" h="7491730">
                  <a:moveTo>
                    <a:pt x="47468" y="756695"/>
                  </a:moveTo>
                  <a:lnTo>
                    <a:pt x="47468" y="725981"/>
                  </a:lnTo>
                </a:path>
                <a:path w="92709" h="7491730">
                  <a:moveTo>
                    <a:pt x="47468" y="695266"/>
                  </a:moveTo>
                  <a:lnTo>
                    <a:pt x="47468" y="664552"/>
                  </a:lnTo>
                </a:path>
                <a:path w="92709" h="7491730">
                  <a:moveTo>
                    <a:pt x="47468" y="633837"/>
                  </a:moveTo>
                  <a:lnTo>
                    <a:pt x="47468" y="600330"/>
                  </a:lnTo>
                </a:path>
                <a:path w="92709" h="7491730">
                  <a:moveTo>
                    <a:pt x="47468" y="569616"/>
                  </a:moveTo>
                  <a:lnTo>
                    <a:pt x="47468" y="538901"/>
                  </a:lnTo>
                </a:path>
                <a:path w="92709" h="7491730">
                  <a:moveTo>
                    <a:pt x="47468" y="508186"/>
                  </a:moveTo>
                  <a:lnTo>
                    <a:pt x="47468" y="477472"/>
                  </a:lnTo>
                </a:path>
                <a:path w="92709" h="7491730">
                  <a:moveTo>
                    <a:pt x="47468" y="446757"/>
                  </a:moveTo>
                  <a:lnTo>
                    <a:pt x="47468" y="416043"/>
                  </a:lnTo>
                </a:path>
                <a:path w="92709" h="7491730">
                  <a:moveTo>
                    <a:pt x="47468" y="385328"/>
                  </a:moveTo>
                  <a:lnTo>
                    <a:pt x="47468" y="354613"/>
                  </a:lnTo>
                </a:path>
                <a:path w="92709" h="7491730">
                  <a:moveTo>
                    <a:pt x="47468" y="321107"/>
                  </a:moveTo>
                  <a:lnTo>
                    <a:pt x="47468" y="290392"/>
                  </a:lnTo>
                </a:path>
                <a:path w="92709" h="7491730">
                  <a:moveTo>
                    <a:pt x="47468" y="259677"/>
                  </a:moveTo>
                  <a:lnTo>
                    <a:pt x="47468" y="228963"/>
                  </a:lnTo>
                </a:path>
                <a:path w="92709" h="7491730">
                  <a:moveTo>
                    <a:pt x="47468" y="198248"/>
                  </a:moveTo>
                  <a:lnTo>
                    <a:pt x="47468" y="167534"/>
                  </a:lnTo>
                </a:path>
                <a:path w="92709" h="7491730">
                  <a:moveTo>
                    <a:pt x="47468" y="136819"/>
                  </a:moveTo>
                  <a:lnTo>
                    <a:pt x="47468" y="106104"/>
                  </a:lnTo>
                </a:path>
                <a:path w="92709" h="7491730">
                  <a:moveTo>
                    <a:pt x="47468" y="72598"/>
                  </a:moveTo>
                  <a:lnTo>
                    <a:pt x="47468" y="41883"/>
                  </a:lnTo>
                </a:path>
                <a:path w="92709" h="7491730">
                  <a:moveTo>
                    <a:pt x="47468" y="11168"/>
                  </a:moveTo>
                  <a:lnTo>
                    <a:pt x="47468" y="0"/>
                  </a:lnTo>
                </a:path>
                <a:path w="92709" h="7491730">
                  <a:moveTo>
                    <a:pt x="47468" y="4029196"/>
                  </a:moveTo>
                  <a:lnTo>
                    <a:pt x="47468" y="4015235"/>
                  </a:lnTo>
                </a:path>
                <a:path w="92709" h="7491730">
                  <a:moveTo>
                    <a:pt x="47468" y="3984520"/>
                  </a:moveTo>
                  <a:lnTo>
                    <a:pt x="47468" y="3953806"/>
                  </a:lnTo>
                </a:path>
                <a:path w="92709" h="7491730">
                  <a:moveTo>
                    <a:pt x="47468" y="3923091"/>
                  </a:moveTo>
                  <a:lnTo>
                    <a:pt x="47468" y="3892377"/>
                  </a:lnTo>
                </a:path>
                <a:path w="92709" h="7491730">
                  <a:moveTo>
                    <a:pt x="47468" y="3858870"/>
                  </a:moveTo>
                  <a:lnTo>
                    <a:pt x="47468" y="3828155"/>
                  </a:lnTo>
                </a:path>
                <a:path w="92709" h="7491730">
                  <a:moveTo>
                    <a:pt x="47468" y="3797441"/>
                  </a:moveTo>
                  <a:lnTo>
                    <a:pt x="47468" y="3766726"/>
                  </a:lnTo>
                </a:path>
                <a:path w="92709" h="7491730">
                  <a:moveTo>
                    <a:pt x="47468" y="3736011"/>
                  </a:moveTo>
                  <a:lnTo>
                    <a:pt x="47468" y="3705297"/>
                  </a:lnTo>
                </a:path>
                <a:path w="92709" h="7491730">
                  <a:moveTo>
                    <a:pt x="47468" y="3674582"/>
                  </a:moveTo>
                  <a:lnTo>
                    <a:pt x="47468" y="3643868"/>
                  </a:lnTo>
                </a:path>
                <a:path w="92709" h="7491730">
                  <a:moveTo>
                    <a:pt x="47468" y="3613153"/>
                  </a:moveTo>
                  <a:lnTo>
                    <a:pt x="47468" y="3579646"/>
                  </a:lnTo>
                </a:path>
                <a:path w="92709" h="7491730">
                  <a:moveTo>
                    <a:pt x="47468" y="3548931"/>
                  </a:moveTo>
                  <a:lnTo>
                    <a:pt x="47468" y="3518217"/>
                  </a:lnTo>
                </a:path>
                <a:path w="92709" h="7491730">
                  <a:moveTo>
                    <a:pt x="47468" y="3487502"/>
                  </a:moveTo>
                  <a:lnTo>
                    <a:pt x="47468" y="3456788"/>
                  </a:lnTo>
                </a:path>
                <a:path w="92709" h="7491730">
                  <a:moveTo>
                    <a:pt x="47468" y="3426073"/>
                  </a:moveTo>
                  <a:lnTo>
                    <a:pt x="47468" y="3395359"/>
                  </a:lnTo>
                </a:path>
                <a:path w="92709" h="7491730">
                  <a:moveTo>
                    <a:pt x="47468" y="3364644"/>
                  </a:moveTo>
                  <a:lnTo>
                    <a:pt x="47468" y="3333929"/>
                  </a:lnTo>
                </a:path>
                <a:path w="92709" h="7491730">
                  <a:moveTo>
                    <a:pt x="47468" y="3300422"/>
                  </a:moveTo>
                  <a:lnTo>
                    <a:pt x="47468" y="3269708"/>
                  </a:lnTo>
                </a:path>
                <a:path w="92709" h="7491730">
                  <a:moveTo>
                    <a:pt x="47468" y="3238993"/>
                  </a:moveTo>
                  <a:lnTo>
                    <a:pt x="47468" y="3208279"/>
                  </a:lnTo>
                </a:path>
                <a:path w="92709" h="7491730">
                  <a:moveTo>
                    <a:pt x="47468" y="3177564"/>
                  </a:moveTo>
                  <a:lnTo>
                    <a:pt x="47468" y="3146850"/>
                  </a:lnTo>
                </a:path>
                <a:path w="92709" h="7491730">
                  <a:moveTo>
                    <a:pt x="47468" y="3116135"/>
                  </a:moveTo>
                  <a:lnTo>
                    <a:pt x="47468" y="3085420"/>
                  </a:lnTo>
                </a:path>
                <a:path w="92709" h="7491730">
                  <a:moveTo>
                    <a:pt x="47468" y="3051913"/>
                  </a:moveTo>
                  <a:lnTo>
                    <a:pt x="47468" y="3021199"/>
                  </a:lnTo>
                </a:path>
                <a:path w="92709" h="7491730">
                  <a:moveTo>
                    <a:pt x="47468" y="2990484"/>
                  </a:moveTo>
                  <a:lnTo>
                    <a:pt x="47468" y="2959770"/>
                  </a:lnTo>
                </a:path>
                <a:path w="92709" h="7491730">
                  <a:moveTo>
                    <a:pt x="47468" y="2929055"/>
                  </a:moveTo>
                  <a:lnTo>
                    <a:pt x="47468" y="2898341"/>
                  </a:lnTo>
                </a:path>
                <a:path w="92709" h="7491730">
                  <a:moveTo>
                    <a:pt x="47468" y="2867626"/>
                  </a:moveTo>
                  <a:lnTo>
                    <a:pt x="47468" y="2836911"/>
                  </a:lnTo>
                </a:path>
                <a:path w="92709" h="7491730">
                  <a:moveTo>
                    <a:pt x="47468" y="2806197"/>
                  </a:moveTo>
                  <a:lnTo>
                    <a:pt x="47468" y="2772690"/>
                  </a:lnTo>
                </a:path>
                <a:path w="92709" h="7491730">
                  <a:moveTo>
                    <a:pt x="47468" y="2741975"/>
                  </a:moveTo>
                  <a:lnTo>
                    <a:pt x="47468" y="2711261"/>
                  </a:lnTo>
                </a:path>
                <a:path w="92709" h="7491730">
                  <a:moveTo>
                    <a:pt x="47468" y="2680546"/>
                  </a:moveTo>
                  <a:lnTo>
                    <a:pt x="47468" y="2649831"/>
                  </a:lnTo>
                </a:path>
                <a:path w="92709" h="7491730">
                  <a:moveTo>
                    <a:pt x="47468" y="2619117"/>
                  </a:moveTo>
                  <a:lnTo>
                    <a:pt x="47468" y="2588402"/>
                  </a:lnTo>
                </a:path>
                <a:path w="92709" h="7491730">
                  <a:moveTo>
                    <a:pt x="47468" y="2557688"/>
                  </a:moveTo>
                  <a:lnTo>
                    <a:pt x="47468" y="2529765"/>
                  </a:lnTo>
                  <a:lnTo>
                    <a:pt x="47468" y="2526973"/>
                  </a:lnTo>
                </a:path>
                <a:path w="92709" h="7491730">
                  <a:moveTo>
                    <a:pt x="47468" y="2493466"/>
                  </a:moveTo>
                  <a:lnTo>
                    <a:pt x="47468" y="2462752"/>
                  </a:lnTo>
                </a:path>
                <a:path w="92709" h="7491730">
                  <a:moveTo>
                    <a:pt x="47468" y="2432037"/>
                  </a:moveTo>
                  <a:lnTo>
                    <a:pt x="47468" y="2401322"/>
                  </a:lnTo>
                </a:path>
                <a:path w="92709" h="7491730">
                  <a:moveTo>
                    <a:pt x="47468" y="2370608"/>
                  </a:moveTo>
                  <a:lnTo>
                    <a:pt x="47468" y="2339893"/>
                  </a:lnTo>
                </a:path>
                <a:path w="92709" h="7491730">
                  <a:moveTo>
                    <a:pt x="47468" y="2309179"/>
                  </a:moveTo>
                  <a:lnTo>
                    <a:pt x="47468" y="2278464"/>
                  </a:lnTo>
                </a:path>
                <a:path w="92709" h="7491730">
                  <a:moveTo>
                    <a:pt x="47468" y="2247750"/>
                  </a:moveTo>
                  <a:lnTo>
                    <a:pt x="47468" y="2214243"/>
                  </a:lnTo>
                </a:path>
                <a:path w="92709" h="7491730">
                  <a:moveTo>
                    <a:pt x="47468" y="2183528"/>
                  </a:moveTo>
                  <a:lnTo>
                    <a:pt x="47468" y="2152813"/>
                  </a:lnTo>
                </a:path>
                <a:path w="92709" h="7491730">
                  <a:moveTo>
                    <a:pt x="47468" y="2122099"/>
                  </a:moveTo>
                  <a:lnTo>
                    <a:pt x="47468" y="2091384"/>
                  </a:lnTo>
                </a:path>
                <a:path w="92709" h="7491730">
                  <a:moveTo>
                    <a:pt x="47468" y="2060670"/>
                  </a:moveTo>
                  <a:lnTo>
                    <a:pt x="47468" y="2029955"/>
                  </a:lnTo>
                </a:path>
                <a:path w="92709" h="7491730">
                  <a:moveTo>
                    <a:pt x="47468" y="1999241"/>
                  </a:moveTo>
                  <a:lnTo>
                    <a:pt x="47468" y="1965734"/>
                  </a:lnTo>
                </a:path>
                <a:path w="92709" h="7491730">
                  <a:moveTo>
                    <a:pt x="47468" y="1935019"/>
                  </a:moveTo>
                  <a:lnTo>
                    <a:pt x="47468" y="1904304"/>
                  </a:lnTo>
                </a:path>
                <a:path w="92709" h="7491730">
                  <a:moveTo>
                    <a:pt x="47468" y="1873590"/>
                  </a:moveTo>
                  <a:lnTo>
                    <a:pt x="47468" y="1842875"/>
                  </a:lnTo>
                </a:path>
                <a:path w="92709" h="7491730">
                  <a:moveTo>
                    <a:pt x="47468" y="1812161"/>
                  </a:moveTo>
                  <a:lnTo>
                    <a:pt x="47468" y="1781446"/>
                  </a:lnTo>
                </a:path>
                <a:path w="92709" h="7491730">
                  <a:moveTo>
                    <a:pt x="47468" y="1750731"/>
                  </a:moveTo>
                  <a:lnTo>
                    <a:pt x="47468" y="1720017"/>
                  </a:lnTo>
                </a:path>
                <a:path w="92709" h="7491730">
                  <a:moveTo>
                    <a:pt x="47468" y="1686510"/>
                  </a:moveTo>
                  <a:lnTo>
                    <a:pt x="47468" y="1655795"/>
                  </a:lnTo>
                </a:path>
                <a:path w="92709" h="7491730">
                  <a:moveTo>
                    <a:pt x="47468" y="1625081"/>
                  </a:moveTo>
                  <a:lnTo>
                    <a:pt x="47468" y="1594366"/>
                  </a:lnTo>
                </a:path>
                <a:path w="92709" h="7491730">
                  <a:moveTo>
                    <a:pt x="47468" y="1563652"/>
                  </a:moveTo>
                  <a:lnTo>
                    <a:pt x="47468" y="1532937"/>
                  </a:lnTo>
                </a:path>
                <a:path w="92709" h="7491730">
                  <a:moveTo>
                    <a:pt x="47468" y="1502222"/>
                  </a:moveTo>
                  <a:lnTo>
                    <a:pt x="47468" y="1471508"/>
                  </a:lnTo>
                </a:path>
                <a:path w="92709" h="7491730">
                  <a:moveTo>
                    <a:pt x="47468" y="1440793"/>
                  </a:moveTo>
                  <a:lnTo>
                    <a:pt x="47468" y="1407286"/>
                  </a:lnTo>
                </a:path>
                <a:path w="92709" h="7491730">
                  <a:moveTo>
                    <a:pt x="47468" y="1376572"/>
                  </a:moveTo>
                  <a:lnTo>
                    <a:pt x="47468" y="1345857"/>
                  </a:lnTo>
                </a:path>
                <a:path w="92709" h="7491730">
                  <a:moveTo>
                    <a:pt x="47468" y="1315143"/>
                  </a:moveTo>
                  <a:lnTo>
                    <a:pt x="47468" y="1284428"/>
                  </a:lnTo>
                </a:path>
                <a:path w="92709" h="7491730">
                  <a:moveTo>
                    <a:pt x="47468" y="1253713"/>
                  </a:moveTo>
                  <a:lnTo>
                    <a:pt x="47468" y="1222999"/>
                  </a:lnTo>
                </a:path>
                <a:path w="92709" h="7491730">
                  <a:moveTo>
                    <a:pt x="47468" y="1192284"/>
                  </a:moveTo>
                  <a:lnTo>
                    <a:pt x="47468" y="1161570"/>
                  </a:lnTo>
                </a:path>
                <a:path w="92709" h="7491730">
                  <a:moveTo>
                    <a:pt x="92143" y="7491569"/>
                  </a:moveTo>
                  <a:lnTo>
                    <a:pt x="92143" y="7460854"/>
                  </a:lnTo>
                </a:path>
                <a:path w="92709" h="7491730">
                  <a:moveTo>
                    <a:pt x="92143" y="7430140"/>
                  </a:moveTo>
                  <a:lnTo>
                    <a:pt x="92143" y="7399425"/>
                  </a:lnTo>
                </a:path>
                <a:path w="92709" h="7491730">
                  <a:moveTo>
                    <a:pt x="92143" y="7365918"/>
                  </a:moveTo>
                  <a:lnTo>
                    <a:pt x="92143" y="7335204"/>
                  </a:lnTo>
                </a:path>
                <a:path w="92709" h="7491730">
                  <a:moveTo>
                    <a:pt x="92143" y="7304489"/>
                  </a:moveTo>
                  <a:lnTo>
                    <a:pt x="92143" y="7273774"/>
                  </a:lnTo>
                </a:path>
                <a:path w="92709" h="7491730">
                  <a:moveTo>
                    <a:pt x="92143" y="7243060"/>
                  </a:moveTo>
                  <a:lnTo>
                    <a:pt x="92143" y="7212345"/>
                  </a:lnTo>
                </a:path>
                <a:path w="92709" h="7491730">
                  <a:moveTo>
                    <a:pt x="92143" y="7181631"/>
                  </a:moveTo>
                  <a:lnTo>
                    <a:pt x="92143" y="7150916"/>
                  </a:lnTo>
                </a:path>
                <a:path w="92709" h="7491730">
                  <a:moveTo>
                    <a:pt x="92143" y="7120201"/>
                  </a:moveTo>
                  <a:lnTo>
                    <a:pt x="92143" y="7086695"/>
                  </a:lnTo>
                </a:path>
                <a:path w="92709" h="7491730">
                  <a:moveTo>
                    <a:pt x="92143" y="7055980"/>
                  </a:moveTo>
                  <a:lnTo>
                    <a:pt x="92143" y="7030850"/>
                  </a:lnTo>
                </a:path>
                <a:path w="92709" h="7491730">
                  <a:moveTo>
                    <a:pt x="92143" y="7030850"/>
                  </a:moveTo>
                  <a:lnTo>
                    <a:pt x="92143" y="7025265"/>
                  </a:lnTo>
                </a:path>
                <a:path w="92709" h="7491730">
                  <a:moveTo>
                    <a:pt x="92143" y="6994551"/>
                  </a:moveTo>
                  <a:lnTo>
                    <a:pt x="92143" y="6963836"/>
                  </a:lnTo>
                </a:path>
                <a:path w="92709" h="7491730">
                  <a:moveTo>
                    <a:pt x="92143" y="6933122"/>
                  </a:moveTo>
                  <a:lnTo>
                    <a:pt x="92143" y="6902407"/>
                  </a:lnTo>
                </a:path>
                <a:path w="92709" h="7491730">
                  <a:moveTo>
                    <a:pt x="92143" y="6871692"/>
                  </a:moveTo>
                  <a:lnTo>
                    <a:pt x="92143" y="6838186"/>
                  </a:lnTo>
                </a:path>
                <a:path w="92709" h="7491730">
                  <a:moveTo>
                    <a:pt x="92143" y="6807471"/>
                  </a:moveTo>
                  <a:lnTo>
                    <a:pt x="92143" y="6776756"/>
                  </a:lnTo>
                </a:path>
                <a:path w="92709" h="7491730">
                  <a:moveTo>
                    <a:pt x="92143" y="6746042"/>
                  </a:moveTo>
                  <a:lnTo>
                    <a:pt x="92143" y="6715327"/>
                  </a:lnTo>
                </a:path>
                <a:path w="92709" h="7491730">
                  <a:moveTo>
                    <a:pt x="92143" y="6684613"/>
                  </a:moveTo>
                  <a:lnTo>
                    <a:pt x="92143" y="6653898"/>
                  </a:lnTo>
                </a:path>
                <a:path w="92709" h="7491730">
                  <a:moveTo>
                    <a:pt x="92143" y="6623183"/>
                  </a:moveTo>
                  <a:lnTo>
                    <a:pt x="92143" y="6592469"/>
                  </a:lnTo>
                </a:path>
                <a:path w="92709" h="749173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749173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749173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749173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749173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749173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749173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749173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749173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749173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7491730">
                  <a:moveTo>
                    <a:pt x="92143" y="5939086"/>
                  </a:moveTo>
                  <a:lnTo>
                    <a:pt x="92143" y="5908371"/>
                  </a:lnTo>
                </a:path>
                <a:path w="92709" h="7491730">
                  <a:moveTo>
                    <a:pt x="92143" y="5877656"/>
                  </a:moveTo>
                  <a:lnTo>
                    <a:pt x="92143" y="5846942"/>
                  </a:lnTo>
                </a:path>
                <a:path w="92709" h="7491730">
                  <a:moveTo>
                    <a:pt x="92143" y="5816227"/>
                  </a:moveTo>
                  <a:lnTo>
                    <a:pt x="92143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17124783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17124783" y="2769897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h="5741034">
                  <a:moveTo>
                    <a:pt x="0" y="1119686"/>
                  </a:moveTo>
                  <a:lnTo>
                    <a:pt x="0" y="1116894"/>
                  </a:lnTo>
                </a:path>
                <a:path h="5741034">
                  <a:moveTo>
                    <a:pt x="0" y="1086179"/>
                  </a:moveTo>
                  <a:lnTo>
                    <a:pt x="0" y="1055465"/>
                  </a:lnTo>
                </a:path>
                <a:path h="5741034">
                  <a:moveTo>
                    <a:pt x="0" y="1024750"/>
                  </a:moveTo>
                  <a:lnTo>
                    <a:pt x="0" y="994036"/>
                  </a:lnTo>
                </a:path>
                <a:path h="5741034">
                  <a:moveTo>
                    <a:pt x="0" y="963321"/>
                  </a:moveTo>
                  <a:lnTo>
                    <a:pt x="0" y="932606"/>
                  </a:lnTo>
                </a:path>
                <a:path h="5741034">
                  <a:moveTo>
                    <a:pt x="0" y="901892"/>
                  </a:moveTo>
                  <a:lnTo>
                    <a:pt x="0" y="868385"/>
                  </a:lnTo>
                </a:path>
                <a:path h="5741034">
                  <a:moveTo>
                    <a:pt x="0" y="837670"/>
                  </a:moveTo>
                  <a:lnTo>
                    <a:pt x="0" y="806956"/>
                  </a:lnTo>
                </a:path>
                <a:path h="5741034">
                  <a:moveTo>
                    <a:pt x="0" y="776241"/>
                  </a:moveTo>
                  <a:lnTo>
                    <a:pt x="0" y="745527"/>
                  </a:lnTo>
                </a:path>
                <a:path h="5741034">
                  <a:moveTo>
                    <a:pt x="0" y="714812"/>
                  </a:moveTo>
                  <a:lnTo>
                    <a:pt x="0" y="684097"/>
                  </a:lnTo>
                </a:path>
                <a:path h="5741034">
                  <a:moveTo>
                    <a:pt x="0" y="653383"/>
                  </a:moveTo>
                  <a:lnTo>
                    <a:pt x="0" y="622668"/>
                  </a:lnTo>
                </a:path>
                <a:path h="5741034">
                  <a:moveTo>
                    <a:pt x="0" y="589161"/>
                  </a:moveTo>
                  <a:lnTo>
                    <a:pt x="0" y="558447"/>
                  </a:lnTo>
                </a:path>
                <a:path h="5741034">
                  <a:moveTo>
                    <a:pt x="0" y="527732"/>
                  </a:moveTo>
                  <a:lnTo>
                    <a:pt x="0" y="497018"/>
                  </a:lnTo>
                </a:path>
                <a:path h="5741034">
                  <a:moveTo>
                    <a:pt x="0" y="466303"/>
                  </a:moveTo>
                  <a:lnTo>
                    <a:pt x="0" y="435588"/>
                  </a:lnTo>
                </a:path>
                <a:path h="5741034">
                  <a:moveTo>
                    <a:pt x="0" y="404874"/>
                  </a:moveTo>
                  <a:lnTo>
                    <a:pt x="0" y="374159"/>
                  </a:lnTo>
                </a:path>
                <a:path h="5741034">
                  <a:moveTo>
                    <a:pt x="0" y="343445"/>
                  </a:moveTo>
                  <a:lnTo>
                    <a:pt x="0" y="309938"/>
                  </a:lnTo>
                </a:path>
                <a:path h="5741034">
                  <a:moveTo>
                    <a:pt x="0" y="279223"/>
                  </a:moveTo>
                  <a:lnTo>
                    <a:pt x="0" y="248509"/>
                  </a:lnTo>
                </a:path>
                <a:path h="5741034">
                  <a:moveTo>
                    <a:pt x="0" y="217794"/>
                  </a:moveTo>
                  <a:lnTo>
                    <a:pt x="0" y="187079"/>
                  </a:lnTo>
                </a:path>
                <a:path h="5741034">
                  <a:moveTo>
                    <a:pt x="0" y="156365"/>
                  </a:moveTo>
                  <a:lnTo>
                    <a:pt x="0" y="125650"/>
                  </a:lnTo>
                </a:path>
                <a:path h="5741034">
                  <a:moveTo>
                    <a:pt x="0" y="94936"/>
                  </a:moveTo>
                  <a:lnTo>
                    <a:pt x="0" y="61429"/>
                  </a:lnTo>
                </a:path>
                <a:path h="5741034">
                  <a:moveTo>
                    <a:pt x="0" y="30714"/>
                  </a:moveTo>
                  <a:lnTo>
                    <a:pt x="0" y="0"/>
                  </a:lnTo>
                </a:path>
                <a:path h="5741034">
                  <a:moveTo>
                    <a:pt x="0" y="5740837"/>
                  </a:moveTo>
                  <a:lnTo>
                    <a:pt x="0" y="5710122"/>
                  </a:lnTo>
                </a:path>
                <a:path h="5741034">
                  <a:moveTo>
                    <a:pt x="0" y="5679408"/>
                  </a:moveTo>
                  <a:lnTo>
                    <a:pt x="0" y="5648693"/>
                  </a:lnTo>
                </a:path>
                <a:path h="5741034">
                  <a:moveTo>
                    <a:pt x="0" y="5617978"/>
                  </a:moveTo>
                  <a:lnTo>
                    <a:pt x="0" y="5587264"/>
                  </a:lnTo>
                </a:path>
                <a:path h="5741034">
                  <a:moveTo>
                    <a:pt x="0" y="5556549"/>
                  </a:moveTo>
                  <a:lnTo>
                    <a:pt x="0" y="5525835"/>
                  </a:lnTo>
                </a:path>
                <a:path h="5741034">
                  <a:moveTo>
                    <a:pt x="0" y="5495120"/>
                  </a:moveTo>
                  <a:lnTo>
                    <a:pt x="0" y="5461613"/>
                  </a:lnTo>
                </a:path>
                <a:path h="5741034">
                  <a:moveTo>
                    <a:pt x="0" y="5430899"/>
                  </a:moveTo>
                  <a:lnTo>
                    <a:pt x="0" y="5400184"/>
                  </a:lnTo>
                </a:path>
                <a:path h="5741034">
                  <a:moveTo>
                    <a:pt x="0" y="5369469"/>
                  </a:moveTo>
                  <a:lnTo>
                    <a:pt x="0" y="5338755"/>
                  </a:lnTo>
                </a:path>
                <a:path h="5741034">
                  <a:moveTo>
                    <a:pt x="0" y="5308040"/>
                  </a:moveTo>
                  <a:lnTo>
                    <a:pt x="0" y="5277326"/>
                  </a:lnTo>
                </a:path>
                <a:path h="5741034">
                  <a:moveTo>
                    <a:pt x="0" y="5246611"/>
                  </a:moveTo>
                  <a:lnTo>
                    <a:pt x="0" y="5215896"/>
                  </a:lnTo>
                </a:path>
                <a:path h="5741034">
                  <a:moveTo>
                    <a:pt x="0" y="5182390"/>
                  </a:moveTo>
                  <a:lnTo>
                    <a:pt x="0" y="5151675"/>
                  </a:lnTo>
                </a:path>
                <a:path h="5741034">
                  <a:moveTo>
                    <a:pt x="0" y="5120960"/>
                  </a:moveTo>
                  <a:lnTo>
                    <a:pt x="0" y="5090246"/>
                  </a:lnTo>
                </a:path>
                <a:path h="5741034">
                  <a:moveTo>
                    <a:pt x="0" y="5059531"/>
                  </a:moveTo>
                  <a:lnTo>
                    <a:pt x="0" y="5028817"/>
                  </a:lnTo>
                </a:path>
                <a:path h="5741034">
                  <a:moveTo>
                    <a:pt x="0" y="4998102"/>
                  </a:moveTo>
                  <a:lnTo>
                    <a:pt x="0" y="4967387"/>
                  </a:lnTo>
                </a:path>
                <a:path h="5741034">
                  <a:moveTo>
                    <a:pt x="0" y="4933881"/>
                  </a:moveTo>
                  <a:lnTo>
                    <a:pt x="0" y="4903166"/>
                  </a:lnTo>
                </a:path>
                <a:path h="5741034">
                  <a:moveTo>
                    <a:pt x="0" y="4872451"/>
                  </a:moveTo>
                  <a:lnTo>
                    <a:pt x="0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17124783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17124783" y="2758729"/>
              <a:ext cx="95250" cy="7519670"/>
            </a:xfrm>
            <a:custGeom>
              <a:avLst/>
              <a:gdLst/>
              <a:ahLst/>
              <a:cxnLst/>
              <a:rect l="l" t="t" r="r" b="b"/>
              <a:pathLst>
                <a:path w="95250" h="7519670">
                  <a:moveTo>
                    <a:pt x="0" y="2526973"/>
                  </a:moveTo>
                  <a:lnTo>
                    <a:pt x="0" y="2493466"/>
                  </a:lnTo>
                </a:path>
                <a:path w="95250" h="7519670">
                  <a:moveTo>
                    <a:pt x="0" y="2462752"/>
                  </a:moveTo>
                  <a:lnTo>
                    <a:pt x="0" y="2432037"/>
                  </a:lnTo>
                </a:path>
                <a:path w="95250" h="7519670">
                  <a:moveTo>
                    <a:pt x="0" y="2401322"/>
                  </a:moveTo>
                  <a:lnTo>
                    <a:pt x="0" y="2370608"/>
                  </a:lnTo>
                </a:path>
                <a:path w="95250" h="7519670">
                  <a:moveTo>
                    <a:pt x="0" y="2339893"/>
                  </a:moveTo>
                  <a:lnTo>
                    <a:pt x="0" y="2309179"/>
                  </a:lnTo>
                </a:path>
                <a:path w="95250" h="7519670">
                  <a:moveTo>
                    <a:pt x="0" y="2278464"/>
                  </a:moveTo>
                  <a:lnTo>
                    <a:pt x="0" y="2247750"/>
                  </a:lnTo>
                </a:path>
                <a:path w="95250" h="7519670">
                  <a:moveTo>
                    <a:pt x="0" y="2214243"/>
                  </a:moveTo>
                  <a:lnTo>
                    <a:pt x="0" y="2183528"/>
                  </a:lnTo>
                </a:path>
                <a:path w="95250" h="7519670">
                  <a:moveTo>
                    <a:pt x="0" y="2152813"/>
                  </a:moveTo>
                  <a:lnTo>
                    <a:pt x="0" y="2122099"/>
                  </a:lnTo>
                </a:path>
                <a:path w="95250" h="7519670">
                  <a:moveTo>
                    <a:pt x="0" y="2091384"/>
                  </a:moveTo>
                  <a:lnTo>
                    <a:pt x="0" y="2060670"/>
                  </a:lnTo>
                </a:path>
                <a:path w="95250" h="7519670">
                  <a:moveTo>
                    <a:pt x="0" y="2029955"/>
                  </a:moveTo>
                  <a:lnTo>
                    <a:pt x="0" y="1999241"/>
                  </a:lnTo>
                </a:path>
                <a:path w="95250" h="7519670">
                  <a:moveTo>
                    <a:pt x="0" y="1965734"/>
                  </a:moveTo>
                  <a:lnTo>
                    <a:pt x="0" y="1935019"/>
                  </a:lnTo>
                </a:path>
                <a:path w="95250" h="7519670">
                  <a:moveTo>
                    <a:pt x="0" y="1904304"/>
                  </a:moveTo>
                  <a:lnTo>
                    <a:pt x="0" y="1873590"/>
                  </a:lnTo>
                </a:path>
                <a:path w="95250" h="7519670">
                  <a:moveTo>
                    <a:pt x="0" y="1842875"/>
                  </a:moveTo>
                  <a:lnTo>
                    <a:pt x="0" y="1812161"/>
                  </a:lnTo>
                </a:path>
                <a:path w="95250" h="7519670">
                  <a:moveTo>
                    <a:pt x="0" y="1781446"/>
                  </a:moveTo>
                  <a:lnTo>
                    <a:pt x="0" y="1750731"/>
                  </a:lnTo>
                </a:path>
                <a:path w="95250" h="7519670">
                  <a:moveTo>
                    <a:pt x="0" y="1720017"/>
                  </a:moveTo>
                  <a:lnTo>
                    <a:pt x="0" y="1686510"/>
                  </a:lnTo>
                </a:path>
                <a:path w="95250" h="7519670">
                  <a:moveTo>
                    <a:pt x="0" y="1655795"/>
                  </a:moveTo>
                  <a:lnTo>
                    <a:pt x="0" y="1625081"/>
                  </a:lnTo>
                </a:path>
                <a:path w="95250" h="7519670">
                  <a:moveTo>
                    <a:pt x="0" y="1594366"/>
                  </a:moveTo>
                  <a:lnTo>
                    <a:pt x="0" y="1563652"/>
                  </a:lnTo>
                </a:path>
                <a:path w="95250" h="7519670">
                  <a:moveTo>
                    <a:pt x="0" y="1532937"/>
                  </a:moveTo>
                  <a:lnTo>
                    <a:pt x="0" y="1502222"/>
                  </a:lnTo>
                </a:path>
                <a:path w="95250" h="7519670">
                  <a:moveTo>
                    <a:pt x="0" y="1471508"/>
                  </a:moveTo>
                  <a:lnTo>
                    <a:pt x="0" y="1440793"/>
                  </a:lnTo>
                </a:path>
                <a:path w="95250" h="7519670">
                  <a:moveTo>
                    <a:pt x="0" y="1407286"/>
                  </a:moveTo>
                  <a:lnTo>
                    <a:pt x="0" y="1376572"/>
                  </a:lnTo>
                </a:path>
                <a:path w="95250" h="7519670">
                  <a:moveTo>
                    <a:pt x="0" y="1345857"/>
                  </a:moveTo>
                  <a:lnTo>
                    <a:pt x="0" y="1315143"/>
                  </a:lnTo>
                </a:path>
                <a:path w="95250" h="7519670">
                  <a:moveTo>
                    <a:pt x="0" y="1284428"/>
                  </a:moveTo>
                  <a:lnTo>
                    <a:pt x="0" y="1253713"/>
                  </a:lnTo>
                </a:path>
                <a:path w="95250" h="7519670">
                  <a:moveTo>
                    <a:pt x="0" y="1222999"/>
                  </a:moveTo>
                  <a:lnTo>
                    <a:pt x="0" y="1192284"/>
                  </a:lnTo>
                </a:path>
                <a:path w="95250" h="7519670">
                  <a:moveTo>
                    <a:pt x="0" y="1161570"/>
                  </a:moveTo>
                  <a:lnTo>
                    <a:pt x="0" y="1130855"/>
                  </a:lnTo>
                </a:path>
                <a:path w="95250" h="7519670">
                  <a:moveTo>
                    <a:pt x="0" y="4822191"/>
                  </a:moveTo>
                  <a:lnTo>
                    <a:pt x="0" y="4791477"/>
                  </a:lnTo>
                </a:path>
                <a:path w="95250" h="7519670">
                  <a:moveTo>
                    <a:pt x="0" y="4760762"/>
                  </a:moveTo>
                  <a:lnTo>
                    <a:pt x="0" y="4730047"/>
                  </a:lnTo>
                </a:path>
                <a:path w="95250" h="7519670">
                  <a:moveTo>
                    <a:pt x="0" y="4699333"/>
                  </a:moveTo>
                  <a:lnTo>
                    <a:pt x="0" y="4665826"/>
                  </a:lnTo>
                </a:path>
                <a:path w="95250" h="7519670">
                  <a:moveTo>
                    <a:pt x="0" y="4635111"/>
                  </a:moveTo>
                  <a:lnTo>
                    <a:pt x="0" y="4604397"/>
                  </a:lnTo>
                </a:path>
                <a:path w="95250" h="7519670">
                  <a:moveTo>
                    <a:pt x="0" y="4573682"/>
                  </a:moveTo>
                  <a:lnTo>
                    <a:pt x="0" y="4542968"/>
                  </a:lnTo>
                </a:path>
                <a:path w="95250" h="7519670">
                  <a:moveTo>
                    <a:pt x="0" y="4512253"/>
                  </a:moveTo>
                  <a:lnTo>
                    <a:pt x="0" y="4481538"/>
                  </a:lnTo>
                </a:path>
                <a:path w="95250" h="7519670">
                  <a:moveTo>
                    <a:pt x="0" y="4450824"/>
                  </a:moveTo>
                  <a:lnTo>
                    <a:pt x="0" y="4420109"/>
                  </a:lnTo>
                </a:path>
                <a:path w="95250" h="7519670">
                  <a:moveTo>
                    <a:pt x="0" y="4386602"/>
                  </a:moveTo>
                  <a:lnTo>
                    <a:pt x="0" y="4355888"/>
                  </a:lnTo>
                </a:path>
                <a:path w="95250" h="7519670">
                  <a:moveTo>
                    <a:pt x="0" y="4325173"/>
                  </a:moveTo>
                  <a:lnTo>
                    <a:pt x="0" y="4294459"/>
                  </a:lnTo>
                </a:path>
                <a:path w="95250" h="7519670">
                  <a:moveTo>
                    <a:pt x="0" y="4263744"/>
                  </a:moveTo>
                  <a:lnTo>
                    <a:pt x="0" y="4233029"/>
                  </a:lnTo>
                </a:path>
                <a:path w="95250" h="7519670">
                  <a:moveTo>
                    <a:pt x="0" y="4202315"/>
                  </a:moveTo>
                  <a:lnTo>
                    <a:pt x="0" y="4171600"/>
                  </a:lnTo>
                </a:path>
                <a:path w="95250" h="7519670">
                  <a:moveTo>
                    <a:pt x="0" y="4140886"/>
                  </a:moveTo>
                  <a:lnTo>
                    <a:pt x="0" y="4107379"/>
                  </a:lnTo>
                </a:path>
                <a:path w="95250" h="7519670">
                  <a:moveTo>
                    <a:pt x="0" y="4076664"/>
                  </a:moveTo>
                  <a:lnTo>
                    <a:pt x="0" y="4045950"/>
                  </a:lnTo>
                </a:path>
                <a:path w="95250" h="7519670">
                  <a:moveTo>
                    <a:pt x="0" y="4015235"/>
                  </a:moveTo>
                  <a:lnTo>
                    <a:pt x="0" y="3984520"/>
                  </a:lnTo>
                </a:path>
                <a:path w="95250" h="7519670">
                  <a:moveTo>
                    <a:pt x="0" y="3953806"/>
                  </a:moveTo>
                  <a:lnTo>
                    <a:pt x="0" y="3923091"/>
                  </a:lnTo>
                </a:path>
                <a:path w="95250" h="7519670">
                  <a:moveTo>
                    <a:pt x="0" y="3892377"/>
                  </a:moveTo>
                  <a:lnTo>
                    <a:pt x="0" y="3858870"/>
                  </a:lnTo>
                </a:path>
                <a:path w="95250" h="7519670">
                  <a:moveTo>
                    <a:pt x="0" y="3828155"/>
                  </a:moveTo>
                  <a:lnTo>
                    <a:pt x="0" y="3797441"/>
                  </a:lnTo>
                </a:path>
                <a:path w="95250" h="7519670">
                  <a:moveTo>
                    <a:pt x="0" y="3766726"/>
                  </a:moveTo>
                  <a:lnTo>
                    <a:pt x="0" y="3736011"/>
                  </a:lnTo>
                </a:path>
                <a:path w="95250" h="7519670">
                  <a:moveTo>
                    <a:pt x="0" y="3705297"/>
                  </a:moveTo>
                  <a:lnTo>
                    <a:pt x="0" y="3674582"/>
                  </a:lnTo>
                </a:path>
                <a:path w="95250" h="7519670">
                  <a:moveTo>
                    <a:pt x="0" y="3643868"/>
                  </a:moveTo>
                  <a:lnTo>
                    <a:pt x="0" y="3613153"/>
                  </a:lnTo>
                </a:path>
                <a:path w="95250" h="7519670">
                  <a:moveTo>
                    <a:pt x="0" y="3579646"/>
                  </a:moveTo>
                  <a:lnTo>
                    <a:pt x="0" y="3548931"/>
                  </a:lnTo>
                </a:path>
                <a:path w="95250" h="7519670">
                  <a:moveTo>
                    <a:pt x="0" y="3518217"/>
                  </a:moveTo>
                  <a:lnTo>
                    <a:pt x="0" y="3487502"/>
                  </a:lnTo>
                </a:path>
                <a:path w="95250" h="7519670">
                  <a:moveTo>
                    <a:pt x="0" y="3456788"/>
                  </a:moveTo>
                  <a:lnTo>
                    <a:pt x="0" y="3426073"/>
                  </a:lnTo>
                </a:path>
                <a:path w="95250" h="7519670">
                  <a:moveTo>
                    <a:pt x="0" y="3395359"/>
                  </a:moveTo>
                  <a:lnTo>
                    <a:pt x="0" y="3364644"/>
                  </a:lnTo>
                </a:path>
                <a:path w="95250" h="7519670">
                  <a:moveTo>
                    <a:pt x="0" y="3333929"/>
                  </a:moveTo>
                  <a:lnTo>
                    <a:pt x="0" y="3300422"/>
                  </a:lnTo>
                </a:path>
                <a:path w="95250" h="7519670">
                  <a:moveTo>
                    <a:pt x="0" y="3269708"/>
                  </a:moveTo>
                  <a:lnTo>
                    <a:pt x="0" y="3238993"/>
                  </a:lnTo>
                </a:path>
                <a:path w="95250" h="7519670">
                  <a:moveTo>
                    <a:pt x="0" y="3208279"/>
                  </a:moveTo>
                  <a:lnTo>
                    <a:pt x="0" y="3177564"/>
                  </a:lnTo>
                </a:path>
                <a:path w="95250" h="7519670">
                  <a:moveTo>
                    <a:pt x="0" y="3146850"/>
                  </a:moveTo>
                  <a:lnTo>
                    <a:pt x="0" y="3116135"/>
                  </a:lnTo>
                </a:path>
                <a:path w="95250" h="7519670">
                  <a:moveTo>
                    <a:pt x="0" y="3085420"/>
                  </a:moveTo>
                  <a:lnTo>
                    <a:pt x="0" y="3051913"/>
                  </a:lnTo>
                </a:path>
                <a:path w="95250" h="7519670">
                  <a:moveTo>
                    <a:pt x="0" y="3021199"/>
                  </a:moveTo>
                  <a:lnTo>
                    <a:pt x="0" y="2990484"/>
                  </a:lnTo>
                </a:path>
                <a:path w="95250" h="7519670">
                  <a:moveTo>
                    <a:pt x="0" y="2959770"/>
                  </a:moveTo>
                  <a:lnTo>
                    <a:pt x="0" y="2929055"/>
                  </a:lnTo>
                </a:path>
                <a:path w="95250" h="7519670">
                  <a:moveTo>
                    <a:pt x="0" y="2898341"/>
                  </a:moveTo>
                  <a:lnTo>
                    <a:pt x="0" y="2867626"/>
                  </a:lnTo>
                </a:path>
                <a:path w="95250" h="7519670">
                  <a:moveTo>
                    <a:pt x="0" y="2836911"/>
                  </a:moveTo>
                  <a:lnTo>
                    <a:pt x="0" y="2806197"/>
                  </a:lnTo>
                </a:path>
                <a:path w="95250" h="7519670">
                  <a:moveTo>
                    <a:pt x="0" y="2772690"/>
                  </a:moveTo>
                  <a:lnTo>
                    <a:pt x="0" y="2741975"/>
                  </a:lnTo>
                </a:path>
                <a:path w="95250" h="7519670">
                  <a:moveTo>
                    <a:pt x="0" y="2711261"/>
                  </a:moveTo>
                  <a:lnTo>
                    <a:pt x="0" y="2680546"/>
                  </a:lnTo>
                </a:path>
                <a:path w="95250" h="7519670">
                  <a:moveTo>
                    <a:pt x="0" y="2649831"/>
                  </a:moveTo>
                  <a:lnTo>
                    <a:pt x="0" y="2619117"/>
                  </a:lnTo>
                </a:path>
                <a:path w="95250" h="7519670">
                  <a:moveTo>
                    <a:pt x="0" y="2588402"/>
                  </a:moveTo>
                  <a:lnTo>
                    <a:pt x="0" y="2557688"/>
                  </a:lnTo>
                </a:path>
                <a:path w="95250" h="7519670">
                  <a:moveTo>
                    <a:pt x="47468" y="7519491"/>
                  </a:moveTo>
                  <a:lnTo>
                    <a:pt x="47468" y="7491569"/>
                  </a:lnTo>
                </a:path>
                <a:path w="95250" h="7519670">
                  <a:moveTo>
                    <a:pt x="47468" y="7460854"/>
                  </a:moveTo>
                  <a:lnTo>
                    <a:pt x="47468" y="7430140"/>
                  </a:lnTo>
                </a:path>
                <a:path w="95250" h="7519670">
                  <a:moveTo>
                    <a:pt x="47468" y="7399425"/>
                  </a:moveTo>
                  <a:lnTo>
                    <a:pt x="47468" y="7365918"/>
                  </a:lnTo>
                </a:path>
                <a:path w="95250" h="7519670">
                  <a:moveTo>
                    <a:pt x="47468" y="7335204"/>
                  </a:moveTo>
                  <a:lnTo>
                    <a:pt x="47468" y="7304489"/>
                  </a:lnTo>
                </a:path>
                <a:path w="95250" h="7519670">
                  <a:moveTo>
                    <a:pt x="47468" y="7273774"/>
                  </a:moveTo>
                  <a:lnTo>
                    <a:pt x="47468" y="7243060"/>
                  </a:lnTo>
                </a:path>
                <a:path w="95250" h="7519670">
                  <a:moveTo>
                    <a:pt x="47468" y="7212345"/>
                  </a:moveTo>
                  <a:lnTo>
                    <a:pt x="47468" y="7181631"/>
                  </a:lnTo>
                </a:path>
                <a:path w="95250" h="7519670">
                  <a:moveTo>
                    <a:pt x="47468" y="7150916"/>
                  </a:moveTo>
                  <a:lnTo>
                    <a:pt x="47468" y="7120201"/>
                  </a:lnTo>
                </a:path>
                <a:path w="95250" h="7519670">
                  <a:moveTo>
                    <a:pt x="47468" y="7086695"/>
                  </a:moveTo>
                  <a:lnTo>
                    <a:pt x="47468" y="7055980"/>
                  </a:lnTo>
                </a:path>
                <a:path w="95250" h="7519670">
                  <a:moveTo>
                    <a:pt x="47468" y="7025265"/>
                  </a:moveTo>
                  <a:lnTo>
                    <a:pt x="47468" y="6994551"/>
                  </a:lnTo>
                </a:path>
                <a:path w="95250" h="7519670">
                  <a:moveTo>
                    <a:pt x="47468" y="6963836"/>
                  </a:moveTo>
                  <a:lnTo>
                    <a:pt x="47468" y="6933122"/>
                  </a:lnTo>
                </a:path>
                <a:path w="95250" h="7519670">
                  <a:moveTo>
                    <a:pt x="47468" y="6902407"/>
                  </a:moveTo>
                  <a:lnTo>
                    <a:pt x="47468" y="6871692"/>
                  </a:lnTo>
                </a:path>
                <a:path w="95250" h="7519670">
                  <a:moveTo>
                    <a:pt x="47468" y="6838186"/>
                  </a:moveTo>
                  <a:lnTo>
                    <a:pt x="47468" y="6807471"/>
                  </a:lnTo>
                </a:path>
                <a:path w="95250" h="7519670">
                  <a:moveTo>
                    <a:pt x="47468" y="6776756"/>
                  </a:moveTo>
                  <a:lnTo>
                    <a:pt x="47468" y="6746042"/>
                  </a:lnTo>
                </a:path>
                <a:path w="95250" h="7519670">
                  <a:moveTo>
                    <a:pt x="47468" y="6715327"/>
                  </a:moveTo>
                  <a:lnTo>
                    <a:pt x="47468" y="6684613"/>
                  </a:lnTo>
                </a:path>
                <a:path w="95250" h="7519670">
                  <a:moveTo>
                    <a:pt x="47468" y="6653898"/>
                  </a:moveTo>
                  <a:lnTo>
                    <a:pt x="47468" y="6623183"/>
                  </a:lnTo>
                </a:path>
                <a:path w="95250" h="7519670">
                  <a:moveTo>
                    <a:pt x="47468" y="6592469"/>
                  </a:moveTo>
                  <a:lnTo>
                    <a:pt x="47468" y="6558962"/>
                  </a:lnTo>
                </a:path>
                <a:path w="95250" h="7519670">
                  <a:moveTo>
                    <a:pt x="47468" y="6528247"/>
                  </a:moveTo>
                  <a:lnTo>
                    <a:pt x="47468" y="6497533"/>
                  </a:lnTo>
                </a:path>
                <a:path w="95250" h="7519670">
                  <a:moveTo>
                    <a:pt x="47468" y="6466818"/>
                  </a:moveTo>
                  <a:lnTo>
                    <a:pt x="47468" y="6436104"/>
                  </a:lnTo>
                </a:path>
                <a:path w="95250" h="7519670">
                  <a:moveTo>
                    <a:pt x="47468" y="6405389"/>
                  </a:moveTo>
                  <a:lnTo>
                    <a:pt x="47468" y="6374674"/>
                  </a:lnTo>
                </a:path>
                <a:path w="95250" h="7519670">
                  <a:moveTo>
                    <a:pt x="47468" y="6343960"/>
                  </a:moveTo>
                  <a:lnTo>
                    <a:pt x="47468" y="6313245"/>
                  </a:lnTo>
                </a:path>
                <a:path w="95250" h="7519670">
                  <a:moveTo>
                    <a:pt x="47468" y="6279738"/>
                  </a:moveTo>
                  <a:lnTo>
                    <a:pt x="47468" y="6249024"/>
                  </a:lnTo>
                </a:path>
                <a:path w="95250" h="7519670">
                  <a:moveTo>
                    <a:pt x="47468" y="6218309"/>
                  </a:moveTo>
                  <a:lnTo>
                    <a:pt x="47468" y="6187595"/>
                  </a:lnTo>
                </a:path>
                <a:path w="95250" h="7519670">
                  <a:moveTo>
                    <a:pt x="47468" y="6156880"/>
                  </a:moveTo>
                  <a:lnTo>
                    <a:pt x="47468" y="6126165"/>
                  </a:lnTo>
                </a:path>
                <a:path w="95250" h="7519670">
                  <a:moveTo>
                    <a:pt x="47468" y="6095451"/>
                  </a:moveTo>
                  <a:lnTo>
                    <a:pt x="47468" y="6064736"/>
                  </a:lnTo>
                </a:path>
                <a:path w="95250" h="7519670">
                  <a:moveTo>
                    <a:pt x="47468" y="6031229"/>
                  </a:moveTo>
                  <a:lnTo>
                    <a:pt x="47468" y="6000515"/>
                  </a:lnTo>
                </a:path>
                <a:path w="95250" h="7519670">
                  <a:moveTo>
                    <a:pt x="47468" y="5969800"/>
                  </a:moveTo>
                  <a:lnTo>
                    <a:pt x="47468" y="5939086"/>
                  </a:lnTo>
                </a:path>
                <a:path w="95250" h="7519670">
                  <a:moveTo>
                    <a:pt x="47468" y="5908371"/>
                  </a:moveTo>
                  <a:lnTo>
                    <a:pt x="47468" y="5877656"/>
                  </a:lnTo>
                </a:path>
                <a:path w="95250" h="7519670">
                  <a:moveTo>
                    <a:pt x="47468" y="5846942"/>
                  </a:moveTo>
                  <a:lnTo>
                    <a:pt x="47468" y="5816227"/>
                  </a:lnTo>
                </a:path>
                <a:path w="95250" h="7519670">
                  <a:moveTo>
                    <a:pt x="47468" y="5785513"/>
                  </a:moveTo>
                  <a:lnTo>
                    <a:pt x="47468" y="5752006"/>
                  </a:lnTo>
                </a:path>
                <a:path w="95250" h="7519670">
                  <a:moveTo>
                    <a:pt x="47468" y="1128063"/>
                  </a:moveTo>
                  <a:lnTo>
                    <a:pt x="47468" y="1097348"/>
                  </a:lnTo>
                </a:path>
                <a:path w="95250" h="7519670">
                  <a:moveTo>
                    <a:pt x="47468" y="1066634"/>
                  </a:moveTo>
                  <a:lnTo>
                    <a:pt x="47468" y="1035919"/>
                  </a:lnTo>
                </a:path>
                <a:path w="95250" h="7519670">
                  <a:moveTo>
                    <a:pt x="47468" y="1005204"/>
                  </a:moveTo>
                  <a:lnTo>
                    <a:pt x="47468" y="974490"/>
                  </a:lnTo>
                </a:path>
                <a:path w="95250" h="7519670">
                  <a:moveTo>
                    <a:pt x="47468" y="943775"/>
                  </a:moveTo>
                  <a:lnTo>
                    <a:pt x="47468" y="913061"/>
                  </a:lnTo>
                </a:path>
                <a:path w="95250" h="7519670">
                  <a:moveTo>
                    <a:pt x="47468" y="879554"/>
                  </a:moveTo>
                  <a:lnTo>
                    <a:pt x="47468" y="848839"/>
                  </a:lnTo>
                </a:path>
                <a:path w="95250" h="7519670">
                  <a:moveTo>
                    <a:pt x="47468" y="818125"/>
                  </a:moveTo>
                  <a:lnTo>
                    <a:pt x="47468" y="787410"/>
                  </a:lnTo>
                </a:path>
                <a:path w="95250" h="7519670">
                  <a:moveTo>
                    <a:pt x="47468" y="756695"/>
                  </a:moveTo>
                  <a:lnTo>
                    <a:pt x="47468" y="725981"/>
                  </a:lnTo>
                </a:path>
                <a:path w="95250" h="7519670">
                  <a:moveTo>
                    <a:pt x="47468" y="695266"/>
                  </a:moveTo>
                  <a:lnTo>
                    <a:pt x="47468" y="664552"/>
                  </a:lnTo>
                </a:path>
                <a:path w="95250" h="7519670">
                  <a:moveTo>
                    <a:pt x="47468" y="633837"/>
                  </a:moveTo>
                  <a:lnTo>
                    <a:pt x="47468" y="600330"/>
                  </a:lnTo>
                </a:path>
                <a:path w="95250" h="7519670">
                  <a:moveTo>
                    <a:pt x="47468" y="569616"/>
                  </a:moveTo>
                  <a:lnTo>
                    <a:pt x="47468" y="538901"/>
                  </a:lnTo>
                </a:path>
                <a:path w="95250" h="7519670">
                  <a:moveTo>
                    <a:pt x="47468" y="508186"/>
                  </a:moveTo>
                  <a:lnTo>
                    <a:pt x="47468" y="477472"/>
                  </a:lnTo>
                </a:path>
                <a:path w="95250" h="7519670">
                  <a:moveTo>
                    <a:pt x="47468" y="446757"/>
                  </a:moveTo>
                  <a:lnTo>
                    <a:pt x="47468" y="416043"/>
                  </a:lnTo>
                </a:path>
                <a:path w="95250" h="7519670">
                  <a:moveTo>
                    <a:pt x="47468" y="385328"/>
                  </a:moveTo>
                  <a:lnTo>
                    <a:pt x="47468" y="354613"/>
                  </a:lnTo>
                </a:path>
                <a:path w="95250" h="7519670">
                  <a:moveTo>
                    <a:pt x="47468" y="321107"/>
                  </a:moveTo>
                  <a:lnTo>
                    <a:pt x="47468" y="290392"/>
                  </a:lnTo>
                </a:path>
                <a:path w="95250" h="7519670">
                  <a:moveTo>
                    <a:pt x="47468" y="259677"/>
                  </a:moveTo>
                  <a:lnTo>
                    <a:pt x="47468" y="228963"/>
                  </a:lnTo>
                </a:path>
                <a:path w="95250" h="7519670">
                  <a:moveTo>
                    <a:pt x="47468" y="198248"/>
                  </a:moveTo>
                  <a:lnTo>
                    <a:pt x="47468" y="167534"/>
                  </a:lnTo>
                </a:path>
                <a:path w="95250" h="7519670">
                  <a:moveTo>
                    <a:pt x="47468" y="136819"/>
                  </a:moveTo>
                  <a:lnTo>
                    <a:pt x="47468" y="106104"/>
                  </a:lnTo>
                </a:path>
                <a:path w="95250" h="7519670">
                  <a:moveTo>
                    <a:pt x="47468" y="72598"/>
                  </a:moveTo>
                  <a:lnTo>
                    <a:pt x="47468" y="41883"/>
                  </a:lnTo>
                </a:path>
                <a:path w="95250" h="7519670">
                  <a:moveTo>
                    <a:pt x="47468" y="11168"/>
                  </a:moveTo>
                  <a:lnTo>
                    <a:pt x="47468" y="0"/>
                  </a:lnTo>
                </a:path>
                <a:path w="95250" h="7519670">
                  <a:moveTo>
                    <a:pt x="47468" y="5721291"/>
                  </a:moveTo>
                  <a:lnTo>
                    <a:pt x="47468" y="5690577"/>
                  </a:lnTo>
                </a:path>
                <a:path w="95250" h="7519670">
                  <a:moveTo>
                    <a:pt x="47468" y="5659862"/>
                  </a:moveTo>
                  <a:lnTo>
                    <a:pt x="47468" y="5629147"/>
                  </a:lnTo>
                </a:path>
                <a:path w="95250" h="7519670">
                  <a:moveTo>
                    <a:pt x="47468" y="5598433"/>
                  </a:moveTo>
                  <a:lnTo>
                    <a:pt x="47468" y="5567718"/>
                  </a:lnTo>
                </a:path>
                <a:path w="95250" h="7519670">
                  <a:moveTo>
                    <a:pt x="47468" y="5537004"/>
                  </a:moveTo>
                  <a:lnTo>
                    <a:pt x="47468" y="5506289"/>
                  </a:lnTo>
                </a:path>
                <a:path w="95250" h="7519670">
                  <a:moveTo>
                    <a:pt x="47468" y="5472782"/>
                  </a:moveTo>
                  <a:lnTo>
                    <a:pt x="47468" y="5442068"/>
                  </a:lnTo>
                </a:path>
                <a:path w="95250" h="7519670">
                  <a:moveTo>
                    <a:pt x="47468" y="5411353"/>
                  </a:moveTo>
                  <a:lnTo>
                    <a:pt x="47468" y="5380638"/>
                  </a:lnTo>
                </a:path>
                <a:path w="95250" h="7519670">
                  <a:moveTo>
                    <a:pt x="47468" y="5349924"/>
                  </a:moveTo>
                  <a:lnTo>
                    <a:pt x="47468" y="5319209"/>
                  </a:lnTo>
                </a:path>
                <a:path w="95250" h="7519670">
                  <a:moveTo>
                    <a:pt x="47468" y="5288495"/>
                  </a:moveTo>
                  <a:lnTo>
                    <a:pt x="47468" y="5257780"/>
                  </a:lnTo>
                </a:path>
                <a:path w="95250" h="7519670">
                  <a:moveTo>
                    <a:pt x="47468" y="5227065"/>
                  </a:moveTo>
                  <a:lnTo>
                    <a:pt x="47468" y="5193559"/>
                  </a:lnTo>
                </a:path>
                <a:path w="95250" h="7519670">
                  <a:moveTo>
                    <a:pt x="47468" y="5162844"/>
                  </a:moveTo>
                  <a:lnTo>
                    <a:pt x="47468" y="5132129"/>
                  </a:lnTo>
                </a:path>
                <a:path w="95250" h="7519670">
                  <a:moveTo>
                    <a:pt x="47468" y="5101415"/>
                  </a:moveTo>
                  <a:lnTo>
                    <a:pt x="47468" y="5070700"/>
                  </a:lnTo>
                </a:path>
                <a:path w="95250" h="7519670">
                  <a:moveTo>
                    <a:pt x="47468" y="5039986"/>
                  </a:moveTo>
                  <a:lnTo>
                    <a:pt x="47468" y="5009271"/>
                  </a:lnTo>
                </a:path>
                <a:path w="95250" h="7519670">
                  <a:moveTo>
                    <a:pt x="47468" y="4978556"/>
                  </a:moveTo>
                  <a:lnTo>
                    <a:pt x="47468" y="4945050"/>
                  </a:lnTo>
                </a:path>
                <a:path w="95250" h="7519670">
                  <a:moveTo>
                    <a:pt x="47468" y="4914335"/>
                  </a:moveTo>
                  <a:lnTo>
                    <a:pt x="47468" y="4883620"/>
                  </a:lnTo>
                </a:path>
                <a:path w="95250" h="7519670">
                  <a:moveTo>
                    <a:pt x="47468" y="4852906"/>
                  </a:moveTo>
                  <a:lnTo>
                    <a:pt x="47468" y="4822191"/>
                  </a:lnTo>
                </a:path>
                <a:path w="95250" h="7519670">
                  <a:moveTo>
                    <a:pt x="47468" y="2529765"/>
                  </a:moveTo>
                  <a:lnTo>
                    <a:pt x="47468" y="2526973"/>
                  </a:lnTo>
                </a:path>
                <a:path w="95250" h="7519670">
                  <a:moveTo>
                    <a:pt x="47468" y="2493466"/>
                  </a:moveTo>
                  <a:lnTo>
                    <a:pt x="47468" y="2462752"/>
                  </a:lnTo>
                </a:path>
                <a:path w="95250" h="7519670">
                  <a:moveTo>
                    <a:pt x="47468" y="2432037"/>
                  </a:moveTo>
                  <a:lnTo>
                    <a:pt x="47468" y="2401322"/>
                  </a:lnTo>
                </a:path>
                <a:path w="95250" h="7519670">
                  <a:moveTo>
                    <a:pt x="47468" y="2370608"/>
                  </a:moveTo>
                  <a:lnTo>
                    <a:pt x="47468" y="2339893"/>
                  </a:lnTo>
                </a:path>
                <a:path w="95250" h="7519670">
                  <a:moveTo>
                    <a:pt x="47468" y="2309179"/>
                  </a:moveTo>
                  <a:lnTo>
                    <a:pt x="47468" y="2278464"/>
                  </a:lnTo>
                </a:path>
                <a:path w="95250" h="7519670">
                  <a:moveTo>
                    <a:pt x="47468" y="2247750"/>
                  </a:moveTo>
                  <a:lnTo>
                    <a:pt x="47468" y="2214243"/>
                  </a:lnTo>
                </a:path>
                <a:path w="95250" h="7519670">
                  <a:moveTo>
                    <a:pt x="47468" y="2183528"/>
                  </a:moveTo>
                  <a:lnTo>
                    <a:pt x="47468" y="2152813"/>
                  </a:lnTo>
                </a:path>
                <a:path w="95250" h="7519670">
                  <a:moveTo>
                    <a:pt x="47468" y="2122099"/>
                  </a:moveTo>
                  <a:lnTo>
                    <a:pt x="47468" y="2091384"/>
                  </a:lnTo>
                </a:path>
                <a:path w="95250" h="7519670">
                  <a:moveTo>
                    <a:pt x="47468" y="2060670"/>
                  </a:moveTo>
                  <a:lnTo>
                    <a:pt x="47468" y="2029955"/>
                  </a:lnTo>
                </a:path>
                <a:path w="95250" h="7519670">
                  <a:moveTo>
                    <a:pt x="47468" y="1999241"/>
                  </a:moveTo>
                  <a:lnTo>
                    <a:pt x="47468" y="1965734"/>
                  </a:lnTo>
                </a:path>
                <a:path w="95250" h="7519670">
                  <a:moveTo>
                    <a:pt x="47468" y="1935019"/>
                  </a:moveTo>
                  <a:lnTo>
                    <a:pt x="47468" y="1904304"/>
                  </a:lnTo>
                </a:path>
                <a:path w="95250" h="7519670">
                  <a:moveTo>
                    <a:pt x="47468" y="1873590"/>
                  </a:moveTo>
                  <a:lnTo>
                    <a:pt x="47468" y="1842875"/>
                  </a:lnTo>
                </a:path>
                <a:path w="95250" h="7519670">
                  <a:moveTo>
                    <a:pt x="47468" y="1812161"/>
                  </a:moveTo>
                  <a:lnTo>
                    <a:pt x="47468" y="1781446"/>
                  </a:lnTo>
                </a:path>
                <a:path w="95250" h="7519670">
                  <a:moveTo>
                    <a:pt x="47468" y="1750731"/>
                  </a:moveTo>
                  <a:lnTo>
                    <a:pt x="47468" y="1720017"/>
                  </a:lnTo>
                </a:path>
                <a:path w="95250" h="7519670">
                  <a:moveTo>
                    <a:pt x="47468" y="1686510"/>
                  </a:moveTo>
                  <a:lnTo>
                    <a:pt x="47468" y="1655795"/>
                  </a:lnTo>
                </a:path>
                <a:path w="95250" h="7519670">
                  <a:moveTo>
                    <a:pt x="47468" y="1625081"/>
                  </a:moveTo>
                  <a:lnTo>
                    <a:pt x="47468" y="1594366"/>
                  </a:lnTo>
                </a:path>
                <a:path w="95250" h="7519670">
                  <a:moveTo>
                    <a:pt x="47468" y="1563652"/>
                  </a:moveTo>
                  <a:lnTo>
                    <a:pt x="47468" y="1532937"/>
                  </a:lnTo>
                </a:path>
                <a:path w="95250" h="7519670">
                  <a:moveTo>
                    <a:pt x="47468" y="1502222"/>
                  </a:moveTo>
                  <a:lnTo>
                    <a:pt x="47468" y="1471508"/>
                  </a:lnTo>
                </a:path>
                <a:path w="95250" h="7519670">
                  <a:moveTo>
                    <a:pt x="47468" y="1440793"/>
                  </a:moveTo>
                  <a:lnTo>
                    <a:pt x="47468" y="1407286"/>
                  </a:lnTo>
                </a:path>
                <a:path w="95250" h="7519670">
                  <a:moveTo>
                    <a:pt x="47468" y="1376572"/>
                  </a:moveTo>
                  <a:lnTo>
                    <a:pt x="47468" y="1345857"/>
                  </a:lnTo>
                </a:path>
                <a:path w="95250" h="7519670">
                  <a:moveTo>
                    <a:pt x="47468" y="1315143"/>
                  </a:moveTo>
                  <a:lnTo>
                    <a:pt x="47468" y="1284428"/>
                  </a:lnTo>
                </a:path>
                <a:path w="95250" h="7519670">
                  <a:moveTo>
                    <a:pt x="47468" y="1253713"/>
                  </a:moveTo>
                  <a:lnTo>
                    <a:pt x="47468" y="1222999"/>
                  </a:lnTo>
                </a:path>
                <a:path w="95250" h="7519670">
                  <a:moveTo>
                    <a:pt x="47468" y="1192284"/>
                  </a:moveTo>
                  <a:lnTo>
                    <a:pt x="47468" y="1161570"/>
                  </a:lnTo>
                </a:path>
                <a:path w="95250" h="7519670">
                  <a:moveTo>
                    <a:pt x="47468" y="4791477"/>
                  </a:moveTo>
                  <a:lnTo>
                    <a:pt x="47468" y="4760762"/>
                  </a:lnTo>
                </a:path>
                <a:path w="95250" h="7519670">
                  <a:moveTo>
                    <a:pt x="47468" y="4730047"/>
                  </a:moveTo>
                  <a:lnTo>
                    <a:pt x="47468" y="4699333"/>
                  </a:lnTo>
                </a:path>
                <a:path w="95250" h="7519670">
                  <a:moveTo>
                    <a:pt x="47468" y="4665826"/>
                  </a:moveTo>
                  <a:lnTo>
                    <a:pt x="47468" y="4635111"/>
                  </a:lnTo>
                </a:path>
                <a:path w="95250" h="7519670">
                  <a:moveTo>
                    <a:pt x="47468" y="4604397"/>
                  </a:moveTo>
                  <a:lnTo>
                    <a:pt x="47468" y="4573682"/>
                  </a:lnTo>
                </a:path>
                <a:path w="95250" h="7519670">
                  <a:moveTo>
                    <a:pt x="47468" y="4542968"/>
                  </a:moveTo>
                  <a:lnTo>
                    <a:pt x="47468" y="4512253"/>
                  </a:lnTo>
                </a:path>
                <a:path w="95250" h="7519670">
                  <a:moveTo>
                    <a:pt x="47468" y="4481538"/>
                  </a:moveTo>
                  <a:lnTo>
                    <a:pt x="47468" y="4450824"/>
                  </a:lnTo>
                </a:path>
                <a:path w="95250" h="7519670">
                  <a:moveTo>
                    <a:pt x="47468" y="4420109"/>
                  </a:moveTo>
                  <a:lnTo>
                    <a:pt x="47468" y="4386602"/>
                  </a:lnTo>
                </a:path>
                <a:path w="95250" h="7519670">
                  <a:moveTo>
                    <a:pt x="47468" y="4355888"/>
                  </a:moveTo>
                  <a:lnTo>
                    <a:pt x="47468" y="4325173"/>
                  </a:lnTo>
                </a:path>
                <a:path w="95250" h="7519670">
                  <a:moveTo>
                    <a:pt x="47468" y="4294459"/>
                  </a:moveTo>
                  <a:lnTo>
                    <a:pt x="47468" y="4263744"/>
                  </a:lnTo>
                </a:path>
                <a:path w="95250" h="7519670">
                  <a:moveTo>
                    <a:pt x="47468" y="4233029"/>
                  </a:moveTo>
                  <a:lnTo>
                    <a:pt x="47468" y="4202315"/>
                  </a:lnTo>
                </a:path>
                <a:path w="95250" h="7519670">
                  <a:moveTo>
                    <a:pt x="47468" y="4171600"/>
                  </a:moveTo>
                  <a:lnTo>
                    <a:pt x="47468" y="4140886"/>
                  </a:lnTo>
                </a:path>
                <a:path w="95250" h="7519670">
                  <a:moveTo>
                    <a:pt x="47468" y="4107379"/>
                  </a:moveTo>
                  <a:lnTo>
                    <a:pt x="47468" y="4076664"/>
                  </a:lnTo>
                </a:path>
                <a:path w="95250" h="7519670">
                  <a:moveTo>
                    <a:pt x="47468" y="4045950"/>
                  </a:moveTo>
                  <a:lnTo>
                    <a:pt x="47468" y="4029196"/>
                  </a:lnTo>
                  <a:lnTo>
                    <a:pt x="47468" y="4015235"/>
                  </a:lnTo>
                </a:path>
                <a:path w="95250" h="7519670">
                  <a:moveTo>
                    <a:pt x="47468" y="3984520"/>
                  </a:moveTo>
                  <a:lnTo>
                    <a:pt x="47468" y="3953806"/>
                  </a:lnTo>
                </a:path>
                <a:path w="95250" h="7519670">
                  <a:moveTo>
                    <a:pt x="47468" y="3923091"/>
                  </a:moveTo>
                  <a:lnTo>
                    <a:pt x="47468" y="3892377"/>
                  </a:lnTo>
                </a:path>
                <a:path w="95250" h="7519670">
                  <a:moveTo>
                    <a:pt x="47468" y="3858870"/>
                  </a:moveTo>
                  <a:lnTo>
                    <a:pt x="47468" y="3828155"/>
                  </a:lnTo>
                </a:path>
                <a:path w="95250" h="7519670">
                  <a:moveTo>
                    <a:pt x="47468" y="3797441"/>
                  </a:moveTo>
                  <a:lnTo>
                    <a:pt x="47468" y="3766726"/>
                  </a:lnTo>
                </a:path>
                <a:path w="95250" h="7519670">
                  <a:moveTo>
                    <a:pt x="47468" y="3736011"/>
                  </a:moveTo>
                  <a:lnTo>
                    <a:pt x="47468" y="3705297"/>
                  </a:lnTo>
                </a:path>
                <a:path w="95250" h="7519670">
                  <a:moveTo>
                    <a:pt x="47468" y="3674582"/>
                  </a:moveTo>
                  <a:lnTo>
                    <a:pt x="47468" y="3643868"/>
                  </a:lnTo>
                </a:path>
                <a:path w="95250" h="7519670">
                  <a:moveTo>
                    <a:pt x="47468" y="3613153"/>
                  </a:moveTo>
                  <a:lnTo>
                    <a:pt x="47468" y="3579646"/>
                  </a:lnTo>
                </a:path>
                <a:path w="95250" h="7519670">
                  <a:moveTo>
                    <a:pt x="47468" y="3548931"/>
                  </a:moveTo>
                  <a:lnTo>
                    <a:pt x="47468" y="3518217"/>
                  </a:lnTo>
                </a:path>
                <a:path w="95250" h="7519670">
                  <a:moveTo>
                    <a:pt x="47468" y="3487502"/>
                  </a:moveTo>
                  <a:lnTo>
                    <a:pt x="47468" y="3456788"/>
                  </a:lnTo>
                </a:path>
                <a:path w="95250" h="7519670">
                  <a:moveTo>
                    <a:pt x="47468" y="3426073"/>
                  </a:moveTo>
                  <a:lnTo>
                    <a:pt x="47468" y="3395359"/>
                  </a:lnTo>
                </a:path>
                <a:path w="95250" h="7519670">
                  <a:moveTo>
                    <a:pt x="47468" y="3364644"/>
                  </a:moveTo>
                  <a:lnTo>
                    <a:pt x="47468" y="3333929"/>
                  </a:lnTo>
                </a:path>
                <a:path w="95250" h="7519670">
                  <a:moveTo>
                    <a:pt x="47468" y="3300422"/>
                  </a:moveTo>
                  <a:lnTo>
                    <a:pt x="47468" y="3269708"/>
                  </a:lnTo>
                </a:path>
                <a:path w="95250" h="7519670">
                  <a:moveTo>
                    <a:pt x="47468" y="3238993"/>
                  </a:moveTo>
                  <a:lnTo>
                    <a:pt x="47468" y="3208279"/>
                  </a:lnTo>
                </a:path>
                <a:path w="95250" h="7519670">
                  <a:moveTo>
                    <a:pt x="47468" y="3177564"/>
                  </a:moveTo>
                  <a:lnTo>
                    <a:pt x="47468" y="3146850"/>
                  </a:lnTo>
                </a:path>
                <a:path w="95250" h="7519670">
                  <a:moveTo>
                    <a:pt x="47468" y="3116135"/>
                  </a:moveTo>
                  <a:lnTo>
                    <a:pt x="47468" y="3085420"/>
                  </a:lnTo>
                </a:path>
                <a:path w="95250" h="7519670">
                  <a:moveTo>
                    <a:pt x="47468" y="3051913"/>
                  </a:moveTo>
                  <a:lnTo>
                    <a:pt x="47468" y="3021199"/>
                  </a:lnTo>
                </a:path>
                <a:path w="95250" h="7519670">
                  <a:moveTo>
                    <a:pt x="47468" y="2990484"/>
                  </a:moveTo>
                  <a:lnTo>
                    <a:pt x="47468" y="2959770"/>
                  </a:lnTo>
                </a:path>
                <a:path w="95250" h="7519670">
                  <a:moveTo>
                    <a:pt x="47468" y="2929055"/>
                  </a:moveTo>
                  <a:lnTo>
                    <a:pt x="47468" y="2898341"/>
                  </a:lnTo>
                </a:path>
                <a:path w="95250" h="7519670">
                  <a:moveTo>
                    <a:pt x="47468" y="2867626"/>
                  </a:moveTo>
                  <a:lnTo>
                    <a:pt x="47468" y="2836911"/>
                  </a:lnTo>
                </a:path>
                <a:path w="95250" h="7519670">
                  <a:moveTo>
                    <a:pt x="47468" y="2806197"/>
                  </a:moveTo>
                  <a:lnTo>
                    <a:pt x="47468" y="2772690"/>
                  </a:lnTo>
                </a:path>
                <a:path w="95250" h="7519670">
                  <a:moveTo>
                    <a:pt x="47468" y="2741975"/>
                  </a:moveTo>
                  <a:lnTo>
                    <a:pt x="47468" y="2711261"/>
                  </a:lnTo>
                </a:path>
                <a:path w="95250" h="7519670">
                  <a:moveTo>
                    <a:pt x="47468" y="2680546"/>
                  </a:moveTo>
                  <a:lnTo>
                    <a:pt x="47468" y="2649831"/>
                  </a:lnTo>
                </a:path>
                <a:path w="95250" h="7519670">
                  <a:moveTo>
                    <a:pt x="47468" y="2619117"/>
                  </a:moveTo>
                  <a:lnTo>
                    <a:pt x="47468" y="2588402"/>
                  </a:lnTo>
                </a:path>
                <a:path w="95250" h="7519670">
                  <a:moveTo>
                    <a:pt x="47468" y="2557688"/>
                  </a:moveTo>
                  <a:lnTo>
                    <a:pt x="47468" y="2529765"/>
                  </a:lnTo>
                </a:path>
                <a:path w="95250" h="7519670">
                  <a:moveTo>
                    <a:pt x="94936" y="7491569"/>
                  </a:moveTo>
                  <a:lnTo>
                    <a:pt x="94936" y="7460854"/>
                  </a:lnTo>
                </a:path>
                <a:path w="95250" h="7519670">
                  <a:moveTo>
                    <a:pt x="94936" y="7430140"/>
                  </a:moveTo>
                  <a:lnTo>
                    <a:pt x="94936" y="7399425"/>
                  </a:lnTo>
                </a:path>
                <a:path w="95250" h="7519670">
                  <a:moveTo>
                    <a:pt x="94936" y="7365918"/>
                  </a:moveTo>
                  <a:lnTo>
                    <a:pt x="94936" y="7335204"/>
                  </a:lnTo>
                </a:path>
                <a:path w="95250" h="7519670">
                  <a:moveTo>
                    <a:pt x="94936" y="7304489"/>
                  </a:moveTo>
                  <a:lnTo>
                    <a:pt x="94936" y="7273774"/>
                  </a:lnTo>
                </a:path>
                <a:path w="95250" h="7519670">
                  <a:moveTo>
                    <a:pt x="94936" y="7243060"/>
                  </a:moveTo>
                  <a:lnTo>
                    <a:pt x="94936" y="7212345"/>
                  </a:lnTo>
                </a:path>
                <a:path w="95250" h="7519670">
                  <a:moveTo>
                    <a:pt x="94936" y="7181631"/>
                  </a:moveTo>
                  <a:lnTo>
                    <a:pt x="94936" y="7150916"/>
                  </a:lnTo>
                </a:path>
                <a:path w="95250" h="7519670">
                  <a:moveTo>
                    <a:pt x="94936" y="7120201"/>
                  </a:moveTo>
                  <a:lnTo>
                    <a:pt x="94936" y="7086695"/>
                  </a:lnTo>
                </a:path>
                <a:path w="95250" h="7519670">
                  <a:moveTo>
                    <a:pt x="94936" y="7055980"/>
                  </a:moveTo>
                  <a:lnTo>
                    <a:pt x="94936" y="7030850"/>
                  </a:lnTo>
                </a:path>
                <a:path w="95250" h="7519670">
                  <a:moveTo>
                    <a:pt x="94936" y="7030850"/>
                  </a:moveTo>
                  <a:lnTo>
                    <a:pt x="94936" y="7025265"/>
                  </a:lnTo>
                </a:path>
                <a:path w="95250" h="7519670">
                  <a:moveTo>
                    <a:pt x="94936" y="6994551"/>
                  </a:moveTo>
                  <a:lnTo>
                    <a:pt x="94936" y="6963836"/>
                  </a:lnTo>
                </a:path>
                <a:path w="95250" h="7519670">
                  <a:moveTo>
                    <a:pt x="94936" y="6933122"/>
                  </a:moveTo>
                  <a:lnTo>
                    <a:pt x="94936" y="6902407"/>
                  </a:lnTo>
                </a:path>
                <a:path w="95250" h="7519670">
                  <a:moveTo>
                    <a:pt x="94936" y="6871692"/>
                  </a:moveTo>
                  <a:lnTo>
                    <a:pt x="94936" y="6838186"/>
                  </a:lnTo>
                </a:path>
                <a:path w="95250" h="7519670">
                  <a:moveTo>
                    <a:pt x="94936" y="6807471"/>
                  </a:moveTo>
                  <a:lnTo>
                    <a:pt x="94936" y="6776756"/>
                  </a:lnTo>
                </a:path>
                <a:path w="95250" h="7519670">
                  <a:moveTo>
                    <a:pt x="94936" y="6746042"/>
                  </a:moveTo>
                  <a:lnTo>
                    <a:pt x="94936" y="6715327"/>
                  </a:lnTo>
                </a:path>
                <a:path w="95250" h="7519670">
                  <a:moveTo>
                    <a:pt x="94936" y="6684613"/>
                  </a:moveTo>
                  <a:lnTo>
                    <a:pt x="94936" y="6653898"/>
                  </a:lnTo>
                </a:path>
                <a:path w="95250" h="7519670">
                  <a:moveTo>
                    <a:pt x="94936" y="6623183"/>
                  </a:moveTo>
                  <a:lnTo>
                    <a:pt x="94936" y="6592469"/>
                  </a:lnTo>
                </a:path>
                <a:path w="95250" h="7519670">
                  <a:moveTo>
                    <a:pt x="94936" y="6558962"/>
                  </a:moveTo>
                  <a:lnTo>
                    <a:pt x="94936" y="6528247"/>
                  </a:lnTo>
                </a:path>
                <a:path w="95250" h="7519670">
                  <a:moveTo>
                    <a:pt x="94936" y="6497533"/>
                  </a:moveTo>
                  <a:lnTo>
                    <a:pt x="94936" y="6466818"/>
                  </a:lnTo>
                </a:path>
                <a:path w="95250" h="7519670">
                  <a:moveTo>
                    <a:pt x="94936" y="6436104"/>
                  </a:moveTo>
                  <a:lnTo>
                    <a:pt x="94936" y="6405389"/>
                  </a:lnTo>
                </a:path>
                <a:path w="95250" h="7519670">
                  <a:moveTo>
                    <a:pt x="94936" y="6374674"/>
                  </a:moveTo>
                  <a:lnTo>
                    <a:pt x="94936" y="6343960"/>
                  </a:lnTo>
                </a:path>
                <a:path w="95250" h="7519670">
                  <a:moveTo>
                    <a:pt x="94936" y="6313245"/>
                  </a:moveTo>
                  <a:lnTo>
                    <a:pt x="94936" y="6279738"/>
                  </a:lnTo>
                </a:path>
                <a:path w="95250" h="7519670">
                  <a:moveTo>
                    <a:pt x="94936" y="6249024"/>
                  </a:moveTo>
                  <a:lnTo>
                    <a:pt x="94936" y="6218309"/>
                  </a:lnTo>
                </a:path>
                <a:path w="95250" h="7519670">
                  <a:moveTo>
                    <a:pt x="94936" y="6187595"/>
                  </a:moveTo>
                  <a:lnTo>
                    <a:pt x="94936" y="6156880"/>
                  </a:lnTo>
                </a:path>
                <a:path w="95250" h="7519670">
                  <a:moveTo>
                    <a:pt x="94936" y="6126165"/>
                  </a:moveTo>
                  <a:lnTo>
                    <a:pt x="94936" y="6095451"/>
                  </a:lnTo>
                </a:path>
                <a:path w="95250" h="7519670">
                  <a:moveTo>
                    <a:pt x="94936" y="6064736"/>
                  </a:moveTo>
                  <a:lnTo>
                    <a:pt x="94936" y="6031229"/>
                  </a:lnTo>
                </a:path>
                <a:path w="95250" h="7519670">
                  <a:moveTo>
                    <a:pt x="94936" y="6000515"/>
                  </a:moveTo>
                  <a:lnTo>
                    <a:pt x="94936" y="5969800"/>
                  </a:lnTo>
                </a:path>
                <a:path w="95250" h="7519670">
                  <a:moveTo>
                    <a:pt x="94936" y="5939086"/>
                  </a:moveTo>
                  <a:lnTo>
                    <a:pt x="94936" y="5908371"/>
                  </a:lnTo>
                </a:path>
                <a:path w="95250" h="7519670">
                  <a:moveTo>
                    <a:pt x="94936" y="5877656"/>
                  </a:moveTo>
                  <a:lnTo>
                    <a:pt x="94936" y="5846942"/>
                  </a:lnTo>
                </a:path>
                <a:path w="95250" h="7519670">
                  <a:moveTo>
                    <a:pt x="94936" y="5816227"/>
                  </a:moveTo>
                  <a:lnTo>
                    <a:pt x="94936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17219719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17219719" y="2769897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h="5741034">
                  <a:moveTo>
                    <a:pt x="0" y="1119686"/>
                  </a:moveTo>
                  <a:lnTo>
                    <a:pt x="0" y="1116894"/>
                  </a:lnTo>
                </a:path>
                <a:path h="5741034">
                  <a:moveTo>
                    <a:pt x="0" y="1086179"/>
                  </a:moveTo>
                  <a:lnTo>
                    <a:pt x="0" y="1055465"/>
                  </a:lnTo>
                </a:path>
                <a:path h="5741034">
                  <a:moveTo>
                    <a:pt x="0" y="1024750"/>
                  </a:moveTo>
                  <a:lnTo>
                    <a:pt x="0" y="994036"/>
                  </a:lnTo>
                </a:path>
                <a:path h="5741034">
                  <a:moveTo>
                    <a:pt x="0" y="963321"/>
                  </a:moveTo>
                  <a:lnTo>
                    <a:pt x="0" y="932606"/>
                  </a:lnTo>
                </a:path>
                <a:path h="5741034">
                  <a:moveTo>
                    <a:pt x="0" y="901892"/>
                  </a:moveTo>
                  <a:lnTo>
                    <a:pt x="0" y="868385"/>
                  </a:lnTo>
                </a:path>
                <a:path h="5741034">
                  <a:moveTo>
                    <a:pt x="0" y="837670"/>
                  </a:moveTo>
                  <a:lnTo>
                    <a:pt x="0" y="806956"/>
                  </a:lnTo>
                </a:path>
                <a:path h="5741034">
                  <a:moveTo>
                    <a:pt x="0" y="776241"/>
                  </a:moveTo>
                  <a:lnTo>
                    <a:pt x="0" y="745527"/>
                  </a:lnTo>
                </a:path>
                <a:path h="5741034">
                  <a:moveTo>
                    <a:pt x="0" y="714812"/>
                  </a:moveTo>
                  <a:lnTo>
                    <a:pt x="0" y="684097"/>
                  </a:lnTo>
                </a:path>
                <a:path h="5741034">
                  <a:moveTo>
                    <a:pt x="0" y="653383"/>
                  </a:moveTo>
                  <a:lnTo>
                    <a:pt x="0" y="622668"/>
                  </a:lnTo>
                </a:path>
                <a:path h="5741034">
                  <a:moveTo>
                    <a:pt x="0" y="589161"/>
                  </a:moveTo>
                  <a:lnTo>
                    <a:pt x="0" y="558447"/>
                  </a:lnTo>
                </a:path>
                <a:path h="5741034">
                  <a:moveTo>
                    <a:pt x="0" y="527732"/>
                  </a:moveTo>
                  <a:lnTo>
                    <a:pt x="0" y="497018"/>
                  </a:lnTo>
                </a:path>
                <a:path h="5741034">
                  <a:moveTo>
                    <a:pt x="0" y="466303"/>
                  </a:moveTo>
                  <a:lnTo>
                    <a:pt x="0" y="435588"/>
                  </a:lnTo>
                </a:path>
                <a:path h="5741034">
                  <a:moveTo>
                    <a:pt x="0" y="404874"/>
                  </a:moveTo>
                  <a:lnTo>
                    <a:pt x="0" y="374159"/>
                  </a:lnTo>
                </a:path>
                <a:path h="5741034">
                  <a:moveTo>
                    <a:pt x="0" y="343445"/>
                  </a:moveTo>
                  <a:lnTo>
                    <a:pt x="0" y="309938"/>
                  </a:lnTo>
                </a:path>
                <a:path h="5741034">
                  <a:moveTo>
                    <a:pt x="0" y="279223"/>
                  </a:moveTo>
                  <a:lnTo>
                    <a:pt x="0" y="248509"/>
                  </a:lnTo>
                </a:path>
                <a:path h="5741034">
                  <a:moveTo>
                    <a:pt x="0" y="217794"/>
                  </a:moveTo>
                  <a:lnTo>
                    <a:pt x="0" y="187079"/>
                  </a:lnTo>
                </a:path>
                <a:path h="5741034">
                  <a:moveTo>
                    <a:pt x="0" y="156365"/>
                  </a:moveTo>
                  <a:lnTo>
                    <a:pt x="0" y="125650"/>
                  </a:lnTo>
                </a:path>
                <a:path h="5741034">
                  <a:moveTo>
                    <a:pt x="0" y="94936"/>
                  </a:moveTo>
                  <a:lnTo>
                    <a:pt x="0" y="61429"/>
                  </a:lnTo>
                </a:path>
                <a:path h="5741034">
                  <a:moveTo>
                    <a:pt x="0" y="30714"/>
                  </a:moveTo>
                  <a:lnTo>
                    <a:pt x="0" y="0"/>
                  </a:lnTo>
                </a:path>
                <a:path h="5741034">
                  <a:moveTo>
                    <a:pt x="0" y="5740837"/>
                  </a:moveTo>
                  <a:lnTo>
                    <a:pt x="0" y="5710122"/>
                  </a:lnTo>
                </a:path>
                <a:path h="5741034">
                  <a:moveTo>
                    <a:pt x="0" y="5679408"/>
                  </a:moveTo>
                  <a:lnTo>
                    <a:pt x="0" y="5648693"/>
                  </a:lnTo>
                </a:path>
                <a:path h="5741034">
                  <a:moveTo>
                    <a:pt x="0" y="5617978"/>
                  </a:moveTo>
                  <a:lnTo>
                    <a:pt x="0" y="5587264"/>
                  </a:lnTo>
                </a:path>
                <a:path h="5741034">
                  <a:moveTo>
                    <a:pt x="0" y="5556549"/>
                  </a:moveTo>
                  <a:lnTo>
                    <a:pt x="0" y="5525835"/>
                  </a:lnTo>
                </a:path>
                <a:path h="5741034">
                  <a:moveTo>
                    <a:pt x="0" y="5495120"/>
                  </a:moveTo>
                  <a:lnTo>
                    <a:pt x="0" y="5461613"/>
                  </a:lnTo>
                </a:path>
                <a:path h="5741034">
                  <a:moveTo>
                    <a:pt x="0" y="5430899"/>
                  </a:moveTo>
                  <a:lnTo>
                    <a:pt x="0" y="5400184"/>
                  </a:lnTo>
                </a:path>
                <a:path h="5741034">
                  <a:moveTo>
                    <a:pt x="0" y="5369469"/>
                  </a:moveTo>
                  <a:lnTo>
                    <a:pt x="0" y="5338755"/>
                  </a:lnTo>
                </a:path>
                <a:path h="5741034">
                  <a:moveTo>
                    <a:pt x="0" y="5308040"/>
                  </a:moveTo>
                  <a:lnTo>
                    <a:pt x="0" y="5277326"/>
                  </a:lnTo>
                </a:path>
                <a:path h="5741034">
                  <a:moveTo>
                    <a:pt x="0" y="5246611"/>
                  </a:moveTo>
                  <a:lnTo>
                    <a:pt x="0" y="5215896"/>
                  </a:lnTo>
                </a:path>
                <a:path h="5741034">
                  <a:moveTo>
                    <a:pt x="0" y="5182390"/>
                  </a:moveTo>
                  <a:lnTo>
                    <a:pt x="0" y="5151675"/>
                  </a:lnTo>
                </a:path>
                <a:path h="5741034">
                  <a:moveTo>
                    <a:pt x="0" y="5120960"/>
                  </a:moveTo>
                  <a:lnTo>
                    <a:pt x="0" y="5090246"/>
                  </a:lnTo>
                </a:path>
                <a:path h="5741034">
                  <a:moveTo>
                    <a:pt x="0" y="5059531"/>
                  </a:moveTo>
                  <a:lnTo>
                    <a:pt x="0" y="5028817"/>
                  </a:lnTo>
                </a:path>
                <a:path h="5741034">
                  <a:moveTo>
                    <a:pt x="0" y="4998102"/>
                  </a:moveTo>
                  <a:lnTo>
                    <a:pt x="0" y="4967387"/>
                  </a:lnTo>
                </a:path>
                <a:path h="5741034">
                  <a:moveTo>
                    <a:pt x="0" y="4933881"/>
                  </a:moveTo>
                  <a:lnTo>
                    <a:pt x="0" y="4903166"/>
                  </a:lnTo>
                </a:path>
                <a:path h="5741034">
                  <a:moveTo>
                    <a:pt x="0" y="4872451"/>
                  </a:moveTo>
                  <a:lnTo>
                    <a:pt x="0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17219719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17219719" y="2758729"/>
              <a:ext cx="92710" cy="7519670"/>
            </a:xfrm>
            <a:custGeom>
              <a:avLst/>
              <a:gdLst/>
              <a:ahLst/>
              <a:cxnLst/>
              <a:rect l="l" t="t" r="r" b="b"/>
              <a:pathLst>
                <a:path w="92709" h="7519670">
                  <a:moveTo>
                    <a:pt x="0" y="2526973"/>
                  </a:moveTo>
                  <a:lnTo>
                    <a:pt x="0" y="2493466"/>
                  </a:lnTo>
                </a:path>
                <a:path w="92709" h="7519670">
                  <a:moveTo>
                    <a:pt x="0" y="2462752"/>
                  </a:moveTo>
                  <a:lnTo>
                    <a:pt x="0" y="2432037"/>
                  </a:lnTo>
                </a:path>
                <a:path w="92709" h="7519670">
                  <a:moveTo>
                    <a:pt x="0" y="2401322"/>
                  </a:moveTo>
                  <a:lnTo>
                    <a:pt x="0" y="2370608"/>
                  </a:lnTo>
                </a:path>
                <a:path w="92709" h="7519670">
                  <a:moveTo>
                    <a:pt x="0" y="2339893"/>
                  </a:moveTo>
                  <a:lnTo>
                    <a:pt x="0" y="2309179"/>
                  </a:lnTo>
                </a:path>
                <a:path w="92709" h="7519670">
                  <a:moveTo>
                    <a:pt x="0" y="2278464"/>
                  </a:moveTo>
                  <a:lnTo>
                    <a:pt x="0" y="2247750"/>
                  </a:lnTo>
                </a:path>
                <a:path w="92709" h="7519670">
                  <a:moveTo>
                    <a:pt x="0" y="2214243"/>
                  </a:moveTo>
                  <a:lnTo>
                    <a:pt x="0" y="2183528"/>
                  </a:lnTo>
                </a:path>
                <a:path w="92709" h="7519670">
                  <a:moveTo>
                    <a:pt x="0" y="2152813"/>
                  </a:moveTo>
                  <a:lnTo>
                    <a:pt x="0" y="2122099"/>
                  </a:lnTo>
                </a:path>
                <a:path w="92709" h="7519670">
                  <a:moveTo>
                    <a:pt x="0" y="2091384"/>
                  </a:moveTo>
                  <a:lnTo>
                    <a:pt x="0" y="2060670"/>
                  </a:lnTo>
                </a:path>
                <a:path w="92709" h="7519670">
                  <a:moveTo>
                    <a:pt x="0" y="2029955"/>
                  </a:moveTo>
                  <a:lnTo>
                    <a:pt x="0" y="1999241"/>
                  </a:lnTo>
                </a:path>
                <a:path w="92709" h="7519670">
                  <a:moveTo>
                    <a:pt x="0" y="1965734"/>
                  </a:moveTo>
                  <a:lnTo>
                    <a:pt x="0" y="1935019"/>
                  </a:lnTo>
                </a:path>
                <a:path w="92709" h="7519670">
                  <a:moveTo>
                    <a:pt x="0" y="1904304"/>
                  </a:moveTo>
                  <a:lnTo>
                    <a:pt x="0" y="1873590"/>
                  </a:lnTo>
                </a:path>
                <a:path w="92709" h="7519670">
                  <a:moveTo>
                    <a:pt x="0" y="1842875"/>
                  </a:moveTo>
                  <a:lnTo>
                    <a:pt x="0" y="1812161"/>
                  </a:lnTo>
                </a:path>
                <a:path w="92709" h="7519670">
                  <a:moveTo>
                    <a:pt x="0" y="1781446"/>
                  </a:moveTo>
                  <a:lnTo>
                    <a:pt x="0" y="1750731"/>
                  </a:lnTo>
                </a:path>
                <a:path w="92709" h="7519670">
                  <a:moveTo>
                    <a:pt x="0" y="1720017"/>
                  </a:moveTo>
                  <a:lnTo>
                    <a:pt x="0" y="1686510"/>
                  </a:lnTo>
                </a:path>
                <a:path w="92709" h="7519670">
                  <a:moveTo>
                    <a:pt x="0" y="1655795"/>
                  </a:moveTo>
                  <a:lnTo>
                    <a:pt x="0" y="1625081"/>
                  </a:lnTo>
                </a:path>
                <a:path w="92709" h="7519670">
                  <a:moveTo>
                    <a:pt x="0" y="1594366"/>
                  </a:moveTo>
                  <a:lnTo>
                    <a:pt x="0" y="1563652"/>
                  </a:lnTo>
                </a:path>
                <a:path w="92709" h="7519670">
                  <a:moveTo>
                    <a:pt x="0" y="1532937"/>
                  </a:moveTo>
                  <a:lnTo>
                    <a:pt x="0" y="1502222"/>
                  </a:lnTo>
                </a:path>
                <a:path w="92709" h="7519670">
                  <a:moveTo>
                    <a:pt x="0" y="1471508"/>
                  </a:moveTo>
                  <a:lnTo>
                    <a:pt x="0" y="1440793"/>
                  </a:lnTo>
                </a:path>
                <a:path w="92709" h="7519670">
                  <a:moveTo>
                    <a:pt x="0" y="1407286"/>
                  </a:moveTo>
                  <a:lnTo>
                    <a:pt x="0" y="1376572"/>
                  </a:lnTo>
                </a:path>
                <a:path w="92709" h="7519670">
                  <a:moveTo>
                    <a:pt x="0" y="1345857"/>
                  </a:moveTo>
                  <a:lnTo>
                    <a:pt x="0" y="1315143"/>
                  </a:lnTo>
                </a:path>
                <a:path w="92709" h="7519670">
                  <a:moveTo>
                    <a:pt x="0" y="1284428"/>
                  </a:moveTo>
                  <a:lnTo>
                    <a:pt x="0" y="1253713"/>
                  </a:lnTo>
                </a:path>
                <a:path w="92709" h="7519670">
                  <a:moveTo>
                    <a:pt x="0" y="1222999"/>
                  </a:moveTo>
                  <a:lnTo>
                    <a:pt x="0" y="1192284"/>
                  </a:lnTo>
                </a:path>
                <a:path w="92709" h="7519670">
                  <a:moveTo>
                    <a:pt x="0" y="1161570"/>
                  </a:moveTo>
                  <a:lnTo>
                    <a:pt x="0" y="1130855"/>
                  </a:lnTo>
                </a:path>
                <a:path w="92709" h="7519670">
                  <a:moveTo>
                    <a:pt x="0" y="4822191"/>
                  </a:moveTo>
                  <a:lnTo>
                    <a:pt x="0" y="4791477"/>
                  </a:lnTo>
                </a:path>
                <a:path w="92709" h="7519670">
                  <a:moveTo>
                    <a:pt x="0" y="4760762"/>
                  </a:moveTo>
                  <a:lnTo>
                    <a:pt x="0" y="4730047"/>
                  </a:lnTo>
                </a:path>
                <a:path w="92709" h="7519670">
                  <a:moveTo>
                    <a:pt x="0" y="4699333"/>
                  </a:moveTo>
                  <a:lnTo>
                    <a:pt x="0" y="4665826"/>
                  </a:lnTo>
                </a:path>
                <a:path w="92709" h="7519670">
                  <a:moveTo>
                    <a:pt x="0" y="4635111"/>
                  </a:moveTo>
                  <a:lnTo>
                    <a:pt x="0" y="4604397"/>
                  </a:lnTo>
                </a:path>
                <a:path w="92709" h="7519670">
                  <a:moveTo>
                    <a:pt x="0" y="4573682"/>
                  </a:moveTo>
                  <a:lnTo>
                    <a:pt x="0" y="4542968"/>
                  </a:lnTo>
                </a:path>
                <a:path w="92709" h="7519670">
                  <a:moveTo>
                    <a:pt x="0" y="4512253"/>
                  </a:moveTo>
                  <a:lnTo>
                    <a:pt x="0" y="4481538"/>
                  </a:lnTo>
                </a:path>
                <a:path w="92709" h="7519670">
                  <a:moveTo>
                    <a:pt x="0" y="4450824"/>
                  </a:moveTo>
                  <a:lnTo>
                    <a:pt x="0" y="4420109"/>
                  </a:lnTo>
                </a:path>
                <a:path w="92709" h="7519670">
                  <a:moveTo>
                    <a:pt x="0" y="4386602"/>
                  </a:moveTo>
                  <a:lnTo>
                    <a:pt x="0" y="4355888"/>
                  </a:lnTo>
                </a:path>
                <a:path w="92709" h="7519670">
                  <a:moveTo>
                    <a:pt x="0" y="4325173"/>
                  </a:moveTo>
                  <a:lnTo>
                    <a:pt x="0" y="4294459"/>
                  </a:lnTo>
                </a:path>
                <a:path w="92709" h="7519670">
                  <a:moveTo>
                    <a:pt x="0" y="4263744"/>
                  </a:moveTo>
                  <a:lnTo>
                    <a:pt x="0" y="4233029"/>
                  </a:lnTo>
                </a:path>
                <a:path w="92709" h="7519670">
                  <a:moveTo>
                    <a:pt x="0" y="4202315"/>
                  </a:moveTo>
                  <a:lnTo>
                    <a:pt x="0" y="4171600"/>
                  </a:lnTo>
                </a:path>
                <a:path w="92709" h="7519670">
                  <a:moveTo>
                    <a:pt x="0" y="4140886"/>
                  </a:moveTo>
                  <a:lnTo>
                    <a:pt x="0" y="4107379"/>
                  </a:lnTo>
                </a:path>
                <a:path w="92709" h="7519670">
                  <a:moveTo>
                    <a:pt x="0" y="4076664"/>
                  </a:moveTo>
                  <a:lnTo>
                    <a:pt x="0" y="4045950"/>
                  </a:lnTo>
                </a:path>
                <a:path w="92709" h="7519670">
                  <a:moveTo>
                    <a:pt x="0" y="4015235"/>
                  </a:moveTo>
                  <a:lnTo>
                    <a:pt x="0" y="3984520"/>
                  </a:lnTo>
                </a:path>
                <a:path w="92709" h="7519670">
                  <a:moveTo>
                    <a:pt x="0" y="3953806"/>
                  </a:moveTo>
                  <a:lnTo>
                    <a:pt x="0" y="3923091"/>
                  </a:lnTo>
                </a:path>
                <a:path w="92709" h="7519670">
                  <a:moveTo>
                    <a:pt x="0" y="3892377"/>
                  </a:moveTo>
                  <a:lnTo>
                    <a:pt x="0" y="3858870"/>
                  </a:lnTo>
                </a:path>
                <a:path w="92709" h="7519670">
                  <a:moveTo>
                    <a:pt x="0" y="3828155"/>
                  </a:moveTo>
                  <a:lnTo>
                    <a:pt x="0" y="3797441"/>
                  </a:lnTo>
                </a:path>
                <a:path w="92709" h="7519670">
                  <a:moveTo>
                    <a:pt x="0" y="3766726"/>
                  </a:moveTo>
                  <a:lnTo>
                    <a:pt x="0" y="3736011"/>
                  </a:lnTo>
                </a:path>
                <a:path w="92709" h="7519670">
                  <a:moveTo>
                    <a:pt x="0" y="3705297"/>
                  </a:moveTo>
                  <a:lnTo>
                    <a:pt x="0" y="3674582"/>
                  </a:lnTo>
                </a:path>
                <a:path w="92709" h="7519670">
                  <a:moveTo>
                    <a:pt x="0" y="3643868"/>
                  </a:moveTo>
                  <a:lnTo>
                    <a:pt x="0" y="3613153"/>
                  </a:lnTo>
                </a:path>
                <a:path w="92709" h="7519670">
                  <a:moveTo>
                    <a:pt x="0" y="3579646"/>
                  </a:moveTo>
                  <a:lnTo>
                    <a:pt x="0" y="3548931"/>
                  </a:lnTo>
                </a:path>
                <a:path w="92709" h="7519670">
                  <a:moveTo>
                    <a:pt x="0" y="3518217"/>
                  </a:moveTo>
                  <a:lnTo>
                    <a:pt x="0" y="3487502"/>
                  </a:lnTo>
                </a:path>
                <a:path w="92709" h="7519670">
                  <a:moveTo>
                    <a:pt x="0" y="3456788"/>
                  </a:moveTo>
                  <a:lnTo>
                    <a:pt x="0" y="3426073"/>
                  </a:lnTo>
                </a:path>
                <a:path w="92709" h="7519670">
                  <a:moveTo>
                    <a:pt x="0" y="3395359"/>
                  </a:moveTo>
                  <a:lnTo>
                    <a:pt x="0" y="3364644"/>
                  </a:lnTo>
                </a:path>
                <a:path w="92709" h="7519670">
                  <a:moveTo>
                    <a:pt x="0" y="3333929"/>
                  </a:moveTo>
                  <a:lnTo>
                    <a:pt x="0" y="3300422"/>
                  </a:lnTo>
                </a:path>
                <a:path w="92709" h="7519670">
                  <a:moveTo>
                    <a:pt x="0" y="3269708"/>
                  </a:moveTo>
                  <a:lnTo>
                    <a:pt x="0" y="3238993"/>
                  </a:lnTo>
                </a:path>
                <a:path w="92709" h="7519670">
                  <a:moveTo>
                    <a:pt x="0" y="3208279"/>
                  </a:moveTo>
                  <a:lnTo>
                    <a:pt x="0" y="3177564"/>
                  </a:lnTo>
                </a:path>
                <a:path w="92709" h="7519670">
                  <a:moveTo>
                    <a:pt x="0" y="3146850"/>
                  </a:moveTo>
                  <a:lnTo>
                    <a:pt x="0" y="3116135"/>
                  </a:lnTo>
                </a:path>
                <a:path w="92709" h="7519670">
                  <a:moveTo>
                    <a:pt x="0" y="3085420"/>
                  </a:moveTo>
                  <a:lnTo>
                    <a:pt x="0" y="3051913"/>
                  </a:lnTo>
                </a:path>
                <a:path w="92709" h="7519670">
                  <a:moveTo>
                    <a:pt x="0" y="3021199"/>
                  </a:moveTo>
                  <a:lnTo>
                    <a:pt x="0" y="2990484"/>
                  </a:lnTo>
                </a:path>
                <a:path w="92709" h="7519670">
                  <a:moveTo>
                    <a:pt x="0" y="2959770"/>
                  </a:moveTo>
                  <a:lnTo>
                    <a:pt x="0" y="2929055"/>
                  </a:lnTo>
                </a:path>
                <a:path w="92709" h="7519670">
                  <a:moveTo>
                    <a:pt x="0" y="2898341"/>
                  </a:moveTo>
                  <a:lnTo>
                    <a:pt x="0" y="2867626"/>
                  </a:lnTo>
                </a:path>
                <a:path w="92709" h="7519670">
                  <a:moveTo>
                    <a:pt x="0" y="2836911"/>
                  </a:moveTo>
                  <a:lnTo>
                    <a:pt x="0" y="2806197"/>
                  </a:lnTo>
                </a:path>
                <a:path w="92709" h="7519670">
                  <a:moveTo>
                    <a:pt x="0" y="2772690"/>
                  </a:moveTo>
                  <a:lnTo>
                    <a:pt x="0" y="2741975"/>
                  </a:lnTo>
                </a:path>
                <a:path w="92709" h="7519670">
                  <a:moveTo>
                    <a:pt x="0" y="2711261"/>
                  </a:moveTo>
                  <a:lnTo>
                    <a:pt x="0" y="2680546"/>
                  </a:lnTo>
                </a:path>
                <a:path w="92709" h="7519670">
                  <a:moveTo>
                    <a:pt x="0" y="2649831"/>
                  </a:moveTo>
                  <a:lnTo>
                    <a:pt x="0" y="2619117"/>
                  </a:lnTo>
                </a:path>
                <a:path w="92709" h="7519670">
                  <a:moveTo>
                    <a:pt x="0" y="2588402"/>
                  </a:moveTo>
                  <a:lnTo>
                    <a:pt x="0" y="2557688"/>
                  </a:lnTo>
                </a:path>
                <a:path w="92709" h="7519670">
                  <a:moveTo>
                    <a:pt x="44675" y="7519491"/>
                  </a:moveTo>
                  <a:lnTo>
                    <a:pt x="44675" y="7491569"/>
                  </a:lnTo>
                </a:path>
                <a:path w="92709" h="7519670">
                  <a:moveTo>
                    <a:pt x="44675" y="7460854"/>
                  </a:moveTo>
                  <a:lnTo>
                    <a:pt x="44675" y="7430140"/>
                  </a:lnTo>
                </a:path>
                <a:path w="92709" h="7519670">
                  <a:moveTo>
                    <a:pt x="44675" y="7399425"/>
                  </a:moveTo>
                  <a:lnTo>
                    <a:pt x="44675" y="7365918"/>
                  </a:lnTo>
                </a:path>
                <a:path w="92709" h="7519670">
                  <a:moveTo>
                    <a:pt x="44675" y="7335204"/>
                  </a:moveTo>
                  <a:lnTo>
                    <a:pt x="44675" y="7304489"/>
                  </a:lnTo>
                </a:path>
                <a:path w="92709" h="7519670">
                  <a:moveTo>
                    <a:pt x="44675" y="7273774"/>
                  </a:moveTo>
                  <a:lnTo>
                    <a:pt x="44675" y="7243060"/>
                  </a:lnTo>
                </a:path>
                <a:path w="92709" h="7519670">
                  <a:moveTo>
                    <a:pt x="44675" y="7212345"/>
                  </a:moveTo>
                  <a:lnTo>
                    <a:pt x="44675" y="7181631"/>
                  </a:lnTo>
                </a:path>
                <a:path w="92709" h="7519670">
                  <a:moveTo>
                    <a:pt x="44675" y="7150916"/>
                  </a:moveTo>
                  <a:lnTo>
                    <a:pt x="44675" y="7120201"/>
                  </a:lnTo>
                </a:path>
                <a:path w="92709" h="7519670">
                  <a:moveTo>
                    <a:pt x="44675" y="7086695"/>
                  </a:moveTo>
                  <a:lnTo>
                    <a:pt x="44675" y="7055980"/>
                  </a:lnTo>
                </a:path>
                <a:path w="92709" h="7519670">
                  <a:moveTo>
                    <a:pt x="44675" y="7025265"/>
                  </a:moveTo>
                  <a:lnTo>
                    <a:pt x="44675" y="6994551"/>
                  </a:lnTo>
                </a:path>
                <a:path w="92709" h="7519670">
                  <a:moveTo>
                    <a:pt x="44675" y="6963836"/>
                  </a:moveTo>
                  <a:lnTo>
                    <a:pt x="44675" y="6933122"/>
                  </a:lnTo>
                </a:path>
                <a:path w="92709" h="7519670">
                  <a:moveTo>
                    <a:pt x="44675" y="6902407"/>
                  </a:moveTo>
                  <a:lnTo>
                    <a:pt x="44675" y="6871692"/>
                  </a:lnTo>
                </a:path>
                <a:path w="92709" h="7519670">
                  <a:moveTo>
                    <a:pt x="44675" y="6838186"/>
                  </a:moveTo>
                  <a:lnTo>
                    <a:pt x="44675" y="6807471"/>
                  </a:lnTo>
                </a:path>
                <a:path w="92709" h="7519670">
                  <a:moveTo>
                    <a:pt x="44675" y="6776756"/>
                  </a:moveTo>
                  <a:lnTo>
                    <a:pt x="44675" y="6746042"/>
                  </a:lnTo>
                </a:path>
                <a:path w="92709" h="7519670">
                  <a:moveTo>
                    <a:pt x="44675" y="6715327"/>
                  </a:moveTo>
                  <a:lnTo>
                    <a:pt x="44675" y="6684613"/>
                  </a:lnTo>
                </a:path>
                <a:path w="92709" h="7519670">
                  <a:moveTo>
                    <a:pt x="44675" y="6653898"/>
                  </a:moveTo>
                  <a:lnTo>
                    <a:pt x="44675" y="6623183"/>
                  </a:lnTo>
                </a:path>
                <a:path w="92709" h="7519670">
                  <a:moveTo>
                    <a:pt x="44675" y="6592469"/>
                  </a:moveTo>
                  <a:lnTo>
                    <a:pt x="44675" y="6558962"/>
                  </a:lnTo>
                </a:path>
                <a:path w="92709" h="7519670">
                  <a:moveTo>
                    <a:pt x="44675" y="6528247"/>
                  </a:moveTo>
                  <a:lnTo>
                    <a:pt x="44675" y="6497533"/>
                  </a:lnTo>
                </a:path>
                <a:path w="92709" h="7519670">
                  <a:moveTo>
                    <a:pt x="44675" y="6466818"/>
                  </a:moveTo>
                  <a:lnTo>
                    <a:pt x="44675" y="6436104"/>
                  </a:lnTo>
                </a:path>
                <a:path w="92709" h="7519670">
                  <a:moveTo>
                    <a:pt x="44675" y="6405389"/>
                  </a:moveTo>
                  <a:lnTo>
                    <a:pt x="44675" y="6374674"/>
                  </a:lnTo>
                </a:path>
                <a:path w="92709" h="7519670">
                  <a:moveTo>
                    <a:pt x="44675" y="6343960"/>
                  </a:moveTo>
                  <a:lnTo>
                    <a:pt x="44675" y="6313245"/>
                  </a:lnTo>
                </a:path>
                <a:path w="92709" h="7519670">
                  <a:moveTo>
                    <a:pt x="44675" y="6279738"/>
                  </a:moveTo>
                  <a:lnTo>
                    <a:pt x="44675" y="6249024"/>
                  </a:lnTo>
                </a:path>
                <a:path w="92709" h="7519670">
                  <a:moveTo>
                    <a:pt x="44675" y="6218309"/>
                  </a:moveTo>
                  <a:lnTo>
                    <a:pt x="44675" y="6187595"/>
                  </a:lnTo>
                </a:path>
                <a:path w="92709" h="7519670">
                  <a:moveTo>
                    <a:pt x="44675" y="6156880"/>
                  </a:moveTo>
                  <a:lnTo>
                    <a:pt x="44675" y="6126165"/>
                  </a:lnTo>
                </a:path>
                <a:path w="92709" h="7519670">
                  <a:moveTo>
                    <a:pt x="44675" y="6095451"/>
                  </a:moveTo>
                  <a:lnTo>
                    <a:pt x="44675" y="6064736"/>
                  </a:lnTo>
                </a:path>
                <a:path w="92709" h="7519670">
                  <a:moveTo>
                    <a:pt x="44675" y="6031229"/>
                  </a:moveTo>
                  <a:lnTo>
                    <a:pt x="44675" y="6000515"/>
                  </a:lnTo>
                </a:path>
                <a:path w="92709" h="7519670">
                  <a:moveTo>
                    <a:pt x="44675" y="5969800"/>
                  </a:moveTo>
                  <a:lnTo>
                    <a:pt x="44675" y="5939086"/>
                  </a:lnTo>
                </a:path>
                <a:path w="92709" h="7519670">
                  <a:moveTo>
                    <a:pt x="44675" y="5908371"/>
                  </a:moveTo>
                  <a:lnTo>
                    <a:pt x="44675" y="5877656"/>
                  </a:lnTo>
                </a:path>
                <a:path w="92709" h="7519670">
                  <a:moveTo>
                    <a:pt x="44675" y="5846942"/>
                  </a:moveTo>
                  <a:lnTo>
                    <a:pt x="44675" y="5816227"/>
                  </a:lnTo>
                </a:path>
                <a:path w="92709" h="7519670">
                  <a:moveTo>
                    <a:pt x="44675" y="5785513"/>
                  </a:moveTo>
                  <a:lnTo>
                    <a:pt x="44675" y="5752006"/>
                  </a:lnTo>
                </a:path>
                <a:path w="92709" h="7519670">
                  <a:moveTo>
                    <a:pt x="44675" y="1128063"/>
                  </a:moveTo>
                  <a:lnTo>
                    <a:pt x="44675" y="1097348"/>
                  </a:lnTo>
                </a:path>
                <a:path w="92709" h="7519670">
                  <a:moveTo>
                    <a:pt x="44675" y="1066634"/>
                  </a:moveTo>
                  <a:lnTo>
                    <a:pt x="44675" y="1035919"/>
                  </a:lnTo>
                </a:path>
                <a:path w="92709" h="7519670">
                  <a:moveTo>
                    <a:pt x="44675" y="1005204"/>
                  </a:moveTo>
                  <a:lnTo>
                    <a:pt x="44675" y="974490"/>
                  </a:lnTo>
                </a:path>
                <a:path w="92709" h="7519670">
                  <a:moveTo>
                    <a:pt x="44675" y="943775"/>
                  </a:moveTo>
                  <a:lnTo>
                    <a:pt x="44675" y="913061"/>
                  </a:lnTo>
                </a:path>
                <a:path w="92709" h="7519670">
                  <a:moveTo>
                    <a:pt x="44675" y="879554"/>
                  </a:moveTo>
                  <a:lnTo>
                    <a:pt x="44675" y="848839"/>
                  </a:lnTo>
                </a:path>
                <a:path w="92709" h="7519670">
                  <a:moveTo>
                    <a:pt x="44675" y="818125"/>
                  </a:moveTo>
                  <a:lnTo>
                    <a:pt x="44675" y="787410"/>
                  </a:lnTo>
                </a:path>
                <a:path w="92709" h="7519670">
                  <a:moveTo>
                    <a:pt x="44675" y="756695"/>
                  </a:moveTo>
                  <a:lnTo>
                    <a:pt x="44675" y="725981"/>
                  </a:lnTo>
                </a:path>
                <a:path w="92709" h="7519670">
                  <a:moveTo>
                    <a:pt x="44675" y="695266"/>
                  </a:moveTo>
                  <a:lnTo>
                    <a:pt x="44675" y="664552"/>
                  </a:lnTo>
                </a:path>
                <a:path w="92709" h="7519670">
                  <a:moveTo>
                    <a:pt x="44675" y="633837"/>
                  </a:moveTo>
                  <a:lnTo>
                    <a:pt x="44675" y="600330"/>
                  </a:lnTo>
                </a:path>
                <a:path w="92709" h="7519670">
                  <a:moveTo>
                    <a:pt x="44675" y="569616"/>
                  </a:moveTo>
                  <a:lnTo>
                    <a:pt x="44675" y="538901"/>
                  </a:lnTo>
                </a:path>
                <a:path w="92709" h="7519670">
                  <a:moveTo>
                    <a:pt x="44675" y="508186"/>
                  </a:moveTo>
                  <a:lnTo>
                    <a:pt x="44675" y="477472"/>
                  </a:lnTo>
                </a:path>
                <a:path w="92709" h="7519670">
                  <a:moveTo>
                    <a:pt x="44675" y="446757"/>
                  </a:moveTo>
                  <a:lnTo>
                    <a:pt x="44675" y="416043"/>
                  </a:lnTo>
                </a:path>
                <a:path w="92709" h="7519670">
                  <a:moveTo>
                    <a:pt x="44675" y="385328"/>
                  </a:moveTo>
                  <a:lnTo>
                    <a:pt x="44675" y="354613"/>
                  </a:lnTo>
                </a:path>
                <a:path w="92709" h="7519670">
                  <a:moveTo>
                    <a:pt x="44675" y="321107"/>
                  </a:moveTo>
                  <a:lnTo>
                    <a:pt x="44675" y="290392"/>
                  </a:lnTo>
                </a:path>
                <a:path w="92709" h="7519670">
                  <a:moveTo>
                    <a:pt x="44675" y="259677"/>
                  </a:moveTo>
                  <a:lnTo>
                    <a:pt x="44675" y="228963"/>
                  </a:lnTo>
                </a:path>
                <a:path w="92709" h="7519670">
                  <a:moveTo>
                    <a:pt x="44675" y="198248"/>
                  </a:moveTo>
                  <a:lnTo>
                    <a:pt x="44675" y="167534"/>
                  </a:lnTo>
                </a:path>
                <a:path w="92709" h="7519670">
                  <a:moveTo>
                    <a:pt x="44675" y="136819"/>
                  </a:moveTo>
                  <a:lnTo>
                    <a:pt x="44675" y="106104"/>
                  </a:lnTo>
                </a:path>
                <a:path w="92709" h="7519670">
                  <a:moveTo>
                    <a:pt x="44675" y="72598"/>
                  </a:moveTo>
                  <a:lnTo>
                    <a:pt x="44675" y="41883"/>
                  </a:lnTo>
                </a:path>
                <a:path w="92709" h="7519670">
                  <a:moveTo>
                    <a:pt x="44675" y="11168"/>
                  </a:moveTo>
                  <a:lnTo>
                    <a:pt x="44675" y="0"/>
                  </a:lnTo>
                </a:path>
                <a:path w="92709" h="7519670">
                  <a:moveTo>
                    <a:pt x="44675" y="5721291"/>
                  </a:moveTo>
                  <a:lnTo>
                    <a:pt x="44675" y="5690577"/>
                  </a:lnTo>
                </a:path>
                <a:path w="92709" h="7519670">
                  <a:moveTo>
                    <a:pt x="44675" y="5659862"/>
                  </a:moveTo>
                  <a:lnTo>
                    <a:pt x="44675" y="5629147"/>
                  </a:lnTo>
                </a:path>
                <a:path w="92709" h="7519670">
                  <a:moveTo>
                    <a:pt x="44675" y="5598433"/>
                  </a:moveTo>
                  <a:lnTo>
                    <a:pt x="44675" y="5567718"/>
                  </a:lnTo>
                </a:path>
                <a:path w="92709" h="7519670">
                  <a:moveTo>
                    <a:pt x="44675" y="5537004"/>
                  </a:moveTo>
                  <a:lnTo>
                    <a:pt x="44675" y="5506289"/>
                  </a:lnTo>
                </a:path>
                <a:path w="92709" h="7519670">
                  <a:moveTo>
                    <a:pt x="44675" y="5472782"/>
                  </a:moveTo>
                  <a:lnTo>
                    <a:pt x="44675" y="5442068"/>
                  </a:lnTo>
                </a:path>
                <a:path w="92709" h="7519670">
                  <a:moveTo>
                    <a:pt x="44675" y="5411353"/>
                  </a:moveTo>
                  <a:lnTo>
                    <a:pt x="44675" y="5380638"/>
                  </a:lnTo>
                </a:path>
                <a:path w="92709" h="7519670">
                  <a:moveTo>
                    <a:pt x="44675" y="5349924"/>
                  </a:moveTo>
                  <a:lnTo>
                    <a:pt x="44675" y="5319209"/>
                  </a:lnTo>
                </a:path>
                <a:path w="92709" h="7519670">
                  <a:moveTo>
                    <a:pt x="44675" y="5288495"/>
                  </a:moveTo>
                  <a:lnTo>
                    <a:pt x="44675" y="5257780"/>
                  </a:lnTo>
                </a:path>
                <a:path w="92709" h="7519670">
                  <a:moveTo>
                    <a:pt x="44675" y="5227065"/>
                  </a:moveTo>
                  <a:lnTo>
                    <a:pt x="44675" y="5193559"/>
                  </a:lnTo>
                </a:path>
                <a:path w="92709" h="7519670">
                  <a:moveTo>
                    <a:pt x="44675" y="5162844"/>
                  </a:moveTo>
                  <a:lnTo>
                    <a:pt x="44675" y="5132129"/>
                  </a:lnTo>
                </a:path>
                <a:path w="92709" h="7519670">
                  <a:moveTo>
                    <a:pt x="44675" y="5101415"/>
                  </a:moveTo>
                  <a:lnTo>
                    <a:pt x="44675" y="5070700"/>
                  </a:lnTo>
                </a:path>
                <a:path w="92709" h="7519670">
                  <a:moveTo>
                    <a:pt x="44675" y="5039986"/>
                  </a:moveTo>
                  <a:lnTo>
                    <a:pt x="44675" y="5009271"/>
                  </a:lnTo>
                </a:path>
                <a:path w="92709" h="7519670">
                  <a:moveTo>
                    <a:pt x="44675" y="4978556"/>
                  </a:moveTo>
                  <a:lnTo>
                    <a:pt x="44675" y="4945050"/>
                  </a:lnTo>
                </a:path>
                <a:path w="92709" h="7519670">
                  <a:moveTo>
                    <a:pt x="44675" y="4914335"/>
                  </a:moveTo>
                  <a:lnTo>
                    <a:pt x="44675" y="4883620"/>
                  </a:lnTo>
                </a:path>
                <a:path w="92709" h="7519670">
                  <a:moveTo>
                    <a:pt x="44675" y="4852906"/>
                  </a:moveTo>
                  <a:lnTo>
                    <a:pt x="44675" y="4822191"/>
                  </a:lnTo>
                </a:path>
                <a:path w="92709" h="7519670">
                  <a:moveTo>
                    <a:pt x="44675" y="2529765"/>
                  </a:moveTo>
                  <a:lnTo>
                    <a:pt x="44675" y="2526973"/>
                  </a:lnTo>
                </a:path>
                <a:path w="92709" h="7519670">
                  <a:moveTo>
                    <a:pt x="44675" y="2493466"/>
                  </a:moveTo>
                  <a:lnTo>
                    <a:pt x="44675" y="2462752"/>
                  </a:lnTo>
                </a:path>
                <a:path w="92709" h="7519670">
                  <a:moveTo>
                    <a:pt x="44675" y="2432037"/>
                  </a:moveTo>
                  <a:lnTo>
                    <a:pt x="44675" y="2401322"/>
                  </a:lnTo>
                </a:path>
                <a:path w="92709" h="7519670">
                  <a:moveTo>
                    <a:pt x="44675" y="2370608"/>
                  </a:moveTo>
                  <a:lnTo>
                    <a:pt x="44675" y="2339893"/>
                  </a:lnTo>
                </a:path>
                <a:path w="92709" h="7519670">
                  <a:moveTo>
                    <a:pt x="44675" y="2309179"/>
                  </a:moveTo>
                  <a:lnTo>
                    <a:pt x="44675" y="2278464"/>
                  </a:lnTo>
                </a:path>
                <a:path w="92709" h="7519670">
                  <a:moveTo>
                    <a:pt x="44675" y="2247750"/>
                  </a:moveTo>
                  <a:lnTo>
                    <a:pt x="44675" y="2214243"/>
                  </a:lnTo>
                </a:path>
                <a:path w="92709" h="7519670">
                  <a:moveTo>
                    <a:pt x="44675" y="2183528"/>
                  </a:moveTo>
                  <a:lnTo>
                    <a:pt x="44675" y="2152813"/>
                  </a:lnTo>
                </a:path>
                <a:path w="92709" h="7519670">
                  <a:moveTo>
                    <a:pt x="44675" y="2122099"/>
                  </a:moveTo>
                  <a:lnTo>
                    <a:pt x="44675" y="2091384"/>
                  </a:lnTo>
                </a:path>
                <a:path w="92709" h="7519670">
                  <a:moveTo>
                    <a:pt x="44675" y="2060670"/>
                  </a:moveTo>
                  <a:lnTo>
                    <a:pt x="44675" y="2029955"/>
                  </a:lnTo>
                </a:path>
                <a:path w="92709" h="7519670">
                  <a:moveTo>
                    <a:pt x="44675" y="1999241"/>
                  </a:moveTo>
                  <a:lnTo>
                    <a:pt x="44675" y="1965734"/>
                  </a:lnTo>
                </a:path>
                <a:path w="92709" h="7519670">
                  <a:moveTo>
                    <a:pt x="44675" y="1935019"/>
                  </a:moveTo>
                  <a:lnTo>
                    <a:pt x="44675" y="1904304"/>
                  </a:lnTo>
                </a:path>
                <a:path w="92709" h="7519670">
                  <a:moveTo>
                    <a:pt x="44675" y="1873590"/>
                  </a:moveTo>
                  <a:lnTo>
                    <a:pt x="44675" y="1842875"/>
                  </a:lnTo>
                </a:path>
                <a:path w="92709" h="7519670">
                  <a:moveTo>
                    <a:pt x="44675" y="1812161"/>
                  </a:moveTo>
                  <a:lnTo>
                    <a:pt x="44675" y="1781446"/>
                  </a:lnTo>
                </a:path>
                <a:path w="92709" h="7519670">
                  <a:moveTo>
                    <a:pt x="44675" y="1750731"/>
                  </a:moveTo>
                  <a:lnTo>
                    <a:pt x="44675" y="1720017"/>
                  </a:lnTo>
                </a:path>
                <a:path w="92709" h="7519670">
                  <a:moveTo>
                    <a:pt x="44675" y="1686510"/>
                  </a:moveTo>
                  <a:lnTo>
                    <a:pt x="44675" y="1655795"/>
                  </a:lnTo>
                </a:path>
                <a:path w="92709" h="7519670">
                  <a:moveTo>
                    <a:pt x="44675" y="1625081"/>
                  </a:moveTo>
                  <a:lnTo>
                    <a:pt x="44675" y="1594366"/>
                  </a:lnTo>
                </a:path>
                <a:path w="92709" h="7519670">
                  <a:moveTo>
                    <a:pt x="44675" y="1563652"/>
                  </a:moveTo>
                  <a:lnTo>
                    <a:pt x="44675" y="1532937"/>
                  </a:lnTo>
                </a:path>
                <a:path w="92709" h="7519670">
                  <a:moveTo>
                    <a:pt x="44675" y="1502222"/>
                  </a:moveTo>
                  <a:lnTo>
                    <a:pt x="44675" y="1471508"/>
                  </a:lnTo>
                </a:path>
                <a:path w="92709" h="7519670">
                  <a:moveTo>
                    <a:pt x="44675" y="1440793"/>
                  </a:moveTo>
                  <a:lnTo>
                    <a:pt x="44675" y="1407286"/>
                  </a:lnTo>
                </a:path>
                <a:path w="92709" h="7519670">
                  <a:moveTo>
                    <a:pt x="44675" y="1376572"/>
                  </a:moveTo>
                  <a:lnTo>
                    <a:pt x="44675" y="1345857"/>
                  </a:lnTo>
                </a:path>
                <a:path w="92709" h="7519670">
                  <a:moveTo>
                    <a:pt x="44675" y="1315143"/>
                  </a:moveTo>
                  <a:lnTo>
                    <a:pt x="44675" y="1284428"/>
                  </a:lnTo>
                </a:path>
                <a:path w="92709" h="7519670">
                  <a:moveTo>
                    <a:pt x="44675" y="1253713"/>
                  </a:moveTo>
                  <a:lnTo>
                    <a:pt x="44675" y="1222999"/>
                  </a:lnTo>
                </a:path>
                <a:path w="92709" h="7519670">
                  <a:moveTo>
                    <a:pt x="44675" y="1192284"/>
                  </a:moveTo>
                  <a:lnTo>
                    <a:pt x="44675" y="1161570"/>
                  </a:lnTo>
                </a:path>
                <a:path w="92709" h="7519670">
                  <a:moveTo>
                    <a:pt x="44675" y="4791477"/>
                  </a:moveTo>
                  <a:lnTo>
                    <a:pt x="44675" y="4760762"/>
                  </a:lnTo>
                </a:path>
                <a:path w="92709" h="7519670">
                  <a:moveTo>
                    <a:pt x="44675" y="4730047"/>
                  </a:moveTo>
                  <a:lnTo>
                    <a:pt x="44675" y="4699333"/>
                  </a:lnTo>
                </a:path>
                <a:path w="92709" h="7519670">
                  <a:moveTo>
                    <a:pt x="44675" y="4665826"/>
                  </a:moveTo>
                  <a:lnTo>
                    <a:pt x="44675" y="4635111"/>
                  </a:lnTo>
                </a:path>
                <a:path w="92709" h="7519670">
                  <a:moveTo>
                    <a:pt x="44675" y="4604397"/>
                  </a:moveTo>
                  <a:lnTo>
                    <a:pt x="44675" y="4573682"/>
                  </a:lnTo>
                </a:path>
                <a:path w="92709" h="7519670">
                  <a:moveTo>
                    <a:pt x="44675" y="4542968"/>
                  </a:moveTo>
                  <a:lnTo>
                    <a:pt x="44675" y="4512253"/>
                  </a:lnTo>
                </a:path>
                <a:path w="92709" h="7519670">
                  <a:moveTo>
                    <a:pt x="44675" y="4481538"/>
                  </a:moveTo>
                  <a:lnTo>
                    <a:pt x="44675" y="4450824"/>
                  </a:lnTo>
                </a:path>
                <a:path w="92709" h="7519670">
                  <a:moveTo>
                    <a:pt x="44675" y="4420109"/>
                  </a:moveTo>
                  <a:lnTo>
                    <a:pt x="44675" y="4386602"/>
                  </a:lnTo>
                </a:path>
                <a:path w="92709" h="7519670">
                  <a:moveTo>
                    <a:pt x="44675" y="4355888"/>
                  </a:moveTo>
                  <a:lnTo>
                    <a:pt x="44675" y="4325173"/>
                  </a:lnTo>
                </a:path>
                <a:path w="92709" h="7519670">
                  <a:moveTo>
                    <a:pt x="44675" y="4294459"/>
                  </a:moveTo>
                  <a:lnTo>
                    <a:pt x="44675" y="4263744"/>
                  </a:lnTo>
                </a:path>
                <a:path w="92709" h="7519670">
                  <a:moveTo>
                    <a:pt x="44675" y="4233029"/>
                  </a:moveTo>
                  <a:lnTo>
                    <a:pt x="44675" y="4202315"/>
                  </a:lnTo>
                </a:path>
                <a:path w="92709" h="7519670">
                  <a:moveTo>
                    <a:pt x="44675" y="4171600"/>
                  </a:moveTo>
                  <a:lnTo>
                    <a:pt x="44675" y="4140886"/>
                  </a:lnTo>
                </a:path>
                <a:path w="92709" h="7519670">
                  <a:moveTo>
                    <a:pt x="44675" y="4107379"/>
                  </a:moveTo>
                  <a:lnTo>
                    <a:pt x="44675" y="4076664"/>
                  </a:lnTo>
                </a:path>
                <a:path w="92709" h="7519670">
                  <a:moveTo>
                    <a:pt x="44675" y="4045950"/>
                  </a:moveTo>
                  <a:lnTo>
                    <a:pt x="44675" y="4029196"/>
                  </a:lnTo>
                  <a:lnTo>
                    <a:pt x="44675" y="4015235"/>
                  </a:lnTo>
                </a:path>
                <a:path w="92709" h="7519670">
                  <a:moveTo>
                    <a:pt x="44675" y="3984520"/>
                  </a:moveTo>
                  <a:lnTo>
                    <a:pt x="44675" y="3953806"/>
                  </a:lnTo>
                </a:path>
                <a:path w="92709" h="7519670">
                  <a:moveTo>
                    <a:pt x="44675" y="3923091"/>
                  </a:moveTo>
                  <a:lnTo>
                    <a:pt x="44675" y="3892377"/>
                  </a:lnTo>
                </a:path>
                <a:path w="92709" h="7519670">
                  <a:moveTo>
                    <a:pt x="44675" y="3858870"/>
                  </a:moveTo>
                  <a:lnTo>
                    <a:pt x="44675" y="3828155"/>
                  </a:lnTo>
                </a:path>
                <a:path w="92709" h="7519670">
                  <a:moveTo>
                    <a:pt x="44675" y="3797441"/>
                  </a:moveTo>
                  <a:lnTo>
                    <a:pt x="44675" y="3766726"/>
                  </a:lnTo>
                </a:path>
                <a:path w="92709" h="7519670">
                  <a:moveTo>
                    <a:pt x="44675" y="3736011"/>
                  </a:moveTo>
                  <a:lnTo>
                    <a:pt x="44675" y="3705297"/>
                  </a:lnTo>
                </a:path>
                <a:path w="92709" h="7519670">
                  <a:moveTo>
                    <a:pt x="44675" y="3674582"/>
                  </a:moveTo>
                  <a:lnTo>
                    <a:pt x="44675" y="3643868"/>
                  </a:lnTo>
                </a:path>
                <a:path w="92709" h="7519670">
                  <a:moveTo>
                    <a:pt x="44675" y="3613153"/>
                  </a:moveTo>
                  <a:lnTo>
                    <a:pt x="44675" y="3579646"/>
                  </a:lnTo>
                </a:path>
                <a:path w="92709" h="7519670">
                  <a:moveTo>
                    <a:pt x="44675" y="3548931"/>
                  </a:moveTo>
                  <a:lnTo>
                    <a:pt x="44675" y="3518217"/>
                  </a:lnTo>
                </a:path>
                <a:path w="92709" h="7519670">
                  <a:moveTo>
                    <a:pt x="44675" y="3487502"/>
                  </a:moveTo>
                  <a:lnTo>
                    <a:pt x="44675" y="3456788"/>
                  </a:lnTo>
                </a:path>
                <a:path w="92709" h="7519670">
                  <a:moveTo>
                    <a:pt x="44675" y="3426073"/>
                  </a:moveTo>
                  <a:lnTo>
                    <a:pt x="44675" y="3395359"/>
                  </a:lnTo>
                </a:path>
                <a:path w="92709" h="7519670">
                  <a:moveTo>
                    <a:pt x="44675" y="3364644"/>
                  </a:moveTo>
                  <a:lnTo>
                    <a:pt x="44675" y="3333929"/>
                  </a:lnTo>
                </a:path>
                <a:path w="92709" h="7519670">
                  <a:moveTo>
                    <a:pt x="44675" y="3300422"/>
                  </a:moveTo>
                  <a:lnTo>
                    <a:pt x="44675" y="3269708"/>
                  </a:lnTo>
                </a:path>
                <a:path w="92709" h="7519670">
                  <a:moveTo>
                    <a:pt x="44675" y="3238993"/>
                  </a:moveTo>
                  <a:lnTo>
                    <a:pt x="44675" y="3208279"/>
                  </a:lnTo>
                </a:path>
                <a:path w="92709" h="7519670">
                  <a:moveTo>
                    <a:pt x="44675" y="3177564"/>
                  </a:moveTo>
                  <a:lnTo>
                    <a:pt x="44675" y="3146850"/>
                  </a:lnTo>
                </a:path>
                <a:path w="92709" h="7519670">
                  <a:moveTo>
                    <a:pt x="44675" y="3116135"/>
                  </a:moveTo>
                  <a:lnTo>
                    <a:pt x="44675" y="3085420"/>
                  </a:lnTo>
                </a:path>
                <a:path w="92709" h="7519670">
                  <a:moveTo>
                    <a:pt x="44675" y="3051913"/>
                  </a:moveTo>
                  <a:lnTo>
                    <a:pt x="44675" y="3021199"/>
                  </a:lnTo>
                </a:path>
                <a:path w="92709" h="7519670">
                  <a:moveTo>
                    <a:pt x="44675" y="2990484"/>
                  </a:moveTo>
                  <a:lnTo>
                    <a:pt x="44675" y="2959770"/>
                  </a:lnTo>
                </a:path>
                <a:path w="92709" h="7519670">
                  <a:moveTo>
                    <a:pt x="44675" y="2929055"/>
                  </a:moveTo>
                  <a:lnTo>
                    <a:pt x="44675" y="2898341"/>
                  </a:lnTo>
                </a:path>
                <a:path w="92709" h="7519670">
                  <a:moveTo>
                    <a:pt x="44675" y="2867626"/>
                  </a:moveTo>
                  <a:lnTo>
                    <a:pt x="44675" y="2836911"/>
                  </a:lnTo>
                </a:path>
                <a:path w="92709" h="7519670">
                  <a:moveTo>
                    <a:pt x="44675" y="2806197"/>
                  </a:moveTo>
                  <a:lnTo>
                    <a:pt x="44675" y="2772690"/>
                  </a:lnTo>
                </a:path>
                <a:path w="92709" h="7519670">
                  <a:moveTo>
                    <a:pt x="44675" y="2741975"/>
                  </a:moveTo>
                  <a:lnTo>
                    <a:pt x="44675" y="2711261"/>
                  </a:lnTo>
                </a:path>
                <a:path w="92709" h="7519670">
                  <a:moveTo>
                    <a:pt x="44675" y="2680546"/>
                  </a:moveTo>
                  <a:lnTo>
                    <a:pt x="44675" y="2649831"/>
                  </a:lnTo>
                </a:path>
                <a:path w="92709" h="7519670">
                  <a:moveTo>
                    <a:pt x="44675" y="2619117"/>
                  </a:moveTo>
                  <a:lnTo>
                    <a:pt x="44675" y="2588402"/>
                  </a:lnTo>
                </a:path>
                <a:path w="92709" h="7519670">
                  <a:moveTo>
                    <a:pt x="44675" y="2557688"/>
                  </a:moveTo>
                  <a:lnTo>
                    <a:pt x="44675" y="2529765"/>
                  </a:lnTo>
                </a:path>
                <a:path w="92709" h="7519670">
                  <a:moveTo>
                    <a:pt x="92143" y="7491569"/>
                  </a:moveTo>
                  <a:lnTo>
                    <a:pt x="92143" y="7460854"/>
                  </a:lnTo>
                </a:path>
                <a:path w="92709" h="7519670">
                  <a:moveTo>
                    <a:pt x="92143" y="7430140"/>
                  </a:moveTo>
                  <a:lnTo>
                    <a:pt x="92143" y="7399425"/>
                  </a:lnTo>
                </a:path>
                <a:path w="92709" h="7519670">
                  <a:moveTo>
                    <a:pt x="92143" y="7365918"/>
                  </a:moveTo>
                  <a:lnTo>
                    <a:pt x="92143" y="7335204"/>
                  </a:lnTo>
                </a:path>
                <a:path w="92709" h="7519670">
                  <a:moveTo>
                    <a:pt x="92143" y="7304489"/>
                  </a:moveTo>
                  <a:lnTo>
                    <a:pt x="92143" y="7273774"/>
                  </a:lnTo>
                </a:path>
                <a:path w="92709" h="7519670">
                  <a:moveTo>
                    <a:pt x="92143" y="7243060"/>
                  </a:moveTo>
                  <a:lnTo>
                    <a:pt x="92143" y="7212345"/>
                  </a:lnTo>
                </a:path>
                <a:path w="92709" h="7519670">
                  <a:moveTo>
                    <a:pt x="92143" y="7181631"/>
                  </a:moveTo>
                  <a:lnTo>
                    <a:pt x="92143" y="7150916"/>
                  </a:lnTo>
                </a:path>
                <a:path w="92709" h="7519670">
                  <a:moveTo>
                    <a:pt x="92143" y="7120201"/>
                  </a:moveTo>
                  <a:lnTo>
                    <a:pt x="92143" y="7086695"/>
                  </a:lnTo>
                </a:path>
                <a:path w="92709" h="7519670">
                  <a:moveTo>
                    <a:pt x="92143" y="7055980"/>
                  </a:moveTo>
                  <a:lnTo>
                    <a:pt x="92143" y="7030850"/>
                  </a:lnTo>
                </a:path>
                <a:path w="92709" h="7519670">
                  <a:moveTo>
                    <a:pt x="92143" y="7030850"/>
                  </a:moveTo>
                  <a:lnTo>
                    <a:pt x="92143" y="7025265"/>
                  </a:lnTo>
                </a:path>
                <a:path w="92709" h="7519670">
                  <a:moveTo>
                    <a:pt x="92143" y="6994551"/>
                  </a:moveTo>
                  <a:lnTo>
                    <a:pt x="92143" y="6963836"/>
                  </a:lnTo>
                </a:path>
                <a:path w="92709" h="7519670">
                  <a:moveTo>
                    <a:pt x="92143" y="6933122"/>
                  </a:moveTo>
                  <a:lnTo>
                    <a:pt x="92143" y="6902407"/>
                  </a:lnTo>
                </a:path>
                <a:path w="92709" h="7519670">
                  <a:moveTo>
                    <a:pt x="92143" y="6871692"/>
                  </a:moveTo>
                  <a:lnTo>
                    <a:pt x="92143" y="6838186"/>
                  </a:lnTo>
                </a:path>
                <a:path w="92709" h="7519670">
                  <a:moveTo>
                    <a:pt x="92143" y="6807471"/>
                  </a:moveTo>
                  <a:lnTo>
                    <a:pt x="92143" y="6776756"/>
                  </a:lnTo>
                </a:path>
                <a:path w="92709" h="7519670">
                  <a:moveTo>
                    <a:pt x="92143" y="6746042"/>
                  </a:moveTo>
                  <a:lnTo>
                    <a:pt x="92143" y="6715327"/>
                  </a:lnTo>
                </a:path>
                <a:path w="92709" h="7519670">
                  <a:moveTo>
                    <a:pt x="92143" y="6684613"/>
                  </a:moveTo>
                  <a:lnTo>
                    <a:pt x="92143" y="6653898"/>
                  </a:lnTo>
                </a:path>
                <a:path w="92709" h="7519670">
                  <a:moveTo>
                    <a:pt x="92143" y="6623183"/>
                  </a:moveTo>
                  <a:lnTo>
                    <a:pt x="92143" y="6592469"/>
                  </a:lnTo>
                </a:path>
                <a:path w="92709" h="751967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751967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751967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751967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751967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751967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751967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751967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751967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751967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7519670">
                  <a:moveTo>
                    <a:pt x="92143" y="5939086"/>
                  </a:moveTo>
                  <a:lnTo>
                    <a:pt x="92143" y="5908371"/>
                  </a:lnTo>
                </a:path>
                <a:path w="92709" h="7519670">
                  <a:moveTo>
                    <a:pt x="92143" y="5877656"/>
                  </a:moveTo>
                  <a:lnTo>
                    <a:pt x="92143" y="5846942"/>
                  </a:lnTo>
                </a:path>
                <a:path w="92709" h="7519670">
                  <a:moveTo>
                    <a:pt x="92143" y="5816227"/>
                  </a:moveTo>
                  <a:lnTo>
                    <a:pt x="92143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17311863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17311863" y="2769897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h="5741034">
                  <a:moveTo>
                    <a:pt x="0" y="1119686"/>
                  </a:moveTo>
                  <a:lnTo>
                    <a:pt x="0" y="1116894"/>
                  </a:lnTo>
                </a:path>
                <a:path h="5741034">
                  <a:moveTo>
                    <a:pt x="0" y="1086179"/>
                  </a:moveTo>
                  <a:lnTo>
                    <a:pt x="0" y="1055465"/>
                  </a:lnTo>
                </a:path>
                <a:path h="5741034">
                  <a:moveTo>
                    <a:pt x="0" y="1024750"/>
                  </a:moveTo>
                  <a:lnTo>
                    <a:pt x="0" y="994036"/>
                  </a:lnTo>
                </a:path>
                <a:path h="5741034">
                  <a:moveTo>
                    <a:pt x="0" y="963321"/>
                  </a:moveTo>
                  <a:lnTo>
                    <a:pt x="0" y="932606"/>
                  </a:lnTo>
                </a:path>
                <a:path h="5741034">
                  <a:moveTo>
                    <a:pt x="0" y="901892"/>
                  </a:moveTo>
                  <a:lnTo>
                    <a:pt x="0" y="868385"/>
                  </a:lnTo>
                </a:path>
                <a:path h="5741034">
                  <a:moveTo>
                    <a:pt x="0" y="837670"/>
                  </a:moveTo>
                  <a:lnTo>
                    <a:pt x="0" y="806956"/>
                  </a:lnTo>
                </a:path>
                <a:path h="5741034">
                  <a:moveTo>
                    <a:pt x="0" y="776241"/>
                  </a:moveTo>
                  <a:lnTo>
                    <a:pt x="0" y="745527"/>
                  </a:lnTo>
                </a:path>
                <a:path h="5741034">
                  <a:moveTo>
                    <a:pt x="0" y="714812"/>
                  </a:moveTo>
                  <a:lnTo>
                    <a:pt x="0" y="684097"/>
                  </a:lnTo>
                </a:path>
                <a:path h="5741034">
                  <a:moveTo>
                    <a:pt x="0" y="653383"/>
                  </a:moveTo>
                  <a:lnTo>
                    <a:pt x="0" y="622668"/>
                  </a:lnTo>
                </a:path>
                <a:path h="5741034">
                  <a:moveTo>
                    <a:pt x="0" y="589161"/>
                  </a:moveTo>
                  <a:lnTo>
                    <a:pt x="0" y="558447"/>
                  </a:lnTo>
                </a:path>
                <a:path h="5741034">
                  <a:moveTo>
                    <a:pt x="0" y="527732"/>
                  </a:moveTo>
                  <a:lnTo>
                    <a:pt x="0" y="497018"/>
                  </a:lnTo>
                </a:path>
                <a:path h="5741034">
                  <a:moveTo>
                    <a:pt x="0" y="466303"/>
                  </a:moveTo>
                  <a:lnTo>
                    <a:pt x="0" y="435588"/>
                  </a:lnTo>
                </a:path>
                <a:path h="5741034">
                  <a:moveTo>
                    <a:pt x="0" y="404874"/>
                  </a:moveTo>
                  <a:lnTo>
                    <a:pt x="0" y="374159"/>
                  </a:lnTo>
                </a:path>
                <a:path h="5741034">
                  <a:moveTo>
                    <a:pt x="0" y="343445"/>
                  </a:moveTo>
                  <a:lnTo>
                    <a:pt x="0" y="309938"/>
                  </a:lnTo>
                </a:path>
                <a:path h="5741034">
                  <a:moveTo>
                    <a:pt x="0" y="279223"/>
                  </a:moveTo>
                  <a:lnTo>
                    <a:pt x="0" y="248509"/>
                  </a:lnTo>
                </a:path>
                <a:path h="5741034">
                  <a:moveTo>
                    <a:pt x="0" y="217794"/>
                  </a:moveTo>
                  <a:lnTo>
                    <a:pt x="0" y="187079"/>
                  </a:lnTo>
                </a:path>
                <a:path h="5741034">
                  <a:moveTo>
                    <a:pt x="0" y="156365"/>
                  </a:moveTo>
                  <a:lnTo>
                    <a:pt x="0" y="125650"/>
                  </a:lnTo>
                </a:path>
                <a:path h="5741034">
                  <a:moveTo>
                    <a:pt x="0" y="94936"/>
                  </a:moveTo>
                  <a:lnTo>
                    <a:pt x="0" y="61429"/>
                  </a:lnTo>
                </a:path>
                <a:path h="5741034">
                  <a:moveTo>
                    <a:pt x="0" y="30714"/>
                  </a:moveTo>
                  <a:lnTo>
                    <a:pt x="0" y="0"/>
                  </a:lnTo>
                </a:path>
                <a:path h="5741034">
                  <a:moveTo>
                    <a:pt x="0" y="5740837"/>
                  </a:moveTo>
                  <a:lnTo>
                    <a:pt x="0" y="5710122"/>
                  </a:lnTo>
                </a:path>
                <a:path h="5741034">
                  <a:moveTo>
                    <a:pt x="0" y="5679408"/>
                  </a:moveTo>
                  <a:lnTo>
                    <a:pt x="0" y="5648693"/>
                  </a:lnTo>
                </a:path>
                <a:path h="5741034">
                  <a:moveTo>
                    <a:pt x="0" y="5617978"/>
                  </a:moveTo>
                  <a:lnTo>
                    <a:pt x="0" y="5587264"/>
                  </a:lnTo>
                </a:path>
                <a:path h="5741034">
                  <a:moveTo>
                    <a:pt x="0" y="5556549"/>
                  </a:moveTo>
                  <a:lnTo>
                    <a:pt x="0" y="5525835"/>
                  </a:lnTo>
                </a:path>
                <a:path h="5741034">
                  <a:moveTo>
                    <a:pt x="0" y="5495120"/>
                  </a:moveTo>
                  <a:lnTo>
                    <a:pt x="0" y="5461613"/>
                  </a:lnTo>
                </a:path>
                <a:path h="5741034">
                  <a:moveTo>
                    <a:pt x="0" y="5430899"/>
                  </a:moveTo>
                  <a:lnTo>
                    <a:pt x="0" y="5400184"/>
                  </a:lnTo>
                </a:path>
                <a:path h="5741034">
                  <a:moveTo>
                    <a:pt x="0" y="5369469"/>
                  </a:moveTo>
                  <a:lnTo>
                    <a:pt x="0" y="5338755"/>
                  </a:lnTo>
                </a:path>
                <a:path h="5741034">
                  <a:moveTo>
                    <a:pt x="0" y="5308040"/>
                  </a:moveTo>
                  <a:lnTo>
                    <a:pt x="0" y="5277326"/>
                  </a:lnTo>
                </a:path>
                <a:path h="5741034">
                  <a:moveTo>
                    <a:pt x="0" y="5246611"/>
                  </a:moveTo>
                  <a:lnTo>
                    <a:pt x="0" y="5215896"/>
                  </a:lnTo>
                </a:path>
                <a:path h="5741034">
                  <a:moveTo>
                    <a:pt x="0" y="5182390"/>
                  </a:moveTo>
                  <a:lnTo>
                    <a:pt x="0" y="5151675"/>
                  </a:lnTo>
                </a:path>
                <a:path h="5741034">
                  <a:moveTo>
                    <a:pt x="0" y="5120960"/>
                  </a:moveTo>
                  <a:lnTo>
                    <a:pt x="0" y="5090246"/>
                  </a:lnTo>
                </a:path>
                <a:path h="5741034">
                  <a:moveTo>
                    <a:pt x="0" y="5059531"/>
                  </a:moveTo>
                  <a:lnTo>
                    <a:pt x="0" y="5028817"/>
                  </a:lnTo>
                </a:path>
                <a:path h="5741034">
                  <a:moveTo>
                    <a:pt x="0" y="4998102"/>
                  </a:moveTo>
                  <a:lnTo>
                    <a:pt x="0" y="4967387"/>
                  </a:lnTo>
                </a:path>
                <a:path h="5741034">
                  <a:moveTo>
                    <a:pt x="0" y="4933881"/>
                  </a:moveTo>
                  <a:lnTo>
                    <a:pt x="0" y="4903166"/>
                  </a:lnTo>
                </a:path>
                <a:path h="5741034">
                  <a:moveTo>
                    <a:pt x="0" y="4872451"/>
                  </a:moveTo>
                  <a:lnTo>
                    <a:pt x="0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17311863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17311863" y="2758729"/>
              <a:ext cx="92710" cy="7519670"/>
            </a:xfrm>
            <a:custGeom>
              <a:avLst/>
              <a:gdLst/>
              <a:ahLst/>
              <a:cxnLst/>
              <a:rect l="l" t="t" r="r" b="b"/>
              <a:pathLst>
                <a:path w="92709" h="7519670">
                  <a:moveTo>
                    <a:pt x="0" y="2526973"/>
                  </a:moveTo>
                  <a:lnTo>
                    <a:pt x="0" y="2493466"/>
                  </a:lnTo>
                </a:path>
                <a:path w="92709" h="7519670">
                  <a:moveTo>
                    <a:pt x="0" y="2462752"/>
                  </a:moveTo>
                  <a:lnTo>
                    <a:pt x="0" y="2432037"/>
                  </a:lnTo>
                </a:path>
                <a:path w="92709" h="7519670">
                  <a:moveTo>
                    <a:pt x="0" y="2401322"/>
                  </a:moveTo>
                  <a:lnTo>
                    <a:pt x="0" y="2370608"/>
                  </a:lnTo>
                </a:path>
                <a:path w="92709" h="7519670">
                  <a:moveTo>
                    <a:pt x="0" y="2339893"/>
                  </a:moveTo>
                  <a:lnTo>
                    <a:pt x="0" y="2309179"/>
                  </a:lnTo>
                </a:path>
                <a:path w="92709" h="7519670">
                  <a:moveTo>
                    <a:pt x="0" y="2278464"/>
                  </a:moveTo>
                  <a:lnTo>
                    <a:pt x="0" y="2247750"/>
                  </a:lnTo>
                </a:path>
                <a:path w="92709" h="7519670">
                  <a:moveTo>
                    <a:pt x="0" y="2214243"/>
                  </a:moveTo>
                  <a:lnTo>
                    <a:pt x="0" y="2183528"/>
                  </a:lnTo>
                </a:path>
                <a:path w="92709" h="7519670">
                  <a:moveTo>
                    <a:pt x="0" y="2152813"/>
                  </a:moveTo>
                  <a:lnTo>
                    <a:pt x="0" y="2122099"/>
                  </a:lnTo>
                </a:path>
                <a:path w="92709" h="7519670">
                  <a:moveTo>
                    <a:pt x="0" y="2091384"/>
                  </a:moveTo>
                  <a:lnTo>
                    <a:pt x="0" y="2060670"/>
                  </a:lnTo>
                </a:path>
                <a:path w="92709" h="7519670">
                  <a:moveTo>
                    <a:pt x="0" y="2029955"/>
                  </a:moveTo>
                  <a:lnTo>
                    <a:pt x="0" y="1999241"/>
                  </a:lnTo>
                </a:path>
                <a:path w="92709" h="7519670">
                  <a:moveTo>
                    <a:pt x="0" y="1965734"/>
                  </a:moveTo>
                  <a:lnTo>
                    <a:pt x="0" y="1935019"/>
                  </a:lnTo>
                </a:path>
                <a:path w="92709" h="7519670">
                  <a:moveTo>
                    <a:pt x="0" y="1904304"/>
                  </a:moveTo>
                  <a:lnTo>
                    <a:pt x="0" y="1873590"/>
                  </a:lnTo>
                </a:path>
                <a:path w="92709" h="7519670">
                  <a:moveTo>
                    <a:pt x="0" y="1842875"/>
                  </a:moveTo>
                  <a:lnTo>
                    <a:pt x="0" y="1812161"/>
                  </a:lnTo>
                </a:path>
                <a:path w="92709" h="7519670">
                  <a:moveTo>
                    <a:pt x="0" y="1781446"/>
                  </a:moveTo>
                  <a:lnTo>
                    <a:pt x="0" y="1750731"/>
                  </a:lnTo>
                </a:path>
                <a:path w="92709" h="7519670">
                  <a:moveTo>
                    <a:pt x="0" y="1720017"/>
                  </a:moveTo>
                  <a:lnTo>
                    <a:pt x="0" y="1686510"/>
                  </a:lnTo>
                </a:path>
                <a:path w="92709" h="7519670">
                  <a:moveTo>
                    <a:pt x="0" y="1655795"/>
                  </a:moveTo>
                  <a:lnTo>
                    <a:pt x="0" y="1625081"/>
                  </a:lnTo>
                </a:path>
                <a:path w="92709" h="7519670">
                  <a:moveTo>
                    <a:pt x="0" y="1594366"/>
                  </a:moveTo>
                  <a:lnTo>
                    <a:pt x="0" y="1563652"/>
                  </a:lnTo>
                </a:path>
                <a:path w="92709" h="7519670">
                  <a:moveTo>
                    <a:pt x="0" y="1532937"/>
                  </a:moveTo>
                  <a:lnTo>
                    <a:pt x="0" y="1502222"/>
                  </a:lnTo>
                </a:path>
                <a:path w="92709" h="7519670">
                  <a:moveTo>
                    <a:pt x="0" y="1471508"/>
                  </a:moveTo>
                  <a:lnTo>
                    <a:pt x="0" y="1440793"/>
                  </a:lnTo>
                </a:path>
                <a:path w="92709" h="7519670">
                  <a:moveTo>
                    <a:pt x="0" y="1407286"/>
                  </a:moveTo>
                  <a:lnTo>
                    <a:pt x="0" y="1376572"/>
                  </a:lnTo>
                </a:path>
                <a:path w="92709" h="7519670">
                  <a:moveTo>
                    <a:pt x="0" y="1345857"/>
                  </a:moveTo>
                  <a:lnTo>
                    <a:pt x="0" y="1315143"/>
                  </a:lnTo>
                </a:path>
                <a:path w="92709" h="7519670">
                  <a:moveTo>
                    <a:pt x="0" y="1284428"/>
                  </a:moveTo>
                  <a:lnTo>
                    <a:pt x="0" y="1253713"/>
                  </a:lnTo>
                </a:path>
                <a:path w="92709" h="7519670">
                  <a:moveTo>
                    <a:pt x="0" y="1222999"/>
                  </a:moveTo>
                  <a:lnTo>
                    <a:pt x="0" y="1192284"/>
                  </a:lnTo>
                </a:path>
                <a:path w="92709" h="7519670">
                  <a:moveTo>
                    <a:pt x="0" y="1161570"/>
                  </a:moveTo>
                  <a:lnTo>
                    <a:pt x="0" y="1130855"/>
                  </a:lnTo>
                </a:path>
                <a:path w="92709" h="7519670">
                  <a:moveTo>
                    <a:pt x="0" y="4822191"/>
                  </a:moveTo>
                  <a:lnTo>
                    <a:pt x="0" y="4791477"/>
                  </a:lnTo>
                </a:path>
                <a:path w="92709" h="7519670">
                  <a:moveTo>
                    <a:pt x="0" y="4760762"/>
                  </a:moveTo>
                  <a:lnTo>
                    <a:pt x="0" y="4730047"/>
                  </a:lnTo>
                </a:path>
                <a:path w="92709" h="7519670">
                  <a:moveTo>
                    <a:pt x="0" y="4699333"/>
                  </a:moveTo>
                  <a:lnTo>
                    <a:pt x="0" y="4665826"/>
                  </a:lnTo>
                </a:path>
                <a:path w="92709" h="7519670">
                  <a:moveTo>
                    <a:pt x="0" y="4635111"/>
                  </a:moveTo>
                  <a:lnTo>
                    <a:pt x="0" y="4604397"/>
                  </a:lnTo>
                </a:path>
                <a:path w="92709" h="7519670">
                  <a:moveTo>
                    <a:pt x="0" y="4573682"/>
                  </a:moveTo>
                  <a:lnTo>
                    <a:pt x="0" y="4542968"/>
                  </a:lnTo>
                </a:path>
                <a:path w="92709" h="7519670">
                  <a:moveTo>
                    <a:pt x="0" y="4512253"/>
                  </a:moveTo>
                  <a:lnTo>
                    <a:pt x="0" y="4481538"/>
                  </a:lnTo>
                </a:path>
                <a:path w="92709" h="7519670">
                  <a:moveTo>
                    <a:pt x="0" y="4450824"/>
                  </a:moveTo>
                  <a:lnTo>
                    <a:pt x="0" y="4420109"/>
                  </a:lnTo>
                </a:path>
                <a:path w="92709" h="7519670">
                  <a:moveTo>
                    <a:pt x="0" y="4386602"/>
                  </a:moveTo>
                  <a:lnTo>
                    <a:pt x="0" y="4355888"/>
                  </a:lnTo>
                </a:path>
                <a:path w="92709" h="7519670">
                  <a:moveTo>
                    <a:pt x="0" y="4325173"/>
                  </a:moveTo>
                  <a:lnTo>
                    <a:pt x="0" y="4294459"/>
                  </a:lnTo>
                </a:path>
                <a:path w="92709" h="7519670">
                  <a:moveTo>
                    <a:pt x="0" y="4263744"/>
                  </a:moveTo>
                  <a:lnTo>
                    <a:pt x="0" y="4233029"/>
                  </a:lnTo>
                </a:path>
                <a:path w="92709" h="7519670">
                  <a:moveTo>
                    <a:pt x="0" y="4202315"/>
                  </a:moveTo>
                  <a:lnTo>
                    <a:pt x="0" y="4171600"/>
                  </a:lnTo>
                </a:path>
                <a:path w="92709" h="7519670">
                  <a:moveTo>
                    <a:pt x="0" y="4140886"/>
                  </a:moveTo>
                  <a:lnTo>
                    <a:pt x="0" y="4107379"/>
                  </a:lnTo>
                </a:path>
                <a:path w="92709" h="7519670">
                  <a:moveTo>
                    <a:pt x="0" y="4076664"/>
                  </a:moveTo>
                  <a:lnTo>
                    <a:pt x="0" y="4045950"/>
                  </a:lnTo>
                </a:path>
                <a:path w="92709" h="7519670">
                  <a:moveTo>
                    <a:pt x="0" y="4015235"/>
                  </a:moveTo>
                  <a:lnTo>
                    <a:pt x="0" y="3984520"/>
                  </a:lnTo>
                </a:path>
                <a:path w="92709" h="7519670">
                  <a:moveTo>
                    <a:pt x="0" y="3953806"/>
                  </a:moveTo>
                  <a:lnTo>
                    <a:pt x="0" y="3923091"/>
                  </a:lnTo>
                </a:path>
                <a:path w="92709" h="7519670">
                  <a:moveTo>
                    <a:pt x="0" y="3892377"/>
                  </a:moveTo>
                  <a:lnTo>
                    <a:pt x="0" y="3858870"/>
                  </a:lnTo>
                </a:path>
                <a:path w="92709" h="7519670">
                  <a:moveTo>
                    <a:pt x="0" y="3828155"/>
                  </a:moveTo>
                  <a:lnTo>
                    <a:pt x="0" y="3797441"/>
                  </a:lnTo>
                </a:path>
                <a:path w="92709" h="7519670">
                  <a:moveTo>
                    <a:pt x="0" y="3766726"/>
                  </a:moveTo>
                  <a:lnTo>
                    <a:pt x="0" y="3736011"/>
                  </a:lnTo>
                </a:path>
                <a:path w="92709" h="7519670">
                  <a:moveTo>
                    <a:pt x="0" y="3705297"/>
                  </a:moveTo>
                  <a:lnTo>
                    <a:pt x="0" y="3674582"/>
                  </a:lnTo>
                </a:path>
                <a:path w="92709" h="7519670">
                  <a:moveTo>
                    <a:pt x="0" y="3643868"/>
                  </a:moveTo>
                  <a:lnTo>
                    <a:pt x="0" y="3613153"/>
                  </a:lnTo>
                </a:path>
                <a:path w="92709" h="7519670">
                  <a:moveTo>
                    <a:pt x="0" y="3579646"/>
                  </a:moveTo>
                  <a:lnTo>
                    <a:pt x="0" y="3548931"/>
                  </a:lnTo>
                </a:path>
                <a:path w="92709" h="7519670">
                  <a:moveTo>
                    <a:pt x="0" y="3518217"/>
                  </a:moveTo>
                  <a:lnTo>
                    <a:pt x="0" y="3487502"/>
                  </a:lnTo>
                </a:path>
                <a:path w="92709" h="7519670">
                  <a:moveTo>
                    <a:pt x="0" y="3456788"/>
                  </a:moveTo>
                  <a:lnTo>
                    <a:pt x="0" y="3426073"/>
                  </a:lnTo>
                </a:path>
                <a:path w="92709" h="7519670">
                  <a:moveTo>
                    <a:pt x="0" y="3395359"/>
                  </a:moveTo>
                  <a:lnTo>
                    <a:pt x="0" y="3364644"/>
                  </a:lnTo>
                </a:path>
                <a:path w="92709" h="7519670">
                  <a:moveTo>
                    <a:pt x="0" y="3333929"/>
                  </a:moveTo>
                  <a:lnTo>
                    <a:pt x="0" y="3300422"/>
                  </a:lnTo>
                </a:path>
                <a:path w="92709" h="7519670">
                  <a:moveTo>
                    <a:pt x="0" y="3269708"/>
                  </a:moveTo>
                  <a:lnTo>
                    <a:pt x="0" y="3238993"/>
                  </a:lnTo>
                </a:path>
                <a:path w="92709" h="7519670">
                  <a:moveTo>
                    <a:pt x="0" y="3208279"/>
                  </a:moveTo>
                  <a:lnTo>
                    <a:pt x="0" y="3177564"/>
                  </a:lnTo>
                </a:path>
                <a:path w="92709" h="7519670">
                  <a:moveTo>
                    <a:pt x="0" y="3146850"/>
                  </a:moveTo>
                  <a:lnTo>
                    <a:pt x="0" y="3116135"/>
                  </a:lnTo>
                </a:path>
                <a:path w="92709" h="7519670">
                  <a:moveTo>
                    <a:pt x="0" y="3085420"/>
                  </a:moveTo>
                  <a:lnTo>
                    <a:pt x="0" y="3051913"/>
                  </a:lnTo>
                </a:path>
                <a:path w="92709" h="7519670">
                  <a:moveTo>
                    <a:pt x="0" y="3021199"/>
                  </a:moveTo>
                  <a:lnTo>
                    <a:pt x="0" y="2990484"/>
                  </a:lnTo>
                </a:path>
                <a:path w="92709" h="7519670">
                  <a:moveTo>
                    <a:pt x="0" y="2959770"/>
                  </a:moveTo>
                  <a:lnTo>
                    <a:pt x="0" y="2929055"/>
                  </a:lnTo>
                </a:path>
                <a:path w="92709" h="7519670">
                  <a:moveTo>
                    <a:pt x="0" y="2898341"/>
                  </a:moveTo>
                  <a:lnTo>
                    <a:pt x="0" y="2867626"/>
                  </a:lnTo>
                </a:path>
                <a:path w="92709" h="7519670">
                  <a:moveTo>
                    <a:pt x="0" y="2836911"/>
                  </a:moveTo>
                  <a:lnTo>
                    <a:pt x="0" y="2806197"/>
                  </a:lnTo>
                </a:path>
                <a:path w="92709" h="7519670">
                  <a:moveTo>
                    <a:pt x="0" y="2772690"/>
                  </a:moveTo>
                  <a:lnTo>
                    <a:pt x="0" y="2741975"/>
                  </a:lnTo>
                </a:path>
                <a:path w="92709" h="7519670">
                  <a:moveTo>
                    <a:pt x="0" y="2711261"/>
                  </a:moveTo>
                  <a:lnTo>
                    <a:pt x="0" y="2680546"/>
                  </a:lnTo>
                </a:path>
                <a:path w="92709" h="7519670">
                  <a:moveTo>
                    <a:pt x="0" y="2649831"/>
                  </a:moveTo>
                  <a:lnTo>
                    <a:pt x="0" y="2619117"/>
                  </a:lnTo>
                </a:path>
                <a:path w="92709" h="7519670">
                  <a:moveTo>
                    <a:pt x="0" y="2588402"/>
                  </a:moveTo>
                  <a:lnTo>
                    <a:pt x="0" y="2557688"/>
                  </a:lnTo>
                </a:path>
                <a:path w="92709" h="7519670">
                  <a:moveTo>
                    <a:pt x="47468" y="7519491"/>
                  </a:moveTo>
                  <a:lnTo>
                    <a:pt x="47468" y="7491569"/>
                  </a:lnTo>
                </a:path>
                <a:path w="92709" h="7519670">
                  <a:moveTo>
                    <a:pt x="47468" y="7460854"/>
                  </a:moveTo>
                  <a:lnTo>
                    <a:pt x="47468" y="7430140"/>
                  </a:lnTo>
                </a:path>
                <a:path w="92709" h="7519670">
                  <a:moveTo>
                    <a:pt x="47468" y="7399425"/>
                  </a:moveTo>
                  <a:lnTo>
                    <a:pt x="47468" y="7365918"/>
                  </a:lnTo>
                </a:path>
                <a:path w="92709" h="7519670">
                  <a:moveTo>
                    <a:pt x="47468" y="7335204"/>
                  </a:moveTo>
                  <a:lnTo>
                    <a:pt x="47468" y="7304489"/>
                  </a:lnTo>
                </a:path>
                <a:path w="92709" h="7519670">
                  <a:moveTo>
                    <a:pt x="47468" y="7273774"/>
                  </a:moveTo>
                  <a:lnTo>
                    <a:pt x="47468" y="7243060"/>
                  </a:lnTo>
                </a:path>
                <a:path w="92709" h="7519670">
                  <a:moveTo>
                    <a:pt x="47468" y="7212345"/>
                  </a:moveTo>
                  <a:lnTo>
                    <a:pt x="47468" y="7181631"/>
                  </a:lnTo>
                </a:path>
                <a:path w="92709" h="7519670">
                  <a:moveTo>
                    <a:pt x="47468" y="7150916"/>
                  </a:moveTo>
                  <a:lnTo>
                    <a:pt x="47468" y="7120201"/>
                  </a:lnTo>
                </a:path>
                <a:path w="92709" h="7519670">
                  <a:moveTo>
                    <a:pt x="47468" y="7086695"/>
                  </a:moveTo>
                  <a:lnTo>
                    <a:pt x="47468" y="7055980"/>
                  </a:lnTo>
                </a:path>
                <a:path w="92709" h="7519670">
                  <a:moveTo>
                    <a:pt x="47468" y="7025265"/>
                  </a:moveTo>
                  <a:lnTo>
                    <a:pt x="47468" y="6994551"/>
                  </a:lnTo>
                </a:path>
                <a:path w="92709" h="7519670">
                  <a:moveTo>
                    <a:pt x="47468" y="6963836"/>
                  </a:moveTo>
                  <a:lnTo>
                    <a:pt x="47468" y="6933122"/>
                  </a:lnTo>
                </a:path>
                <a:path w="92709" h="7519670">
                  <a:moveTo>
                    <a:pt x="47468" y="6902407"/>
                  </a:moveTo>
                  <a:lnTo>
                    <a:pt x="47468" y="6871692"/>
                  </a:lnTo>
                </a:path>
                <a:path w="92709" h="7519670">
                  <a:moveTo>
                    <a:pt x="47468" y="6838186"/>
                  </a:moveTo>
                  <a:lnTo>
                    <a:pt x="47468" y="6807471"/>
                  </a:lnTo>
                </a:path>
                <a:path w="92709" h="7519670">
                  <a:moveTo>
                    <a:pt x="47468" y="6776756"/>
                  </a:moveTo>
                  <a:lnTo>
                    <a:pt x="47468" y="6746042"/>
                  </a:lnTo>
                </a:path>
                <a:path w="92709" h="7519670">
                  <a:moveTo>
                    <a:pt x="47468" y="6715327"/>
                  </a:moveTo>
                  <a:lnTo>
                    <a:pt x="47468" y="6684613"/>
                  </a:lnTo>
                </a:path>
                <a:path w="92709" h="7519670">
                  <a:moveTo>
                    <a:pt x="47468" y="6653898"/>
                  </a:moveTo>
                  <a:lnTo>
                    <a:pt x="47468" y="6623183"/>
                  </a:lnTo>
                </a:path>
                <a:path w="92709" h="7519670">
                  <a:moveTo>
                    <a:pt x="47468" y="6592469"/>
                  </a:moveTo>
                  <a:lnTo>
                    <a:pt x="47468" y="6558962"/>
                  </a:lnTo>
                </a:path>
                <a:path w="92709" h="7519670">
                  <a:moveTo>
                    <a:pt x="47468" y="6528247"/>
                  </a:moveTo>
                  <a:lnTo>
                    <a:pt x="47468" y="6497533"/>
                  </a:lnTo>
                </a:path>
                <a:path w="92709" h="7519670">
                  <a:moveTo>
                    <a:pt x="47468" y="6466818"/>
                  </a:moveTo>
                  <a:lnTo>
                    <a:pt x="47468" y="6436104"/>
                  </a:lnTo>
                </a:path>
                <a:path w="92709" h="7519670">
                  <a:moveTo>
                    <a:pt x="47468" y="6405389"/>
                  </a:moveTo>
                  <a:lnTo>
                    <a:pt x="47468" y="6374674"/>
                  </a:lnTo>
                </a:path>
                <a:path w="92709" h="7519670">
                  <a:moveTo>
                    <a:pt x="47468" y="6343960"/>
                  </a:moveTo>
                  <a:lnTo>
                    <a:pt x="47468" y="6313245"/>
                  </a:lnTo>
                </a:path>
                <a:path w="92709" h="7519670">
                  <a:moveTo>
                    <a:pt x="47468" y="6279738"/>
                  </a:moveTo>
                  <a:lnTo>
                    <a:pt x="47468" y="6249024"/>
                  </a:lnTo>
                </a:path>
                <a:path w="92709" h="7519670">
                  <a:moveTo>
                    <a:pt x="47468" y="6218309"/>
                  </a:moveTo>
                  <a:lnTo>
                    <a:pt x="47468" y="6187595"/>
                  </a:lnTo>
                </a:path>
                <a:path w="92709" h="7519670">
                  <a:moveTo>
                    <a:pt x="47468" y="6156880"/>
                  </a:moveTo>
                  <a:lnTo>
                    <a:pt x="47468" y="6126165"/>
                  </a:lnTo>
                </a:path>
                <a:path w="92709" h="7519670">
                  <a:moveTo>
                    <a:pt x="47468" y="6095451"/>
                  </a:moveTo>
                  <a:lnTo>
                    <a:pt x="47468" y="6064736"/>
                  </a:lnTo>
                </a:path>
                <a:path w="92709" h="7519670">
                  <a:moveTo>
                    <a:pt x="47468" y="6031229"/>
                  </a:moveTo>
                  <a:lnTo>
                    <a:pt x="47468" y="6000515"/>
                  </a:lnTo>
                </a:path>
                <a:path w="92709" h="7519670">
                  <a:moveTo>
                    <a:pt x="47468" y="5969800"/>
                  </a:moveTo>
                  <a:lnTo>
                    <a:pt x="47468" y="5939086"/>
                  </a:lnTo>
                </a:path>
                <a:path w="92709" h="7519670">
                  <a:moveTo>
                    <a:pt x="47468" y="5908371"/>
                  </a:moveTo>
                  <a:lnTo>
                    <a:pt x="47468" y="5877656"/>
                  </a:lnTo>
                </a:path>
                <a:path w="92709" h="7519670">
                  <a:moveTo>
                    <a:pt x="47468" y="5846942"/>
                  </a:moveTo>
                  <a:lnTo>
                    <a:pt x="47468" y="5816227"/>
                  </a:lnTo>
                </a:path>
                <a:path w="92709" h="7519670">
                  <a:moveTo>
                    <a:pt x="47468" y="5785513"/>
                  </a:moveTo>
                  <a:lnTo>
                    <a:pt x="47468" y="5752006"/>
                  </a:lnTo>
                </a:path>
                <a:path w="92709" h="7519670">
                  <a:moveTo>
                    <a:pt x="47468" y="1128063"/>
                  </a:moveTo>
                  <a:lnTo>
                    <a:pt x="47468" y="1097348"/>
                  </a:lnTo>
                </a:path>
                <a:path w="92709" h="7519670">
                  <a:moveTo>
                    <a:pt x="47468" y="1066634"/>
                  </a:moveTo>
                  <a:lnTo>
                    <a:pt x="47468" y="1035919"/>
                  </a:lnTo>
                </a:path>
                <a:path w="92709" h="7519670">
                  <a:moveTo>
                    <a:pt x="47468" y="1005204"/>
                  </a:moveTo>
                  <a:lnTo>
                    <a:pt x="47468" y="974490"/>
                  </a:lnTo>
                </a:path>
                <a:path w="92709" h="7519670">
                  <a:moveTo>
                    <a:pt x="47468" y="943775"/>
                  </a:moveTo>
                  <a:lnTo>
                    <a:pt x="47468" y="913061"/>
                  </a:lnTo>
                </a:path>
                <a:path w="92709" h="7519670">
                  <a:moveTo>
                    <a:pt x="47468" y="879554"/>
                  </a:moveTo>
                  <a:lnTo>
                    <a:pt x="47468" y="848839"/>
                  </a:lnTo>
                </a:path>
                <a:path w="92709" h="7519670">
                  <a:moveTo>
                    <a:pt x="47468" y="818125"/>
                  </a:moveTo>
                  <a:lnTo>
                    <a:pt x="47468" y="787410"/>
                  </a:lnTo>
                </a:path>
                <a:path w="92709" h="7519670">
                  <a:moveTo>
                    <a:pt x="47468" y="756695"/>
                  </a:moveTo>
                  <a:lnTo>
                    <a:pt x="47468" y="725981"/>
                  </a:lnTo>
                </a:path>
                <a:path w="92709" h="7519670">
                  <a:moveTo>
                    <a:pt x="47468" y="695266"/>
                  </a:moveTo>
                  <a:lnTo>
                    <a:pt x="47468" y="664552"/>
                  </a:lnTo>
                </a:path>
                <a:path w="92709" h="7519670">
                  <a:moveTo>
                    <a:pt x="47468" y="633837"/>
                  </a:moveTo>
                  <a:lnTo>
                    <a:pt x="47468" y="600330"/>
                  </a:lnTo>
                </a:path>
                <a:path w="92709" h="7519670">
                  <a:moveTo>
                    <a:pt x="47468" y="569616"/>
                  </a:moveTo>
                  <a:lnTo>
                    <a:pt x="47468" y="538901"/>
                  </a:lnTo>
                </a:path>
                <a:path w="92709" h="7519670">
                  <a:moveTo>
                    <a:pt x="47468" y="508186"/>
                  </a:moveTo>
                  <a:lnTo>
                    <a:pt x="47468" y="477472"/>
                  </a:lnTo>
                </a:path>
                <a:path w="92709" h="7519670">
                  <a:moveTo>
                    <a:pt x="47468" y="446757"/>
                  </a:moveTo>
                  <a:lnTo>
                    <a:pt x="47468" y="416043"/>
                  </a:lnTo>
                </a:path>
                <a:path w="92709" h="7519670">
                  <a:moveTo>
                    <a:pt x="47468" y="385328"/>
                  </a:moveTo>
                  <a:lnTo>
                    <a:pt x="47468" y="354613"/>
                  </a:lnTo>
                </a:path>
                <a:path w="92709" h="7519670">
                  <a:moveTo>
                    <a:pt x="47468" y="321107"/>
                  </a:moveTo>
                  <a:lnTo>
                    <a:pt x="47468" y="290392"/>
                  </a:lnTo>
                </a:path>
                <a:path w="92709" h="7519670">
                  <a:moveTo>
                    <a:pt x="47468" y="259677"/>
                  </a:moveTo>
                  <a:lnTo>
                    <a:pt x="47468" y="228963"/>
                  </a:lnTo>
                </a:path>
                <a:path w="92709" h="7519670">
                  <a:moveTo>
                    <a:pt x="47468" y="198248"/>
                  </a:moveTo>
                  <a:lnTo>
                    <a:pt x="47468" y="167534"/>
                  </a:lnTo>
                </a:path>
                <a:path w="92709" h="7519670">
                  <a:moveTo>
                    <a:pt x="47468" y="136819"/>
                  </a:moveTo>
                  <a:lnTo>
                    <a:pt x="47468" y="106104"/>
                  </a:lnTo>
                </a:path>
                <a:path w="92709" h="7519670">
                  <a:moveTo>
                    <a:pt x="47468" y="72598"/>
                  </a:moveTo>
                  <a:lnTo>
                    <a:pt x="47468" y="41883"/>
                  </a:lnTo>
                </a:path>
                <a:path w="92709" h="7519670">
                  <a:moveTo>
                    <a:pt x="47468" y="11168"/>
                  </a:moveTo>
                  <a:lnTo>
                    <a:pt x="47468" y="0"/>
                  </a:lnTo>
                </a:path>
                <a:path w="92709" h="7519670">
                  <a:moveTo>
                    <a:pt x="47468" y="5721291"/>
                  </a:moveTo>
                  <a:lnTo>
                    <a:pt x="47468" y="5690577"/>
                  </a:lnTo>
                </a:path>
                <a:path w="92709" h="7519670">
                  <a:moveTo>
                    <a:pt x="47468" y="5659862"/>
                  </a:moveTo>
                  <a:lnTo>
                    <a:pt x="47468" y="5629147"/>
                  </a:lnTo>
                </a:path>
                <a:path w="92709" h="7519670">
                  <a:moveTo>
                    <a:pt x="47468" y="5598433"/>
                  </a:moveTo>
                  <a:lnTo>
                    <a:pt x="47468" y="5567718"/>
                  </a:lnTo>
                </a:path>
                <a:path w="92709" h="7519670">
                  <a:moveTo>
                    <a:pt x="47468" y="5537004"/>
                  </a:moveTo>
                  <a:lnTo>
                    <a:pt x="47468" y="5506289"/>
                  </a:lnTo>
                </a:path>
                <a:path w="92709" h="7519670">
                  <a:moveTo>
                    <a:pt x="47468" y="5472782"/>
                  </a:moveTo>
                  <a:lnTo>
                    <a:pt x="47468" y="5442068"/>
                  </a:lnTo>
                </a:path>
                <a:path w="92709" h="7519670">
                  <a:moveTo>
                    <a:pt x="47468" y="5411353"/>
                  </a:moveTo>
                  <a:lnTo>
                    <a:pt x="47468" y="5380638"/>
                  </a:lnTo>
                </a:path>
                <a:path w="92709" h="7519670">
                  <a:moveTo>
                    <a:pt x="47468" y="5349924"/>
                  </a:moveTo>
                  <a:lnTo>
                    <a:pt x="47468" y="5319209"/>
                  </a:lnTo>
                </a:path>
                <a:path w="92709" h="7519670">
                  <a:moveTo>
                    <a:pt x="47468" y="5288495"/>
                  </a:moveTo>
                  <a:lnTo>
                    <a:pt x="47468" y="5257780"/>
                  </a:lnTo>
                </a:path>
                <a:path w="92709" h="7519670">
                  <a:moveTo>
                    <a:pt x="47468" y="5227065"/>
                  </a:moveTo>
                  <a:lnTo>
                    <a:pt x="47468" y="5193559"/>
                  </a:lnTo>
                </a:path>
                <a:path w="92709" h="7519670">
                  <a:moveTo>
                    <a:pt x="47468" y="5162844"/>
                  </a:moveTo>
                  <a:lnTo>
                    <a:pt x="47468" y="5132129"/>
                  </a:lnTo>
                </a:path>
                <a:path w="92709" h="7519670">
                  <a:moveTo>
                    <a:pt x="47468" y="5101415"/>
                  </a:moveTo>
                  <a:lnTo>
                    <a:pt x="47468" y="5070700"/>
                  </a:lnTo>
                </a:path>
                <a:path w="92709" h="7519670">
                  <a:moveTo>
                    <a:pt x="47468" y="5039986"/>
                  </a:moveTo>
                  <a:lnTo>
                    <a:pt x="47468" y="5009271"/>
                  </a:lnTo>
                </a:path>
                <a:path w="92709" h="7519670">
                  <a:moveTo>
                    <a:pt x="47468" y="4978556"/>
                  </a:moveTo>
                  <a:lnTo>
                    <a:pt x="47468" y="4945050"/>
                  </a:lnTo>
                </a:path>
                <a:path w="92709" h="7519670">
                  <a:moveTo>
                    <a:pt x="47468" y="4914335"/>
                  </a:moveTo>
                  <a:lnTo>
                    <a:pt x="47468" y="4883620"/>
                  </a:lnTo>
                </a:path>
                <a:path w="92709" h="7519670">
                  <a:moveTo>
                    <a:pt x="47468" y="4852906"/>
                  </a:moveTo>
                  <a:lnTo>
                    <a:pt x="47468" y="4822191"/>
                  </a:lnTo>
                </a:path>
                <a:path w="92709" h="7519670">
                  <a:moveTo>
                    <a:pt x="47468" y="2529765"/>
                  </a:moveTo>
                  <a:lnTo>
                    <a:pt x="47468" y="2526973"/>
                  </a:lnTo>
                </a:path>
                <a:path w="92709" h="7519670">
                  <a:moveTo>
                    <a:pt x="47468" y="2493466"/>
                  </a:moveTo>
                  <a:lnTo>
                    <a:pt x="47468" y="2462752"/>
                  </a:lnTo>
                </a:path>
                <a:path w="92709" h="7519670">
                  <a:moveTo>
                    <a:pt x="47468" y="2432037"/>
                  </a:moveTo>
                  <a:lnTo>
                    <a:pt x="47468" y="2401322"/>
                  </a:lnTo>
                </a:path>
                <a:path w="92709" h="7519670">
                  <a:moveTo>
                    <a:pt x="47468" y="2370608"/>
                  </a:moveTo>
                  <a:lnTo>
                    <a:pt x="47468" y="2339893"/>
                  </a:lnTo>
                </a:path>
                <a:path w="92709" h="7519670">
                  <a:moveTo>
                    <a:pt x="47468" y="2309179"/>
                  </a:moveTo>
                  <a:lnTo>
                    <a:pt x="47468" y="2278464"/>
                  </a:lnTo>
                </a:path>
                <a:path w="92709" h="7519670">
                  <a:moveTo>
                    <a:pt x="47468" y="2247750"/>
                  </a:moveTo>
                  <a:lnTo>
                    <a:pt x="47468" y="2214243"/>
                  </a:lnTo>
                </a:path>
                <a:path w="92709" h="7519670">
                  <a:moveTo>
                    <a:pt x="47468" y="2183528"/>
                  </a:moveTo>
                  <a:lnTo>
                    <a:pt x="47468" y="2152813"/>
                  </a:lnTo>
                </a:path>
                <a:path w="92709" h="7519670">
                  <a:moveTo>
                    <a:pt x="47468" y="2122099"/>
                  </a:moveTo>
                  <a:lnTo>
                    <a:pt x="47468" y="2091384"/>
                  </a:lnTo>
                </a:path>
                <a:path w="92709" h="7519670">
                  <a:moveTo>
                    <a:pt x="47468" y="2060670"/>
                  </a:moveTo>
                  <a:lnTo>
                    <a:pt x="47468" y="2029955"/>
                  </a:lnTo>
                </a:path>
                <a:path w="92709" h="7519670">
                  <a:moveTo>
                    <a:pt x="47468" y="1999241"/>
                  </a:moveTo>
                  <a:lnTo>
                    <a:pt x="47468" y="1965734"/>
                  </a:lnTo>
                </a:path>
                <a:path w="92709" h="7519670">
                  <a:moveTo>
                    <a:pt x="47468" y="1935019"/>
                  </a:moveTo>
                  <a:lnTo>
                    <a:pt x="47468" y="1904304"/>
                  </a:lnTo>
                </a:path>
                <a:path w="92709" h="7519670">
                  <a:moveTo>
                    <a:pt x="47468" y="1873590"/>
                  </a:moveTo>
                  <a:lnTo>
                    <a:pt x="47468" y="1842875"/>
                  </a:lnTo>
                </a:path>
                <a:path w="92709" h="7519670">
                  <a:moveTo>
                    <a:pt x="47468" y="1812161"/>
                  </a:moveTo>
                  <a:lnTo>
                    <a:pt x="47468" y="1781446"/>
                  </a:lnTo>
                </a:path>
                <a:path w="92709" h="7519670">
                  <a:moveTo>
                    <a:pt x="47468" y="1750731"/>
                  </a:moveTo>
                  <a:lnTo>
                    <a:pt x="47468" y="1720017"/>
                  </a:lnTo>
                </a:path>
                <a:path w="92709" h="7519670">
                  <a:moveTo>
                    <a:pt x="47468" y="1686510"/>
                  </a:moveTo>
                  <a:lnTo>
                    <a:pt x="47468" y="1655795"/>
                  </a:lnTo>
                </a:path>
                <a:path w="92709" h="7519670">
                  <a:moveTo>
                    <a:pt x="47468" y="1625081"/>
                  </a:moveTo>
                  <a:lnTo>
                    <a:pt x="47468" y="1594366"/>
                  </a:lnTo>
                </a:path>
                <a:path w="92709" h="7519670">
                  <a:moveTo>
                    <a:pt x="47468" y="1563652"/>
                  </a:moveTo>
                  <a:lnTo>
                    <a:pt x="47468" y="1532937"/>
                  </a:lnTo>
                </a:path>
                <a:path w="92709" h="7519670">
                  <a:moveTo>
                    <a:pt x="47468" y="1502222"/>
                  </a:moveTo>
                  <a:lnTo>
                    <a:pt x="47468" y="1471508"/>
                  </a:lnTo>
                </a:path>
                <a:path w="92709" h="7519670">
                  <a:moveTo>
                    <a:pt x="47468" y="1440793"/>
                  </a:moveTo>
                  <a:lnTo>
                    <a:pt x="47468" y="1407286"/>
                  </a:lnTo>
                </a:path>
                <a:path w="92709" h="7519670">
                  <a:moveTo>
                    <a:pt x="47468" y="1376572"/>
                  </a:moveTo>
                  <a:lnTo>
                    <a:pt x="47468" y="1345857"/>
                  </a:lnTo>
                </a:path>
                <a:path w="92709" h="7519670">
                  <a:moveTo>
                    <a:pt x="47468" y="1315143"/>
                  </a:moveTo>
                  <a:lnTo>
                    <a:pt x="47468" y="1284428"/>
                  </a:lnTo>
                </a:path>
                <a:path w="92709" h="7519670">
                  <a:moveTo>
                    <a:pt x="47468" y="1253713"/>
                  </a:moveTo>
                  <a:lnTo>
                    <a:pt x="47468" y="1222999"/>
                  </a:lnTo>
                </a:path>
                <a:path w="92709" h="7519670">
                  <a:moveTo>
                    <a:pt x="47468" y="1192284"/>
                  </a:moveTo>
                  <a:lnTo>
                    <a:pt x="47468" y="1161570"/>
                  </a:lnTo>
                </a:path>
                <a:path w="92709" h="7519670">
                  <a:moveTo>
                    <a:pt x="47468" y="4791477"/>
                  </a:moveTo>
                  <a:lnTo>
                    <a:pt x="47468" y="4760762"/>
                  </a:lnTo>
                </a:path>
                <a:path w="92709" h="7519670">
                  <a:moveTo>
                    <a:pt x="47468" y="4730047"/>
                  </a:moveTo>
                  <a:lnTo>
                    <a:pt x="47468" y="4699333"/>
                  </a:lnTo>
                </a:path>
                <a:path w="92709" h="7519670">
                  <a:moveTo>
                    <a:pt x="47468" y="4665826"/>
                  </a:moveTo>
                  <a:lnTo>
                    <a:pt x="47468" y="4635111"/>
                  </a:lnTo>
                </a:path>
                <a:path w="92709" h="7519670">
                  <a:moveTo>
                    <a:pt x="47468" y="4604397"/>
                  </a:moveTo>
                  <a:lnTo>
                    <a:pt x="47468" y="4573682"/>
                  </a:lnTo>
                </a:path>
                <a:path w="92709" h="7519670">
                  <a:moveTo>
                    <a:pt x="47468" y="4542968"/>
                  </a:moveTo>
                  <a:lnTo>
                    <a:pt x="47468" y="4512253"/>
                  </a:lnTo>
                </a:path>
                <a:path w="92709" h="7519670">
                  <a:moveTo>
                    <a:pt x="47468" y="4481538"/>
                  </a:moveTo>
                  <a:lnTo>
                    <a:pt x="47468" y="4450824"/>
                  </a:lnTo>
                </a:path>
                <a:path w="92709" h="7519670">
                  <a:moveTo>
                    <a:pt x="47468" y="4420109"/>
                  </a:moveTo>
                  <a:lnTo>
                    <a:pt x="47468" y="4386602"/>
                  </a:lnTo>
                </a:path>
                <a:path w="92709" h="7519670">
                  <a:moveTo>
                    <a:pt x="47468" y="4355888"/>
                  </a:moveTo>
                  <a:lnTo>
                    <a:pt x="47468" y="4325173"/>
                  </a:lnTo>
                </a:path>
                <a:path w="92709" h="7519670">
                  <a:moveTo>
                    <a:pt x="47468" y="4294459"/>
                  </a:moveTo>
                  <a:lnTo>
                    <a:pt x="47468" y="4263744"/>
                  </a:lnTo>
                </a:path>
                <a:path w="92709" h="7519670">
                  <a:moveTo>
                    <a:pt x="47468" y="4233029"/>
                  </a:moveTo>
                  <a:lnTo>
                    <a:pt x="47468" y="4202315"/>
                  </a:lnTo>
                </a:path>
                <a:path w="92709" h="7519670">
                  <a:moveTo>
                    <a:pt x="47468" y="4171600"/>
                  </a:moveTo>
                  <a:lnTo>
                    <a:pt x="47468" y="4140886"/>
                  </a:lnTo>
                </a:path>
                <a:path w="92709" h="7519670">
                  <a:moveTo>
                    <a:pt x="47468" y="4107379"/>
                  </a:moveTo>
                  <a:lnTo>
                    <a:pt x="47468" y="4076664"/>
                  </a:lnTo>
                </a:path>
                <a:path w="92709" h="7519670">
                  <a:moveTo>
                    <a:pt x="47468" y="4045950"/>
                  </a:moveTo>
                  <a:lnTo>
                    <a:pt x="47468" y="4029196"/>
                  </a:lnTo>
                  <a:lnTo>
                    <a:pt x="47468" y="4015235"/>
                  </a:lnTo>
                </a:path>
                <a:path w="92709" h="7519670">
                  <a:moveTo>
                    <a:pt x="47468" y="3984520"/>
                  </a:moveTo>
                  <a:lnTo>
                    <a:pt x="47468" y="3953806"/>
                  </a:lnTo>
                </a:path>
                <a:path w="92709" h="7519670">
                  <a:moveTo>
                    <a:pt x="47468" y="3923091"/>
                  </a:moveTo>
                  <a:lnTo>
                    <a:pt x="47468" y="3892377"/>
                  </a:lnTo>
                </a:path>
                <a:path w="92709" h="7519670">
                  <a:moveTo>
                    <a:pt x="47468" y="3858870"/>
                  </a:moveTo>
                  <a:lnTo>
                    <a:pt x="47468" y="3828155"/>
                  </a:lnTo>
                </a:path>
                <a:path w="92709" h="7519670">
                  <a:moveTo>
                    <a:pt x="47468" y="3797441"/>
                  </a:moveTo>
                  <a:lnTo>
                    <a:pt x="47468" y="3766726"/>
                  </a:lnTo>
                </a:path>
                <a:path w="92709" h="7519670">
                  <a:moveTo>
                    <a:pt x="47468" y="3736011"/>
                  </a:moveTo>
                  <a:lnTo>
                    <a:pt x="47468" y="3705297"/>
                  </a:lnTo>
                </a:path>
                <a:path w="92709" h="7519670">
                  <a:moveTo>
                    <a:pt x="47468" y="3674582"/>
                  </a:moveTo>
                  <a:lnTo>
                    <a:pt x="47468" y="3643868"/>
                  </a:lnTo>
                </a:path>
                <a:path w="92709" h="7519670">
                  <a:moveTo>
                    <a:pt x="47468" y="3613153"/>
                  </a:moveTo>
                  <a:lnTo>
                    <a:pt x="47468" y="3579646"/>
                  </a:lnTo>
                </a:path>
                <a:path w="92709" h="7519670">
                  <a:moveTo>
                    <a:pt x="47468" y="3548931"/>
                  </a:moveTo>
                  <a:lnTo>
                    <a:pt x="47468" y="3518217"/>
                  </a:lnTo>
                </a:path>
                <a:path w="92709" h="7519670">
                  <a:moveTo>
                    <a:pt x="47468" y="3487502"/>
                  </a:moveTo>
                  <a:lnTo>
                    <a:pt x="47468" y="3456788"/>
                  </a:lnTo>
                </a:path>
                <a:path w="92709" h="7519670">
                  <a:moveTo>
                    <a:pt x="47468" y="3426073"/>
                  </a:moveTo>
                  <a:lnTo>
                    <a:pt x="47468" y="3395359"/>
                  </a:lnTo>
                </a:path>
                <a:path w="92709" h="7519670">
                  <a:moveTo>
                    <a:pt x="47468" y="3364644"/>
                  </a:moveTo>
                  <a:lnTo>
                    <a:pt x="47468" y="3333929"/>
                  </a:lnTo>
                </a:path>
                <a:path w="92709" h="7519670">
                  <a:moveTo>
                    <a:pt x="47468" y="3300422"/>
                  </a:moveTo>
                  <a:lnTo>
                    <a:pt x="47468" y="3269708"/>
                  </a:lnTo>
                </a:path>
                <a:path w="92709" h="7519670">
                  <a:moveTo>
                    <a:pt x="47468" y="3238993"/>
                  </a:moveTo>
                  <a:lnTo>
                    <a:pt x="47468" y="3208279"/>
                  </a:lnTo>
                </a:path>
                <a:path w="92709" h="7519670">
                  <a:moveTo>
                    <a:pt x="47468" y="3177564"/>
                  </a:moveTo>
                  <a:lnTo>
                    <a:pt x="47468" y="3146850"/>
                  </a:lnTo>
                </a:path>
                <a:path w="92709" h="7519670">
                  <a:moveTo>
                    <a:pt x="47468" y="3116135"/>
                  </a:moveTo>
                  <a:lnTo>
                    <a:pt x="47468" y="3085420"/>
                  </a:lnTo>
                </a:path>
                <a:path w="92709" h="7519670">
                  <a:moveTo>
                    <a:pt x="47468" y="3051913"/>
                  </a:moveTo>
                  <a:lnTo>
                    <a:pt x="47468" y="3021199"/>
                  </a:lnTo>
                </a:path>
                <a:path w="92709" h="7519670">
                  <a:moveTo>
                    <a:pt x="47468" y="2990484"/>
                  </a:moveTo>
                  <a:lnTo>
                    <a:pt x="47468" y="2959770"/>
                  </a:lnTo>
                </a:path>
                <a:path w="92709" h="7519670">
                  <a:moveTo>
                    <a:pt x="47468" y="2929055"/>
                  </a:moveTo>
                  <a:lnTo>
                    <a:pt x="47468" y="2898341"/>
                  </a:lnTo>
                </a:path>
                <a:path w="92709" h="7519670">
                  <a:moveTo>
                    <a:pt x="47468" y="2867626"/>
                  </a:moveTo>
                  <a:lnTo>
                    <a:pt x="47468" y="2836911"/>
                  </a:lnTo>
                </a:path>
                <a:path w="92709" h="7519670">
                  <a:moveTo>
                    <a:pt x="47468" y="2806197"/>
                  </a:moveTo>
                  <a:lnTo>
                    <a:pt x="47468" y="2772690"/>
                  </a:lnTo>
                </a:path>
                <a:path w="92709" h="7519670">
                  <a:moveTo>
                    <a:pt x="47468" y="2741975"/>
                  </a:moveTo>
                  <a:lnTo>
                    <a:pt x="47468" y="2711261"/>
                  </a:lnTo>
                </a:path>
                <a:path w="92709" h="7519670">
                  <a:moveTo>
                    <a:pt x="47468" y="2680546"/>
                  </a:moveTo>
                  <a:lnTo>
                    <a:pt x="47468" y="2649831"/>
                  </a:lnTo>
                </a:path>
                <a:path w="92709" h="7519670">
                  <a:moveTo>
                    <a:pt x="47468" y="2619117"/>
                  </a:moveTo>
                  <a:lnTo>
                    <a:pt x="47468" y="2588402"/>
                  </a:lnTo>
                </a:path>
                <a:path w="92709" h="7519670">
                  <a:moveTo>
                    <a:pt x="47468" y="2557688"/>
                  </a:moveTo>
                  <a:lnTo>
                    <a:pt x="47468" y="2529765"/>
                  </a:lnTo>
                </a:path>
                <a:path w="92709" h="7519670">
                  <a:moveTo>
                    <a:pt x="92143" y="7491569"/>
                  </a:moveTo>
                  <a:lnTo>
                    <a:pt x="92143" y="7460854"/>
                  </a:lnTo>
                </a:path>
                <a:path w="92709" h="7519670">
                  <a:moveTo>
                    <a:pt x="92143" y="7430140"/>
                  </a:moveTo>
                  <a:lnTo>
                    <a:pt x="92143" y="7399425"/>
                  </a:lnTo>
                </a:path>
                <a:path w="92709" h="7519670">
                  <a:moveTo>
                    <a:pt x="92143" y="7365918"/>
                  </a:moveTo>
                  <a:lnTo>
                    <a:pt x="92143" y="7335204"/>
                  </a:lnTo>
                </a:path>
                <a:path w="92709" h="7519670">
                  <a:moveTo>
                    <a:pt x="92143" y="7304489"/>
                  </a:moveTo>
                  <a:lnTo>
                    <a:pt x="92143" y="7273774"/>
                  </a:lnTo>
                </a:path>
                <a:path w="92709" h="7519670">
                  <a:moveTo>
                    <a:pt x="92143" y="7243060"/>
                  </a:moveTo>
                  <a:lnTo>
                    <a:pt x="92143" y="7212345"/>
                  </a:lnTo>
                </a:path>
                <a:path w="92709" h="7519670">
                  <a:moveTo>
                    <a:pt x="92143" y="7181631"/>
                  </a:moveTo>
                  <a:lnTo>
                    <a:pt x="92143" y="7150916"/>
                  </a:lnTo>
                </a:path>
                <a:path w="92709" h="7519670">
                  <a:moveTo>
                    <a:pt x="92143" y="7120201"/>
                  </a:moveTo>
                  <a:lnTo>
                    <a:pt x="92143" y="7086695"/>
                  </a:lnTo>
                </a:path>
                <a:path w="92709" h="7519670">
                  <a:moveTo>
                    <a:pt x="92143" y="7055980"/>
                  </a:moveTo>
                  <a:lnTo>
                    <a:pt x="92143" y="7030850"/>
                  </a:lnTo>
                </a:path>
                <a:path w="92709" h="7519670">
                  <a:moveTo>
                    <a:pt x="92143" y="7030850"/>
                  </a:moveTo>
                  <a:lnTo>
                    <a:pt x="92143" y="7025265"/>
                  </a:lnTo>
                </a:path>
                <a:path w="92709" h="7519670">
                  <a:moveTo>
                    <a:pt x="92143" y="6994551"/>
                  </a:moveTo>
                  <a:lnTo>
                    <a:pt x="92143" y="6963836"/>
                  </a:lnTo>
                </a:path>
                <a:path w="92709" h="7519670">
                  <a:moveTo>
                    <a:pt x="92143" y="6933122"/>
                  </a:moveTo>
                  <a:lnTo>
                    <a:pt x="92143" y="6902407"/>
                  </a:lnTo>
                </a:path>
                <a:path w="92709" h="7519670">
                  <a:moveTo>
                    <a:pt x="92143" y="6871692"/>
                  </a:moveTo>
                  <a:lnTo>
                    <a:pt x="92143" y="6838186"/>
                  </a:lnTo>
                </a:path>
                <a:path w="92709" h="7519670">
                  <a:moveTo>
                    <a:pt x="92143" y="6807471"/>
                  </a:moveTo>
                  <a:lnTo>
                    <a:pt x="92143" y="6776756"/>
                  </a:lnTo>
                </a:path>
                <a:path w="92709" h="7519670">
                  <a:moveTo>
                    <a:pt x="92143" y="6746042"/>
                  </a:moveTo>
                  <a:lnTo>
                    <a:pt x="92143" y="6715327"/>
                  </a:lnTo>
                </a:path>
                <a:path w="92709" h="7519670">
                  <a:moveTo>
                    <a:pt x="92143" y="6684613"/>
                  </a:moveTo>
                  <a:lnTo>
                    <a:pt x="92143" y="6653898"/>
                  </a:lnTo>
                </a:path>
                <a:path w="92709" h="7519670">
                  <a:moveTo>
                    <a:pt x="92143" y="6623183"/>
                  </a:moveTo>
                  <a:lnTo>
                    <a:pt x="92143" y="6592469"/>
                  </a:lnTo>
                </a:path>
                <a:path w="92709" h="7519670">
                  <a:moveTo>
                    <a:pt x="92143" y="6558962"/>
                  </a:moveTo>
                  <a:lnTo>
                    <a:pt x="92143" y="6528247"/>
                  </a:lnTo>
                </a:path>
                <a:path w="92709" h="7519670">
                  <a:moveTo>
                    <a:pt x="92143" y="6497533"/>
                  </a:moveTo>
                  <a:lnTo>
                    <a:pt x="92143" y="6466818"/>
                  </a:lnTo>
                </a:path>
                <a:path w="92709" h="7519670">
                  <a:moveTo>
                    <a:pt x="92143" y="6436104"/>
                  </a:moveTo>
                  <a:lnTo>
                    <a:pt x="92143" y="6405389"/>
                  </a:lnTo>
                </a:path>
                <a:path w="92709" h="7519670">
                  <a:moveTo>
                    <a:pt x="92143" y="6374674"/>
                  </a:moveTo>
                  <a:lnTo>
                    <a:pt x="92143" y="6343960"/>
                  </a:lnTo>
                </a:path>
                <a:path w="92709" h="7519670">
                  <a:moveTo>
                    <a:pt x="92143" y="6313245"/>
                  </a:moveTo>
                  <a:lnTo>
                    <a:pt x="92143" y="6279738"/>
                  </a:lnTo>
                </a:path>
                <a:path w="92709" h="7519670">
                  <a:moveTo>
                    <a:pt x="92143" y="6249024"/>
                  </a:moveTo>
                  <a:lnTo>
                    <a:pt x="92143" y="6218309"/>
                  </a:lnTo>
                </a:path>
                <a:path w="92709" h="7519670">
                  <a:moveTo>
                    <a:pt x="92143" y="6187595"/>
                  </a:moveTo>
                  <a:lnTo>
                    <a:pt x="92143" y="6156880"/>
                  </a:lnTo>
                </a:path>
                <a:path w="92709" h="7519670">
                  <a:moveTo>
                    <a:pt x="92143" y="6126165"/>
                  </a:moveTo>
                  <a:lnTo>
                    <a:pt x="92143" y="6095451"/>
                  </a:lnTo>
                </a:path>
                <a:path w="92709" h="7519670">
                  <a:moveTo>
                    <a:pt x="92143" y="6064736"/>
                  </a:moveTo>
                  <a:lnTo>
                    <a:pt x="92143" y="6031229"/>
                  </a:lnTo>
                </a:path>
                <a:path w="92709" h="7519670">
                  <a:moveTo>
                    <a:pt x="92143" y="6000515"/>
                  </a:moveTo>
                  <a:lnTo>
                    <a:pt x="92143" y="5969800"/>
                  </a:lnTo>
                </a:path>
                <a:path w="92709" h="7519670">
                  <a:moveTo>
                    <a:pt x="92143" y="5939086"/>
                  </a:moveTo>
                  <a:lnTo>
                    <a:pt x="92143" y="5908371"/>
                  </a:lnTo>
                </a:path>
                <a:path w="92709" h="7519670">
                  <a:moveTo>
                    <a:pt x="92143" y="5877656"/>
                  </a:moveTo>
                  <a:lnTo>
                    <a:pt x="92143" y="5846942"/>
                  </a:lnTo>
                </a:path>
                <a:path w="92709" h="7519670">
                  <a:moveTo>
                    <a:pt x="92143" y="5816227"/>
                  </a:moveTo>
                  <a:lnTo>
                    <a:pt x="92143" y="5785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17404006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17404006" y="2769897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h="5741034">
                  <a:moveTo>
                    <a:pt x="0" y="1119686"/>
                  </a:moveTo>
                  <a:lnTo>
                    <a:pt x="0" y="1116894"/>
                  </a:lnTo>
                </a:path>
                <a:path h="5741034">
                  <a:moveTo>
                    <a:pt x="0" y="1086179"/>
                  </a:moveTo>
                  <a:lnTo>
                    <a:pt x="0" y="1055465"/>
                  </a:lnTo>
                </a:path>
                <a:path h="5741034">
                  <a:moveTo>
                    <a:pt x="0" y="1024750"/>
                  </a:moveTo>
                  <a:lnTo>
                    <a:pt x="0" y="994036"/>
                  </a:lnTo>
                </a:path>
                <a:path h="5741034">
                  <a:moveTo>
                    <a:pt x="0" y="963321"/>
                  </a:moveTo>
                  <a:lnTo>
                    <a:pt x="0" y="932606"/>
                  </a:lnTo>
                </a:path>
                <a:path h="5741034">
                  <a:moveTo>
                    <a:pt x="0" y="901892"/>
                  </a:moveTo>
                  <a:lnTo>
                    <a:pt x="0" y="868385"/>
                  </a:lnTo>
                </a:path>
                <a:path h="5741034">
                  <a:moveTo>
                    <a:pt x="0" y="837670"/>
                  </a:moveTo>
                  <a:lnTo>
                    <a:pt x="0" y="806956"/>
                  </a:lnTo>
                </a:path>
                <a:path h="5741034">
                  <a:moveTo>
                    <a:pt x="0" y="776241"/>
                  </a:moveTo>
                  <a:lnTo>
                    <a:pt x="0" y="745527"/>
                  </a:lnTo>
                </a:path>
                <a:path h="5741034">
                  <a:moveTo>
                    <a:pt x="0" y="714812"/>
                  </a:moveTo>
                  <a:lnTo>
                    <a:pt x="0" y="684097"/>
                  </a:lnTo>
                </a:path>
                <a:path h="5741034">
                  <a:moveTo>
                    <a:pt x="0" y="653383"/>
                  </a:moveTo>
                  <a:lnTo>
                    <a:pt x="0" y="622668"/>
                  </a:lnTo>
                </a:path>
                <a:path h="5741034">
                  <a:moveTo>
                    <a:pt x="0" y="589161"/>
                  </a:moveTo>
                  <a:lnTo>
                    <a:pt x="0" y="558447"/>
                  </a:lnTo>
                </a:path>
                <a:path h="5741034">
                  <a:moveTo>
                    <a:pt x="0" y="527732"/>
                  </a:moveTo>
                  <a:lnTo>
                    <a:pt x="0" y="497018"/>
                  </a:lnTo>
                </a:path>
                <a:path h="5741034">
                  <a:moveTo>
                    <a:pt x="0" y="466303"/>
                  </a:moveTo>
                  <a:lnTo>
                    <a:pt x="0" y="435588"/>
                  </a:lnTo>
                </a:path>
                <a:path h="5741034">
                  <a:moveTo>
                    <a:pt x="0" y="404874"/>
                  </a:moveTo>
                  <a:lnTo>
                    <a:pt x="0" y="374159"/>
                  </a:lnTo>
                </a:path>
                <a:path h="5741034">
                  <a:moveTo>
                    <a:pt x="0" y="343445"/>
                  </a:moveTo>
                  <a:lnTo>
                    <a:pt x="0" y="309938"/>
                  </a:lnTo>
                </a:path>
                <a:path h="5741034">
                  <a:moveTo>
                    <a:pt x="0" y="279223"/>
                  </a:moveTo>
                  <a:lnTo>
                    <a:pt x="0" y="248509"/>
                  </a:lnTo>
                </a:path>
                <a:path h="5741034">
                  <a:moveTo>
                    <a:pt x="0" y="217794"/>
                  </a:moveTo>
                  <a:lnTo>
                    <a:pt x="0" y="187079"/>
                  </a:lnTo>
                </a:path>
                <a:path h="5741034">
                  <a:moveTo>
                    <a:pt x="0" y="156365"/>
                  </a:moveTo>
                  <a:lnTo>
                    <a:pt x="0" y="125650"/>
                  </a:lnTo>
                </a:path>
                <a:path h="5741034">
                  <a:moveTo>
                    <a:pt x="0" y="94936"/>
                  </a:moveTo>
                  <a:lnTo>
                    <a:pt x="0" y="61429"/>
                  </a:lnTo>
                </a:path>
                <a:path h="5741034">
                  <a:moveTo>
                    <a:pt x="0" y="30714"/>
                  </a:moveTo>
                  <a:lnTo>
                    <a:pt x="0" y="0"/>
                  </a:lnTo>
                </a:path>
                <a:path h="5741034">
                  <a:moveTo>
                    <a:pt x="0" y="5740837"/>
                  </a:moveTo>
                  <a:lnTo>
                    <a:pt x="0" y="5710122"/>
                  </a:lnTo>
                </a:path>
                <a:path h="5741034">
                  <a:moveTo>
                    <a:pt x="0" y="5679408"/>
                  </a:moveTo>
                  <a:lnTo>
                    <a:pt x="0" y="5648693"/>
                  </a:lnTo>
                </a:path>
                <a:path h="5741034">
                  <a:moveTo>
                    <a:pt x="0" y="5617978"/>
                  </a:moveTo>
                  <a:lnTo>
                    <a:pt x="0" y="5587264"/>
                  </a:lnTo>
                </a:path>
                <a:path h="5741034">
                  <a:moveTo>
                    <a:pt x="0" y="5556549"/>
                  </a:moveTo>
                  <a:lnTo>
                    <a:pt x="0" y="5525835"/>
                  </a:lnTo>
                </a:path>
                <a:path h="5741034">
                  <a:moveTo>
                    <a:pt x="0" y="5495120"/>
                  </a:moveTo>
                  <a:lnTo>
                    <a:pt x="0" y="5461613"/>
                  </a:lnTo>
                </a:path>
                <a:path h="5741034">
                  <a:moveTo>
                    <a:pt x="0" y="5430899"/>
                  </a:moveTo>
                  <a:lnTo>
                    <a:pt x="0" y="5400184"/>
                  </a:lnTo>
                </a:path>
                <a:path h="5741034">
                  <a:moveTo>
                    <a:pt x="0" y="5369469"/>
                  </a:moveTo>
                  <a:lnTo>
                    <a:pt x="0" y="5338755"/>
                  </a:lnTo>
                </a:path>
                <a:path h="5741034">
                  <a:moveTo>
                    <a:pt x="0" y="5308040"/>
                  </a:moveTo>
                  <a:lnTo>
                    <a:pt x="0" y="5277326"/>
                  </a:lnTo>
                </a:path>
                <a:path h="5741034">
                  <a:moveTo>
                    <a:pt x="0" y="5246611"/>
                  </a:moveTo>
                  <a:lnTo>
                    <a:pt x="0" y="5215896"/>
                  </a:lnTo>
                </a:path>
                <a:path h="5741034">
                  <a:moveTo>
                    <a:pt x="0" y="5182390"/>
                  </a:moveTo>
                  <a:lnTo>
                    <a:pt x="0" y="5151675"/>
                  </a:lnTo>
                </a:path>
                <a:path h="5741034">
                  <a:moveTo>
                    <a:pt x="0" y="5120960"/>
                  </a:moveTo>
                  <a:lnTo>
                    <a:pt x="0" y="5090246"/>
                  </a:lnTo>
                </a:path>
                <a:path h="5741034">
                  <a:moveTo>
                    <a:pt x="0" y="5059531"/>
                  </a:moveTo>
                  <a:lnTo>
                    <a:pt x="0" y="5028817"/>
                  </a:lnTo>
                </a:path>
                <a:path h="5741034">
                  <a:moveTo>
                    <a:pt x="0" y="4998102"/>
                  </a:moveTo>
                  <a:lnTo>
                    <a:pt x="0" y="4967387"/>
                  </a:lnTo>
                </a:path>
                <a:path h="5741034">
                  <a:moveTo>
                    <a:pt x="0" y="4933881"/>
                  </a:moveTo>
                  <a:lnTo>
                    <a:pt x="0" y="4903166"/>
                  </a:lnTo>
                </a:path>
                <a:path h="5741034">
                  <a:moveTo>
                    <a:pt x="0" y="4872451"/>
                  </a:moveTo>
                  <a:lnTo>
                    <a:pt x="0" y="484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17404006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14402353" y="3889584"/>
              <a:ext cx="3002280" cy="6388735"/>
            </a:xfrm>
            <a:custGeom>
              <a:avLst/>
              <a:gdLst/>
              <a:ahLst/>
              <a:cxnLst/>
              <a:rect l="l" t="t" r="r" b="b"/>
              <a:pathLst>
                <a:path w="3002280" h="6388734">
                  <a:moveTo>
                    <a:pt x="3001653" y="1396118"/>
                  </a:moveTo>
                  <a:lnTo>
                    <a:pt x="3001653" y="1362611"/>
                  </a:lnTo>
                </a:path>
                <a:path w="3002280" h="6388734">
                  <a:moveTo>
                    <a:pt x="3001653" y="1331896"/>
                  </a:moveTo>
                  <a:lnTo>
                    <a:pt x="3001653" y="1301181"/>
                  </a:lnTo>
                </a:path>
                <a:path w="3002280" h="6388734">
                  <a:moveTo>
                    <a:pt x="3001653" y="1270467"/>
                  </a:moveTo>
                  <a:lnTo>
                    <a:pt x="3001653" y="1239752"/>
                  </a:lnTo>
                </a:path>
                <a:path w="3002280" h="6388734">
                  <a:moveTo>
                    <a:pt x="3001653" y="1209038"/>
                  </a:moveTo>
                  <a:lnTo>
                    <a:pt x="3001653" y="1178323"/>
                  </a:lnTo>
                </a:path>
                <a:path w="3002280" h="6388734">
                  <a:moveTo>
                    <a:pt x="3001653" y="1147609"/>
                  </a:moveTo>
                  <a:lnTo>
                    <a:pt x="3001653" y="1116894"/>
                  </a:lnTo>
                </a:path>
                <a:path w="3002280" h="6388734">
                  <a:moveTo>
                    <a:pt x="3001653" y="1083387"/>
                  </a:moveTo>
                  <a:lnTo>
                    <a:pt x="3001653" y="1052672"/>
                  </a:lnTo>
                </a:path>
                <a:path w="3002280" h="6388734">
                  <a:moveTo>
                    <a:pt x="3001653" y="1021958"/>
                  </a:moveTo>
                  <a:lnTo>
                    <a:pt x="3001653" y="991243"/>
                  </a:lnTo>
                </a:path>
                <a:path w="3002280" h="6388734">
                  <a:moveTo>
                    <a:pt x="3001653" y="960529"/>
                  </a:moveTo>
                  <a:lnTo>
                    <a:pt x="3001653" y="929814"/>
                  </a:lnTo>
                </a:path>
                <a:path w="3002280" h="6388734">
                  <a:moveTo>
                    <a:pt x="3001653" y="899100"/>
                  </a:moveTo>
                  <a:lnTo>
                    <a:pt x="3001653" y="868385"/>
                  </a:lnTo>
                </a:path>
                <a:path w="3002280" h="6388734">
                  <a:moveTo>
                    <a:pt x="3001653" y="834878"/>
                  </a:moveTo>
                  <a:lnTo>
                    <a:pt x="3001653" y="804163"/>
                  </a:lnTo>
                </a:path>
                <a:path w="3002280" h="6388734">
                  <a:moveTo>
                    <a:pt x="3001653" y="773449"/>
                  </a:moveTo>
                  <a:lnTo>
                    <a:pt x="3001653" y="742734"/>
                  </a:lnTo>
                </a:path>
                <a:path w="3002280" h="6388734">
                  <a:moveTo>
                    <a:pt x="3001653" y="712020"/>
                  </a:moveTo>
                  <a:lnTo>
                    <a:pt x="3001653" y="681305"/>
                  </a:lnTo>
                </a:path>
                <a:path w="3002280" h="6388734">
                  <a:moveTo>
                    <a:pt x="3001653" y="650590"/>
                  </a:moveTo>
                  <a:lnTo>
                    <a:pt x="3001653" y="619876"/>
                  </a:lnTo>
                </a:path>
                <a:path w="3002280" h="6388734">
                  <a:moveTo>
                    <a:pt x="3001653" y="589161"/>
                  </a:moveTo>
                  <a:lnTo>
                    <a:pt x="3001653" y="555654"/>
                  </a:lnTo>
                </a:path>
                <a:path w="3002280" h="6388734">
                  <a:moveTo>
                    <a:pt x="3001653" y="524940"/>
                  </a:moveTo>
                  <a:lnTo>
                    <a:pt x="3001653" y="494225"/>
                  </a:lnTo>
                </a:path>
                <a:path w="3002280" h="6388734">
                  <a:moveTo>
                    <a:pt x="3001653" y="463511"/>
                  </a:moveTo>
                  <a:lnTo>
                    <a:pt x="3001653" y="432796"/>
                  </a:lnTo>
                </a:path>
                <a:path w="3002280" h="6388734">
                  <a:moveTo>
                    <a:pt x="3001653" y="402081"/>
                  </a:moveTo>
                  <a:lnTo>
                    <a:pt x="3001653" y="371367"/>
                  </a:lnTo>
                </a:path>
                <a:path w="3002280" h="6388734">
                  <a:moveTo>
                    <a:pt x="3001653" y="340652"/>
                  </a:moveTo>
                  <a:lnTo>
                    <a:pt x="3001653" y="309938"/>
                  </a:lnTo>
                </a:path>
                <a:path w="3002280" h="6388734">
                  <a:moveTo>
                    <a:pt x="3001653" y="276431"/>
                  </a:moveTo>
                  <a:lnTo>
                    <a:pt x="3001653" y="245716"/>
                  </a:lnTo>
                </a:path>
                <a:path w="3002280" h="6388734">
                  <a:moveTo>
                    <a:pt x="3001653" y="215002"/>
                  </a:moveTo>
                  <a:lnTo>
                    <a:pt x="3001653" y="184287"/>
                  </a:lnTo>
                </a:path>
                <a:path w="3002280" h="6388734">
                  <a:moveTo>
                    <a:pt x="3001653" y="153572"/>
                  </a:moveTo>
                  <a:lnTo>
                    <a:pt x="3001653" y="122858"/>
                  </a:lnTo>
                </a:path>
                <a:path w="3002280" h="6388734">
                  <a:moveTo>
                    <a:pt x="3001653" y="92143"/>
                  </a:moveTo>
                  <a:lnTo>
                    <a:pt x="3001653" y="61429"/>
                  </a:lnTo>
                </a:path>
                <a:path w="3002280" h="6388734">
                  <a:moveTo>
                    <a:pt x="3001653" y="30714"/>
                  </a:moveTo>
                  <a:lnTo>
                    <a:pt x="3001653" y="0"/>
                  </a:lnTo>
                </a:path>
                <a:path w="3002280" h="6388734">
                  <a:moveTo>
                    <a:pt x="3001653" y="3691336"/>
                  </a:moveTo>
                  <a:lnTo>
                    <a:pt x="3001653" y="3660621"/>
                  </a:lnTo>
                </a:path>
                <a:path w="3002280" h="6388734">
                  <a:moveTo>
                    <a:pt x="3001653" y="3629906"/>
                  </a:moveTo>
                  <a:lnTo>
                    <a:pt x="3001653" y="3599192"/>
                  </a:lnTo>
                </a:path>
                <a:path w="3002280" h="6388734">
                  <a:moveTo>
                    <a:pt x="3001653" y="3568477"/>
                  </a:moveTo>
                  <a:lnTo>
                    <a:pt x="3001653" y="3534970"/>
                  </a:lnTo>
                </a:path>
                <a:path w="3002280" h="6388734">
                  <a:moveTo>
                    <a:pt x="3001653" y="3504256"/>
                  </a:moveTo>
                  <a:lnTo>
                    <a:pt x="3001653" y="3473541"/>
                  </a:lnTo>
                </a:path>
                <a:path w="3002280" h="6388734">
                  <a:moveTo>
                    <a:pt x="3001653" y="3442827"/>
                  </a:moveTo>
                  <a:lnTo>
                    <a:pt x="3001653" y="3412112"/>
                  </a:lnTo>
                </a:path>
                <a:path w="3002280" h="6388734">
                  <a:moveTo>
                    <a:pt x="3001653" y="3381397"/>
                  </a:moveTo>
                  <a:lnTo>
                    <a:pt x="3001653" y="3350683"/>
                  </a:lnTo>
                </a:path>
                <a:path w="3002280" h="6388734">
                  <a:moveTo>
                    <a:pt x="3001653" y="3319968"/>
                  </a:moveTo>
                  <a:lnTo>
                    <a:pt x="3001653" y="3289254"/>
                  </a:lnTo>
                </a:path>
                <a:path w="3002280" h="6388734">
                  <a:moveTo>
                    <a:pt x="3001653" y="3255747"/>
                  </a:moveTo>
                  <a:lnTo>
                    <a:pt x="3001653" y="3225032"/>
                  </a:lnTo>
                </a:path>
                <a:path w="3002280" h="6388734">
                  <a:moveTo>
                    <a:pt x="3001653" y="3194318"/>
                  </a:moveTo>
                  <a:lnTo>
                    <a:pt x="3001653" y="3163603"/>
                  </a:lnTo>
                </a:path>
                <a:path w="3002280" h="6388734">
                  <a:moveTo>
                    <a:pt x="3001653" y="3132888"/>
                  </a:moveTo>
                  <a:lnTo>
                    <a:pt x="3001653" y="3102174"/>
                  </a:lnTo>
                </a:path>
                <a:path w="3002280" h="6388734">
                  <a:moveTo>
                    <a:pt x="3001653" y="3071459"/>
                  </a:moveTo>
                  <a:lnTo>
                    <a:pt x="3001653" y="3040745"/>
                  </a:lnTo>
                </a:path>
                <a:path w="3002280" h="6388734">
                  <a:moveTo>
                    <a:pt x="3001653" y="3010030"/>
                  </a:moveTo>
                  <a:lnTo>
                    <a:pt x="3001653" y="2976523"/>
                  </a:lnTo>
                </a:path>
                <a:path w="3002280" h="6388734">
                  <a:moveTo>
                    <a:pt x="3001653" y="2945809"/>
                  </a:moveTo>
                  <a:lnTo>
                    <a:pt x="3001653" y="2915094"/>
                  </a:lnTo>
                </a:path>
                <a:path w="3002280" h="6388734">
                  <a:moveTo>
                    <a:pt x="3001653" y="2884379"/>
                  </a:moveTo>
                  <a:lnTo>
                    <a:pt x="3001653" y="2853665"/>
                  </a:lnTo>
                </a:path>
                <a:path w="3002280" h="6388734">
                  <a:moveTo>
                    <a:pt x="3001653" y="2822950"/>
                  </a:moveTo>
                  <a:lnTo>
                    <a:pt x="3001653" y="2792236"/>
                  </a:lnTo>
                </a:path>
                <a:path w="3002280" h="6388734">
                  <a:moveTo>
                    <a:pt x="3001653" y="2761521"/>
                  </a:moveTo>
                  <a:lnTo>
                    <a:pt x="3001653" y="2728014"/>
                  </a:lnTo>
                </a:path>
                <a:path w="3002280" h="6388734">
                  <a:moveTo>
                    <a:pt x="3001653" y="2697300"/>
                  </a:moveTo>
                  <a:lnTo>
                    <a:pt x="3001653" y="2666585"/>
                  </a:lnTo>
                </a:path>
                <a:path w="3002280" h="6388734">
                  <a:moveTo>
                    <a:pt x="3001653" y="2635870"/>
                  </a:moveTo>
                  <a:lnTo>
                    <a:pt x="3001653" y="2605156"/>
                  </a:lnTo>
                </a:path>
                <a:path w="3002280" h="6388734">
                  <a:moveTo>
                    <a:pt x="3001653" y="2574441"/>
                  </a:moveTo>
                  <a:lnTo>
                    <a:pt x="3001653" y="2543727"/>
                  </a:lnTo>
                </a:path>
                <a:path w="3002280" h="6388734">
                  <a:moveTo>
                    <a:pt x="3001653" y="2513012"/>
                  </a:moveTo>
                  <a:lnTo>
                    <a:pt x="3001653" y="2482297"/>
                  </a:lnTo>
                </a:path>
                <a:path w="3002280" h="6388734">
                  <a:moveTo>
                    <a:pt x="3001653" y="2448791"/>
                  </a:moveTo>
                  <a:lnTo>
                    <a:pt x="3001653" y="2418076"/>
                  </a:lnTo>
                </a:path>
                <a:path w="3002280" h="6388734">
                  <a:moveTo>
                    <a:pt x="3001653" y="2387361"/>
                  </a:moveTo>
                  <a:lnTo>
                    <a:pt x="3001653" y="2356647"/>
                  </a:lnTo>
                </a:path>
                <a:path w="3002280" h="6388734">
                  <a:moveTo>
                    <a:pt x="3001653" y="2325932"/>
                  </a:moveTo>
                  <a:lnTo>
                    <a:pt x="3001653" y="2295218"/>
                  </a:lnTo>
                </a:path>
                <a:path w="3002280" h="6388734">
                  <a:moveTo>
                    <a:pt x="3001653" y="2264503"/>
                  </a:moveTo>
                  <a:lnTo>
                    <a:pt x="3001653" y="2233788"/>
                  </a:lnTo>
                </a:path>
                <a:path w="3002280" h="6388734">
                  <a:moveTo>
                    <a:pt x="3001653" y="2203074"/>
                  </a:moveTo>
                  <a:lnTo>
                    <a:pt x="3001653" y="2169567"/>
                  </a:lnTo>
                </a:path>
                <a:path w="3002280" h="6388734">
                  <a:moveTo>
                    <a:pt x="3001653" y="2138852"/>
                  </a:moveTo>
                  <a:lnTo>
                    <a:pt x="3001653" y="2108138"/>
                  </a:lnTo>
                </a:path>
                <a:path w="3002280" h="6388734">
                  <a:moveTo>
                    <a:pt x="3001653" y="2077423"/>
                  </a:moveTo>
                  <a:lnTo>
                    <a:pt x="3001653" y="2046709"/>
                  </a:lnTo>
                </a:path>
                <a:path w="3002280" h="6388734">
                  <a:moveTo>
                    <a:pt x="3001653" y="2015994"/>
                  </a:moveTo>
                  <a:lnTo>
                    <a:pt x="3001653" y="1985279"/>
                  </a:lnTo>
                </a:path>
                <a:path w="3002280" h="6388734">
                  <a:moveTo>
                    <a:pt x="3001653" y="1954565"/>
                  </a:moveTo>
                  <a:lnTo>
                    <a:pt x="3001653" y="1921058"/>
                  </a:lnTo>
                </a:path>
                <a:path w="3002280" h="6388734">
                  <a:moveTo>
                    <a:pt x="3001653" y="1890343"/>
                  </a:moveTo>
                  <a:lnTo>
                    <a:pt x="3001653" y="1859629"/>
                  </a:lnTo>
                </a:path>
                <a:path w="3002280" h="6388734">
                  <a:moveTo>
                    <a:pt x="3001653" y="1828914"/>
                  </a:moveTo>
                  <a:lnTo>
                    <a:pt x="3001653" y="1798200"/>
                  </a:lnTo>
                </a:path>
                <a:path w="3002280" h="6388734">
                  <a:moveTo>
                    <a:pt x="3001653" y="1767485"/>
                  </a:moveTo>
                  <a:lnTo>
                    <a:pt x="3001653" y="1736770"/>
                  </a:lnTo>
                </a:path>
                <a:path w="3002280" h="6388734">
                  <a:moveTo>
                    <a:pt x="3001653" y="1706056"/>
                  </a:moveTo>
                  <a:lnTo>
                    <a:pt x="3001653" y="1675341"/>
                  </a:lnTo>
                </a:path>
                <a:path w="3002280" h="6388734">
                  <a:moveTo>
                    <a:pt x="3001653" y="1641834"/>
                  </a:moveTo>
                  <a:lnTo>
                    <a:pt x="3001653" y="1611120"/>
                  </a:lnTo>
                </a:path>
                <a:path w="3002280" h="6388734">
                  <a:moveTo>
                    <a:pt x="3001653" y="1580405"/>
                  </a:moveTo>
                  <a:lnTo>
                    <a:pt x="3001653" y="1549690"/>
                  </a:lnTo>
                </a:path>
                <a:path w="3002280" h="6388734">
                  <a:moveTo>
                    <a:pt x="3001653" y="1518976"/>
                  </a:moveTo>
                  <a:lnTo>
                    <a:pt x="3001653" y="1488261"/>
                  </a:lnTo>
                </a:path>
                <a:path w="3002280" h="6388734">
                  <a:moveTo>
                    <a:pt x="3001653" y="1457547"/>
                  </a:moveTo>
                  <a:lnTo>
                    <a:pt x="3001653" y="1426832"/>
                  </a:lnTo>
                </a:path>
                <a:path w="3002280" h="6388734">
                  <a:moveTo>
                    <a:pt x="0" y="5511873"/>
                  </a:moveTo>
                  <a:lnTo>
                    <a:pt x="2702884" y="5511873"/>
                  </a:lnTo>
                </a:path>
                <a:path w="3002280" h="6388734">
                  <a:moveTo>
                    <a:pt x="0" y="5604017"/>
                  </a:moveTo>
                  <a:lnTo>
                    <a:pt x="2702884" y="5604017"/>
                  </a:lnTo>
                </a:path>
                <a:path w="3002280" h="6388734">
                  <a:moveTo>
                    <a:pt x="0" y="5698953"/>
                  </a:moveTo>
                  <a:lnTo>
                    <a:pt x="2702884" y="5698953"/>
                  </a:lnTo>
                </a:path>
                <a:path w="3002280" h="6388734">
                  <a:moveTo>
                    <a:pt x="0" y="5791097"/>
                  </a:moveTo>
                  <a:lnTo>
                    <a:pt x="2702884" y="5791097"/>
                  </a:lnTo>
                </a:path>
                <a:path w="3002280" h="6388734">
                  <a:moveTo>
                    <a:pt x="0" y="5883241"/>
                  </a:moveTo>
                  <a:lnTo>
                    <a:pt x="2702884" y="5883241"/>
                  </a:lnTo>
                </a:path>
                <a:path w="3002280" h="6388734">
                  <a:moveTo>
                    <a:pt x="0" y="5978177"/>
                  </a:moveTo>
                  <a:lnTo>
                    <a:pt x="2702884" y="5978177"/>
                  </a:lnTo>
                </a:path>
                <a:path w="3002280" h="6388734">
                  <a:moveTo>
                    <a:pt x="0" y="6070321"/>
                  </a:moveTo>
                  <a:lnTo>
                    <a:pt x="2702884" y="6070321"/>
                  </a:lnTo>
                </a:path>
                <a:path w="3002280" h="6388734">
                  <a:moveTo>
                    <a:pt x="0" y="6162464"/>
                  </a:moveTo>
                  <a:lnTo>
                    <a:pt x="2702884" y="6162464"/>
                  </a:lnTo>
                </a:path>
                <a:path w="3002280" h="6388734">
                  <a:moveTo>
                    <a:pt x="0" y="6257400"/>
                  </a:moveTo>
                  <a:lnTo>
                    <a:pt x="2702884" y="6257400"/>
                  </a:lnTo>
                </a:path>
                <a:path w="3002280" h="6388734">
                  <a:moveTo>
                    <a:pt x="0" y="6349544"/>
                  </a:moveTo>
                  <a:lnTo>
                    <a:pt x="2702884" y="6349544"/>
                  </a:lnTo>
                </a:path>
                <a:path w="3002280" h="6388734">
                  <a:moveTo>
                    <a:pt x="16753" y="6349544"/>
                  </a:moveTo>
                  <a:lnTo>
                    <a:pt x="16753" y="6257400"/>
                  </a:lnTo>
                </a:path>
                <a:path w="3002280" h="6388734">
                  <a:moveTo>
                    <a:pt x="16753" y="6162464"/>
                  </a:moveTo>
                  <a:lnTo>
                    <a:pt x="16753" y="6070321"/>
                  </a:lnTo>
                </a:path>
                <a:path w="3002280" h="6388734">
                  <a:moveTo>
                    <a:pt x="16753" y="5978177"/>
                  </a:moveTo>
                  <a:lnTo>
                    <a:pt x="16753" y="5899994"/>
                  </a:lnTo>
                  <a:lnTo>
                    <a:pt x="16753" y="5883241"/>
                  </a:lnTo>
                </a:path>
                <a:path w="3002280" h="6388734">
                  <a:moveTo>
                    <a:pt x="16753" y="5791097"/>
                  </a:moveTo>
                  <a:lnTo>
                    <a:pt x="16753" y="5698953"/>
                  </a:lnTo>
                </a:path>
                <a:path w="3002280" h="6388734">
                  <a:moveTo>
                    <a:pt x="16753" y="5604017"/>
                  </a:moveTo>
                  <a:lnTo>
                    <a:pt x="16753" y="5511873"/>
                  </a:lnTo>
                </a:path>
                <a:path w="3002280" h="6388734">
                  <a:moveTo>
                    <a:pt x="108897" y="6388636"/>
                  </a:moveTo>
                  <a:lnTo>
                    <a:pt x="108897" y="6349544"/>
                  </a:lnTo>
                </a:path>
                <a:path w="3002280" h="6388734">
                  <a:moveTo>
                    <a:pt x="108897" y="6257400"/>
                  </a:moveTo>
                  <a:lnTo>
                    <a:pt x="108897" y="6162464"/>
                  </a:lnTo>
                </a:path>
                <a:path w="3002280" h="6388734">
                  <a:moveTo>
                    <a:pt x="108897" y="6070321"/>
                  </a:moveTo>
                  <a:lnTo>
                    <a:pt x="108897" y="5978177"/>
                  </a:lnTo>
                </a:path>
                <a:path w="3002280" h="6388734">
                  <a:moveTo>
                    <a:pt x="108897" y="5883241"/>
                  </a:moveTo>
                  <a:lnTo>
                    <a:pt x="108897" y="5791097"/>
                  </a:lnTo>
                </a:path>
                <a:path w="3002280" h="6388734">
                  <a:moveTo>
                    <a:pt x="108897" y="5698953"/>
                  </a:moveTo>
                  <a:lnTo>
                    <a:pt x="108897" y="5604017"/>
                  </a:lnTo>
                </a:path>
                <a:path w="3002280" h="6388734">
                  <a:moveTo>
                    <a:pt x="108897" y="5511873"/>
                  </a:moveTo>
                  <a:lnTo>
                    <a:pt x="108897" y="5481159"/>
                  </a:lnTo>
                </a:path>
                <a:path w="3002280" h="6388734">
                  <a:moveTo>
                    <a:pt x="201040" y="6349544"/>
                  </a:moveTo>
                  <a:lnTo>
                    <a:pt x="201040" y="6257400"/>
                  </a:lnTo>
                </a:path>
                <a:path w="3002280" h="6388734">
                  <a:moveTo>
                    <a:pt x="201040" y="6162464"/>
                  </a:moveTo>
                  <a:lnTo>
                    <a:pt x="201040" y="6070321"/>
                  </a:lnTo>
                </a:path>
                <a:path w="3002280" h="6388734">
                  <a:moveTo>
                    <a:pt x="201040" y="5978177"/>
                  </a:moveTo>
                  <a:lnTo>
                    <a:pt x="201040" y="5899994"/>
                  </a:lnTo>
                  <a:lnTo>
                    <a:pt x="201040" y="5883241"/>
                  </a:lnTo>
                </a:path>
                <a:path w="3002280" h="6388734">
                  <a:moveTo>
                    <a:pt x="201040" y="5791097"/>
                  </a:moveTo>
                  <a:lnTo>
                    <a:pt x="201040" y="5698953"/>
                  </a:lnTo>
                </a:path>
                <a:path w="3002280" h="6388734">
                  <a:moveTo>
                    <a:pt x="201040" y="5604017"/>
                  </a:moveTo>
                  <a:lnTo>
                    <a:pt x="201040" y="5511873"/>
                  </a:lnTo>
                </a:path>
                <a:path w="3002280" h="6388734">
                  <a:moveTo>
                    <a:pt x="295977" y="6388636"/>
                  </a:moveTo>
                  <a:lnTo>
                    <a:pt x="295977" y="6349544"/>
                  </a:lnTo>
                </a:path>
                <a:path w="3002280" h="6388734">
                  <a:moveTo>
                    <a:pt x="295977" y="6257400"/>
                  </a:moveTo>
                  <a:lnTo>
                    <a:pt x="295977" y="6162464"/>
                  </a:lnTo>
                </a:path>
                <a:path w="3002280" h="6388734">
                  <a:moveTo>
                    <a:pt x="295977" y="6070321"/>
                  </a:moveTo>
                  <a:lnTo>
                    <a:pt x="295977" y="5978177"/>
                  </a:lnTo>
                </a:path>
                <a:path w="3002280" h="6388734">
                  <a:moveTo>
                    <a:pt x="295977" y="5883241"/>
                  </a:moveTo>
                  <a:lnTo>
                    <a:pt x="295977" y="5791097"/>
                  </a:lnTo>
                </a:path>
                <a:path w="3002280" h="6388734">
                  <a:moveTo>
                    <a:pt x="295977" y="5698953"/>
                  </a:moveTo>
                  <a:lnTo>
                    <a:pt x="295977" y="5604017"/>
                  </a:lnTo>
                </a:path>
                <a:path w="3002280" h="6388734">
                  <a:moveTo>
                    <a:pt x="600330" y="4964595"/>
                  </a:moveTo>
                  <a:lnTo>
                    <a:pt x="617084" y="4964595"/>
                  </a:lnTo>
                </a:path>
                <a:path w="3002280" h="6388734">
                  <a:moveTo>
                    <a:pt x="580785" y="4995310"/>
                  </a:moveTo>
                  <a:lnTo>
                    <a:pt x="617084" y="4995310"/>
                  </a:lnTo>
                </a:path>
                <a:path w="3002280" h="6388734">
                  <a:moveTo>
                    <a:pt x="558447" y="5026024"/>
                  </a:moveTo>
                  <a:lnTo>
                    <a:pt x="617084" y="5026024"/>
                  </a:lnTo>
                </a:path>
                <a:path w="3002280" h="6388734">
                  <a:moveTo>
                    <a:pt x="538901" y="5056739"/>
                  </a:moveTo>
                  <a:lnTo>
                    <a:pt x="617084" y="5056739"/>
                  </a:lnTo>
                </a:path>
                <a:path w="3002280" h="6388734">
                  <a:moveTo>
                    <a:pt x="519355" y="5087454"/>
                  </a:moveTo>
                  <a:lnTo>
                    <a:pt x="617084" y="5087454"/>
                  </a:lnTo>
                </a:path>
                <a:path w="3002280" h="6388734">
                  <a:moveTo>
                    <a:pt x="497018" y="5118168"/>
                  </a:moveTo>
                  <a:lnTo>
                    <a:pt x="617084" y="5118168"/>
                  </a:lnTo>
                </a:path>
                <a:path w="3002280" h="6388734">
                  <a:moveTo>
                    <a:pt x="477472" y="5148883"/>
                  </a:moveTo>
                  <a:lnTo>
                    <a:pt x="617084" y="5148883"/>
                  </a:lnTo>
                </a:path>
                <a:path w="3002280" h="6388734">
                  <a:moveTo>
                    <a:pt x="457926" y="5182390"/>
                  </a:moveTo>
                  <a:lnTo>
                    <a:pt x="617084" y="5182390"/>
                  </a:lnTo>
                </a:path>
                <a:path w="3002280" h="6388734">
                  <a:moveTo>
                    <a:pt x="435588" y="5213104"/>
                  </a:moveTo>
                  <a:lnTo>
                    <a:pt x="617084" y="5213104"/>
                  </a:lnTo>
                </a:path>
                <a:path w="3002280" h="6388734">
                  <a:moveTo>
                    <a:pt x="416043" y="5243819"/>
                  </a:moveTo>
                  <a:lnTo>
                    <a:pt x="617084" y="5243819"/>
                  </a:lnTo>
                </a:path>
                <a:path w="3002280" h="6388734">
                  <a:moveTo>
                    <a:pt x="396497" y="5274533"/>
                  </a:moveTo>
                  <a:lnTo>
                    <a:pt x="617084" y="5274533"/>
                  </a:lnTo>
                </a:path>
                <a:path w="3002280" h="6388734">
                  <a:moveTo>
                    <a:pt x="374159" y="5305248"/>
                  </a:moveTo>
                  <a:lnTo>
                    <a:pt x="617084" y="5305248"/>
                  </a:lnTo>
                </a:path>
                <a:path w="3002280" h="6388734">
                  <a:moveTo>
                    <a:pt x="354613" y="5335963"/>
                  </a:moveTo>
                  <a:lnTo>
                    <a:pt x="617084" y="5335963"/>
                  </a:lnTo>
                </a:path>
                <a:path w="3002280" h="6388734">
                  <a:moveTo>
                    <a:pt x="335068" y="5366677"/>
                  </a:moveTo>
                  <a:lnTo>
                    <a:pt x="617084" y="5366677"/>
                  </a:lnTo>
                </a:path>
                <a:path w="3002280" h="6388734">
                  <a:moveTo>
                    <a:pt x="315522" y="5397392"/>
                  </a:moveTo>
                  <a:lnTo>
                    <a:pt x="617084" y="5397392"/>
                  </a:lnTo>
                </a:path>
                <a:path w="3002280" h="6388734">
                  <a:moveTo>
                    <a:pt x="293184" y="5428106"/>
                  </a:moveTo>
                  <a:lnTo>
                    <a:pt x="617084" y="5428106"/>
                  </a:lnTo>
                </a:path>
                <a:path w="3002280" h="6388734">
                  <a:moveTo>
                    <a:pt x="301561" y="5428106"/>
                  </a:moveTo>
                  <a:lnTo>
                    <a:pt x="301561" y="5416937"/>
                  </a:lnTo>
                </a:path>
                <a:path w="3002280" h="6388734">
                  <a:moveTo>
                    <a:pt x="349029" y="5458821"/>
                  </a:moveTo>
                  <a:lnTo>
                    <a:pt x="349029" y="5428106"/>
                  </a:lnTo>
                </a:path>
                <a:path w="3002280" h="6388734">
                  <a:moveTo>
                    <a:pt x="349029" y="5397392"/>
                  </a:moveTo>
                  <a:lnTo>
                    <a:pt x="349029" y="5366677"/>
                  </a:lnTo>
                </a:path>
                <a:path w="3002280" h="6388734">
                  <a:moveTo>
                    <a:pt x="393705" y="5428106"/>
                  </a:moveTo>
                  <a:lnTo>
                    <a:pt x="393705" y="5397392"/>
                  </a:lnTo>
                </a:path>
                <a:path w="3002280" h="6388734">
                  <a:moveTo>
                    <a:pt x="393705" y="5366677"/>
                  </a:moveTo>
                  <a:lnTo>
                    <a:pt x="393705" y="5335963"/>
                  </a:lnTo>
                </a:path>
                <a:path w="3002280" h="6388734">
                  <a:moveTo>
                    <a:pt x="393705" y="5305248"/>
                  </a:moveTo>
                  <a:lnTo>
                    <a:pt x="393705" y="5277326"/>
                  </a:lnTo>
                </a:path>
                <a:path w="3002280" h="6388734">
                  <a:moveTo>
                    <a:pt x="441173" y="5458821"/>
                  </a:moveTo>
                  <a:lnTo>
                    <a:pt x="441173" y="5428106"/>
                  </a:lnTo>
                </a:path>
                <a:path w="3002280" h="6388734">
                  <a:moveTo>
                    <a:pt x="441173" y="5397392"/>
                  </a:moveTo>
                  <a:lnTo>
                    <a:pt x="441173" y="5366677"/>
                  </a:lnTo>
                </a:path>
                <a:path w="3002280" h="6388734">
                  <a:moveTo>
                    <a:pt x="441173" y="5335963"/>
                  </a:moveTo>
                  <a:lnTo>
                    <a:pt x="441173" y="5305248"/>
                  </a:lnTo>
                </a:path>
                <a:path w="3002280" h="6388734">
                  <a:moveTo>
                    <a:pt x="441173" y="5274533"/>
                  </a:moveTo>
                  <a:lnTo>
                    <a:pt x="441173" y="5243819"/>
                  </a:lnTo>
                </a:path>
                <a:path w="3002280" h="6388734">
                  <a:moveTo>
                    <a:pt x="441173" y="5213104"/>
                  </a:moveTo>
                  <a:lnTo>
                    <a:pt x="441173" y="5204727"/>
                  </a:lnTo>
                </a:path>
                <a:path w="3002280" h="6388734">
                  <a:moveTo>
                    <a:pt x="488641" y="5428106"/>
                  </a:moveTo>
                  <a:lnTo>
                    <a:pt x="488641" y="5397392"/>
                  </a:lnTo>
                </a:path>
                <a:path w="3002280" h="6388734">
                  <a:moveTo>
                    <a:pt x="488641" y="5366677"/>
                  </a:moveTo>
                  <a:lnTo>
                    <a:pt x="488641" y="5335963"/>
                  </a:lnTo>
                </a:path>
                <a:path w="3002280" h="6388734">
                  <a:moveTo>
                    <a:pt x="488641" y="5305248"/>
                  </a:moveTo>
                  <a:lnTo>
                    <a:pt x="488641" y="5274533"/>
                  </a:lnTo>
                </a:path>
                <a:path w="3002280" h="6388734">
                  <a:moveTo>
                    <a:pt x="488641" y="5243819"/>
                  </a:moveTo>
                  <a:lnTo>
                    <a:pt x="488641" y="5213104"/>
                  </a:lnTo>
                </a:path>
                <a:path w="3002280" h="6388734">
                  <a:moveTo>
                    <a:pt x="488641" y="5182390"/>
                  </a:moveTo>
                  <a:lnTo>
                    <a:pt x="488641" y="5148883"/>
                  </a:lnTo>
                </a:path>
                <a:path w="3002280" h="6388734">
                  <a:moveTo>
                    <a:pt x="533317" y="5458821"/>
                  </a:moveTo>
                  <a:lnTo>
                    <a:pt x="533317" y="5428106"/>
                  </a:lnTo>
                </a:path>
                <a:path w="3002280" h="6388734">
                  <a:moveTo>
                    <a:pt x="533317" y="5397392"/>
                  </a:moveTo>
                  <a:lnTo>
                    <a:pt x="533317" y="5366677"/>
                  </a:lnTo>
                </a:path>
                <a:path w="3002280" h="6388734">
                  <a:moveTo>
                    <a:pt x="533317" y="5335963"/>
                  </a:moveTo>
                  <a:lnTo>
                    <a:pt x="533317" y="5305248"/>
                  </a:lnTo>
                </a:path>
                <a:path w="3002280" h="6388734">
                  <a:moveTo>
                    <a:pt x="533317" y="5274533"/>
                  </a:moveTo>
                  <a:lnTo>
                    <a:pt x="533317" y="5243819"/>
                  </a:lnTo>
                </a:path>
                <a:path w="3002280" h="6388734">
                  <a:moveTo>
                    <a:pt x="533317" y="5213104"/>
                  </a:moveTo>
                  <a:lnTo>
                    <a:pt x="533317" y="5182390"/>
                  </a:lnTo>
                </a:path>
                <a:path w="3002280" h="6388734">
                  <a:moveTo>
                    <a:pt x="533317" y="5148883"/>
                  </a:moveTo>
                  <a:lnTo>
                    <a:pt x="533317" y="5118168"/>
                  </a:lnTo>
                </a:path>
                <a:path w="3002280" h="6388734">
                  <a:moveTo>
                    <a:pt x="533317" y="5087454"/>
                  </a:moveTo>
                  <a:lnTo>
                    <a:pt x="533317" y="5062323"/>
                  </a:lnTo>
                </a:path>
                <a:path w="3002280" h="6388734">
                  <a:moveTo>
                    <a:pt x="580785" y="5428106"/>
                  </a:moveTo>
                  <a:lnTo>
                    <a:pt x="580785" y="5397392"/>
                  </a:lnTo>
                </a:path>
                <a:path w="3002280" h="6388734">
                  <a:moveTo>
                    <a:pt x="580785" y="5366677"/>
                  </a:moveTo>
                  <a:lnTo>
                    <a:pt x="580785" y="5335963"/>
                  </a:lnTo>
                </a:path>
                <a:path w="3002280" h="6388734">
                  <a:moveTo>
                    <a:pt x="580785" y="5305248"/>
                  </a:moveTo>
                  <a:lnTo>
                    <a:pt x="580785" y="5274533"/>
                  </a:lnTo>
                </a:path>
                <a:path w="3002280" h="6388734">
                  <a:moveTo>
                    <a:pt x="580785" y="5243819"/>
                  </a:moveTo>
                  <a:lnTo>
                    <a:pt x="580785" y="5213104"/>
                  </a:lnTo>
                </a:path>
                <a:path w="3002280" h="6388734">
                  <a:moveTo>
                    <a:pt x="580785" y="5182390"/>
                  </a:moveTo>
                  <a:lnTo>
                    <a:pt x="580785" y="5148883"/>
                  </a:lnTo>
                </a:path>
                <a:path w="3002280" h="6388734">
                  <a:moveTo>
                    <a:pt x="580785" y="5118168"/>
                  </a:moveTo>
                  <a:lnTo>
                    <a:pt x="580785" y="5087454"/>
                  </a:lnTo>
                </a:path>
                <a:path w="3002280" h="6388734">
                  <a:moveTo>
                    <a:pt x="580785" y="5056739"/>
                  </a:moveTo>
                  <a:lnTo>
                    <a:pt x="580785" y="5026024"/>
                  </a:lnTo>
                </a:path>
                <a:path w="3002280" h="6388734">
                  <a:moveTo>
                    <a:pt x="580785" y="4995310"/>
                  </a:moveTo>
                  <a:lnTo>
                    <a:pt x="580785" y="4992518"/>
                  </a:lnTo>
                </a:path>
                <a:path w="3002280" h="6388734">
                  <a:moveTo>
                    <a:pt x="295977" y="5511873"/>
                  </a:moveTo>
                  <a:lnTo>
                    <a:pt x="295977" y="5481159"/>
                  </a:lnTo>
                </a:path>
                <a:path w="3002280" h="6388734">
                  <a:moveTo>
                    <a:pt x="388120" y="6349544"/>
                  </a:moveTo>
                  <a:lnTo>
                    <a:pt x="388120" y="6257400"/>
                  </a:lnTo>
                </a:path>
                <a:path w="3002280" h="6388734">
                  <a:moveTo>
                    <a:pt x="388120" y="6162464"/>
                  </a:moveTo>
                  <a:lnTo>
                    <a:pt x="388120" y="6070321"/>
                  </a:lnTo>
                </a:path>
                <a:path w="3002280" h="6388734">
                  <a:moveTo>
                    <a:pt x="388120" y="5978177"/>
                  </a:moveTo>
                  <a:lnTo>
                    <a:pt x="388120" y="5899994"/>
                  </a:lnTo>
                  <a:lnTo>
                    <a:pt x="388120" y="5883241"/>
                  </a:lnTo>
                </a:path>
                <a:path w="3002280" h="6388734">
                  <a:moveTo>
                    <a:pt x="388120" y="5791097"/>
                  </a:moveTo>
                  <a:lnTo>
                    <a:pt x="388120" y="5698953"/>
                  </a:lnTo>
                </a:path>
                <a:path w="3002280" h="6388734">
                  <a:moveTo>
                    <a:pt x="388120" y="5604017"/>
                  </a:moveTo>
                  <a:lnTo>
                    <a:pt x="388120" y="5511873"/>
                  </a:lnTo>
                </a:path>
                <a:path w="3002280" h="6388734">
                  <a:moveTo>
                    <a:pt x="480264" y="6388636"/>
                  </a:moveTo>
                  <a:lnTo>
                    <a:pt x="480264" y="6349544"/>
                  </a:lnTo>
                </a:path>
                <a:path w="3002280" h="6388734">
                  <a:moveTo>
                    <a:pt x="480264" y="6257400"/>
                  </a:moveTo>
                  <a:lnTo>
                    <a:pt x="480264" y="6162464"/>
                  </a:lnTo>
                </a:path>
                <a:path w="3002280" h="6388734">
                  <a:moveTo>
                    <a:pt x="480264" y="6070321"/>
                  </a:moveTo>
                  <a:lnTo>
                    <a:pt x="480264" y="5978177"/>
                  </a:lnTo>
                </a:path>
                <a:path w="3002280" h="6388734">
                  <a:moveTo>
                    <a:pt x="480264" y="5883241"/>
                  </a:moveTo>
                  <a:lnTo>
                    <a:pt x="480264" y="5791097"/>
                  </a:lnTo>
                </a:path>
                <a:path w="3002280" h="6388734">
                  <a:moveTo>
                    <a:pt x="480264" y="5698953"/>
                  </a:moveTo>
                  <a:lnTo>
                    <a:pt x="480264" y="5604017"/>
                  </a:lnTo>
                </a:path>
                <a:path w="3002280" h="6388734">
                  <a:moveTo>
                    <a:pt x="480264" y="5511873"/>
                  </a:moveTo>
                  <a:lnTo>
                    <a:pt x="480264" y="5481159"/>
                  </a:lnTo>
                </a:path>
                <a:path w="3002280" h="6388734">
                  <a:moveTo>
                    <a:pt x="575200" y="6349544"/>
                  </a:moveTo>
                  <a:lnTo>
                    <a:pt x="575200" y="6257400"/>
                  </a:lnTo>
                </a:path>
                <a:path w="3002280" h="6388734">
                  <a:moveTo>
                    <a:pt x="575200" y="6162464"/>
                  </a:moveTo>
                  <a:lnTo>
                    <a:pt x="575200" y="6070321"/>
                  </a:lnTo>
                </a:path>
                <a:path w="3002280" h="6388734">
                  <a:moveTo>
                    <a:pt x="575200" y="5978177"/>
                  </a:moveTo>
                  <a:lnTo>
                    <a:pt x="575200" y="5899994"/>
                  </a:lnTo>
                  <a:lnTo>
                    <a:pt x="575200" y="5883241"/>
                  </a:lnTo>
                </a:path>
                <a:path w="3002280" h="6388734">
                  <a:moveTo>
                    <a:pt x="575200" y="5791097"/>
                  </a:moveTo>
                  <a:lnTo>
                    <a:pt x="575200" y="5698953"/>
                  </a:lnTo>
                </a:path>
                <a:path w="3002280" h="6388734">
                  <a:moveTo>
                    <a:pt x="575200" y="5604017"/>
                  </a:moveTo>
                  <a:lnTo>
                    <a:pt x="575200" y="5511873"/>
                  </a:lnTo>
                </a:path>
                <a:path w="3002280" h="6388734">
                  <a:moveTo>
                    <a:pt x="667344" y="6388636"/>
                  </a:moveTo>
                  <a:lnTo>
                    <a:pt x="667344" y="6349544"/>
                  </a:lnTo>
                </a:path>
                <a:path w="3002280" h="6388734">
                  <a:moveTo>
                    <a:pt x="667344" y="6257400"/>
                  </a:moveTo>
                  <a:lnTo>
                    <a:pt x="667344" y="6162464"/>
                  </a:lnTo>
                </a:path>
                <a:path w="3002280" h="6388734">
                  <a:moveTo>
                    <a:pt x="667344" y="6070321"/>
                  </a:moveTo>
                  <a:lnTo>
                    <a:pt x="667344" y="5978177"/>
                  </a:lnTo>
                </a:path>
                <a:path w="3002280" h="6388734">
                  <a:moveTo>
                    <a:pt x="667344" y="5883241"/>
                  </a:moveTo>
                  <a:lnTo>
                    <a:pt x="667344" y="5791097"/>
                  </a:lnTo>
                </a:path>
                <a:path w="3002280" h="6388734">
                  <a:moveTo>
                    <a:pt x="667344" y="5698953"/>
                  </a:moveTo>
                  <a:lnTo>
                    <a:pt x="667344" y="5604017"/>
                  </a:lnTo>
                </a:path>
                <a:path w="3002280" h="6388734">
                  <a:moveTo>
                    <a:pt x="667344" y="5511873"/>
                  </a:moveTo>
                  <a:lnTo>
                    <a:pt x="667344" y="5481159"/>
                  </a:lnTo>
                </a:path>
                <a:path w="3002280" h="6388734">
                  <a:moveTo>
                    <a:pt x="759488" y="6349544"/>
                  </a:moveTo>
                  <a:lnTo>
                    <a:pt x="759488" y="6257400"/>
                  </a:lnTo>
                </a:path>
                <a:path w="3002280" h="6388734">
                  <a:moveTo>
                    <a:pt x="759488" y="6162464"/>
                  </a:moveTo>
                  <a:lnTo>
                    <a:pt x="759488" y="6070321"/>
                  </a:lnTo>
                </a:path>
                <a:path w="3002280" h="6388734">
                  <a:moveTo>
                    <a:pt x="759488" y="5978177"/>
                  </a:moveTo>
                  <a:lnTo>
                    <a:pt x="759488" y="5899994"/>
                  </a:lnTo>
                  <a:lnTo>
                    <a:pt x="759488" y="5883241"/>
                  </a:lnTo>
                </a:path>
                <a:path w="3002280" h="6388734">
                  <a:moveTo>
                    <a:pt x="759488" y="5791097"/>
                  </a:moveTo>
                  <a:lnTo>
                    <a:pt x="759488" y="5698953"/>
                  </a:lnTo>
                </a:path>
                <a:path w="3002280" h="6388734">
                  <a:moveTo>
                    <a:pt x="759488" y="5604017"/>
                  </a:moveTo>
                  <a:lnTo>
                    <a:pt x="759488" y="5511873"/>
                  </a:lnTo>
                </a:path>
                <a:path w="3002280" h="6388734">
                  <a:moveTo>
                    <a:pt x="854424" y="6388636"/>
                  </a:moveTo>
                  <a:lnTo>
                    <a:pt x="854424" y="6349544"/>
                  </a:lnTo>
                </a:path>
                <a:path w="3002280" h="6388734">
                  <a:moveTo>
                    <a:pt x="854424" y="6257400"/>
                  </a:moveTo>
                  <a:lnTo>
                    <a:pt x="854424" y="6162464"/>
                  </a:lnTo>
                </a:path>
                <a:path w="3002280" h="6388734">
                  <a:moveTo>
                    <a:pt x="854424" y="6070321"/>
                  </a:moveTo>
                  <a:lnTo>
                    <a:pt x="854424" y="5978177"/>
                  </a:lnTo>
                </a:path>
                <a:path w="3002280" h="6388734">
                  <a:moveTo>
                    <a:pt x="854424" y="5883241"/>
                  </a:moveTo>
                  <a:lnTo>
                    <a:pt x="854424" y="5791097"/>
                  </a:lnTo>
                </a:path>
                <a:path w="3002280" h="6388734">
                  <a:moveTo>
                    <a:pt x="854424" y="5698953"/>
                  </a:moveTo>
                  <a:lnTo>
                    <a:pt x="854424" y="5604017"/>
                  </a:lnTo>
                </a:path>
                <a:path w="3002280" h="6388734">
                  <a:moveTo>
                    <a:pt x="854424" y="5511873"/>
                  </a:moveTo>
                  <a:lnTo>
                    <a:pt x="854424" y="5481159"/>
                  </a:lnTo>
                </a:path>
                <a:path w="3002280" h="6388734">
                  <a:moveTo>
                    <a:pt x="946568" y="6349544"/>
                  </a:moveTo>
                  <a:lnTo>
                    <a:pt x="946568" y="6257400"/>
                  </a:lnTo>
                </a:path>
                <a:path w="3002280" h="6388734">
                  <a:moveTo>
                    <a:pt x="946568" y="6162464"/>
                  </a:moveTo>
                  <a:lnTo>
                    <a:pt x="946568" y="6070321"/>
                  </a:lnTo>
                </a:path>
                <a:path w="3002280" h="6388734">
                  <a:moveTo>
                    <a:pt x="946568" y="5978177"/>
                  </a:moveTo>
                  <a:lnTo>
                    <a:pt x="946568" y="5899994"/>
                  </a:lnTo>
                  <a:lnTo>
                    <a:pt x="946568" y="5883241"/>
                  </a:lnTo>
                </a:path>
                <a:path w="3002280" h="6388734">
                  <a:moveTo>
                    <a:pt x="946568" y="5791097"/>
                  </a:moveTo>
                  <a:lnTo>
                    <a:pt x="946568" y="5698953"/>
                  </a:lnTo>
                </a:path>
                <a:path w="3002280" h="6388734">
                  <a:moveTo>
                    <a:pt x="946568" y="5604017"/>
                  </a:moveTo>
                  <a:lnTo>
                    <a:pt x="946568" y="5511873"/>
                  </a:lnTo>
                </a:path>
                <a:path w="3002280" h="6388734">
                  <a:moveTo>
                    <a:pt x="1041504" y="6388636"/>
                  </a:moveTo>
                  <a:lnTo>
                    <a:pt x="1041504" y="6349544"/>
                  </a:lnTo>
                </a:path>
                <a:path w="3002280" h="6388734">
                  <a:moveTo>
                    <a:pt x="1041504" y="6257400"/>
                  </a:moveTo>
                  <a:lnTo>
                    <a:pt x="1041504" y="6162464"/>
                  </a:lnTo>
                </a:path>
                <a:path w="3002280" h="6388734">
                  <a:moveTo>
                    <a:pt x="1041504" y="6070321"/>
                  </a:moveTo>
                  <a:lnTo>
                    <a:pt x="1041504" y="5978177"/>
                  </a:lnTo>
                </a:path>
                <a:path w="3002280" h="6388734">
                  <a:moveTo>
                    <a:pt x="1041504" y="5883241"/>
                  </a:moveTo>
                  <a:lnTo>
                    <a:pt x="1041504" y="5791097"/>
                  </a:lnTo>
                </a:path>
                <a:path w="3002280" h="6388734">
                  <a:moveTo>
                    <a:pt x="1041504" y="5698953"/>
                  </a:moveTo>
                  <a:lnTo>
                    <a:pt x="1041504" y="5604017"/>
                  </a:lnTo>
                </a:path>
                <a:path w="3002280" h="6388734">
                  <a:moveTo>
                    <a:pt x="1041504" y="5511873"/>
                  </a:moveTo>
                  <a:lnTo>
                    <a:pt x="1041504" y="5481159"/>
                  </a:lnTo>
                </a:path>
                <a:path w="3002280" h="6388734">
                  <a:moveTo>
                    <a:pt x="1133647" y="6349544"/>
                  </a:moveTo>
                  <a:lnTo>
                    <a:pt x="1133647" y="6257400"/>
                  </a:lnTo>
                </a:path>
                <a:path w="3002280" h="6388734">
                  <a:moveTo>
                    <a:pt x="1133647" y="6162464"/>
                  </a:moveTo>
                  <a:lnTo>
                    <a:pt x="1133647" y="6070321"/>
                  </a:lnTo>
                </a:path>
                <a:path w="3002280" h="6388734">
                  <a:moveTo>
                    <a:pt x="1133647" y="5978177"/>
                  </a:moveTo>
                  <a:lnTo>
                    <a:pt x="1133647" y="5899994"/>
                  </a:lnTo>
                  <a:lnTo>
                    <a:pt x="1133647" y="5883241"/>
                  </a:lnTo>
                </a:path>
                <a:path w="3002280" h="6388734">
                  <a:moveTo>
                    <a:pt x="1133647" y="5791097"/>
                  </a:moveTo>
                  <a:lnTo>
                    <a:pt x="1133647" y="5698953"/>
                  </a:lnTo>
                </a:path>
                <a:path w="3002280" h="6388734">
                  <a:moveTo>
                    <a:pt x="1133647" y="5604017"/>
                  </a:moveTo>
                  <a:lnTo>
                    <a:pt x="1133647" y="5511873"/>
                  </a:lnTo>
                </a:path>
                <a:path w="3002280" h="6388734">
                  <a:moveTo>
                    <a:pt x="1225791" y="6388636"/>
                  </a:moveTo>
                  <a:lnTo>
                    <a:pt x="1225791" y="6349544"/>
                  </a:lnTo>
                </a:path>
                <a:path w="3002280" h="6388734">
                  <a:moveTo>
                    <a:pt x="1225791" y="6257400"/>
                  </a:moveTo>
                  <a:lnTo>
                    <a:pt x="1225791" y="6162464"/>
                  </a:lnTo>
                </a:path>
                <a:path w="3002280" h="6388734">
                  <a:moveTo>
                    <a:pt x="1225791" y="6070321"/>
                  </a:moveTo>
                  <a:lnTo>
                    <a:pt x="1225791" y="5978177"/>
                  </a:lnTo>
                </a:path>
                <a:path w="3002280" h="6388734">
                  <a:moveTo>
                    <a:pt x="1225791" y="5883241"/>
                  </a:moveTo>
                  <a:lnTo>
                    <a:pt x="1225791" y="5791097"/>
                  </a:lnTo>
                </a:path>
                <a:path w="3002280" h="6388734">
                  <a:moveTo>
                    <a:pt x="1225791" y="5698953"/>
                  </a:moveTo>
                  <a:lnTo>
                    <a:pt x="1225791" y="5604017"/>
                  </a:lnTo>
                </a:path>
                <a:path w="3002280" h="6388734">
                  <a:moveTo>
                    <a:pt x="1225791" y="5511873"/>
                  </a:moveTo>
                  <a:lnTo>
                    <a:pt x="1225791" y="5481159"/>
                  </a:lnTo>
                </a:path>
                <a:path w="3002280" h="6388734">
                  <a:moveTo>
                    <a:pt x="1320727" y="6349544"/>
                  </a:moveTo>
                  <a:lnTo>
                    <a:pt x="1320727" y="6257400"/>
                  </a:lnTo>
                </a:path>
                <a:path w="3002280" h="6388734">
                  <a:moveTo>
                    <a:pt x="1320727" y="6162464"/>
                  </a:moveTo>
                  <a:lnTo>
                    <a:pt x="1320727" y="6070321"/>
                  </a:lnTo>
                </a:path>
                <a:path w="3002280" h="6388734">
                  <a:moveTo>
                    <a:pt x="1320727" y="5978177"/>
                  </a:moveTo>
                  <a:lnTo>
                    <a:pt x="1320727" y="5899994"/>
                  </a:lnTo>
                  <a:lnTo>
                    <a:pt x="1320727" y="5883241"/>
                  </a:lnTo>
                </a:path>
                <a:path w="3002280" h="6388734">
                  <a:moveTo>
                    <a:pt x="1320727" y="5791097"/>
                  </a:moveTo>
                  <a:lnTo>
                    <a:pt x="1320727" y="5698953"/>
                  </a:lnTo>
                </a:path>
                <a:path w="3002280" h="6388734">
                  <a:moveTo>
                    <a:pt x="1320727" y="5604017"/>
                  </a:moveTo>
                  <a:lnTo>
                    <a:pt x="1320727" y="5511873"/>
                  </a:lnTo>
                </a:path>
                <a:path w="3002280" h="6388734">
                  <a:moveTo>
                    <a:pt x="1412871" y="6388636"/>
                  </a:moveTo>
                  <a:lnTo>
                    <a:pt x="1412871" y="6349544"/>
                  </a:lnTo>
                </a:path>
                <a:path w="3002280" h="6388734">
                  <a:moveTo>
                    <a:pt x="1412871" y="6257400"/>
                  </a:moveTo>
                  <a:lnTo>
                    <a:pt x="1412871" y="6162464"/>
                  </a:lnTo>
                </a:path>
                <a:path w="3002280" h="6388734">
                  <a:moveTo>
                    <a:pt x="1412871" y="6070321"/>
                  </a:moveTo>
                  <a:lnTo>
                    <a:pt x="1412871" y="5978177"/>
                  </a:lnTo>
                </a:path>
                <a:path w="3002280" h="6388734">
                  <a:moveTo>
                    <a:pt x="1412871" y="5883241"/>
                  </a:moveTo>
                  <a:lnTo>
                    <a:pt x="1412871" y="5791097"/>
                  </a:lnTo>
                </a:path>
                <a:path w="3002280" h="6388734">
                  <a:moveTo>
                    <a:pt x="1412871" y="5698953"/>
                  </a:moveTo>
                  <a:lnTo>
                    <a:pt x="1412871" y="5604017"/>
                  </a:lnTo>
                </a:path>
                <a:path w="3002280" h="6388734">
                  <a:moveTo>
                    <a:pt x="1412871" y="5511873"/>
                  </a:moveTo>
                  <a:lnTo>
                    <a:pt x="1412871" y="5481159"/>
                  </a:lnTo>
                </a:path>
                <a:path w="3002280" h="6388734">
                  <a:moveTo>
                    <a:pt x="1505015" y="6349544"/>
                  </a:moveTo>
                  <a:lnTo>
                    <a:pt x="1505015" y="6257400"/>
                  </a:lnTo>
                </a:path>
                <a:path w="3002280" h="6388734">
                  <a:moveTo>
                    <a:pt x="1505015" y="6162464"/>
                  </a:moveTo>
                  <a:lnTo>
                    <a:pt x="1505015" y="6070321"/>
                  </a:lnTo>
                </a:path>
                <a:path w="3002280" h="6388734">
                  <a:moveTo>
                    <a:pt x="1505015" y="5978177"/>
                  </a:moveTo>
                  <a:lnTo>
                    <a:pt x="1505015" y="5899994"/>
                  </a:lnTo>
                  <a:lnTo>
                    <a:pt x="1505015" y="5883241"/>
                  </a:lnTo>
                </a:path>
                <a:path w="3002280" h="6388734">
                  <a:moveTo>
                    <a:pt x="1505015" y="5791097"/>
                  </a:moveTo>
                  <a:lnTo>
                    <a:pt x="1505015" y="5698953"/>
                  </a:lnTo>
                </a:path>
                <a:path w="3002280" h="6388734">
                  <a:moveTo>
                    <a:pt x="1505015" y="5604017"/>
                  </a:moveTo>
                  <a:lnTo>
                    <a:pt x="1505015" y="5511873"/>
                  </a:lnTo>
                </a:path>
                <a:path w="3002280" h="6388734">
                  <a:moveTo>
                    <a:pt x="1599951" y="6388636"/>
                  </a:moveTo>
                  <a:lnTo>
                    <a:pt x="1599951" y="6349544"/>
                  </a:lnTo>
                </a:path>
                <a:path w="3002280" h="6388734">
                  <a:moveTo>
                    <a:pt x="1599951" y="6257400"/>
                  </a:moveTo>
                  <a:lnTo>
                    <a:pt x="1599951" y="6162464"/>
                  </a:lnTo>
                </a:path>
                <a:path w="3002280" h="6388734">
                  <a:moveTo>
                    <a:pt x="1599951" y="6070321"/>
                  </a:moveTo>
                  <a:lnTo>
                    <a:pt x="1599951" y="5978177"/>
                  </a:lnTo>
                </a:path>
                <a:path w="3002280" h="6388734">
                  <a:moveTo>
                    <a:pt x="1599951" y="5883241"/>
                  </a:moveTo>
                  <a:lnTo>
                    <a:pt x="1599951" y="5791097"/>
                  </a:lnTo>
                </a:path>
                <a:path w="3002280" h="6388734">
                  <a:moveTo>
                    <a:pt x="1599951" y="5698953"/>
                  </a:moveTo>
                  <a:lnTo>
                    <a:pt x="1599951" y="5604017"/>
                  </a:lnTo>
                </a:path>
                <a:path w="3002280" h="6388734">
                  <a:moveTo>
                    <a:pt x="1599951" y="5511873"/>
                  </a:moveTo>
                  <a:lnTo>
                    <a:pt x="1599951" y="5481159"/>
                  </a:lnTo>
                </a:path>
                <a:path w="3002280" h="6388734">
                  <a:moveTo>
                    <a:pt x="1692095" y="6349544"/>
                  </a:moveTo>
                  <a:lnTo>
                    <a:pt x="1692095" y="6257400"/>
                  </a:lnTo>
                </a:path>
                <a:path w="3002280" h="6388734">
                  <a:moveTo>
                    <a:pt x="1692095" y="6162464"/>
                  </a:moveTo>
                  <a:lnTo>
                    <a:pt x="1692095" y="6070321"/>
                  </a:lnTo>
                </a:path>
                <a:path w="3002280" h="6388734">
                  <a:moveTo>
                    <a:pt x="1692095" y="5978177"/>
                  </a:moveTo>
                  <a:lnTo>
                    <a:pt x="1692095" y="5899994"/>
                  </a:lnTo>
                  <a:lnTo>
                    <a:pt x="1692095" y="5883241"/>
                  </a:lnTo>
                </a:path>
                <a:path w="3002280" h="6388734">
                  <a:moveTo>
                    <a:pt x="1692095" y="5791097"/>
                  </a:moveTo>
                  <a:lnTo>
                    <a:pt x="1692095" y="5698953"/>
                  </a:lnTo>
                </a:path>
                <a:path w="3002280" h="6388734">
                  <a:moveTo>
                    <a:pt x="1692095" y="5604017"/>
                  </a:moveTo>
                  <a:lnTo>
                    <a:pt x="1692095" y="5511873"/>
                  </a:lnTo>
                </a:path>
                <a:path w="3002280" h="6388734">
                  <a:moveTo>
                    <a:pt x="1784238" y="6388636"/>
                  </a:moveTo>
                  <a:lnTo>
                    <a:pt x="1784238" y="6349544"/>
                  </a:lnTo>
                </a:path>
                <a:path w="3002280" h="6388734">
                  <a:moveTo>
                    <a:pt x="1784238" y="6257400"/>
                  </a:moveTo>
                  <a:lnTo>
                    <a:pt x="1784238" y="6162464"/>
                  </a:lnTo>
                </a:path>
                <a:path w="3002280" h="6388734">
                  <a:moveTo>
                    <a:pt x="1784238" y="6070321"/>
                  </a:moveTo>
                  <a:lnTo>
                    <a:pt x="1784238" y="5978177"/>
                  </a:lnTo>
                </a:path>
                <a:path w="3002280" h="6388734">
                  <a:moveTo>
                    <a:pt x="1784238" y="5883241"/>
                  </a:moveTo>
                  <a:lnTo>
                    <a:pt x="1784238" y="5791097"/>
                  </a:lnTo>
                </a:path>
                <a:path w="3002280" h="6388734">
                  <a:moveTo>
                    <a:pt x="1784238" y="5698953"/>
                  </a:moveTo>
                  <a:lnTo>
                    <a:pt x="1784238" y="5604017"/>
                  </a:lnTo>
                </a:path>
                <a:path w="3002280" h="6388734">
                  <a:moveTo>
                    <a:pt x="1784238" y="5511873"/>
                  </a:moveTo>
                  <a:lnTo>
                    <a:pt x="1784238" y="5481159"/>
                  </a:lnTo>
                </a:path>
                <a:path w="3002280" h="6388734">
                  <a:moveTo>
                    <a:pt x="1879174" y="6349544"/>
                  </a:moveTo>
                  <a:lnTo>
                    <a:pt x="1879174" y="6257400"/>
                  </a:lnTo>
                </a:path>
                <a:path w="3002280" h="6388734">
                  <a:moveTo>
                    <a:pt x="1879174" y="6162464"/>
                  </a:moveTo>
                  <a:lnTo>
                    <a:pt x="1879174" y="6070321"/>
                  </a:lnTo>
                </a:path>
                <a:path w="3002280" h="6388734">
                  <a:moveTo>
                    <a:pt x="1879174" y="5978177"/>
                  </a:moveTo>
                  <a:lnTo>
                    <a:pt x="1879174" y="5899994"/>
                  </a:lnTo>
                  <a:lnTo>
                    <a:pt x="1879174" y="5883241"/>
                  </a:lnTo>
                </a:path>
                <a:path w="3002280" h="6388734">
                  <a:moveTo>
                    <a:pt x="1879174" y="5791097"/>
                  </a:moveTo>
                  <a:lnTo>
                    <a:pt x="1879174" y="5698953"/>
                  </a:lnTo>
                </a:path>
                <a:path w="3002280" h="6388734">
                  <a:moveTo>
                    <a:pt x="1879174" y="5604017"/>
                  </a:moveTo>
                  <a:lnTo>
                    <a:pt x="1879174" y="5511873"/>
                  </a:lnTo>
                </a:path>
                <a:path w="3002280" h="6388734">
                  <a:moveTo>
                    <a:pt x="1971318" y="6388636"/>
                  </a:moveTo>
                  <a:lnTo>
                    <a:pt x="1971318" y="6349544"/>
                  </a:lnTo>
                </a:path>
                <a:path w="3002280" h="6388734">
                  <a:moveTo>
                    <a:pt x="1971318" y="6257400"/>
                  </a:moveTo>
                  <a:lnTo>
                    <a:pt x="1971318" y="6162464"/>
                  </a:lnTo>
                </a:path>
                <a:path w="3002280" h="6388734">
                  <a:moveTo>
                    <a:pt x="1971318" y="6070321"/>
                  </a:moveTo>
                  <a:lnTo>
                    <a:pt x="1971318" y="5978177"/>
                  </a:lnTo>
                </a:path>
                <a:path w="3002280" h="6388734">
                  <a:moveTo>
                    <a:pt x="1971318" y="5883241"/>
                  </a:moveTo>
                  <a:lnTo>
                    <a:pt x="1971318" y="5791097"/>
                  </a:lnTo>
                </a:path>
                <a:path w="3002280" h="6388734">
                  <a:moveTo>
                    <a:pt x="1971318" y="5698953"/>
                  </a:moveTo>
                  <a:lnTo>
                    <a:pt x="1971318" y="5604017"/>
                  </a:lnTo>
                </a:path>
                <a:path w="3002280" h="6388734">
                  <a:moveTo>
                    <a:pt x="1971318" y="5511873"/>
                  </a:moveTo>
                  <a:lnTo>
                    <a:pt x="1971318" y="5481159"/>
                  </a:lnTo>
                </a:path>
                <a:path w="3002280" h="6388734">
                  <a:moveTo>
                    <a:pt x="2063462" y="6349544"/>
                  </a:moveTo>
                  <a:lnTo>
                    <a:pt x="2063462" y="6257400"/>
                  </a:lnTo>
                </a:path>
                <a:path w="3002280" h="6388734">
                  <a:moveTo>
                    <a:pt x="2063462" y="6162464"/>
                  </a:moveTo>
                  <a:lnTo>
                    <a:pt x="2063462" y="6070321"/>
                  </a:lnTo>
                </a:path>
                <a:path w="3002280" h="6388734">
                  <a:moveTo>
                    <a:pt x="2063462" y="5978177"/>
                  </a:moveTo>
                  <a:lnTo>
                    <a:pt x="2063462" y="5899994"/>
                  </a:lnTo>
                  <a:lnTo>
                    <a:pt x="2063462" y="5883241"/>
                  </a:lnTo>
                </a:path>
                <a:path w="3002280" h="6388734">
                  <a:moveTo>
                    <a:pt x="2063462" y="5791097"/>
                  </a:moveTo>
                  <a:lnTo>
                    <a:pt x="2063462" y="5698953"/>
                  </a:lnTo>
                </a:path>
                <a:path w="3002280" h="6388734">
                  <a:moveTo>
                    <a:pt x="2063462" y="5604017"/>
                  </a:moveTo>
                  <a:lnTo>
                    <a:pt x="2063462" y="5511873"/>
                  </a:lnTo>
                </a:path>
                <a:path w="3002280" h="6388734">
                  <a:moveTo>
                    <a:pt x="2158398" y="6388636"/>
                  </a:moveTo>
                  <a:lnTo>
                    <a:pt x="2158398" y="6349544"/>
                  </a:lnTo>
                </a:path>
                <a:path w="3002280" h="6388734">
                  <a:moveTo>
                    <a:pt x="2158398" y="6257400"/>
                  </a:moveTo>
                  <a:lnTo>
                    <a:pt x="2158398" y="6162464"/>
                  </a:lnTo>
                </a:path>
                <a:path w="3002280" h="6388734">
                  <a:moveTo>
                    <a:pt x="2158398" y="6070321"/>
                  </a:moveTo>
                  <a:lnTo>
                    <a:pt x="2158398" y="5978177"/>
                  </a:lnTo>
                </a:path>
                <a:path w="3002280" h="6388734">
                  <a:moveTo>
                    <a:pt x="2158398" y="5883241"/>
                  </a:moveTo>
                  <a:lnTo>
                    <a:pt x="2158398" y="5791097"/>
                  </a:lnTo>
                </a:path>
                <a:path w="3002280" h="6388734">
                  <a:moveTo>
                    <a:pt x="2158398" y="5698953"/>
                  </a:moveTo>
                  <a:lnTo>
                    <a:pt x="2158398" y="5604017"/>
                  </a:lnTo>
                </a:path>
                <a:path w="3002280" h="6388734">
                  <a:moveTo>
                    <a:pt x="2158398" y="5511873"/>
                  </a:moveTo>
                  <a:lnTo>
                    <a:pt x="2158398" y="5481159"/>
                  </a:lnTo>
                </a:path>
                <a:path w="3002280" h="6388734">
                  <a:moveTo>
                    <a:pt x="2250542" y="6349544"/>
                  </a:moveTo>
                  <a:lnTo>
                    <a:pt x="2250542" y="6257400"/>
                  </a:lnTo>
                </a:path>
                <a:path w="3002280" h="6388734">
                  <a:moveTo>
                    <a:pt x="2250542" y="6162464"/>
                  </a:moveTo>
                  <a:lnTo>
                    <a:pt x="2250542" y="6070321"/>
                  </a:lnTo>
                </a:path>
                <a:path w="3002280" h="6388734">
                  <a:moveTo>
                    <a:pt x="2250542" y="5978177"/>
                  </a:moveTo>
                  <a:lnTo>
                    <a:pt x="2250542" y="5899994"/>
                  </a:lnTo>
                  <a:lnTo>
                    <a:pt x="2250542" y="5883241"/>
                  </a:lnTo>
                </a:path>
                <a:path w="3002280" h="6388734">
                  <a:moveTo>
                    <a:pt x="2250542" y="5791097"/>
                  </a:moveTo>
                  <a:lnTo>
                    <a:pt x="2250542" y="5698953"/>
                  </a:lnTo>
                </a:path>
                <a:path w="3002280" h="6388734">
                  <a:moveTo>
                    <a:pt x="2250542" y="5604017"/>
                  </a:moveTo>
                  <a:lnTo>
                    <a:pt x="2250542" y="5511873"/>
                  </a:lnTo>
                </a:path>
                <a:path w="3002280" h="6388734">
                  <a:moveTo>
                    <a:pt x="2342686" y="6388636"/>
                  </a:moveTo>
                  <a:lnTo>
                    <a:pt x="2342686" y="6349544"/>
                  </a:lnTo>
                </a:path>
                <a:path w="3002280" h="6388734">
                  <a:moveTo>
                    <a:pt x="2342686" y="6257400"/>
                  </a:moveTo>
                  <a:lnTo>
                    <a:pt x="2342686" y="6162464"/>
                  </a:lnTo>
                </a:path>
                <a:path w="3002280" h="6388734">
                  <a:moveTo>
                    <a:pt x="2342686" y="6070321"/>
                  </a:moveTo>
                  <a:lnTo>
                    <a:pt x="2342686" y="5978177"/>
                  </a:lnTo>
                </a:path>
                <a:path w="3002280" h="6388734">
                  <a:moveTo>
                    <a:pt x="2342686" y="5883241"/>
                  </a:moveTo>
                  <a:lnTo>
                    <a:pt x="2342686" y="5791097"/>
                  </a:lnTo>
                </a:path>
                <a:path w="3002280" h="6388734">
                  <a:moveTo>
                    <a:pt x="2342686" y="5698953"/>
                  </a:moveTo>
                  <a:lnTo>
                    <a:pt x="2342686" y="5604017"/>
                  </a:lnTo>
                </a:path>
                <a:path w="3002280" h="6388734">
                  <a:moveTo>
                    <a:pt x="2342686" y="5511873"/>
                  </a:moveTo>
                  <a:lnTo>
                    <a:pt x="2342686" y="5481159"/>
                  </a:lnTo>
                </a:path>
                <a:path w="3002280" h="6388734">
                  <a:moveTo>
                    <a:pt x="2437622" y="6349544"/>
                  </a:moveTo>
                  <a:lnTo>
                    <a:pt x="2437622" y="6257400"/>
                  </a:lnTo>
                </a:path>
                <a:path w="3002280" h="6388734">
                  <a:moveTo>
                    <a:pt x="2437622" y="6162464"/>
                  </a:moveTo>
                  <a:lnTo>
                    <a:pt x="2437622" y="6070321"/>
                  </a:lnTo>
                </a:path>
                <a:path w="3002280" h="6388734">
                  <a:moveTo>
                    <a:pt x="2437622" y="5978177"/>
                  </a:moveTo>
                  <a:lnTo>
                    <a:pt x="2437622" y="5899994"/>
                  </a:lnTo>
                  <a:lnTo>
                    <a:pt x="2437622" y="5883241"/>
                  </a:lnTo>
                </a:path>
                <a:path w="3002280" h="6388734">
                  <a:moveTo>
                    <a:pt x="2437622" y="5791097"/>
                  </a:moveTo>
                  <a:lnTo>
                    <a:pt x="2437622" y="5698953"/>
                  </a:lnTo>
                </a:path>
                <a:path w="3002280" h="6388734">
                  <a:moveTo>
                    <a:pt x="2437622" y="5604017"/>
                  </a:moveTo>
                  <a:lnTo>
                    <a:pt x="2437622" y="5511873"/>
                  </a:lnTo>
                </a:path>
                <a:path w="3002280" h="6388734">
                  <a:moveTo>
                    <a:pt x="2529765" y="6388636"/>
                  </a:moveTo>
                  <a:lnTo>
                    <a:pt x="2529765" y="6349544"/>
                  </a:lnTo>
                </a:path>
                <a:path w="3002280" h="6388734">
                  <a:moveTo>
                    <a:pt x="2529765" y="6257400"/>
                  </a:moveTo>
                  <a:lnTo>
                    <a:pt x="2529765" y="6162464"/>
                  </a:lnTo>
                </a:path>
                <a:path w="3002280" h="6388734">
                  <a:moveTo>
                    <a:pt x="2529765" y="6070321"/>
                  </a:moveTo>
                  <a:lnTo>
                    <a:pt x="2529765" y="5978177"/>
                  </a:lnTo>
                </a:path>
                <a:path w="3002280" h="6388734">
                  <a:moveTo>
                    <a:pt x="2529765" y="5883241"/>
                  </a:moveTo>
                  <a:lnTo>
                    <a:pt x="2529765" y="5791097"/>
                  </a:lnTo>
                </a:path>
                <a:path w="3002280" h="6388734">
                  <a:moveTo>
                    <a:pt x="2529765" y="5698953"/>
                  </a:moveTo>
                  <a:lnTo>
                    <a:pt x="2529765" y="5604017"/>
                  </a:lnTo>
                </a:path>
                <a:path w="3002280" h="6388734">
                  <a:moveTo>
                    <a:pt x="2529765" y="5511873"/>
                  </a:moveTo>
                  <a:lnTo>
                    <a:pt x="2529765" y="5481159"/>
                  </a:lnTo>
                </a:path>
                <a:path w="3002280" h="6388734">
                  <a:moveTo>
                    <a:pt x="2624701" y="6349544"/>
                  </a:moveTo>
                  <a:lnTo>
                    <a:pt x="2624701" y="6257400"/>
                  </a:lnTo>
                </a:path>
                <a:path w="3002280" h="6388734">
                  <a:moveTo>
                    <a:pt x="2624701" y="6162464"/>
                  </a:moveTo>
                  <a:lnTo>
                    <a:pt x="2624701" y="6070321"/>
                  </a:lnTo>
                </a:path>
                <a:path w="3002280" h="6388734">
                  <a:moveTo>
                    <a:pt x="2624701" y="5978177"/>
                  </a:moveTo>
                  <a:lnTo>
                    <a:pt x="2624701" y="5899994"/>
                  </a:lnTo>
                  <a:lnTo>
                    <a:pt x="2624701" y="5883241"/>
                  </a:lnTo>
                </a:path>
                <a:path w="3002280" h="6388734">
                  <a:moveTo>
                    <a:pt x="2624701" y="5791097"/>
                  </a:moveTo>
                  <a:lnTo>
                    <a:pt x="2624701" y="5698953"/>
                  </a:lnTo>
                </a:path>
                <a:path w="3002280" h="6388734">
                  <a:moveTo>
                    <a:pt x="2624701" y="5604017"/>
                  </a:moveTo>
                  <a:lnTo>
                    <a:pt x="2624701" y="55118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17105238" y="2303594"/>
              <a:ext cx="0" cy="7960995"/>
            </a:xfrm>
            <a:custGeom>
              <a:avLst/>
              <a:gdLst/>
              <a:ahLst/>
              <a:cxnLst/>
              <a:rect l="l" t="t" r="r" b="b"/>
              <a:pathLst>
                <a:path h="7960995">
                  <a:moveTo>
                    <a:pt x="0" y="0"/>
                  </a:moveTo>
                  <a:lnTo>
                    <a:pt x="0" y="418835"/>
                  </a:lnTo>
                </a:path>
                <a:path h="7960995">
                  <a:moveTo>
                    <a:pt x="0" y="488641"/>
                  </a:moveTo>
                  <a:lnTo>
                    <a:pt x="0" y="558447"/>
                  </a:lnTo>
                </a:path>
                <a:path h="7960995">
                  <a:moveTo>
                    <a:pt x="0" y="628253"/>
                  </a:moveTo>
                  <a:lnTo>
                    <a:pt x="0" y="1047088"/>
                  </a:lnTo>
                </a:path>
                <a:path h="7960995">
                  <a:moveTo>
                    <a:pt x="0" y="1116894"/>
                  </a:moveTo>
                  <a:lnTo>
                    <a:pt x="0" y="1186700"/>
                  </a:lnTo>
                </a:path>
                <a:path h="7960995">
                  <a:moveTo>
                    <a:pt x="0" y="1256506"/>
                  </a:moveTo>
                  <a:lnTo>
                    <a:pt x="0" y="1675341"/>
                  </a:lnTo>
                </a:path>
                <a:path h="7960995">
                  <a:moveTo>
                    <a:pt x="0" y="1745147"/>
                  </a:moveTo>
                  <a:lnTo>
                    <a:pt x="0" y="1814953"/>
                  </a:lnTo>
                </a:path>
                <a:path h="7960995">
                  <a:moveTo>
                    <a:pt x="0" y="1884759"/>
                  </a:moveTo>
                  <a:lnTo>
                    <a:pt x="0" y="2303594"/>
                  </a:lnTo>
                </a:path>
                <a:path h="7960995">
                  <a:moveTo>
                    <a:pt x="0" y="2373400"/>
                  </a:moveTo>
                  <a:lnTo>
                    <a:pt x="0" y="2443206"/>
                  </a:lnTo>
                </a:path>
                <a:path h="7960995">
                  <a:moveTo>
                    <a:pt x="0" y="2513012"/>
                  </a:moveTo>
                  <a:lnTo>
                    <a:pt x="0" y="2931847"/>
                  </a:lnTo>
                </a:path>
                <a:path h="7960995">
                  <a:moveTo>
                    <a:pt x="0" y="3001653"/>
                  </a:moveTo>
                  <a:lnTo>
                    <a:pt x="0" y="3071459"/>
                  </a:lnTo>
                </a:path>
                <a:path h="7960995">
                  <a:moveTo>
                    <a:pt x="0" y="3141265"/>
                  </a:moveTo>
                  <a:lnTo>
                    <a:pt x="0" y="3560100"/>
                  </a:lnTo>
                </a:path>
                <a:path h="7960995">
                  <a:moveTo>
                    <a:pt x="0" y="3629906"/>
                  </a:moveTo>
                  <a:lnTo>
                    <a:pt x="0" y="3699712"/>
                  </a:lnTo>
                </a:path>
                <a:path h="7960995">
                  <a:moveTo>
                    <a:pt x="0" y="3769518"/>
                  </a:moveTo>
                  <a:lnTo>
                    <a:pt x="0" y="4188354"/>
                  </a:lnTo>
                </a:path>
                <a:path h="7960995">
                  <a:moveTo>
                    <a:pt x="0" y="4258159"/>
                  </a:moveTo>
                  <a:lnTo>
                    <a:pt x="0" y="4327965"/>
                  </a:lnTo>
                </a:path>
                <a:path h="7960995">
                  <a:moveTo>
                    <a:pt x="0" y="4397771"/>
                  </a:moveTo>
                  <a:lnTo>
                    <a:pt x="0" y="4816607"/>
                  </a:lnTo>
                </a:path>
                <a:path h="7960995">
                  <a:moveTo>
                    <a:pt x="0" y="4886413"/>
                  </a:moveTo>
                  <a:lnTo>
                    <a:pt x="0" y="4956218"/>
                  </a:lnTo>
                </a:path>
                <a:path h="7960995">
                  <a:moveTo>
                    <a:pt x="0" y="5026024"/>
                  </a:moveTo>
                  <a:lnTo>
                    <a:pt x="0" y="5444860"/>
                  </a:lnTo>
                </a:path>
                <a:path h="7960995">
                  <a:moveTo>
                    <a:pt x="0" y="5514666"/>
                  </a:moveTo>
                  <a:lnTo>
                    <a:pt x="0" y="5584472"/>
                  </a:lnTo>
                </a:path>
                <a:path h="7960995">
                  <a:moveTo>
                    <a:pt x="0" y="5654277"/>
                  </a:moveTo>
                  <a:lnTo>
                    <a:pt x="0" y="6073113"/>
                  </a:lnTo>
                </a:path>
                <a:path h="7960995">
                  <a:moveTo>
                    <a:pt x="0" y="6142919"/>
                  </a:moveTo>
                  <a:lnTo>
                    <a:pt x="0" y="6212725"/>
                  </a:lnTo>
                </a:path>
                <a:path h="7960995">
                  <a:moveTo>
                    <a:pt x="0" y="6282531"/>
                  </a:moveTo>
                  <a:lnTo>
                    <a:pt x="0" y="6704158"/>
                  </a:lnTo>
                </a:path>
                <a:path h="7960995">
                  <a:moveTo>
                    <a:pt x="0" y="6773964"/>
                  </a:moveTo>
                  <a:lnTo>
                    <a:pt x="0" y="6843770"/>
                  </a:lnTo>
                </a:path>
                <a:path h="7960995">
                  <a:moveTo>
                    <a:pt x="0" y="6913576"/>
                  </a:moveTo>
                  <a:lnTo>
                    <a:pt x="0" y="7332411"/>
                  </a:lnTo>
                </a:path>
                <a:path h="7960995">
                  <a:moveTo>
                    <a:pt x="0" y="7402217"/>
                  </a:moveTo>
                  <a:lnTo>
                    <a:pt x="0" y="7472023"/>
                  </a:lnTo>
                </a:path>
                <a:path h="7960995">
                  <a:moveTo>
                    <a:pt x="0" y="7541829"/>
                  </a:moveTo>
                  <a:lnTo>
                    <a:pt x="0" y="796066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0" name="object 16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05238" y="2194697"/>
              <a:ext cx="240132" cy="242924"/>
            </a:xfrm>
            <a:prstGeom prst="rect">
              <a:avLst/>
            </a:prstGeom>
          </p:spPr>
        </p:pic>
        <p:sp>
          <p:nvSpPr>
            <p:cNvPr id="1641" name="object 1641"/>
            <p:cNvSpPr/>
            <p:nvPr/>
          </p:nvSpPr>
          <p:spPr>
            <a:xfrm>
              <a:off x="17105238" y="2194697"/>
              <a:ext cx="327025" cy="360680"/>
            </a:xfrm>
            <a:custGeom>
              <a:avLst/>
              <a:gdLst/>
              <a:ahLst/>
              <a:cxnLst/>
              <a:rect l="l" t="t" r="r" b="b"/>
              <a:pathLst>
                <a:path w="327025" h="360680">
                  <a:moveTo>
                    <a:pt x="0" y="290392"/>
                  </a:moveTo>
                  <a:lnTo>
                    <a:pt x="22337" y="265262"/>
                  </a:lnTo>
                </a:path>
                <a:path w="327025" h="360680">
                  <a:moveTo>
                    <a:pt x="290392" y="0"/>
                  </a:moveTo>
                  <a:lnTo>
                    <a:pt x="195456" y="92143"/>
                  </a:lnTo>
                  <a:lnTo>
                    <a:pt x="22337" y="265262"/>
                  </a:lnTo>
                </a:path>
                <a:path w="327025" h="360680">
                  <a:moveTo>
                    <a:pt x="0" y="340652"/>
                  </a:moveTo>
                  <a:lnTo>
                    <a:pt x="22337" y="315522"/>
                  </a:lnTo>
                </a:path>
                <a:path w="327025" h="360680">
                  <a:moveTo>
                    <a:pt x="326691" y="11168"/>
                  </a:moveTo>
                  <a:lnTo>
                    <a:pt x="245716" y="92143"/>
                  </a:lnTo>
                  <a:lnTo>
                    <a:pt x="22337" y="315522"/>
                  </a:lnTo>
                </a:path>
                <a:path w="327025" h="360680">
                  <a:moveTo>
                    <a:pt x="27922" y="360198"/>
                  </a:moveTo>
                  <a:lnTo>
                    <a:pt x="295977" y="92143"/>
                  </a:lnTo>
                  <a:lnTo>
                    <a:pt x="326691" y="614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2" name="object 16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05238" y="2281256"/>
              <a:ext cx="326691" cy="273639"/>
            </a:xfrm>
            <a:prstGeom prst="rect">
              <a:avLst/>
            </a:prstGeom>
          </p:spPr>
        </p:pic>
        <p:sp>
          <p:nvSpPr>
            <p:cNvPr id="1643" name="object 1643"/>
            <p:cNvSpPr/>
            <p:nvPr/>
          </p:nvSpPr>
          <p:spPr>
            <a:xfrm>
              <a:off x="17105238" y="2194697"/>
              <a:ext cx="327025" cy="360680"/>
            </a:xfrm>
            <a:custGeom>
              <a:avLst/>
              <a:gdLst/>
              <a:ahLst/>
              <a:cxnLst/>
              <a:rect l="l" t="t" r="r" b="b"/>
              <a:pathLst>
                <a:path w="327025" h="360680">
                  <a:moveTo>
                    <a:pt x="323899" y="360198"/>
                  </a:moveTo>
                  <a:lnTo>
                    <a:pt x="55844" y="92143"/>
                  </a:lnTo>
                  <a:lnTo>
                    <a:pt x="0" y="36299"/>
                  </a:lnTo>
                </a:path>
                <a:path w="327025" h="360680">
                  <a:moveTo>
                    <a:pt x="326691" y="315522"/>
                  </a:moveTo>
                  <a:lnTo>
                    <a:pt x="103312" y="92143"/>
                  </a:lnTo>
                  <a:lnTo>
                    <a:pt x="11168" y="0"/>
                  </a:lnTo>
                </a:path>
                <a:path w="327025" h="360680">
                  <a:moveTo>
                    <a:pt x="326691" y="268054"/>
                  </a:moveTo>
                  <a:lnTo>
                    <a:pt x="153572" y="92143"/>
                  </a:lnTo>
                  <a:lnTo>
                    <a:pt x="61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4" name="object 16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135" y="2194697"/>
              <a:ext cx="217794" cy="217794"/>
            </a:xfrm>
            <a:prstGeom prst="rect">
              <a:avLst/>
            </a:prstGeom>
          </p:spPr>
        </p:pic>
        <p:sp>
          <p:nvSpPr>
            <p:cNvPr id="1645" name="object 1645"/>
            <p:cNvSpPr/>
            <p:nvPr/>
          </p:nvSpPr>
          <p:spPr>
            <a:xfrm>
              <a:off x="13561890" y="4012443"/>
              <a:ext cx="410845" cy="1209040"/>
            </a:xfrm>
            <a:custGeom>
              <a:avLst/>
              <a:gdLst/>
              <a:ahLst/>
              <a:cxnLst/>
              <a:rect l="l" t="t" r="r" b="b"/>
              <a:pathLst>
                <a:path w="410844" h="1209039">
                  <a:moveTo>
                    <a:pt x="0" y="0"/>
                  </a:moveTo>
                  <a:lnTo>
                    <a:pt x="189872" y="0"/>
                  </a:lnTo>
                </a:path>
                <a:path w="410844" h="1209039">
                  <a:moveTo>
                    <a:pt x="189872" y="0"/>
                  </a:moveTo>
                  <a:lnTo>
                    <a:pt x="374159" y="0"/>
                  </a:lnTo>
                </a:path>
                <a:path w="410844" h="1209039">
                  <a:moveTo>
                    <a:pt x="0" y="30714"/>
                  </a:moveTo>
                  <a:lnTo>
                    <a:pt x="189872" y="30714"/>
                  </a:lnTo>
                </a:path>
                <a:path w="410844" h="1209039">
                  <a:moveTo>
                    <a:pt x="189872" y="30714"/>
                  </a:moveTo>
                  <a:lnTo>
                    <a:pt x="374159" y="30714"/>
                  </a:lnTo>
                </a:path>
                <a:path w="410844" h="1209039">
                  <a:moveTo>
                    <a:pt x="0" y="61429"/>
                  </a:moveTo>
                  <a:lnTo>
                    <a:pt x="189872" y="61429"/>
                  </a:lnTo>
                </a:path>
                <a:path w="410844" h="1209039">
                  <a:moveTo>
                    <a:pt x="189872" y="61429"/>
                  </a:moveTo>
                  <a:lnTo>
                    <a:pt x="410458" y="61429"/>
                  </a:lnTo>
                </a:path>
                <a:path w="410844" h="1209039">
                  <a:moveTo>
                    <a:pt x="0" y="92143"/>
                  </a:moveTo>
                  <a:lnTo>
                    <a:pt x="189872" y="92143"/>
                  </a:lnTo>
                </a:path>
                <a:path w="410844" h="1209039">
                  <a:moveTo>
                    <a:pt x="189872" y="92143"/>
                  </a:moveTo>
                  <a:lnTo>
                    <a:pt x="410458" y="92143"/>
                  </a:lnTo>
                </a:path>
                <a:path w="410844" h="1209039">
                  <a:moveTo>
                    <a:pt x="0" y="122858"/>
                  </a:moveTo>
                  <a:lnTo>
                    <a:pt x="189872" y="122858"/>
                  </a:lnTo>
                </a:path>
                <a:path w="410844" h="1209039">
                  <a:moveTo>
                    <a:pt x="189872" y="122858"/>
                  </a:moveTo>
                  <a:lnTo>
                    <a:pt x="410458" y="122858"/>
                  </a:lnTo>
                </a:path>
                <a:path w="410844" h="1209039">
                  <a:moveTo>
                    <a:pt x="0" y="153572"/>
                  </a:moveTo>
                  <a:lnTo>
                    <a:pt x="189872" y="153572"/>
                  </a:lnTo>
                </a:path>
                <a:path w="410844" h="1209039">
                  <a:moveTo>
                    <a:pt x="189872" y="153572"/>
                  </a:moveTo>
                  <a:lnTo>
                    <a:pt x="410458" y="153572"/>
                  </a:lnTo>
                </a:path>
                <a:path w="410844" h="1209039">
                  <a:moveTo>
                    <a:pt x="0" y="187079"/>
                  </a:moveTo>
                  <a:lnTo>
                    <a:pt x="189872" y="187079"/>
                  </a:lnTo>
                </a:path>
                <a:path w="410844" h="1209039">
                  <a:moveTo>
                    <a:pt x="189872" y="187079"/>
                  </a:moveTo>
                  <a:lnTo>
                    <a:pt x="410458" y="187079"/>
                  </a:lnTo>
                </a:path>
                <a:path w="410844" h="1209039">
                  <a:moveTo>
                    <a:pt x="0" y="217794"/>
                  </a:moveTo>
                  <a:lnTo>
                    <a:pt x="189872" y="217794"/>
                  </a:lnTo>
                </a:path>
                <a:path w="410844" h="1209039">
                  <a:moveTo>
                    <a:pt x="189872" y="217794"/>
                  </a:moveTo>
                  <a:lnTo>
                    <a:pt x="410458" y="217794"/>
                  </a:lnTo>
                </a:path>
                <a:path w="410844" h="1209039">
                  <a:moveTo>
                    <a:pt x="0" y="248509"/>
                  </a:moveTo>
                  <a:lnTo>
                    <a:pt x="189872" y="248509"/>
                  </a:lnTo>
                </a:path>
                <a:path w="410844" h="1209039">
                  <a:moveTo>
                    <a:pt x="189872" y="248509"/>
                  </a:moveTo>
                  <a:lnTo>
                    <a:pt x="410458" y="248509"/>
                  </a:lnTo>
                </a:path>
                <a:path w="410844" h="1209039">
                  <a:moveTo>
                    <a:pt x="0" y="279223"/>
                  </a:moveTo>
                  <a:lnTo>
                    <a:pt x="189872" y="279223"/>
                  </a:lnTo>
                </a:path>
                <a:path w="410844" h="1209039">
                  <a:moveTo>
                    <a:pt x="189872" y="279223"/>
                  </a:moveTo>
                  <a:lnTo>
                    <a:pt x="410458" y="279223"/>
                  </a:lnTo>
                </a:path>
                <a:path w="410844" h="1209039">
                  <a:moveTo>
                    <a:pt x="0" y="309938"/>
                  </a:moveTo>
                  <a:lnTo>
                    <a:pt x="189872" y="309938"/>
                  </a:lnTo>
                </a:path>
                <a:path w="410844" h="1209039">
                  <a:moveTo>
                    <a:pt x="189872" y="309938"/>
                  </a:moveTo>
                  <a:lnTo>
                    <a:pt x="410458" y="309938"/>
                  </a:lnTo>
                </a:path>
                <a:path w="410844" h="1209039">
                  <a:moveTo>
                    <a:pt x="0" y="340652"/>
                  </a:moveTo>
                  <a:lnTo>
                    <a:pt x="189872" y="340652"/>
                  </a:lnTo>
                </a:path>
                <a:path w="410844" h="1209039">
                  <a:moveTo>
                    <a:pt x="189872" y="340652"/>
                  </a:moveTo>
                  <a:lnTo>
                    <a:pt x="410458" y="340652"/>
                  </a:lnTo>
                </a:path>
                <a:path w="410844" h="1209039">
                  <a:moveTo>
                    <a:pt x="0" y="371367"/>
                  </a:moveTo>
                  <a:lnTo>
                    <a:pt x="189872" y="371367"/>
                  </a:lnTo>
                </a:path>
                <a:path w="410844" h="1209039">
                  <a:moveTo>
                    <a:pt x="189872" y="371367"/>
                  </a:moveTo>
                  <a:lnTo>
                    <a:pt x="410458" y="371367"/>
                  </a:lnTo>
                </a:path>
                <a:path w="410844" h="1209039">
                  <a:moveTo>
                    <a:pt x="0" y="402081"/>
                  </a:moveTo>
                  <a:lnTo>
                    <a:pt x="189872" y="402081"/>
                  </a:lnTo>
                </a:path>
                <a:path w="410844" h="1209039">
                  <a:moveTo>
                    <a:pt x="189872" y="402081"/>
                  </a:moveTo>
                  <a:lnTo>
                    <a:pt x="410458" y="402081"/>
                  </a:lnTo>
                </a:path>
                <a:path w="410844" h="1209039">
                  <a:moveTo>
                    <a:pt x="0" y="432796"/>
                  </a:moveTo>
                  <a:lnTo>
                    <a:pt x="189872" y="432796"/>
                  </a:lnTo>
                </a:path>
                <a:path w="410844" h="1209039">
                  <a:moveTo>
                    <a:pt x="189872" y="432796"/>
                  </a:moveTo>
                  <a:lnTo>
                    <a:pt x="410458" y="432796"/>
                  </a:lnTo>
                </a:path>
                <a:path w="410844" h="1209039">
                  <a:moveTo>
                    <a:pt x="0" y="466303"/>
                  </a:moveTo>
                  <a:lnTo>
                    <a:pt x="189872" y="466303"/>
                  </a:lnTo>
                </a:path>
                <a:path w="410844" h="1209039">
                  <a:moveTo>
                    <a:pt x="189872" y="466303"/>
                  </a:moveTo>
                  <a:lnTo>
                    <a:pt x="410458" y="466303"/>
                  </a:lnTo>
                </a:path>
                <a:path w="410844" h="1209039">
                  <a:moveTo>
                    <a:pt x="0" y="497018"/>
                  </a:moveTo>
                  <a:lnTo>
                    <a:pt x="189872" y="497018"/>
                  </a:lnTo>
                </a:path>
                <a:path w="410844" h="1209039">
                  <a:moveTo>
                    <a:pt x="189872" y="497018"/>
                  </a:moveTo>
                  <a:lnTo>
                    <a:pt x="410458" y="497018"/>
                  </a:lnTo>
                </a:path>
                <a:path w="410844" h="1209039">
                  <a:moveTo>
                    <a:pt x="0" y="527732"/>
                  </a:moveTo>
                  <a:lnTo>
                    <a:pt x="189872" y="527732"/>
                  </a:lnTo>
                </a:path>
                <a:path w="410844" h="1209039">
                  <a:moveTo>
                    <a:pt x="189872" y="527732"/>
                  </a:moveTo>
                  <a:lnTo>
                    <a:pt x="410458" y="527732"/>
                  </a:lnTo>
                </a:path>
                <a:path w="410844" h="1209039">
                  <a:moveTo>
                    <a:pt x="0" y="558447"/>
                  </a:moveTo>
                  <a:lnTo>
                    <a:pt x="189872" y="558447"/>
                  </a:lnTo>
                </a:path>
                <a:path w="410844" h="1209039">
                  <a:moveTo>
                    <a:pt x="189872" y="558447"/>
                  </a:moveTo>
                  <a:lnTo>
                    <a:pt x="410458" y="558447"/>
                  </a:lnTo>
                </a:path>
                <a:path w="410844" h="1209039">
                  <a:moveTo>
                    <a:pt x="0" y="589161"/>
                  </a:moveTo>
                  <a:lnTo>
                    <a:pt x="189872" y="589161"/>
                  </a:lnTo>
                </a:path>
                <a:path w="410844" h="1209039">
                  <a:moveTo>
                    <a:pt x="189872" y="589161"/>
                  </a:moveTo>
                  <a:lnTo>
                    <a:pt x="410458" y="589161"/>
                  </a:lnTo>
                </a:path>
                <a:path w="410844" h="1209039">
                  <a:moveTo>
                    <a:pt x="0" y="619876"/>
                  </a:moveTo>
                  <a:lnTo>
                    <a:pt x="189872" y="619876"/>
                  </a:lnTo>
                </a:path>
                <a:path w="410844" h="1209039">
                  <a:moveTo>
                    <a:pt x="189872" y="619876"/>
                  </a:moveTo>
                  <a:lnTo>
                    <a:pt x="410458" y="619876"/>
                  </a:lnTo>
                </a:path>
                <a:path w="410844" h="1209039">
                  <a:moveTo>
                    <a:pt x="0" y="650590"/>
                  </a:moveTo>
                  <a:lnTo>
                    <a:pt x="189872" y="650590"/>
                  </a:lnTo>
                </a:path>
                <a:path w="410844" h="1209039">
                  <a:moveTo>
                    <a:pt x="189872" y="650590"/>
                  </a:moveTo>
                  <a:lnTo>
                    <a:pt x="410458" y="650590"/>
                  </a:lnTo>
                </a:path>
                <a:path w="410844" h="1209039">
                  <a:moveTo>
                    <a:pt x="0" y="681305"/>
                  </a:moveTo>
                  <a:lnTo>
                    <a:pt x="189872" y="681305"/>
                  </a:lnTo>
                </a:path>
                <a:path w="410844" h="1209039">
                  <a:moveTo>
                    <a:pt x="189872" y="681305"/>
                  </a:moveTo>
                  <a:lnTo>
                    <a:pt x="410458" y="681305"/>
                  </a:lnTo>
                </a:path>
                <a:path w="410844" h="1209039">
                  <a:moveTo>
                    <a:pt x="0" y="712020"/>
                  </a:moveTo>
                  <a:lnTo>
                    <a:pt x="189872" y="712020"/>
                  </a:lnTo>
                </a:path>
                <a:path w="410844" h="1209039">
                  <a:moveTo>
                    <a:pt x="189872" y="712020"/>
                  </a:moveTo>
                  <a:lnTo>
                    <a:pt x="410458" y="712020"/>
                  </a:lnTo>
                </a:path>
                <a:path w="410844" h="1209039">
                  <a:moveTo>
                    <a:pt x="0" y="745527"/>
                  </a:moveTo>
                  <a:lnTo>
                    <a:pt x="189872" y="745527"/>
                  </a:lnTo>
                </a:path>
                <a:path w="410844" h="1209039">
                  <a:moveTo>
                    <a:pt x="189872" y="745527"/>
                  </a:moveTo>
                  <a:lnTo>
                    <a:pt x="410458" y="745527"/>
                  </a:lnTo>
                </a:path>
                <a:path w="410844" h="1209039">
                  <a:moveTo>
                    <a:pt x="0" y="776241"/>
                  </a:moveTo>
                  <a:lnTo>
                    <a:pt x="189872" y="776241"/>
                  </a:lnTo>
                </a:path>
                <a:path w="410844" h="1209039">
                  <a:moveTo>
                    <a:pt x="189872" y="776241"/>
                  </a:moveTo>
                  <a:lnTo>
                    <a:pt x="410458" y="776241"/>
                  </a:lnTo>
                </a:path>
                <a:path w="410844" h="1209039">
                  <a:moveTo>
                    <a:pt x="0" y="806956"/>
                  </a:moveTo>
                  <a:lnTo>
                    <a:pt x="189872" y="806956"/>
                  </a:lnTo>
                </a:path>
                <a:path w="410844" h="1209039">
                  <a:moveTo>
                    <a:pt x="189872" y="806956"/>
                  </a:moveTo>
                  <a:lnTo>
                    <a:pt x="410458" y="806956"/>
                  </a:lnTo>
                </a:path>
                <a:path w="410844" h="1209039">
                  <a:moveTo>
                    <a:pt x="0" y="837670"/>
                  </a:moveTo>
                  <a:lnTo>
                    <a:pt x="189872" y="837670"/>
                  </a:lnTo>
                </a:path>
                <a:path w="410844" h="1209039">
                  <a:moveTo>
                    <a:pt x="189872" y="837670"/>
                  </a:moveTo>
                  <a:lnTo>
                    <a:pt x="382536" y="837670"/>
                  </a:lnTo>
                </a:path>
                <a:path w="410844" h="1209039">
                  <a:moveTo>
                    <a:pt x="0" y="868385"/>
                  </a:moveTo>
                  <a:lnTo>
                    <a:pt x="189872" y="868385"/>
                  </a:lnTo>
                </a:path>
                <a:path w="410844" h="1209039">
                  <a:moveTo>
                    <a:pt x="189872" y="868385"/>
                  </a:moveTo>
                  <a:lnTo>
                    <a:pt x="351821" y="868385"/>
                  </a:lnTo>
                </a:path>
                <a:path w="410844" h="1209039">
                  <a:moveTo>
                    <a:pt x="0" y="899100"/>
                  </a:moveTo>
                  <a:lnTo>
                    <a:pt x="189872" y="899100"/>
                  </a:lnTo>
                </a:path>
                <a:path w="410844" h="1209039">
                  <a:moveTo>
                    <a:pt x="189872" y="899100"/>
                  </a:moveTo>
                  <a:lnTo>
                    <a:pt x="321107" y="899100"/>
                  </a:lnTo>
                </a:path>
                <a:path w="410844" h="1209039">
                  <a:moveTo>
                    <a:pt x="0" y="929814"/>
                  </a:moveTo>
                  <a:lnTo>
                    <a:pt x="189872" y="929814"/>
                  </a:lnTo>
                </a:path>
                <a:path w="410844" h="1209039">
                  <a:moveTo>
                    <a:pt x="189872" y="929814"/>
                  </a:moveTo>
                  <a:lnTo>
                    <a:pt x="290392" y="929814"/>
                  </a:lnTo>
                </a:path>
                <a:path w="410844" h="1209039">
                  <a:moveTo>
                    <a:pt x="0" y="960529"/>
                  </a:moveTo>
                  <a:lnTo>
                    <a:pt x="189872" y="960529"/>
                  </a:lnTo>
                </a:path>
                <a:path w="410844" h="1209039">
                  <a:moveTo>
                    <a:pt x="189872" y="960529"/>
                  </a:moveTo>
                  <a:lnTo>
                    <a:pt x="256885" y="960529"/>
                  </a:lnTo>
                </a:path>
                <a:path w="410844" h="1209039">
                  <a:moveTo>
                    <a:pt x="0" y="994036"/>
                  </a:moveTo>
                  <a:lnTo>
                    <a:pt x="189872" y="994036"/>
                  </a:lnTo>
                </a:path>
                <a:path w="410844" h="1209039">
                  <a:moveTo>
                    <a:pt x="189872" y="994036"/>
                  </a:moveTo>
                  <a:lnTo>
                    <a:pt x="226171" y="994036"/>
                  </a:lnTo>
                </a:path>
                <a:path w="410844" h="1209039">
                  <a:moveTo>
                    <a:pt x="0" y="1024750"/>
                  </a:moveTo>
                  <a:lnTo>
                    <a:pt x="189872" y="1024750"/>
                  </a:lnTo>
                </a:path>
                <a:path w="410844" h="1209039">
                  <a:moveTo>
                    <a:pt x="189872" y="1024750"/>
                  </a:moveTo>
                  <a:lnTo>
                    <a:pt x="195456" y="1024750"/>
                  </a:lnTo>
                </a:path>
                <a:path w="410844" h="1209039">
                  <a:moveTo>
                    <a:pt x="0" y="1055465"/>
                  </a:moveTo>
                  <a:lnTo>
                    <a:pt x="164741" y="1055465"/>
                  </a:lnTo>
                </a:path>
                <a:path w="410844" h="1209039">
                  <a:moveTo>
                    <a:pt x="0" y="1086179"/>
                  </a:moveTo>
                  <a:lnTo>
                    <a:pt x="134027" y="1086179"/>
                  </a:lnTo>
                </a:path>
                <a:path w="410844" h="1209039">
                  <a:moveTo>
                    <a:pt x="0" y="1116894"/>
                  </a:moveTo>
                  <a:lnTo>
                    <a:pt x="103312" y="1116894"/>
                  </a:lnTo>
                </a:path>
                <a:path w="410844" h="1209039">
                  <a:moveTo>
                    <a:pt x="0" y="1147609"/>
                  </a:moveTo>
                  <a:lnTo>
                    <a:pt x="72598" y="1147609"/>
                  </a:lnTo>
                </a:path>
                <a:path w="410844" h="1209039">
                  <a:moveTo>
                    <a:pt x="0" y="1178323"/>
                  </a:moveTo>
                  <a:lnTo>
                    <a:pt x="41883" y="1178323"/>
                  </a:lnTo>
                </a:path>
                <a:path w="410844" h="1209039">
                  <a:moveTo>
                    <a:pt x="0" y="1209038"/>
                  </a:moveTo>
                  <a:lnTo>
                    <a:pt x="8376" y="1209038"/>
                  </a:lnTo>
                </a:path>
                <a:path w="410844" h="1209039">
                  <a:moveTo>
                    <a:pt x="25130" y="1195077"/>
                  </a:moveTo>
                  <a:lnTo>
                    <a:pt x="25130" y="1178323"/>
                  </a:lnTo>
                </a:path>
                <a:path w="410844" h="1209039">
                  <a:moveTo>
                    <a:pt x="25130" y="1147609"/>
                  </a:moveTo>
                  <a:lnTo>
                    <a:pt x="25130" y="1116894"/>
                  </a:lnTo>
                </a:path>
                <a:path w="410844" h="1209039">
                  <a:moveTo>
                    <a:pt x="25130" y="1086179"/>
                  </a:moveTo>
                  <a:lnTo>
                    <a:pt x="25130" y="1055465"/>
                  </a:lnTo>
                </a:path>
                <a:path w="410844" h="1209039">
                  <a:moveTo>
                    <a:pt x="25130" y="1024750"/>
                  </a:moveTo>
                  <a:lnTo>
                    <a:pt x="25130" y="994036"/>
                  </a:lnTo>
                </a:path>
                <a:path w="410844" h="1209039">
                  <a:moveTo>
                    <a:pt x="25130" y="960529"/>
                  </a:moveTo>
                  <a:lnTo>
                    <a:pt x="25130" y="929814"/>
                  </a:lnTo>
                </a:path>
                <a:path w="410844" h="1209039">
                  <a:moveTo>
                    <a:pt x="25130" y="899100"/>
                  </a:moveTo>
                  <a:lnTo>
                    <a:pt x="25130" y="868385"/>
                  </a:lnTo>
                </a:path>
                <a:path w="410844" h="1209039">
                  <a:moveTo>
                    <a:pt x="25130" y="837670"/>
                  </a:moveTo>
                  <a:lnTo>
                    <a:pt x="25130" y="806956"/>
                  </a:lnTo>
                </a:path>
                <a:path w="410844" h="1209039">
                  <a:moveTo>
                    <a:pt x="25130" y="776241"/>
                  </a:moveTo>
                  <a:lnTo>
                    <a:pt x="25130" y="745527"/>
                  </a:lnTo>
                </a:path>
                <a:path w="410844" h="1209039">
                  <a:moveTo>
                    <a:pt x="25130" y="712020"/>
                  </a:moveTo>
                  <a:lnTo>
                    <a:pt x="25130" y="681305"/>
                  </a:lnTo>
                </a:path>
                <a:path w="410844" h="1209039">
                  <a:moveTo>
                    <a:pt x="25130" y="650590"/>
                  </a:moveTo>
                  <a:lnTo>
                    <a:pt x="25130" y="619876"/>
                  </a:lnTo>
                </a:path>
                <a:path w="410844" h="1209039">
                  <a:moveTo>
                    <a:pt x="25130" y="589161"/>
                  </a:moveTo>
                  <a:lnTo>
                    <a:pt x="25130" y="558447"/>
                  </a:lnTo>
                </a:path>
                <a:path w="410844" h="1209039">
                  <a:moveTo>
                    <a:pt x="25130" y="527732"/>
                  </a:moveTo>
                  <a:lnTo>
                    <a:pt x="25130" y="497018"/>
                  </a:lnTo>
                </a:path>
                <a:path w="410844" h="1209039">
                  <a:moveTo>
                    <a:pt x="25130" y="466303"/>
                  </a:moveTo>
                  <a:lnTo>
                    <a:pt x="25130" y="432796"/>
                  </a:lnTo>
                </a:path>
                <a:path w="410844" h="1209039">
                  <a:moveTo>
                    <a:pt x="25130" y="402081"/>
                  </a:moveTo>
                  <a:lnTo>
                    <a:pt x="25130" y="371367"/>
                  </a:lnTo>
                </a:path>
                <a:path w="410844" h="1209039">
                  <a:moveTo>
                    <a:pt x="25130" y="340652"/>
                  </a:moveTo>
                  <a:lnTo>
                    <a:pt x="25130" y="309938"/>
                  </a:lnTo>
                </a:path>
                <a:path w="410844" h="1209039">
                  <a:moveTo>
                    <a:pt x="25130" y="279223"/>
                  </a:moveTo>
                  <a:lnTo>
                    <a:pt x="25130" y="248509"/>
                  </a:lnTo>
                </a:path>
                <a:path w="410844" h="1209039">
                  <a:moveTo>
                    <a:pt x="25130" y="217794"/>
                  </a:moveTo>
                  <a:lnTo>
                    <a:pt x="25130" y="187079"/>
                  </a:lnTo>
                </a:path>
                <a:path w="410844" h="1209039">
                  <a:moveTo>
                    <a:pt x="25130" y="153572"/>
                  </a:moveTo>
                  <a:lnTo>
                    <a:pt x="25130" y="122858"/>
                  </a:lnTo>
                </a:path>
                <a:path w="410844" h="1209039">
                  <a:moveTo>
                    <a:pt x="25130" y="92143"/>
                  </a:moveTo>
                  <a:lnTo>
                    <a:pt x="25130" y="61429"/>
                  </a:lnTo>
                </a:path>
                <a:path w="410844" h="1209039">
                  <a:moveTo>
                    <a:pt x="25130" y="30714"/>
                  </a:moveTo>
                  <a:lnTo>
                    <a:pt x="251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13631696" y="51600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13631696" y="3984520"/>
              <a:ext cx="327025" cy="1144905"/>
            </a:xfrm>
            <a:custGeom>
              <a:avLst/>
              <a:gdLst/>
              <a:ahLst/>
              <a:cxnLst/>
              <a:rect l="l" t="t" r="r" b="b"/>
              <a:pathLst>
                <a:path w="327025" h="1144904">
                  <a:moveTo>
                    <a:pt x="0" y="1144816"/>
                  </a:moveTo>
                  <a:lnTo>
                    <a:pt x="0" y="1114102"/>
                  </a:lnTo>
                </a:path>
                <a:path w="327025" h="1144904">
                  <a:moveTo>
                    <a:pt x="0" y="1083387"/>
                  </a:moveTo>
                  <a:lnTo>
                    <a:pt x="0" y="1052672"/>
                  </a:lnTo>
                </a:path>
                <a:path w="327025" h="1144904">
                  <a:moveTo>
                    <a:pt x="0" y="1021958"/>
                  </a:moveTo>
                  <a:lnTo>
                    <a:pt x="0" y="988451"/>
                  </a:lnTo>
                </a:path>
                <a:path w="327025" h="1144904">
                  <a:moveTo>
                    <a:pt x="0" y="957736"/>
                  </a:moveTo>
                  <a:lnTo>
                    <a:pt x="0" y="927022"/>
                  </a:lnTo>
                </a:path>
                <a:path w="327025" h="1144904">
                  <a:moveTo>
                    <a:pt x="0" y="896307"/>
                  </a:moveTo>
                  <a:lnTo>
                    <a:pt x="0" y="865593"/>
                  </a:lnTo>
                </a:path>
                <a:path w="327025" h="1144904">
                  <a:moveTo>
                    <a:pt x="0" y="834878"/>
                  </a:moveTo>
                  <a:lnTo>
                    <a:pt x="0" y="804163"/>
                  </a:lnTo>
                </a:path>
                <a:path w="327025" h="1144904">
                  <a:moveTo>
                    <a:pt x="0" y="773449"/>
                  </a:moveTo>
                  <a:lnTo>
                    <a:pt x="0" y="739942"/>
                  </a:lnTo>
                </a:path>
                <a:path w="327025" h="1144904">
                  <a:moveTo>
                    <a:pt x="0" y="709227"/>
                  </a:moveTo>
                  <a:lnTo>
                    <a:pt x="0" y="678513"/>
                  </a:lnTo>
                </a:path>
                <a:path w="327025" h="1144904">
                  <a:moveTo>
                    <a:pt x="0" y="647798"/>
                  </a:moveTo>
                  <a:lnTo>
                    <a:pt x="0" y="617084"/>
                  </a:lnTo>
                </a:path>
                <a:path w="327025" h="1144904">
                  <a:moveTo>
                    <a:pt x="0" y="586369"/>
                  </a:moveTo>
                  <a:lnTo>
                    <a:pt x="0" y="555654"/>
                  </a:lnTo>
                </a:path>
                <a:path w="327025" h="1144904">
                  <a:moveTo>
                    <a:pt x="0" y="524940"/>
                  </a:moveTo>
                  <a:lnTo>
                    <a:pt x="0" y="494225"/>
                  </a:lnTo>
                </a:path>
                <a:path w="327025" h="1144904">
                  <a:moveTo>
                    <a:pt x="0" y="460718"/>
                  </a:moveTo>
                  <a:lnTo>
                    <a:pt x="0" y="430004"/>
                  </a:lnTo>
                </a:path>
                <a:path w="327025" h="1144904">
                  <a:moveTo>
                    <a:pt x="0" y="399289"/>
                  </a:moveTo>
                  <a:lnTo>
                    <a:pt x="0" y="368575"/>
                  </a:lnTo>
                </a:path>
                <a:path w="327025" h="1144904">
                  <a:moveTo>
                    <a:pt x="0" y="337860"/>
                  </a:moveTo>
                  <a:lnTo>
                    <a:pt x="0" y="307145"/>
                  </a:lnTo>
                </a:path>
                <a:path w="327025" h="1144904">
                  <a:moveTo>
                    <a:pt x="0" y="276431"/>
                  </a:moveTo>
                  <a:lnTo>
                    <a:pt x="0" y="245716"/>
                  </a:lnTo>
                </a:path>
                <a:path w="327025" h="1144904">
                  <a:moveTo>
                    <a:pt x="0" y="215002"/>
                  </a:moveTo>
                  <a:lnTo>
                    <a:pt x="0" y="181495"/>
                  </a:lnTo>
                </a:path>
                <a:path w="327025" h="1144904">
                  <a:moveTo>
                    <a:pt x="0" y="150780"/>
                  </a:moveTo>
                  <a:lnTo>
                    <a:pt x="0" y="120066"/>
                  </a:lnTo>
                </a:path>
                <a:path w="327025" h="1144904">
                  <a:moveTo>
                    <a:pt x="0" y="89351"/>
                  </a:moveTo>
                  <a:lnTo>
                    <a:pt x="0" y="58636"/>
                  </a:lnTo>
                </a:path>
                <a:path w="327025" h="1144904">
                  <a:moveTo>
                    <a:pt x="0" y="27922"/>
                  </a:moveTo>
                  <a:lnTo>
                    <a:pt x="0" y="0"/>
                  </a:lnTo>
                </a:path>
                <a:path w="327025" h="1144904">
                  <a:moveTo>
                    <a:pt x="47468" y="1114102"/>
                  </a:moveTo>
                  <a:lnTo>
                    <a:pt x="47468" y="1083387"/>
                  </a:lnTo>
                </a:path>
                <a:path w="327025" h="1144904">
                  <a:moveTo>
                    <a:pt x="47468" y="1052672"/>
                  </a:moveTo>
                  <a:lnTo>
                    <a:pt x="47468" y="1021958"/>
                  </a:lnTo>
                </a:path>
                <a:path w="327025" h="1144904">
                  <a:moveTo>
                    <a:pt x="47468" y="988451"/>
                  </a:moveTo>
                  <a:lnTo>
                    <a:pt x="47468" y="957736"/>
                  </a:lnTo>
                </a:path>
                <a:path w="327025" h="1144904">
                  <a:moveTo>
                    <a:pt x="47468" y="927022"/>
                  </a:moveTo>
                  <a:lnTo>
                    <a:pt x="47468" y="896307"/>
                  </a:lnTo>
                </a:path>
                <a:path w="327025" h="1144904">
                  <a:moveTo>
                    <a:pt x="47468" y="865593"/>
                  </a:moveTo>
                  <a:lnTo>
                    <a:pt x="47468" y="834878"/>
                  </a:lnTo>
                </a:path>
                <a:path w="327025" h="1144904">
                  <a:moveTo>
                    <a:pt x="47468" y="804163"/>
                  </a:moveTo>
                  <a:lnTo>
                    <a:pt x="47468" y="773449"/>
                  </a:lnTo>
                </a:path>
                <a:path w="327025" h="1144904">
                  <a:moveTo>
                    <a:pt x="47468" y="739942"/>
                  </a:moveTo>
                  <a:lnTo>
                    <a:pt x="47468" y="709227"/>
                  </a:lnTo>
                </a:path>
                <a:path w="327025" h="1144904">
                  <a:moveTo>
                    <a:pt x="47468" y="678513"/>
                  </a:moveTo>
                  <a:lnTo>
                    <a:pt x="47468" y="647798"/>
                  </a:lnTo>
                </a:path>
                <a:path w="327025" h="1144904">
                  <a:moveTo>
                    <a:pt x="47468" y="617084"/>
                  </a:moveTo>
                  <a:lnTo>
                    <a:pt x="47468" y="586369"/>
                  </a:lnTo>
                </a:path>
                <a:path w="327025" h="1144904">
                  <a:moveTo>
                    <a:pt x="47468" y="555654"/>
                  </a:moveTo>
                  <a:lnTo>
                    <a:pt x="47468" y="524940"/>
                  </a:lnTo>
                </a:path>
                <a:path w="327025" h="1144904">
                  <a:moveTo>
                    <a:pt x="47468" y="494225"/>
                  </a:moveTo>
                  <a:lnTo>
                    <a:pt x="47468" y="460718"/>
                  </a:lnTo>
                </a:path>
                <a:path w="327025" h="1144904">
                  <a:moveTo>
                    <a:pt x="47468" y="430004"/>
                  </a:moveTo>
                  <a:lnTo>
                    <a:pt x="47468" y="399289"/>
                  </a:lnTo>
                </a:path>
                <a:path w="327025" h="1144904">
                  <a:moveTo>
                    <a:pt x="47468" y="368575"/>
                  </a:moveTo>
                  <a:lnTo>
                    <a:pt x="47468" y="337860"/>
                  </a:lnTo>
                </a:path>
                <a:path w="327025" h="1144904">
                  <a:moveTo>
                    <a:pt x="47468" y="307145"/>
                  </a:moveTo>
                  <a:lnTo>
                    <a:pt x="47468" y="276431"/>
                  </a:lnTo>
                </a:path>
                <a:path w="327025" h="1144904">
                  <a:moveTo>
                    <a:pt x="47468" y="245716"/>
                  </a:moveTo>
                  <a:lnTo>
                    <a:pt x="47468" y="215002"/>
                  </a:lnTo>
                </a:path>
                <a:path w="327025" h="1144904">
                  <a:moveTo>
                    <a:pt x="47468" y="181495"/>
                  </a:moveTo>
                  <a:lnTo>
                    <a:pt x="47468" y="150780"/>
                  </a:lnTo>
                </a:path>
                <a:path w="327025" h="1144904">
                  <a:moveTo>
                    <a:pt x="47468" y="120066"/>
                  </a:moveTo>
                  <a:lnTo>
                    <a:pt x="47468" y="89351"/>
                  </a:lnTo>
                </a:path>
                <a:path w="327025" h="1144904">
                  <a:moveTo>
                    <a:pt x="47468" y="58636"/>
                  </a:moveTo>
                  <a:lnTo>
                    <a:pt x="47468" y="27922"/>
                  </a:lnTo>
                </a:path>
                <a:path w="327025" h="1144904">
                  <a:moveTo>
                    <a:pt x="94936" y="1083387"/>
                  </a:moveTo>
                  <a:lnTo>
                    <a:pt x="94936" y="1052672"/>
                  </a:lnTo>
                </a:path>
                <a:path w="327025" h="1144904">
                  <a:moveTo>
                    <a:pt x="94936" y="1021958"/>
                  </a:moveTo>
                  <a:lnTo>
                    <a:pt x="94936" y="988451"/>
                  </a:lnTo>
                </a:path>
                <a:path w="327025" h="1144904">
                  <a:moveTo>
                    <a:pt x="94936" y="957736"/>
                  </a:moveTo>
                  <a:lnTo>
                    <a:pt x="94936" y="927022"/>
                  </a:lnTo>
                </a:path>
                <a:path w="327025" h="1144904">
                  <a:moveTo>
                    <a:pt x="94936" y="896307"/>
                  </a:moveTo>
                  <a:lnTo>
                    <a:pt x="94936" y="865593"/>
                  </a:lnTo>
                </a:path>
                <a:path w="327025" h="1144904">
                  <a:moveTo>
                    <a:pt x="94936" y="834878"/>
                  </a:moveTo>
                  <a:lnTo>
                    <a:pt x="94936" y="804163"/>
                  </a:lnTo>
                </a:path>
                <a:path w="327025" h="1144904">
                  <a:moveTo>
                    <a:pt x="94936" y="773449"/>
                  </a:moveTo>
                  <a:lnTo>
                    <a:pt x="94936" y="739942"/>
                  </a:lnTo>
                </a:path>
                <a:path w="327025" h="1144904">
                  <a:moveTo>
                    <a:pt x="94936" y="709227"/>
                  </a:moveTo>
                  <a:lnTo>
                    <a:pt x="94936" y="678513"/>
                  </a:lnTo>
                </a:path>
                <a:path w="327025" h="1144904">
                  <a:moveTo>
                    <a:pt x="94936" y="647798"/>
                  </a:moveTo>
                  <a:lnTo>
                    <a:pt x="94936" y="617084"/>
                  </a:lnTo>
                </a:path>
                <a:path w="327025" h="1144904">
                  <a:moveTo>
                    <a:pt x="94936" y="586369"/>
                  </a:moveTo>
                  <a:lnTo>
                    <a:pt x="94936" y="555654"/>
                  </a:lnTo>
                </a:path>
                <a:path w="327025" h="1144904">
                  <a:moveTo>
                    <a:pt x="94936" y="524940"/>
                  </a:moveTo>
                  <a:lnTo>
                    <a:pt x="94936" y="494225"/>
                  </a:lnTo>
                </a:path>
                <a:path w="327025" h="1144904">
                  <a:moveTo>
                    <a:pt x="94936" y="460718"/>
                  </a:moveTo>
                  <a:lnTo>
                    <a:pt x="94936" y="430004"/>
                  </a:lnTo>
                </a:path>
                <a:path w="327025" h="1144904">
                  <a:moveTo>
                    <a:pt x="94936" y="399289"/>
                  </a:moveTo>
                  <a:lnTo>
                    <a:pt x="94936" y="368575"/>
                  </a:lnTo>
                </a:path>
                <a:path w="327025" h="1144904">
                  <a:moveTo>
                    <a:pt x="94936" y="337860"/>
                  </a:moveTo>
                  <a:lnTo>
                    <a:pt x="94936" y="307145"/>
                  </a:lnTo>
                </a:path>
                <a:path w="327025" h="1144904">
                  <a:moveTo>
                    <a:pt x="94936" y="276431"/>
                  </a:moveTo>
                  <a:lnTo>
                    <a:pt x="94936" y="245716"/>
                  </a:lnTo>
                </a:path>
                <a:path w="327025" h="1144904">
                  <a:moveTo>
                    <a:pt x="94936" y="215002"/>
                  </a:moveTo>
                  <a:lnTo>
                    <a:pt x="94936" y="181495"/>
                  </a:lnTo>
                </a:path>
                <a:path w="327025" h="1144904">
                  <a:moveTo>
                    <a:pt x="94936" y="150780"/>
                  </a:moveTo>
                  <a:lnTo>
                    <a:pt x="94936" y="120066"/>
                  </a:lnTo>
                </a:path>
                <a:path w="327025" h="1144904">
                  <a:moveTo>
                    <a:pt x="94936" y="89351"/>
                  </a:moveTo>
                  <a:lnTo>
                    <a:pt x="94936" y="58636"/>
                  </a:lnTo>
                </a:path>
                <a:path w="327025" h="1144904">
                  <a:moveTo>
                    <a:pt x="94936" y="27922"/>
                  </a:moveTo>
                  <a:lnTo>
                    <a:pt x="94936" y="0"/>
                  </a:lnTo>
                </a:path>
                <a:path w="327025" h="1144904">
                  <a:moveTo>
                    <a:pt x="139611" y="1035919"/>
                  </a:moveTo>
                  <a:lnTo>
                    <a:pt x="139611" y="1021958"/>
                  </a:lnTo>
                </a:path>
                <a:path w="327025" h="1144904">
                  <a:moveTo>
                    <a:pt x="139611" y="988451"/>
                  </a:moveTo>
                  <a:lnTo>
                    <a:pt x="139611" y="957736"/>
                  </a:lnTo>
                </a:path>
                <a:path w="327025" h="1144904">
                  <a:moveTo>
                    <a:pt x="139611" y="927022"/>
                  </a:moveTo>
                  <a:lnTo>
                    <a:pt x="139611" y="896307"/>
                  </a:lnTo>
                </a:path>
                <a:path w="327025" h="1144904">
                  <a:moveTo>
                    <a:pt x="139611" y="865593"/>
                  </a:moveTo>
                  <a:lnTo>
                    <a:pt x="139611" y="834878"/>
                  </a:lnTo>
                </a:path>
                <a:path w="327025" h="1144904">
                  <a:moveTo>
                    <a:pt x="139611" y="804163"/>
                  </a:moveTo>
                  <a:lnTo>
                    <a:pt x="139611" y="773449"/>
                  </a:lnTo>
                </a:path>
                <a:path w="327025" h="1144904">
                  <a:moveTo>
                    <a:pt x="139611" y="739942"/>
                  </a:moveTo>
                  <a:lnTo>
                    <a:pt x="139611" y="709227"/>
                  </a:lnTo>
                </a:path>
                <a:path w="327025" h="1144904">
                  <a:moveTo>
                    <a:pt x="139611" y="678513"/>
                  </a:moveTo>
                  <a:lnTo>
                    <a:pt x="139611" y="647798"/>
                  </a:lnTo>
                </a:path>
                <a:path w="327025" h="1144904">
                  <a:moveTo>
                    <a:pt x="139611" y="617084"/>
                  </a:moveTo>
                  <a:lnTo>
                    <a:pt x="139611" y="586369"/>
                  </a:lnTo>
                </a:path>
                <a:path w="327025" h="1144904">
                  <a:moveTo>
                    <a:pt x="139611" y="555654"/>
                  </a:moveTo>
                  <a:lnTo>
                    <a:pt x="139611" y="524940"/>
                  </a:lnTo>
                </a:path>
                <a:path w="327025" h="1144904">
                  <a:moveTo>
                    <a:pt x="139611" y="494225"/>
                  </a:moveTo>
                  <a:lnTo>
                    <a:pt x="139611" y="460718"/>
                  </a:lnTo>
                </a:path>
                <a:path w="327025" h="1144904">
                  <a:moveTo>
                    <a:pt x="139611" y="430004"/>
                  </a:moveTo>
                  <a:lnTo>
                    <a:pt x="139611" y="399289"/>
                  </a:lnTo>
                </a:path>
                <a:path w="327025" h="1144904">
                  <a:moveTo>
                    <a:pt x="139611" y="368575"/>
                  </a:moveTo>
                  <a:lnTo>
                    <a:pt x="139611" y="337860"/>
                  </a:lnTo>
                </a:path>
                <a:path w="327025" h="1144904">
                  <a:moveTo>
                    <a:pt x="139611" y="307145"/>
                  </a:moveTo>
                  <a:lnTo>
                    <a:pt x="139611" y="276431"/>
                  </a:lnTo>
                </a:path>
                <a:path w="327025" h="1144904">
                  <a:moveTo>
                    <a:pt x="139611" y="245716"/>
                  </a:moveTo>
                  <a:lnTo>
                    <a:pt x="139611" y="215002"/>
                  </a:lnTo>
                </a:path>
                <a:path w="327025" h="1144904">
                  <a:moveTo>
                    <a:pt x="139611" y="181495"/>
                  </a:moveTo>
                  <a:lnTo>
                    <a:pt x="139611" y="150780"/>
                  </a:lnTo>
                </a:path>
                <a:path w="327025" h="1144904">
                  <a:moveTo>
                    <a:pt x="139611" y="120066"/>
                  </a:moveTo>
                  <a:lnTo>
                    <a:pt x="139611" y="89351"/>
                  </a:lnTo>
                </a:path>
                <a:path w="327025" h="1144904">
                  <a:moveTo>
                    <a:pt x="139611" y="58636"/>
                  </a:moveTo>
                  <a:lnTo>
                    <a:pt x="139611" y="27922"/>
                  </a:lnTo>
                </a:path>
                <a:path w="327025" h="1144904">
                  <a:moveTo>
                    <a:pt x="187079" y="991243"/>
                  </a:moveTo>
                  <a:lnTo>
                    <a:pt x="187079" y="988451"/>
                  </a:lnTo>
                </a:path>
                <a:path w="327025" h="1144904">
                  <a:moveTo>
                    <a:pt x="187079" y="957736"/>
                  </a:moveTo>
                  <a:lnTo>
                    <a:pt x="187079" y="927022"/>
                  </a:lnTo>
                </a:path>
                <a:path w="327025" h="1144904">
                  <a:moveTo>
                    <a:pt x="187079" y="896307"/>
                  </a:moveTo>
                  <a:lnTo>
                    <a:pt x="187079" y="865593"/>
                  </a:lnTo>
                </a:path>
                <a:path w="327025" h="1144904">
                  <a:moveTo>
                    <a:pt x="187079" y="834878"/>
                  </a:moveTo>
                  <a:lnTo>
                    <a:pt x="187079" y="804163"/>
                  </a:lnTo>
                </a:path>
                <a:path w="327025" h="1144904">
                  <a:moveTo>
                    <a:pt x="187079" y="773449"/>
                  </a:moveTo>
                  <a:lnTo>
                    <a:pt x="187079" y="739942"/>
                  </a:lnTo>
                </a:path>
                <a:path w="327025" h="1144904">
                  <a:moveTo>
                    <a:pt x="187079" y="709227"/>
                  </a:moveTo>
                  <a:lnTo>
                    <a:pt x="187079" y="678513"/>
                  </a:lnTo>
                </a:path>
                <a:path w="327025" h="1144904">
                  <a:moveTo>
                    <a:pt x="187079" y="647798"/>
                  </a:moveTo>
                  <a:lnTo>
                    <a:pt x="187079" y="617084"/>
                  </a:lnTo>
                </a:path>
                <a:path w="327025" h="1144904">
                  <a:moveTo>
                    <a:pt x="187079" y="586369"/>
                  </a:moveTo>
                  <a:lnTo>
                    <a:pt x="187079" y="555654"/>
                  </a:lnTo>
                </a:path>
                <a:path w="327025" h="1144904">
                  <a:moveTo>
                    <a:pt x="187079" y="524940"/>
                  </a:moveTo>
                  <a:lnTo>
                    <a:pt x="187079" y="494225"/>
                  </a:lnTo>
                </a:path>
                <a:path w="327025" h="1144904">
                  <a:moveTo>
                    <a:pt x="187079" y="460718"/>
                  </a:moveTo>
                  <a:lnTo>
                    <a:pt x="187079" y="430004"/>
                  </a:lnTo>
                </a:path>
                <a:path w="327025" h="1144904">
                  <a:moveTo>
                    <a:pt x="187079" y="399289"/>
                  </a:moveTo>
                  <a:lnTo>
                    <a:pt x="187079" y="368575"/>
                  </a:lnTo>
                </a:path>
                <a:path w="327025" h="1144904">
                  <a:moveTo>
                    <a:pt x="187079" y="337860"/>
                  </a:moveTo>
                  <a:lnTo>
                    <a:pt x="187079" y="307145"/>
                  </a:lnTo>
                </a:path>
                <a:path w="327025" h="1144904">
                  <a:moveTo>
                    <a:pt x="187079" y="276431"/>
                  </a:moveTo>
                  <a:lnTo>
                    <a:pt x="187079" y="245716"/>
                  </a:lnTo>
                </a:path>
                <a:path w="327025" h="1144904">
                  <a:moveTo>
                    <a:pt x="187079" y="215002"/>
                  </a:moveTo>
                  <a:lnTo>
                    <a:pt x="187079" y="181495"/>
                  </a:lnTo>
                </a:path>
                <a:path w="327025" h="1144904">
                  <a:moveTo>
                    <a:pt x="187079" y="150780"/>
                  </a:moveTo>
                  <a:lnTo>
                    <a:pt x="187079" y="120066"/>
                  </a:lnTo>
                </a:path>
                <a:path w="327025" h="1144904">
                  <a:moveTo>
                    <a:pt x="187079" y="89351"/>
                  </a:moveTo>
                  <a:lnTo>
                    <a:pt x="187079" y="58636"/>
                  </a:lnTo>
                </a:path>
                <a:path w="327025" h="1144904">
                  <a:moveTo>
                    <a:pt x="187079" y="27922"/>
                  </a:moveTo>
                  <a:lnTo>
                    <a:pt x="187079" y="0"/>
                  </a:lnTo>
                </a:path>
                <a:path w="327025" h="1144904">
                  <a:moveTo>
                    <a:pt x="234547" y="927022"/>
                  </a:moveTo>
                  <a:lnTo>
                    <a:pt x="234547" y="896307"/>
                  </a:lnTo>
                </a:path>
                <a:path w="327025" h="1144904">
                  <a:moveTo>
                    <a:pt x="234547" y="865593"/>
                  </a:moveTo>
                  <a:lnTo>
                    <a:pt x="234547" y="834878"/>
                  </a:lnTo>
                </a:path>
                <a:path w="327025" h="1144904">
                  <a:moveTo>
                    <a:pt x="234547" y="804163"/>
                  </a:moveTo>
                  <a:lnTo>
                    <a:pt x="234547" y="773449"/>
                  </a:lnTo>
                </a:path>
                <a:path w="327025" h="1144904">
                  <a:moveTo>
                    <a:pt x="234547" y="739942"/>
                  </a:moveTo>
                  <a:lnTo>
                    <a:pt x="234547" y="709227"/>
                  </a:lnTo>
                </a:path>
                <a:path w="327025" h="1144904">
                  <a:moveTo>
                    <a:pt x="234547" y="678513"/>
                  </a:moveTo>
                  <a:lnTo>
                    <a:pt x="234547" y="647798"/>
                  </a:lnTo>
                </a:path>
                <a:path w="327025" h="1144904">
                  <a:moveTo>
                    <a:pt x="234547" y="617084"/>
                  </a:moveTo>
                  <a:lnTo>
                    <a:pt x="234547" y="586369"/>
                  </a:lnTo>
                </a:path>
                <a:path w="327025" h="1144904">
                  <a:moveTo>
                    <a:pt x="234547" y="555654"/>
                  </a:moveTo>
                  <a:lnTo>
                    <a:pt x="234547" y="524940"/>
                  </a:lnTo>
                </a:path>
                <a:path w="327025" h="1144904">
                  <a:moveTo>
                    <a:pt x="234547" y="494225"/>
                  </a:moveTo>
                  <a:lnTo>
                    <a:pt x="234547" y="460718"/>
                  </a:lnTo>
                </a:path>
                <a:path w="327025" h="1144904">
                  <a:moveTo>
                    <a:pt x="234547" y="430004"/>
                  </a:moveTo>
                  <a:lnTo>
                    <a:pt x="234547" y="399289"/>
                  </a:lnTo>
                </a:path>
                <a:path w="327025" h="1144904">
                  <a:moveTo>
                    <a:pt x="234547" y="368575"/>
                  </a:moveTo>
                  <a:lnTo>
                    <a:pt x="234547" y="337860"/>
                  </a:lnTo>
                </a:path>
                <a:path w="327025" h="1144904">
                  <a:moveTo>
                    <a:pt x="234547" y="307145"/>
                  </a:moveTo>
                  <a:lnTo>
                    <a:pt x="234547" y="276431"/>
                  </a:lnTo>
                </a:path>
                <a:path w="327025" h="1144904">
                  <a:moveTo>
                    <a:pt x="234547" y="245716"/>
                  </a:moveTo>
                  <a:lnTo>
                    <a:pt x="234547" y="215002"/>
                  </a:lnTo>
                </a:path>
                <a:path w="327025" h="1144904">
                  <a:moveTo>
                    <a:pt x="234547" y="181495"/>
                  </a:moveTo>
                  <a:lnTo>
                    <a:pt x="234547" y="150780"/>
                  </a:lnTo>
                </a:path>
                <a:path w="327025" h="1144904">
                  <a:moveTo>
                    <a:pt x="234547" y="120066"/>
                  </a:moveTo>
                  <a:lnTo>
                    <a:pt x="234547" y="89351"/>
                  </a:lnTo>
                </a:path>
                <a:path w="327025" h="1144904">
                  <a:moveTo>
                    <a:pt x="234547" y="58636"/>
                  </a:moveTo>
                  <a:lnTo>
                    <a:pt x="234547" y="27922"/>
                  </a:lnTo>
                </a:path>
                <a:path w="327025" h="1144904">
                  <a:moveTo>
                    <a:pt x="279223" y="896307"/>
                  </a:moveTo>
                  <a:lnTo>
                    <a:pt x="279223" y="865593"/>
                  </a:lnTo>
                </a:path>
                <a:path w="327025" h="1144904">
                  <a:moveTo>
                    <a:pt x="279223" y="834878"/>
                  </a:moveTo>
                  <a:lnTo>
                    <a:pt x="279223" y="804163"/>
                  </a:lnTo>
                </a:path>
                <a:path w="327025" h="1144904">
                  <a:moveTo>
                    <a:pt x="279223" y="773449"/>
                  </a:moveTo>
                  <a:lnTo>
                    <a:pt x="279223" y="739942"/>
                  </a:lnTo>
                </a:path>
                <a:path w="327025" h="1144904">
                  <a:moveTo>
                    <a:pt x="279223" y="709227"/>
                  </a:moveTo>
                  <a:lnTo>
                    <a:pt x="279223" y="678513"/>
                  </a:lnTo>
                </a:path>
                <a:path w="327025" h="1144904">
                  <a:moveTo>
                    <a:pt x="279223" y="647798"/>
                  </a:moveTo>
                  <a:lnTo>
                    <a:pt x="279223" y="617084"/>
                  </a:lnTo>
                </a:path>
                <a:path w="327025" h="1144904">
                  <a:moveTo>
                    <a:pt x="279223" y="586369"/>
                  </a:moveTo>
                  <a:lnTo>
                    <a:pt x="279223" y="555654"/>
                  </a:lnTo>
                </a:path>
                <a:path w="327025" h="1144904">
                  <a:moveTo>
                    <a:pt x="279223" y="524940"/>
                  </a:moveTo>
                  <a:lnTo>
                    <a:pt x="279223" y="494225"/>
                  </a:lnTo>
                </a:path>
                <a:path w="327025" h="1144904">
                  <a:moveTo>
                    <a:pt x="279223" y="460718"/>
                  </a:moveTo>
                  <a:lnTo>
                    <a:pt x="279223" y="430004"/>
                  </a:lnTo>
                </a:path>
                <a:path w="327025" h="1144904">
                  <a:moveTo>
                    <a:pt x="279223" y="399289"/>
                  </a:moveTo>
                  <a:lnTo>
                    <a:pt x="279223" y="368575"/>
                  </a:lnTo>
                </a:path>
                <a:path w="327025" h="1144904">
                  <a:moveTo>
                    <a:pt x="279223" y="337860"/>
                  </a:moveTo>
                  <a:lnTo>
                    <a:pt x="279223" y="307145"/>
                  </a:lnTo>
                </a:path>
                <a:path w="327025" h="1144904">
                  <a:moveTo>
                    <a:pt x="279223" y="276431"/>
                  </a:moveTo>
                  <a:lnTo>
                    <a:pt x="279223" y="245716"/>
                  </a:lnTo>
                </a:path>
                <a:path w="327025" h="1144904">
                  <a:moveTo>
                    <a:pt x="279223" y="215002"/>
                  </a:moveTo>
                  <a:lnTo>
                    <a:pt x="279223" y="181495"/>
                  </a:lnTo>
                </a:path>
                <a:path w="327025" h="1144904">
                  <a:moveTo>
                    <a:pt x="279223" y="150780"/>
                  </a:moveTo>
                  <a:lnTo>
                    <a:pt x="279223" y="120066"/>
                  </a:lnTo>
                </a:path>
                <a:path w="327025" h="1144904">
                  <a:moveTo>
                    <a:pt x="279223" y="89351"/>
                  </a:moveTo>
                  <a:lnTo>
                    <a:pt x="279223" y="58636"/>
                  </a:lnTo>
                </a:path>
                <a:path w="327025" h="1144904">
                  <a:moveTo>
                    <a:pt x="279223" y="27922"/>
                  </a:moveTo>
                  <a:lnTo>
                    <a:pt x="279223" y="0"/>
                  </a:lnTo>
                </a:path>
                <a:path w="327025" h="1144904">
                  <a:moveTo>
                    <a:pt x="326691" y="851631"/>
                  </a:moveTo>
                  <a:lnTo>
                    <a:pt x="326691" y="834878"/>
                  </a:lnTo>
                </a:path>
                <a:path w="327025" h="1144904">
                  <a:moveTo>
                    <a:pt x="326691" y="804163"/>
                  </a:moveTo>
                  <a:lnTo>
                    <a:pt x="326691" y="773449"/>
                  </a:lnTo>
                </a:path>
                <a:path w="327025" h="1144904">
                  <a:moveTo>
                    <a:pt x="326691" y="739942"/>
                  </a:moveTo>
                  <a:lnTo>
                    <a:pt x="326691" y="709227"/>
                  </a:lnTo>
                </a:path>
                <a:path w="327025" h="1144904">
                  <a:moveTo>
                    <a:pt x="326691" y="678513"/>
                  </a:moveTo>
                  <a:lnTo>
                    <a:pt x="326691" y="647798"/>
                  </a:lnTo>
                </a:path>
                <a:path w="327025" h="1144904">
                  <a:moveTo>
                    <a:pt x="326691" y="617084"/>
                  </a:moveTo>
                  <a:lnTo>
                    <a:pt x="326691" y="586369"/>
                  </a:lnTo>
                </a:path>
                <a:path w="327025" h="1144904">
                  <a:moveTo>
                    <a:pt x="326691" y="555654"/>
                  </a:moveTo>
                  <a:lnTo>
                    <a:pt x="326691" y="524940"/>
                  </a:lnTo>
                </a:path>
                <a:path w="327025" h="1144904">
                  <a:moveTo>
                    <a:pt x="326691" y="494225"/>
                  </a:moveTo>
                  <a:lnTo>
                    <a:pt x="326691" y="460718"/>
                  </a:lnTo>
                </a:path>
                <a:path w="327025" h="1144904">
                  <a:moveTo>
                    <a:pt x="326691" y="430004"/>
                  </a:moveTo>
                  <a:lnTo>
                    <a:pt x="326691" y="399289"/>
                  </a:lnTo>
                </a:path>
                <a:path w="327025" h="1144904">
                  <a:moveTo>
                    <a:pt x="326691" y="368575"/>
                  </a:moveTo>
                  <a:lnTo>
                    <a:pt x="326691" y="337860"/>
                  </a:lnTo>
                </a:path>
                <a:path w="327025" h="1144904">
                  <a:moveTo>
                    <a:pt x="326691" y="307145"/>
                  </a:moveTo>
                  <a:lnTo>
                    <a:pt x="326691" y="276431"/>
                  </a:lnTo>
                </a:path>
                <a:path w="327025" h="1144904">
                  <a:moveTo>
                    <a:pt x="326691" y="245716"/>
                  </a:moveTo>
                  <a:lnTo>
                    <a:pt x="326691" y="215002"/>
                  </a:lnTo>
                </a:path>
                <a:path w="327025" h="1144904">
                  <a:moveTo>
                    <a:pt x="326691" y="181495"/>
                  </a:moveTo>
                  <a:lnTo>
                    <a:pt x="326691" y="150780"/>
                  </a:lnTo>
                </a:path>
                <a:path w="327025" h="1144904">
                  <a:moveTo>
                    <a:pt x="326691" y="120066"/>
                  </a:moveTo>
                  <a:lnTo>
                    <a:pt x="326691" y="893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13751762" y="3560100"/>
              <a:ext cx="0" cy="1675764"/>
            </a:xfrm>
            <a:custGeom>
              <a:avLst/>
              <a:gdLst/>
              <a:ahLst/>
              <a:cxnLst/>
              <a:rect l="l" t="t" r="r" b="b"/>
              <a:pathLst>
                <a:path h="1675764">
                  <a:moveTo>
                    <a:pt x="0" y="0"/>
                  </a:moveTo>
                  <a:lnTo>
                    <a:pt x="0" y="418835"/>
                  </a:lnTo>
                </a:path>
                <a:path h="1675764">
                  <a:moveTo>
                    <a:pt x="0" y="488641"/>
                  </a:moveTo>
                  <a:lnTo>
                    <a:pt x="0" y="558447"/>
                  </a:lnTo>
                </a:path>
                <a:path h="1675764">
                  <a:moveTo>
                    <a:pt x="0" y="628253"/>
                  </a:moveTo>
                  <a:lnTo>
                    <a:pt x="0" y="1047088"/>
                  </a:lnTo>
                </a:path>
                <a:path h="1675764">
                  <a:moveTo>
                    <a:pt x="0" y="1116894"/>
                  </a:moveTo>
                  <a:lnTo>
                    <a:pt x="0" y="1186700"/>
                  </a:lnTo>
                </a:path>
                <a:path h="1675764">
                  <a:moveTo>
                    <a:pt x="0" y="1256506"/>
                  </a:moveTo>
                  <a:lnTo>
                    <a:pt x="0" y="167534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14042154" y="4054326"/>
              <a:ext cx="977900" cy="768350"/>
            </a:xfrm>
            <a:custGeom>
              <a:avLst/>
              <a:gdLst/>
              <a:ahLst/>
              <a:cxnLst/>
              <a:rect l="l" t="t" r="r" b="b"/>
              <a:pathLst>
                <a:path w="977900" h="768350">
                  <a:moveTo>
                    <a:pt x="0" y="19545"/>
                  </a:moveTo>
                  <a:lnTo>
                    <a:pt x="220586" y="19545"/>
                  </a:lnTo>
                </a:path>
                <a:path w="977900" h="768350">
                  <a:moveTo>
                    <a:pt x="0" y="50260"/>
                  </a:moveTo>
                  <a:lnTo>
                    <a:pt x="220586" y="50260"/>
                  </a:lnTo>
                </a:path>
                <a:path w="977900" h="768350">
                  <a:moveTo>
                    <a:pt x="0" y="80974"/>
                  </a:moveTo>
                  <a:lnTo>
                    <a:pt x="220586" y="80974"/>
                  </a:lnTo>
                </a:path>
                <a:path w="977900" h="768350">
                  <a:moveTo>
                    <a:pt x="0" y="111689"/>
                  </a:moveTo>
                  <a:lnTo>
                    <a:pt x="268054" y="111689"/>
                  </a:lnTo>
                </a:path>
                <a:path w="977900" h="768350">
                  <a:moveTo>
                    <a:pt x="0" y="145196"/>
                  </a:moveTo>
                  <a:lnTo>
                    <a:pt x="268054" y="145196"/>
                  </a:lnTo>
                </a:path>
                <a:path w="977900" h="768350">
                  <a:moveTo>
                    <a:pt x="0" y="175910"/>
                  </a:moveTo>
                  <a:lnTo>
                    <a:pt x="268054" y="175910"/>
                  </a:lnTo>
                </a:path>
                <a:path w="977900" h="768350">
                  <a:moveTo>
                    <a:pt x="0" y="206625"/>
                  </a:moveTo>
                  <a:lnTo>
                    <a:pt x="268054" y="206625"/>
                  </a:lnTo>
                </a:path>
                <a:path w="977900" h="768350">
                  <a:moveTo>
                    <a:pt x="0" y="237340"/>
                  </a:moveTo>
                  <a:lnTo>
                    <a:pt x="268054" y="237340"/>
                  </a:lnTo>
                </a:path>
                <a:path w="977900" h="768350">
                  <a:moveTo>
                    <a:pt x="0" y="268054"/>
                  </a:moveTo>
                  <a:lnTo>
                    <a:pt x="268054" y="268054"/>
                  </a:lnTo>
                </a:path>
                <a:path w="977900" h="768350">
                  <a:moveTo>
                    <a:pt x="0" y="298769"/>
                  </a:moveTo>
                  <a:lnTo>
                    <a:pt x="268054" y="298769"/>
                  </a:lnTo>
                </a:path>
                <a:path w="977900" h="768350">
                  <a:moveTo>
                    <a:pt x="0" y="329483"/>
                  </a:moveTo>
                  <a:lnTo>
                    <a:pt x="268054" y="329483"/>
                  </a:lnTo>
                </a:path>
                <a:path w="977900" h="768350">
                  <a:moveTo>
                    <a:pt x="0" y="360198"/>
                  </a:moveTo>
                  <a:lnTo>
                    <a:pt x="268054" y="360198"/>
                  </a:lnTo>
                </a:path>
                <a:path w="977900" h="768350">
                  <a:moveTo>
                    <a:pt x="0" y="390913"/>
                  </a:moveTo>
                  <a:lnTo>
                    <a:pt x="268054" y="390913"/>
                  </a:lnTo>
                </a:path>
                <a:path w="977900" h="768350">
                  <a:moveTo>
                    <a:pt x="0" y="424419"/>
                  </a:moveTo>
                  <a:lnTo>
                    <a:pt x="268054" y="424419"/>
                  </a:lnTo>
                </a:path>
                <a:path w="977900" h="768350">
                  <a:moveTo>
                    <a:pt x="0" y="455134"/>
                  </a:moveTo>
                  <a:lnTo>
                    <a:pt x="268054" y="455134"/>
                  </a:lnTo>
                </a:path>
                <a:path w="977900" h="768350">
                  <a:moveTo>
                    <a:pt x="0" y="485849"/>
                  </a:moveTo>
                  <a:lnTo>
                    <a:pt x="268054" y="485849"/>
                  </a:lnTo>
                </a:path>
                <a:path w="977900" h="768350">
                  <a:moveTo>
                    <a:pt x="0" y="516563"/>
                  </a:moveTo>
                  <a:lnTo>
                    <a:pt x="268054" y="516563"/>
                  </a:lnTo>
                </a:path>
                <a:path w="977900" h="768350">
                  <a:moveTo>
                    <a:pt x="0" y="547278"/>
                  </a:moveTo>
                  <a:lnTo>
                    <a:pt x="268054" y="547278"/>
                  </a:lnTo>
                </a:path>
                <a:path w="977900" h="768350">
                  <a:moveTo>
                    <a:pt x="0" y="577992"/>
                  </a:moveTo>
                  <a:lnTo>
                    <a:pt x="268054" y="577992"/>
                  </a:lnTo>
                </a:path>
                <a:path w="977900" h="768350">
                  <a:moveTo>
                    <a:pt x="0" y="608707"/>
                  </a:moveTo>
                  <a:lnTo>
                    <a:pt x="268054" y="608707"/>
                  </a:lnTo>
                </a:path>
                <a:path w="977900" h="768350">
                  <a:moveTo>
                    <a:pt x="0" y="639422"/>
                  </a:moveTo>
                  <a:lnTo>
                    <a:pt x="268054" y="639422"/>
                  </a:lnTo>
                </a:path>
                <a:path w="977900" h="768350">
                  <a:moveTo>
                    <a:pt x="0" y="670136"/>
                  </a:moveTo>
                  <a:lnTo>
                    <a:pt x="268054" y="670136"/>
                  </a:lnTo>
                </a:path>
                <a:path w="977900" h="768350">
                  <a:moveTo>
                    <a:pt x="0" y="703643"/>
                  </a:moveTo>
                  <a:lnTo>
                    <a:pt x="268054" y="703643"/>
                  </a:lnTo>
                </a:path>
                <a:path w="977900" h="768350">
                  <a:moveTo>
                    <a:pt x="0" y="734358"/>
                  </a:moveTo>
                  <a:lnTo>
                    <a:pt x="268054" y="734358"/>
                  </a:lnTo>
                </a:path>
                <a:path w="977900" h="768350">
                  <a:moveTo>
                    <a:pt x="0" y="765072"/>
                  </a:moveTo>
                  <a:lnTo>
                    <a:pt x="268054" y="765072"/>
                  </a:lnTo>
                </a:path>
                <a:path w="977900" h="768350">
                  <a:moveTo>
                    <a:pt x="11168" y="767864"/>
                  </a:moveTo>
                  <a:lnTo>
                    <a:pt x="11168" y="765072"/>
                  </a:lnTo>
                </a:path>
                <a:path w="977900" h="768350">
                  <a:moveTo>
                    <a:pt x="11168" y="734358"/>
                  </a:moveTo>
                  <a:lnTo>
                    <a:pt x="11168" y="703643"/>
                  </a:lnTo>
                </a:path>
                <a:path w="977900" h="768350">
                  <a:moveTo>
                    <a:pt x="11168" y="670136"/>
                  </a:moveTo>
                  <a:lnTo>
                    <a:pt x="11168" y="639422"/>
                  </a:lnTo>
                </a:path>
                <a:path w="977900" h="768350">
                  <a:moveTo>
                    <a:pt x="11168" y="608707"/>
                  </a:moveTo>
                  <a:lnTo>
                    <a:pt x="11168" y="577992"/>
                  </a:lnTo>
                </a:path>
                <a:path w="977900" h="768350">
                  <a:moveTo>
                    <a:pt x="11168" y="547278"/>
                  </a:moveTo>
                  <a:lnTo>
                    <a:pt x="11168" y="516563"/>
                  </a:lnTo>
                </a:path>
                <a:path w="977900" h="768350">
                  <a:moveTo>
                    <a:pt x="11168" y="485849"/>
                  </a:moveTo>
                  <a:lnTo>
                    <a:pt x="11168" y="455134"/>
                  </a:lnTo>
                </a:path>
                <a:path w="977900" h="768350">
                  <a:moveTo>
                    <a:pt x="11168" y="424419"/>
                  </a:moveTo>
                  <a:lnTo>
                    <a:pt x="11168" y="390913"/>
                  </a:lnTo>
                </a:path>
                <a:path w="977900" h="768350">
                  <a:moveTo>
                    <a:pt x="11168" y="360198"/>
                  </a:moveTo>
                  <a:lnTo>
                    <a:pt x="11168" y="329483"/>
                  </a:lnTo>
                </a:path>
                <a:path w="977900" h="768350">
                  <a:moveTo>
                    <a:pt x="11168" y="298769"/>
                  </a:moveTo>
                  <a:lnTo>
                    <a:pt x="11168" y="268054"/>
                  </a:lnTo>
                </a:path>
                <a:path w="977900" h="768350">
                  <a:moveTo>
                    <a:pt x="11168" y="237340"/>
                  </a:moveTo>
                  <a:lnTo>
                    <a:pt x="11168" y="206625"/>
                  </a:lnTo>
                </a:path>
                <a:path w="977900" h="768350">
                  <a:moveTo>
                    <a:pt x="11168" y="175910"/>
                  </a:moveTo>
                  <a:lnTo>
                    <a:pt x="11168" y="145196"/>
                  </a:lnTo>
                </a:path>
                <a:path w="977900" h="768350">
                  <a:moveTo>
                    <a:pt x="11168" y="111689"/>
                  </a:moveTo>
                  <a:lnTo>
                    <a:pt x="11168" y="80974"/>
                  </a:lnTo>
                </a:path>
                <a:path w="977900" h="768350">
                  <a:moveTo>
                    <a:pt x="11168" y="50260"/>
                  </a:moveTo>
                  <a:lnTo>
                    <a:pt x="11168" y="19545"/>
                  </a:lnTo>
                </a:path>
                <a:path w="977900" h="768350">
                  <a:moveTo>
                    <a:pt x="55844" y="765072"/>
                  </a:moveTo>
                  <a:lnTo>
                    <a:pt x="55844" y="734358"/>
                  </a:lnTo>
                </a:path>
                <a:path w="977900" h="768350">
                  <a:moveTo>
                    <a:pt x="55844" y="703643"/>
                  </a:moveTo>
                  <a:lnTo>
                    <a:pt x="55844" y="670136"/>
                  </a:lnTo>
                </a:path>
                <a:path w="977900" h="768350">
                  <a:moveTo>
                    <a:pt x="55844" y="639422"/>
                  </a:moveTo>
                  <a:lnTo>
                    <a:pt x="55844" y="608707"/>
                  </a:lnTo>
                </a:path>
                <a:path w="977900" h="768350">
                  <a:moveTo>
                    <a:pt x="55844" y="577992"/>
                  </a:moveTo>
                  <a:lnTo>
                    <a:pt x="55844" y="547278"/>
                  </a:lnTo>
                </a:path>
                <a:path w="977900" h="768350">
                  <a:moveTo>
                    <a:pt x="55844" y="516563"/>
                  </a:moveTo>
                  <a:lnTo>
                    <a:pt x="55844" y="485849"/>
                  </a:lnTo>
                </a:path>
                <a:path w="977900" h="768350">
                  <a:moveTo>
                    <a:pt x="55844" y="455134"/>
                  </a:moveTo>
                  <a:lnTo>
                    <a:pt x="55844" y="424419"/>
                  </a:lnTo>
                </a:path>
                <a:path w="977900" h="768350">
                  <a:moveTo>
                    <a:pt x="55844" y="390913"/>
                  </a:moveTo>
                  <a:lnTo>
                    <a:pt x="55844" y="360198"/>
                  </a:lnTo>
                </a:path>
                <a:path w="977900" h="768350">
                  <a:moveTo>
                    <a:pt x="55844" y="329483"/>
                  </a:moveTo>
                  <a:lnTo>
                    <a:pt x="55844" y="298769"/>
                  </a:lnTo>
                </a:path>
                <a:path w="977900" h="768350">
                  <a:moveTo>
                    <a:pt x="55844" y="268054"/>
                  </a:moveTo>
                  <a:lnTo>
                    <a:pt x="55844" y="237340"/>
                  </a:lnTo>
                </a:path>
                <a:path w="977900" h="768350">
                  <a:moveTo>
                    <a:pt x="55844" y="206625"/>
                  </a:moveTo>
                  <a:lnTo>
                    <a:pt x="55844" y="175910"/>
                  </a:lnTo>
                </a:path>
                <a:path w="977900" h="768350">
                  <a:moveTo>
                    <a:pt x="55844" y="145196"/>
                  </a:moveTo>
                  <a:lnTo>
                    <a:pt x="55844" y="111689"/>
                  </a:lnTo>
                </a:path>
                <a:path w="977900" h="768350">
                  <a:moveTo>
                    <a:pt x="55844" y="80974"/>
                  </a:moveTo>
                  <a:lnTo>
                    <a:pt x="55844" y="50260"/>
                  </a:lnTo>
                </a:path>
                <a:path w="977900" h="768350">
                  <a:moveTo>
                    <a:pt x="55844" y="19545"/>
                  </a:moveTo>
                  <a:lnTo>
                    <a:pt x="55844" y="0"/>
                  </a:lnTo>
                </a:path>
                <a:path w="977900" h="768350">
                  <a:moveTo>
                    <a:pt x="103312" y="767864"/>
                  </a:moveTo>
                  <a:lnTo>
                    <a:pt x="103312" y="765072"/>
                  </a:lnTo>
                </a:path>
                <a:path w="977900" h="768350">
                  <a:moveTo>
                    <a:pt x="103312" y="734358"/>
                  </a:moveTo>
                  <a:lnTo>
                    <a:pt x="103312" y="703643"/>
                  </a:lnTo>
                </a:path>
                <a:path w="977900" h="768350">
                  <a:moveTo>
                    <a:pt x="103312" y="670136"/>
                  </a:moveTo>
                  <a:lnTo>
                    <a:pt x="103312" y="639422"/>
                  </a:lnTo>
                </a:path>
                <a:path w="977900" h="768350">
                  <a:moveTo>
                    <a:pt x="103312" y="608707"/>
                  </a:moveTo>
                  <a:lnTo>
                    <a:pt x="103312" y="577992"/>
                  </a:lnTo>
                </a:path>
                <a:path w="977900" h="768350">
                  <a:moveTo>
                    <a:pt x="103312" y="547278"/>
                  </a:moveTo>
                  <a:lnTo>
                    <a:pt x="103312" y="516563"/>
                  </a:lnTo>
                </a:path>
                <a:path w="977900" h="768350">
                  <a:moveTo>
                    <a:pt x="103312" y="485849"/>
                  </a:moveTo>
                  <a:lnTo>
                    <a:pt x="103312" y="455134"/>
                  </a:lnTo>
                </a:path>
                <a:path w="977900" h="768350">
                  <a:moveTo>
                    <a:pt x="103312" y="424419"/>
                  </a:moveTo>
                  <a:lnTo>
                    <a:pt x="103312" y="390913"/>
                  </a:lnTo>
                </a:path>
                <a:path w="977900" h="768350">
                  <a:moveTo>
                    <a:pt x="103312" y="360198"/>
                  </a:moveTo>
                  <a:lnTo>
                    <a:pt x="103312" y="329483"/>
                  </a:lnTo>
                </a:path>
                <a:path w="977900" h="768350">
                  <a:moveTo>
                    <a:pt x="103312" y="298769"/>
                  </a:moveTo>
                  <a:lnTo>
                    <a:pt x="103312" y="268054"/>
                  </a:lnTo>
                </a:path>
                <a:path w="977900" h="768350">
                  <a:moveTo>
                    <a:pt x="103312" y="237340"/>
                  </a:moveTo>
                  <a:lnTo>
                    <a:pt x="103312" y="206625"/>
                  </a:lnTo>
                </a:path>
                <a:path w="977900" h="768350">
                  <a:moveTo>
                    <a:pt x="103312" y="175910"/>
                  </a:moveTo>
                  <a:lnTo>
                    <a:pt x="103312" y="145196"/>
                  </a:lnTo>
                </a:path>
                <a:path w="977900" h="768350">
                  <a:moveTo>
                    <a:pt x="103312" y="111689"/>
                  </a:moveTo>
                  <a:lnTo>
                    <a:pt x="103312" y="80974"/>
                  </a:lnTo>
                </a:path>
                <a:path w="977900" h="768350">
                  <a:moveTo>
                    <a:pt x="103312" y="50260"/>
                  </a:moveTo>
                  <a:lnTo>
                    <a:pt x="103312" y="19545"/>
                  </a:lnTo>
                </a:path>
                <a:path w="977900" h="768350">
                  <a:moveTo>
                    <a:pt x="150780" y="765072"/>
                  </a:moveTo>
                  <a:lnTo>
                    <a:pt x="150780" y="734358"/>
                  </a:lnTo>
                </a:path>
                <a:path w="977900" h="768350">
                  <a:moveTo>
                    <a:pt x="150780" y="703643"/>
                  </a:moveTo>
                  <a:lnTo>
                    <a:pt x="150780" y="670136"/>
                  </a:lnTo>
                </a:path>
                <a:path w="977900" h="768350">
                  <a:moveTo>
                    <a:pt x="150780" y="639422"/>
                  </a:moveTo>
                  <a:lnTo>
                    <a:pt x="150780" y="608707"/>
                  </a:lnTo>
                </a:path>
                <a:path w="977900" h="768350">
                  <a:moveTo>
                    <a:pt x="150780" y="577992"/>
                  </a:moveTo>
                  <a:lnTo>
                    <a:pt x="150780" y="547278"/>
                  </a:lnTo>
                </a:path>
                <a:path w="977900" h="768350">
                  <a:moveTo>
                    <a:pt x="150780" y="516563"/>
                  </a:moveTo>
                  <a:lnTo>
                    <a:pt x="150780" y="485849"/>
                  </a:lnTo>
                </a:path>
                <a:path w="977900" h="768350">
                  <a:moveTo>
                    <a:pt x="150780" y="455134"/>
                  </a:moveTo>
                  <a:lnTo>
                    <a:pt x="150780" y="424419"/>
                  </a:lnTo>
                </a:path>
                <a:path w="977900" h="768350">
                  <a:moveTo>
                    <a:pt x="150780" y="390913"/>
                  </a:moveTo>
                  <a:lnTo>
                    <a:pt x="150780" y="360198"/>
                  </a:lnTo>
                </a:path>
                <a:path w="977900" h="768350">
                  <a:moveTo>
                    <a:pt x="150780" y="329483"/>
                  </a:moveTo>
                  <a:lnTo>
                    <a:pt x="150780" y="298769"/>
                  </a:lnTo>
                </a:path>
                <a:path w="977900" h="768350">
                  <a:moveTo>
                    <a:pt x="150780" y="268054"/>
                  </a:moveTo>
                  <a:lnTo>
                    <a:pt x="150780" y="237340"/>
                  </a:lnTo>
                </a:path>
                <a:path w="977900" h="768350">
                  <a:moveTo>
                    <a:pt x="150780" y="206625"/>
                  </a:moveTo>
                  <a:lnTo>
                    <a:pt x="150780" y="175910"/>
                  </a:lnTo>
                </a:path>
                <a:path w="977900" h="768350">
                  <a:moveTo>
                    <a:pt x="150780" y="145196"/>
                  </a:moveTo>
                  <a:lnTo>
                    <a:pt x="150780" y="111689"/>
                  </a:lnTo>
                </a:path>
                <a:path w="977900" h="768350">
                  <a:moveTo>
                    <a:pt x="150780" y="80974"/>
                  </a:moveTo>
                  <a:lnTo>
                    <a:pt x="150780" y="50260"/>
                  </a:lnTo>
                </a:path>
                <a:path w="977900" h="768350">
                  <a:moveTo>
                    <a:pt x="150780" y="19545"/>
                  </a:moveTo>
                  <a:lnTo>
                    <a:pt x="150780" y="0"/>
                  </a:lnTo>
                </a:path>
                <a:path w="977900" h="768350">
                  <a:moveTo>
                    <a:pt x="195456" y="767864"/>
                  </a:moveTo>
                  <a:lnTo>
                    <a:pt x="195456" y="765072"/>
                  </a:lnTo>
                </a:path>
                <a:path w="977900" h="768350">
                  <a:moveTo>
                    <a:pt x="195456" y="734358"/>
                  </a:moveTo>
                  <a:lnTo>
                    <a:pt x="195456" y="703643"/>
                  </a:lnTo>
                </a:path>
                <a:path w="977900" h="768350">
                  <a:moveTo>
                    <a:pt x="195456" y="670136"/>
                  </a:moveTo>
                  <a:lnTo>
                    <a:pt x="195456" y="639422"/>
                  </a:lnTo>
                </a:path>
                <a:path w="977900" h="768350">
                  <a:moveTo>
                    <a:pt x="195456" y="608707"/>
                  </a:moveTo>
                  <a:lnTo>
                    <a:pt x="195456" y="577992"/>
                  </a:lnTo>
                </a:path>
                <a:path w="977900" h="768350">
                  <a:moveTo>
                    <a:pt x="195456" y="547278"/>
                  </a:moveTo>
                  <a:lnTo>
                    <a:pt x="195456" y="516563"/>
                  </a:lnTo>
                </a:path>
                <a:path w="977900" h="768350">
                  <a:moveTo>
                    <a:pt x="195456" y="485849"/>
                  </a:moveTo>
                  <a:lnTo>
                    <a:pt x="195456" y="455134"/>
                  </a:lnTo>
                </a:path>
                <a:path w="977900" h="768350">
                  <a:moveTo>
                    <a:pt x="195456" y="424419"/>
                  </a:moveTo>
                  <a:lnTo>
                    <a:pt x="195456" y="390913"/>
                  </a:lnTo>
                </a:path>
                <a:path w="977900" h="768350">
                  <a:moveTo>
                    <a:pt x="195456" y="360198"/>
                  </a:moveTo>
                  <a:lnTo>
                    <a:pt x="195456" y="329483"/>
                  </a:lnTo>
                </a:path>
                <a:path w="977900" h="768350">
                  <a:moveTo>
                    <a:pt x="195456" y="298769"/>
                  </a:moveTo>
                  <a:lnTo>
                    <a:pt x="195456" y="268054"/>
                  </a:lnTo>
                </a:path>
                <a:path w="977900" h="768350">
                  <a:moveTo>
                    <a:pt x="195456" y="237340"/>
                  </a:moveTo>
                  <a:lnTo>
                    <a:pt x="195456" y="206625"/>
                  </a:lnTo>
                </a:path>
                <a:path w="977900" h="768350">
                  <a:moveTo>
                    <a:pt x="195456" y="175910"/>
                  </a:moveTo>
                  <a:lnTo>
                    <a:pt x="195456" y="145196"/>
                  </a:lnTo>
                </a:path>
                <a:path w="977900" h="768350">
                  <a:moveTo>
                    <a:pt x="195456" y="111689"/>
                  </a:moveTo>
                  <a:lnTo>
                    <a:pt x="195456" y="80974"/>
                  </a:lnTo>
                </a:path>
                <a:path w="977900" h="768350">
                  <a:moveTo>
                    <a:pt x="195456" y="50260"/>
                  </a:moveTo>
                  <a:lnTo>
                    <a:pt x="195456" y="19545"/>
                  </a:lnTo>
                </a:path>
                <a:path w="977900" h="768350">
                  <a:moveTo>
                    <a:pt x="242924" y="765072"/>
                  </a:moveTo>
                  <a:lnTo>
                    <a:pt x="242924" y="734358"/>
                  </a:lnTo>
                </a:path>
                <a:path w="977900" h="768350">
                  <a:moveTo>
                    <a:pt x="242924" y="703643"/>
                  </a:moveTo>
                  <a:lnTo>
                    <a:pt x="242924" y="670136"/>
                  </a:lnTo>
                </a:path>
                <a:path w="977900" h="768350">
                  <a:moveTo>
                    <a:pt x="242924" y="639422"/>
                  </a:moveTo>
                  <a:lnTo>
                    <a:pt x="242924" y="608707"/>
                  </a:lnTo>
                </a:path>
                <a:path w="977900" h="768350">
                  <a:moveTo>
                    <a:pt x="242924" y="577992"/>
                  </a:moveTo>
                  <a:lnTo>
                    <a:pt x="242924" y="547278"/>
                  </a:lnTo>
                </a:path>
                <a:path w="977900" h="768350">
                  <a:moveTo>
                    <a:pt x="242924" y="516563"/>
                  </a:moveTo>
                  <a:lnTo>
                    <a:pt x="242924" y="485849"/>
                  </a:lnTo>
                </a:path>
                <a:path w="977900" h="768350">
                  <a:moveTo>
                    <a:pt x="242924" y="455134"/>
                  </a:moveTo>
                  <a:lnTo>
                    <a:pt x="242924" y="424419"/>
                  </a:lnTo>
                </a:path>
                <a:path w="977900" h="768350">
                  <a:moveTo>
                    <a:pt x="242924" y="390913"/>
                  </a:moveTo>
                  <a:lnTo>
                    <a:pt x="242924" y="360198"/>
                  </a:lnTo>
                </a:path>
                <a:path w="977900" h="768350">
                  <a:moveTo>
                    <a:pt x="242924" y="329483"/>
                  </a:moveTo>
                  <a:lnTo>
                    <a:pt x="242924" y="298769"/>
                  </a:lnTo>
                </a:path>
                <a:path w="977900" h="768350">
                  <a:moveTo>
                    <a:pt x="242924" y="268054"/>
                  </a:moveTo>
                  <a:lnTo>
                    <a:pt x="242924" y="237340"/>
                  </a:lnTo>
                </a:path>
                <a:path w="977900" h="768350">
                  <a:moveTo>
                    <a:pt x="242924" y="206625"/>
                  </a:moveTo>
                  <a:lnTo>
                    <a:pt x="242924" y="175910"/>
                  </a:lnTo>
                </a:path>
                <a:path w="977900" h="768350">
                  <a:moveTo>
                    <a:pt x="242924" y="145196"/>
                  </a:moveTo>
                  <a:lnTo>
                    <a:pt x="242924" y="111689"/>
                  </a:lnTo>
                </a:path>
                <a:path w="977900" h="768350">
                  <a:moveTo>
                    <a:pt x="767864" y="19545"/>
                  </a:moveTo>
                  <a:lnTo>
                    <a:pt x="977282" y="19545"/>
                  </a:lnTo>
                </a:path>
                <a:path w="977900" h="768350">
                  <a:moveTo>
                    <a:pt x="767864" y="50260"/>
                  </a:moveTo>
                  <a:lnTo>
                    <a:pt x="977282" y="50260"/>
                  </a:lnTo>
                </a:path>
                <a:path w="977900" h="768350">
                  <a:moveTo>
                    <a:pt x="767864" y="80974"/>
                  </a:moveTo>
                  <a:lnTo>
                    <a:pt x="977282" y="80974"/>
                  </a:lnTo>
                </a:path>
                <a:path w="977900" h="768350">
                  <a:moveTo>
                    <a:pt x="720396" y="111689"/>
                  </a:moveTo>
                  <a:lnTo>
                    <a:pt x="977282" y="111689"/>
                  </a:lnTo>
                </a:path>
                <a:path w="977900" h="768350">
                  <a:moveTo>
                    <a:pt x="720396" y="145196"/>
                  </a:moveTo>
                  <a:lnTo>
                    <a:pt x="977282" y="145196"/>
                  </a:lnTo>
                </a:path>
                <a:path w="977900" h="768350">
                  <a:moveTo>
                    <a:pt x="720396" y="175910"/>
                  </a:moveTo>
                  <a:lnTo>
                    <a:pt x="977282" y="175910"/>
                  </a:lnTo>
                </a:path>
                <a:path w="977900" h="768350">
                  <a:moveTo>
                    <a:pt x="720396" y="206625"/>
                  </a:moveTo>
                  <a:lnTo>
                    <a:pt x="977282" y="206625"/>
                  </a:lnTo>
                </a:path>
                <a:path w="977900" h="768350">
                  <a:moveTo>
                    <a:pt x="720396" y="237340"/>
                  </a:moveTo>
                  <a:lnTo>
                    <a:pt x="977282" y="237340"/>
                  </a:lnTo>
                </a:path>
                <a:path w="977900" h="768350">
                  <a:moveTo>
                    <a:pt x="720396" y="268054"/>
                  </a:moveTo>
                  <a:lnTo>
                    <a:pt x="977282" y="268054"/>
                  </a:lnTo>
                </a:path>
                <a:path w="977900" h="768350">
                  <a:moveTo>
                    <a:pt x="720396" y="298769"/>
                  </a:moveTo>
                  <a:lnTo>
                    <a:pt x="977282" y="298769"/>
                  </a:lnTo>
                </a:path>
                <a:path w="977900" h="768350">
                  <a:moveTo>
                    <a:pt x="720396" y="329483"/>
                  </a:moveTo>
                  <a:lnTo>
                    <a:pt x="977282" y="329483"/>
                  </a:lnTo>
                </a:path>
                <a:path w="977900" h="768350">
                  <a:moveTo>
                    <a:pt x="720396" y="360198"/>
                  </a:moveTo>
                  <a:lnTo>
                    <a:pt x="977282" y="360198"/>
                  </a:lnTo>
                </a:path>
                <a:path w="977900" h="768350">
                  <a:moveTo>
                    <a:pt x="720396" y="390913"/>
                  </a:moveTo>
                  <a:lnTo>
                    <a:pt x="977282" y="390913"/>
                  </a:lnTo>
                </a:path>
                <a:path w="977900" h="768350">
                  <a:moveTo>
                    <a:pt x="720396" y="424419"/>
                  </a:moveTo>
                  <a:lnTo>
                    <a:pt x="977282" y="424419"/>
                  </a:lnTo>
                </a:path>
                <a:path w="977900" h="768350">
                  <a:moveTo>
                    <a:pt x="720396" y="455134"/>
                  </a:moveTo>
                  <a:lnTo>
                    <a:pt x="977282" y="455134"/>
                  </a:lnTo>
                </a:path>
                <a:path w="977900" h="768350">
                  <a:moveTo>
                    <a:pt x="720396" y="485849"/>
                  </a:moveTo>
                  <a:lnTo>
                    <a:pt x="977282" y="485849"/>
                  </a:lnTo>
                </a:path>
                <a:path w="977900" h="768350">
                  <a:moveTo>
                    <a:pt x="720396" y="516563"/>
                  </a:moveTo>
                  <a:lnTo>
                    <a:pt x="977282" y="516563"/>
                  </a:lnTo>
                </a:path>
                <a:path w="977900" h="768350">
                  <a:moveTo>
                    <a:pt x="720396" y="547278"/>
                  </a:moveTo>
                  <a:lnTo>
                    <a:pt x="977282" y="547278"/>
                  </a:lnTo>
                </a:path>
                <a:path w="977900" h="768350">
                  <a:moveTo>
                    <a:pt x="720396" y="577992"/>
                  </a:moveTo>
                  <a:lnTo>
                    <a:pt x="977282" y="577992"/>
                  </a:lnTo>
                </a:path>
                <a:path w="977900" h="768350">
                  <a:moveTo>
                    <a:pt x="720396" y="608707"/>
                  </a:moveTo>
                  <a:lnTo>
                    <a:pt x="977282" y="608707"/>
                  </a:lnTo>
                </a:path>
                <a:path w="977900" h="768350">
                  <a:moveTo>
                    <a:pt x="720396" y="639422"/>
                  </a:moveTo>
                  <a:lnTo>
                    <a:pt x="977282" y="639422"/>
                  </a:lnTo>
                </a:path>
                <a:path w="977900" h="768350">
                  <a:moveTo>
                    <a:pt x="720396" y="670136"/>
                  </a:moveTo>
                  <a:lnTo>
                    <a:pt x="977282" y="670136"/>
                  </a:lnTo>
                </a:path>
                <a:path w="977900" h="768350">
                  <a:moveTo>
                    <a:pt x="720396" y="703643"/>
                  </a:moveTo>
                  <a:lnTo>
                    <a:pt x="977282" y="703643"/>
                  </a:lnTo>
                </a:path>
                <a:path w="977900" h="768350">
                  <a:moveTo>
                    <a:pt x="720396" y="734358"/>
                  </a:moveTo>
                  <a:lnTo>
                    <a:pt x="977282" y="734358"/>
                  </a:lnTo>
                </a:path>
                <a:path w="977900" h="768350">
                  <a:moveTo>
                    <a:pt x="720396" y="765072"/>
                  </a:moveTo>
                  <a:lnTo>
                    <a:pt x="977282" y="765072"/>
                  </a:lnTo>
                </a:path>
                <a:path w="977900" h="768350">
                  <a:moveTo>
                    <a:pt x="753903" y="767864"/>
                  </a:moveTo>
                  <a:lnTo>
                    <a:pt x="753903" y="765072"/>
                  </a:lnTo>
                </a:path>
                <a:path w="977900" h="768350">
                  <a:moveTo>
                    <a:pt x="753903" y="734358"/>
                  </a:moveTo>
                  <a:lnTo>
                    <a:pt x="753903" y="703643"/>
                  </a:lnTo>
                </a:path>
                <a:path w="977900" h="768350">
                  <a:moveTo>
                    <a:pt x="753903" y="670136"/>
                  </a:moveTo>
                  <a:lnTo>
                    <a:pt x="753903" y="639422"/>
                  </a:lnTo>
                </a:path>
                <a:path w="977900" h="768350">
                  <a:moveTo>
                    <a:pt x="753903" y="608707"/>
                  </a:moveTo>
                  <a:lnTo>
                    <a:pt x="753903" y="577992"/>
                  </a:lnTo>
                </a:path>
                <a:path w="977900" h="768350">
                  <a:moveTo>
                    <a:pt x="753903" y="547278"/>
                  </a:moveTo>
                  <a:lnTo>
                    <a:pt x="753903" y="516563"/>
                  </a:lnTo>
                </a:path>
                <a:path w="977900" h="768350">
                  <a:moveTo>
                    <a:pt x="753903" y="485849"/>
                  </a:moveTo>
                  <a:lnTo>
                    <a:pt x="753903" y="455134"/>
                  </a:lnTo>
                </a:path>
                <a:path w="977900" h="768350">
                  <a:moveTo>
                    <a:pt x="753903" y="424419"/>
                  </a:moveTo>
                  <a:lnTo>
                    <a:pt x="753903" y="390913"/>
                  </a:lnTo>
                </a:path>
                <a:path w="977900" h="768350">
                  <a:moveTo>
                    <a:pt x="753903" y="360198"/>
                  </a:moveTo>
                  <a:lnTo>
                    <a:pt x="753903" y="329483"/>
                  </a:lnTo>
                </a:path>
                <a:path w="977900" h="768350">
                  <a:moveTo>
                    <a:pt x="753903" y="298769"/>
                  </a:moveTo>
                  <a:lnTo>
                    <a:pt x="753903" y="268054"/>
                  </a:lnTo>
                </a:path>
                <a:path w="977900" h="768350">
                  <a:moveTo>
                    <a:pt x="753903" y="237340"/>
                  </a:moveTo>
                  <a:lnTo>
                    <a:pt x="753903" y="206625"/>
                  </a:lnTo>
                </a:path>
                <a:path w="977900" h="768350">
                  <a:moveTo>
                    <a:pt x="753903" y="175910"/>
                  </a:moveTo>
                  <a:lnTo>
                    <a:pt x="753903" y="145196"/>
                  </a:lnTo>
                </a:path>
                <a:path w="977900" h="768350">
                  <a:moveTo>
                    <a:pt x="753903" y="111689"/>
                  </a:moveTo>
                  <a:lnTo>
                    <a:pt x="753903" y="103312"/>
                  </a:lnTo>
                </a:path>
                <a:path w="977900" h="768350">
                  <a:moveTo>
                    <a:pt x="801371" y="765072"/>
                  </a:moveTo>
                  <a:lnTo>
                    <a:pt x="801371" y="734358"/>
                  </a:lnTo>
                </a:path>
                <a:path w="977900" h="768350">
                  <a:moveTo>
                    <a:pt x="801371" y="703643"/>
                  </a:moveTo>
                  <a:lnTo>
                    <a:pt x="801371" y="670136"/>
                  </a:lnTo>
                </a:path>
                <a:path w="977900" h="768350">
                  <a:moveTo>
                    <a:pt x="801371" y="639422"/>
                  </a:moveTo>
                  <a:lnTo>
                    <a:pt x="801371" y="608707"/>
                  </a:lnTo>
                </a:path>
                <a:path w="977900" h="768350">
                  <a:moveTo>
                    <a:pt x="801371" y="577992"/>
                  </a:moveTo>
                  <a:lnTo>
                    <a:pt x="801371" y="547278"/>
                  </a:lnTo>
                </a:path>
                <a:path w="977900" h="768350">
                  <a:moveTo>
                    <a:pt x="801371" y="516563"/>
                  </a:moveTo>
                  <a:lnTo>
                    <a:pt x="801371" y="485849"/>
                  </a:lnTo>
                </a:path>
                <a:path w="977900" h="768350">
                  <a:moveTo>
                    <a:pt x="801371" y="455134"/>
                  </a:moveTo>
                  <a:lnTo>
                    <a:pt x="801371" y="424419"/>
                  </a:lnTo>
                </a:path>
                <a:path w="977900" h="768350">
                  <a:moveTo>
                    <a:pt x="801371" y="390913"/>
                  </a:moveTo>
                  <a:lnTo>
                    <a:pt x="801371" y="360198"/>
                  </a:lnTo>
                </a:path>
                <a:path w="977900" h="768350">
                  <a:moveTo>
                    <a:pt x="801371" y="329483"/>
                  </a:moveTo>
                  <a:lnTo>
                    <a:pt x="801371" y="298769"/>
                  </a:lnTo>
                </a:path>
                <a:path w="977900" h="768350">
                  <a:moveTo>
                    <a:pt x="801371" y="268054"/>
                  </a:moveTo>
                  <a:lnTo>
                    <a:pt x="801371" y="237340"/>
                  </a:lnTo>
                </a:path>
                <a:path w="977900" h="768350">
                  <a:moveTo>
                    <a:pt x="801371" y="206625"/>
                  </a:moveTo>
                  <a:lnTo>
                    <a:pt x="801371" y="175910"/>
                  </a:lnTo>
                </a:path>
                <a:path w="977900" h="768350">
                  <a:moveTo>
                    <a:pt x="801371" y="145196"/>
                  </a:moveTo>
                  <a:lnTo>
                    <a:pt x="801371" y="111689"/>
                  </a:lnTo>
                </a:path>
                <a:path w="977900" h="768350">
                  <a:moveTo>
                    <a:pt x="801371" y="80974"/>
                  </a:moveTo>
                  <a:lnTo>
                    <a:pt x="801371" y="50260"/>
                  </a:lnTo>
                </a:path>
                <a:path w="977900" h="768350">
                  <a:moveTo>
                    <a:pt x="801371" y="19545"/>
                  </a:moveTo>
                  <a:lnTo>
                    <a:pt x="801371" y="0"/>
                  </a:lnTo>
                </a:path>
                <a:path w="977900" h="768350">
                  <a:moveTo>
                    <a:pt x="848839" y="767864"/>
                  </a:moveTo>
                  <a:lnTo>
                    <a:pt x="848839" y="765072"/>
                  </a:lnTo>
                </a:path>
                <a:path w="977900" h="768350">
                  <a:moveTo>
                    <a:pt x="848839" y="734358"/>
                  </a:moveTo>
                  <a:lnTo>
                    <a:pt x="848839" y="703643"/>
                  </a:lnTo>
                </a:path>
                <a:path w="977900" h="768350">
                  <a:moveTo>
                    <a:pt x="848839" y="670136"/>
                  </a:moveTo>
                  <a:lnTo>
                    <a:pt x="848839" y="639422"/>
                  </a:lnTo>
                </a:path>
                <a:path w="977900" h="768350">
                  <a:moveTo>
                    <a:pt x="848839" y="608707"/>
                  </a:moveTo>
                  <a:lnTo>
                    <a:pt x="848839" y="577992"/>
                  </a:lnTo>
                </a:path>
                <a:path w="977900" h="768350">
                  <a:moveTo>
                    <a:pt x="848839" y="547278"/>
                  </a:moveTo>
                  <a:lnTo>
                    <a:pt x="848839" y="516563"/>
                  </a:lnTo>
                </a:path>
                <a:path w="977900" h="768350">
                  <a:moveTo>
                    <a:pt x="848839" y="485849"/>
                  </a:moveTo>
                  <a:lnTo>
                    <a:pt x="848839" y="455134"/>
                  </a:lnTo>
                </a:path>
                <a:path w="977900" h="768350">
                  <a:moveTo>
                    <a:pt x="848839" y="424419"/>
                  </a:moveTo>
                  <a:lnTo>
                    <a:pt x="848839" y="390913"/>
                  </a:lnTo>
                </a:path>
                <a:path w="977900" h="768350">
                  <a:moveTo>
                    <a:pt x="848839" y="360198"/>
                  </a:moveTo>
                  <a:lnTo>
                    <a:pt x="848839" y="329483"/>
                  </a:lnTo>
                </a:path>
                <a:path w="977900" h="768350">
                  <a:moveTo>
                    <a:pt x="848839" y="298769"/>
                  </a:moveTo>
                  <a:lnTo>
                    <a:pt x="848839" y="268054"/>
                  </a:lnTo>
                </a:path>
                <a:path w="977900" h="768350">
                  <a:moveTo>
                    <a:pt x="848839" y="237340"/>
                  </a:moveTo>
                  <a:lnTo>
                    <a:pt x="848839" y="206625"/>
                  </a:lnTo>
                </a:path>
                <a:path w="977900" h="768350">
                  <a:moveTo>
                    <a:pt x="848839" y="175910"/>
                  </a:moveTo>
                  <a:lnTo>
                    <a:pt x="848839" y="145196"/>
                  </a:lnTo>
                </a:path>
                <a:path w="977900" h="768350">
                  <a:moveTo>
                    <a:pt x="848839" y="111689"/>
                  </a:moveTo>
                  <a:lnTo>
                    <a:pt x="848839" y="80974"/>
                  </a:lnTo>
                </a:path>
                <a:path w="977900" h="768350">
                  <a:moveTo>
                    <a:pt x="848839" y="50260"/>
                  </a:moveTo>
                  <a:lnTo>
                    <a:pt x="848839" y="19545"/>
                  </a:lnTo>
                </a:path>
                <a:path w="977900" h="768350">
                  <a:moveTo>
                    <a:pt x="893515" y="765072"/>
                  </a:moveTo>
                  <a:lnTo>
                    <a:pt x="893515" y="734358"/>
                  </a:lnTo>
                </a:path>
                <a:path w="977900" h="768350">
                  <a:moveTo>
                    <a:pt x="893515" y="703643"/>
                  </a:moveTo>
                  <a:lnTo>
                    <a:pt x="893515" y="670136"/>
                  </a:lnTo>
                </a:path>
                <a:path w="977900" h="768350">
                  <a:moveTo>
                    <a:pt x="893515" y="639422"/>
                  </a:moveTo>
                  <a:lnTo>
                    <a:pt x="893515" y="608707"/>
                  </a:lnTo>
                </a:path>
                <a:path w="977900" h="768350">
                  <a:moveTo>
                    <a:pt x="893515" y="577992"/>
                  </a:moveTo>
                  <a:lnTo>
                    <a:pt x="893515" y="547278"/>
                  </a:lnTo>
                </a:path>
                <a:path w="977900" h="768350">
                  <a:moveTo>
                    <a:pt x="893515" y="516563"/>
                  </a:moveTo>
                  <a:lnTo>
                    <a:pt x="893515" y="485849"/>
                  </a:lnTo>
                </a:path>
                <a:path w="977900" h="768350">
                  <a:moveTo>
                    <a:pt x="893515" y="455134"/>
                  </a:moveTo>
                  <a:lnTo>
                    <a:pt x="893515" y="424419"/>
                  </a:lnTo>
                </a:path>
                <a:path w="977900" h="768350">
                  <a:moveTo>
                    <a:pt x="893515" y="390913"/>
                  </a:moveTo>
                  <a:lnTo>
                    <a:pt x="893515" y="360198"/>
                  </a:lnTo>
                </a:path>
                <a:path w="977900" h="768350">
                  <a:moveTo>
                    <a:pt x="893515" y="329483"/>
                  </a:moveTo>
                  <a:lnTo>
                    <a:pt x="893515" y="298769"/>
                  </a:lnTo>
                </a:path>
                <a:path w="977900" h="768350">
                  <a:moveTo>
                    <a:pt x="893515" y="268054"/>
                  </a:moveTo>
                  <a:lnTo>
                    <a:pt x="893515" y="237340"/>
                  </a:lnTo>
                </a:path>
                <a:path w="977900" h="768350">
                  <a:moveTo>
                    <a:pt x="893515" y="206625"/>
                  </a:moveTo>
                  <a:lnTo>
                    <a:pt x="893515" y="175910"/>
                  </a:lnTo>
                </a:path>
                <a:path w="977900" h="768350">
                  <a:moveTo>
                    <a:pt x="893515" y="145196"/>
                  </a:moveTo>
                  <a:lnTo>
                    <a:pt x="893515" y="111689"/>
                  </a:lnTo>
                </a:path>
                <a:path w="977900" h="768350">
                  <a:moveTo>
                    <a:pt x="893515" y="80974"/>
                  </a:moveTo>
                  <a:lnTo>
                    <a:pt x="893515" y="50260"/>
                  </a:lnTo>
                </a:path>
                <a:path w="977900" h="768350">
                  <a:moveTo>
                    <a:pt x="893515" y="19545"/>
                  </a:moveTo>
                  <a:lnTo>
                    <a:pt x="893515" y="0"/>
                  </a:lnTo>
                </a:path>
                <a:path w="977900" h="768350">
                  <a:moveTo>
                    <a:pt x="940983" y="767864"/>
                  </a:moveTo>
                  <a:lnTo>
                    <a:pt x="940983" y="765072"/>
                  </a:lnTo>
                </a:path>
                <a:path w="977900" h="768350">
                  <a:moveTo>
                    <a:pt x="940983" y="734358"/>
                  </a:moveTo>
                  <a:lnTo>
                    <a:pt x="940983" y="703643"/>
                  </a:lnTo>
                </a:path>
                <a:path w="977900" h="768350">
                  <a:moveTo>
                    <a:pt x="940983" y="670136"/>
                  </a:moveTo>
                  <a:lnTo>
                    <a:pt x="940983" y="639422"/>
                  </a:lnTo>
                </a:path>
                <a:path w="977900" h="768350">
                  <a:moveTo>
                    <a:pt x="940983" y="608707"/>
                  </a:moveTo>
                  <a:lnTo>
                    <a:pt x="940983" y="577992"/>
                  </a:lnTo>
                </a:path>
                <a:path w="977900" h="768350">
                  <a:moveTo>
                    <a:pt x="940983" y="547278"/>
                  </a:moveTo>
                  <a:lnTo>
                    <a:pt x="940983" y="516563"/>
                  </a:lnTo>
                </a:path>
                <a:path w="977900" h="768350">
                  <a:moveTo>
                    <a:pt x="940983" y="485849"/>
                  </a:moveTo>
                  <a:lnTo>
                    <a:pt x="940983" y="455134"/>
                  </a:lnTo>
                </a:path>
                <a:path w="977900" h="768350">
                  <a:moveTo>
                    <a:pt x="940983" y="424419"/>
                  </a:moveTo>
                  <a:lnTo>
                    <a:pt x="940983" y="390913"/>
                  </a:lnTo>
                </a:path>
                <a:path w="977900" h="768350">
                  <a:moveTo>
                    <a:pt x="940983" y="360198"/>
                  </a:moveTo>
                  <a:lnTo>
                    <a:pt x="940983" y="329483"/>
                  </a:lnTo>
                </a:path>
                <a:path w="977900" h="768350">
                  <a:moveTo>
                    <a:pt x="940983" y="298769"/>
                  </a:moveTo>
                  <a:lnTo>
                    <a:pt x="940983" y="268054"/>
                  </a:lnTo>
                </a:path>
                <a:path w="977900" h="768350">
                  <a:moveTo>
                    <a:pt x="940983" y="237340"/>
                  </a:moveTo>
                  <a:lnTo>
                    <a:pt x="940983" y="206625"/>
                  </a:lnTo>
                </a:path>
                <a:path w="977900" h="768350">
                  <a:moveTo>
                    <a:pt x="940983" y="175910"/>
                  </a:moveTo>
                  <a:lnTo>
                    <a:pt x="940983" y="145196"/>
                  </a:lnTo>
                </a:path>
                <a:path w="977900" h="768350">
                  <a:moveTo>
                    <a:pt x="940983" y="111689"/>
                  </a:moveTo>
                  <a:lnTo>
                    <a:pt x="940983" y="80974"/>
                  </a:lnTo>
                </a:path>
                <a:path w="977900" h="768350">
                  <a:moveTo>
                    <a:pt x="940983" y="50260"/>
                  </a:moveTo>
                  <a:lnTo>
                    <a:pt x="940983" y="195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13936049" y="3507048"/>
              <a:ext cx="1957705" cy="547370"/>
            </a:xfrm>
            <a:custGeom>
              <a:avLst/>
              <a:gdLst/>
              <a:ahLst/>
              <a:cxnLst/>
              <a:rect l="l" t="t" r="r" b="b"/>
              <a:pathLst>
                <a:path w="1957705" h="547370">
                  <a:moveTo>
                    <a:pt x="0" y="547278"/>
                  </a:moveTo>
                  <a:lnTo>
                    <a:pt x="1957357" y="547278"/>
                  </a:lnTo>
                  <a:lnTo>
                    <a:pt x="1957357" y="430004"/>
                  </a:lnTo>
                  <a:lnTo>
                    <a:pt x="0" y="430004"/>
                  </a:lnTo>
                  <a:lnTo>
                    <a:pt x="0" y="547278"/>
                  </a:lnTo>
                </a:path>
                <a:path w="1957705" h="547370">
                  <a:moveTo>
                    <a:pt x="0" y="430004"/>
                  </a:moveTo>
                  <a:lnTo>
                    <a:pt x="0" y="418835"/>
                  </a:lnTo>
                  <a:lnTo>
                    <a:pt x="1957357" y="418835"/>
                  </a:lnTo>
                </a:path>
                <a:path w="1957705" h="547370">
                  <a:moveTo>
                    <a:pt x="36299" y="0"/>
                  </a:moveTo>
                  <a:lnTo>
                    <a:pt x="1921058" y="0"/>
                  </a:lnTo>
                </a:path>
                <a:path w="1957705" h="547370">
                  <a:moveTo>
                    <a:pt x="36299" y="16753"/>
                  </a:moveTo>
                  <a:lnTo>
                    <a:pt x="1921058" y="16753"/>
                  </a:lnTo>
                </a:path>
                <a:path w="1957705" h="547370">
                  <a:moveTo>
                    <a:pt x="106104" y="64221"/>
                  </a:moveTo>
                  <a:lnTo>
                    <a:pt x="1083387" y="64221"/>
                  </a:lnTo>
                </a:path>
                <a:path w="1957705" h="547370">
                  <a:moveTo>
                    <a:pt x="1153193" y="64221"/>
                  </a:moveTo>
                  <a:lnTo>
                    <a:pt x="1851252" y="64221"/>
                  </a:lnTo>
                </a:path>
                <a:path w="1957705" h="547370">
                  <a:moveTo>
                    <a:pt x="106104" y="80974"/>
                  </a:moveTo>
                  <a:lnTo>
                    <a:pt x="1083387" y="80974"/>
                  </a:lnTo>
                </a:path>
                <a:path w="1957705" h="547370">
                  <a:moveTo>
                    <a:pt x="1153193" y="80974"/>
                  </a:moveTo>
                  <a:lnTo>
                    <a:pt x="1851252" y="80974"/>
                  </a:lnTo>
                </a:path>
                <a:path w="1957705" h="547370">
                  <a:moveTo>
                    <a:pt x="1957357" y="418835"/>
                  </a:moveTo>
                  <a:lnTo>
                    <a:pt x="1957357" y="4300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13561890" y="5347131"/>
              <a:ext cx="410845" cy="4903470"/>
            </a:xfrm>
            <a:custGeom>
              <a:avLst/>
              <a:gdLst/>
              <a:ahLst/>
              <a:cxnLst/>
              <a:rect l="l" t="t" r="r" b="b"/>
              <a:pathLst>
                <a:path w="410844" h="4903470">
                  <a:moveTo>
                    <a:pt x="362990" y="0"/>
                  </a:moveTo>
                  <a:lnTo>
                    <a:pt x="374159" y="0"/>
                  </a:lnTo>
                </a:path>
                <a:path w="410844" h="4903470">
                  <a:moveTo>
                    <a:pt x="332276" y="30714"/>
                  </a:moveTo>
                  <a:lnTo>
                    <a:pt x="374159" y="30714"/>
                  </a:lnTo>
                </a:path>
                <a:path w="410844" h="4903470">
                  <a:moveTo>
                    <a:pt x="301561" y="61429"/>
                  </a:moveTo>
                  <a:lnTo>
                    <a:pt x="374159" y="61429"/>
                  </a:lnTo>
                </a:path>
                <a:path w="410844" h="4903470">
                  <a:moveTo>
                    <a:pt x="270846" y="92143"/>
                  </a:moveTo>
                  <a:lnTo>
                    <a:pt x="374159" y="92143"/>
                  </a:lnTo>
                </a:path>
                <a:path w="410844" h="4903470">
                  <a:moveTo>
                    <a:pt x="237340" y="122858"/>
                  </a:moveTo>
                  <a:lnTo>
                    <a:pt x="410458" y="122858"/>
                  </a:lnTo>
                </a:path>
                <a:path w="410844" h="4903470">
                  <a:moveTo>
                    <a:pt x="206625" y="153572"/>
                  </a:moveTo>
                  <a:lnTo>
                    <a:pt x="410458" y="153572"/>
                  </a:lnTo>
                </a:path>
                <a:path w="410844" h="4903470">
                  <a:moveTo>
                    <a:pt x="175910" y="184287"/>
                  </a:moveTo>
                  <a:lnTo>
                    <a:pt x="189872" y="184287"/>
                  </a:lnTo>
                </a:path>
                <a:path w="410844" h="4903470">
                  <a:moveTo>
                    <a:pt x="189872" y="184287"/>
                  </a:moveTo>
                  <a:lnTo>
                    <a:pt x="410458" y="184287"/>
                  </a:lnTo>
                </a:path>
                <a:path w="410844" h="4903470">
                  <a:moveTo>
                    <a:pt x="145196" y="217794"/>
                  </a:moveTo>
                  <a:lnTo>
                    <a:pt x="189872" y="217794"/>
                  </a:lnTo>
                </a:path>
                <a:path w="410844" h="4903470">
                  <a:moveTo>
                    <a:pt x="189872" y="217794"/>
                  </a:moveTo>
                  <a:lnTo>
                    <a:pt x="410458" y="217794"/>
                  </a:lnTo>
                </a:path>
                <a:path w="410844" h="4903470">
                  <a:moveTo>
                    <a:pt x="114481" y="248509"/>
                  </a:moveTo>
                  <a:lnTo>
                    <a:pt x="189872" y="248509"/>
                  </a:lnTo>
                </a:path>
                <a:path w="410844" h="4903470">
                  <a:moveTo>
                    <a:pt x="189872" y="248509"/>
                  </a:moveTo>
                  <a:lnTo>
                    <a:pt x="410458" y="248509"/>
                  </a:lnTo>
                </a:path>
                <a:path w="410844" h="4903470">
                  <a:moveTo>
                    <a:pt x="83767" y="279223"/>
                  </a:moveTo>
                  <a:lnTo>
                    <a:pt x="189872" y="279223"/>
                  </a:lnTo>
                </a:path>
                <a:path w="410844" h="4903470">
                  <a:moveTo>
                    <a:pt x="189872" y="279223"/>
                  </a:moveTo>
                  <a:lnTo>
                    <a:pt x="410458" y="279223"/>
                  </a:lnTo>
                </a:path>
                <a:path w="410844" h="4903470">
                  <a:moveTo>
                    <a:pt x="53052" y="309938"/>
                  </a:moveTo>
                  <a:lnTo>
                    <a:pt x="189872" y="309938"/>
                  </a:lnTo>
                </a:path>
                <a:path w="410844" h="4903470">
                  <a:moveTo>
                    <a:pt x="189872" y="309938"/>
                  </a:moveTo>
                  <a:lnTo>
                    <a:pt x="410458" y="309938"/>
                  </a:lnTo>
                </a:path>
                <a:path w="410844" h="4903470">
                  <a:moveTo>
                    <a:pt x="22337" y="340652"/>
                  </a:moveTo>
                  <a:lnTo>
                    <a:pt x="189872" y="340652"/>
                  </a:lnTo>
                </a:path>
                <a:path w="410844" h="4903470">
                  <a:moveTo>
                    <a:pt x="189872" y="340652"/>
                  </a:moveTo>
                  <a:lnTo>
                    <a:pt x="410458" y="340652"/>
                  </a:lnTo>
                </a:path>
                <a:path w="410844" h="4903470">
                  <a:moveTo>
                    <a:pt x="0" y="371367"/>
                  </a:moveTo>
                  <a:lnTo>
                    <a:pt x="189872" y="371367"/>
                  </a:lnTo>
                </a:path>
                <a:path w="410844" h="4903470">
                  <a:moveTo>
                    <a:pt x="189872" y="371367"/>
                  </a:moveTo>
                  <a:lnTo>
                    <a:pt x="410458" y="371367"/>
                  </a:lnTo>
                </a:path>
                <a:path w="410844" h="4903470">
                  <a:moveTo>
                    <a:pt x="0" y="402081"/>
                  </a:moveTo>
                  <a:lnTo>
                    <a:pt x="189872" y="402081"/>
                  </a:lnTo>
                </a:path>
                <a:path w="410844" h="4903470">
                  <a:moveTo>
                    <a:pt x="189872" y="402081"/>
                  </a:moveTo>
                  <a:lnTo>
                    <a:pt x="410458" y="402081"/>
                  </a:lnTo>
                </a:path>
                <a:path w="410844" h="4903470">
                  <a:moveTo>
                    <a:pt x="0" y="432796"/>
                  </a:moveTo>
                  <a:lnTo>
                    <a:pt x="189872" y="432796"/>
                  </a:lnTo>
                </a:path>
                <a:path w="410844" h="4903470">
                  <a:moveTo>
                    <a:pt x="189872" y="432796"/>
                  </a:moveTo>
                  <a:lnTo>
                    <a:pt x="410458" y="432796"/>
                  </a:lnTo>
                </a:path>
                <a:path w="410844" h="4903470">
                  <a:moveTo>
                    <a:pt x="0" y="463511"/>
                  </a:moveTo>
                  <a:lnTo>
                    <a:pt x="189872" y="463511"/>
                  </a:lnTo>
                </a:path>
                <a:path w="410844" h="4903470">
                  <a:moveTo>
                    <a:pt x="189872" y="463511"/>
                  </a:moveTo>
                  <a:lnTo>
                    <a:pt x="410458" y="463511"/>
                  </a:lnTo>
                </a:path>
                <a:path w="410844" h="4903470">
                  <a:moveTo>
                    <a:pt x="0" y="497018"/>
                  </a:moveTo>
                  <a:lnTo>
                    <a:pt x="189872" y="497018"/>
                  </a:lnTo>
                </a:path>
                <a:path w="410844" h="4903470">
                  <a:moveTo>
                    <a:pt x="189872" y="497018"/>
                  </a:moveTo>
                  <a:lnTo>
                    <a:pt x="410458" y="497018"/>
                  </a:lnTo>
                </a:path>
                <a:path w="410844" h="4903470">
                  <a:moveTo>
                    <a:pt x="0" y="527732"/>
                  </a:moveTo>
                  <a:lnTo>
                    <a:pt x="189872" y="527732"/>
                  </a:lnTo>
                </a:path>
                <a:path w="410844" h="4903470">
                  <a:moveTo>
                    <a:pt x="189872" y="527732"/>
                  </a:moveTo>
                  <a:lnTo>
                    <a:pt x="410458" y="527732"/>
                  </a:lnTo>
                </a:path>
                <a:path w="410844" h="4903470">
                  <a:moveTo>
                    <a:pt x="0" y="558447"/>
                  </a:moveTo>
                  <a:lnTo>
                    <a:pt x="189872" y="558447"/>
                  </a:lnTo>
                </a:path>
                <a:path w="410844" h="4903470">
                  <a:moveTo>
                    <a:pt x="189872" y="558447"/>
                  </a:moveTo>
                  <a:lnTo>
                    <a:pt x="410458" y="558447"/>
                  </a:lnTo>
                </a:path>
                <a:path w="410844" h="4903470">
                  <a:moveTo>
                    <a:pt x="0" y="589161"/>
                  </a:moveTo>
                  <a:lnTo>
                    <a:pt x="189872" y="589161"/>
                  </a:lnTo>
                </a:path>
                <a:path w="410844" h="4903470">
                  <a:moveTo>
                    <a:pt x="189872" y="589161"/>
                  </a:moveTo>
                  <a:lnTo>
                    <a:pt x="410458" y="589161"/>
                  </a:lnTo>
                </a:path>
                <a:path w="410844" h="4903470">
                  <a:moveTo>
                    <a:pt x="0" y="619876"/>
                  </a:moveTo>
                  <a:lnTo>
                    <a:pt x="189872" y="619876"/>
                  </a:lnTo>
                </a:path>
                <a:path w="410844" h="4903470">
                  <a:moveTo>
                    <a:pt x="189872" y="619876"/>
                  </a:moveTo>
                  <a:lnTo>
                    <a:pt x="410458" y="619876"/>
                  </a:lnTo>
                </a:path>
                <a:path w="410844" h="4903470">
                  <a:moveTo>
                    <a:pt x="0" y="650590"/>
                  </a:moveTo>
                  <a:lnTo>
                    <a:pt x="189872" y="650590"/>
                  </a:lnTo>
                </a:path>
                <a:path w="410844" h="4903470">
                  <a:moveTo>
                    <a:pt x="189872" y="650590"/>
                  </a:moveTo>
                  <a:lnTo>
                    <a:pt x="410458" y="650590"/>
                  </a:lnTo>
                </a:path>
                <a:path w="410844" h="4903470">
                  <a:moveTo>
                    <a:pt x="0" y="681305"/>
                  </a:moveTo>
                  <a:lnTo>
                    <a:pt x="189872" y="681305"/>
                  </a:lnTo>
                </a:path>
                <a:path w="410844" h="4903470">
                  <a:moveTo>
                    <a:pt x="189872" y="681305"/>
                  </a:moveTo>
                  <a:lnTo>
                    <a:pt x="410458" y="681305"/>
                  </a:lnTo>
                </a:path>
                <a:path w="410844" h="4903470">
                  <a:moveTo>
                    <a:pt x="0" y="712020"/>
                  </a:moveTo>
                  <a:lnTo>
                    <a:pt x="189872" y="712020"/>
                  </a:lnTo>
                </a:path>
                <a:path w="410844" h="4903470">
                  <a:moveTo>
                    <a:pt x="189872" y="712020"/>
                  </a:moveTo>
                  <a:lnTo>
                    <a:pt x="410458" y="712020"/>
                  </a:lnTo>
                </a:path>
                <a:path w="410844" h="4903470">
                  <a:moveTo>
                    <a:pt x="0" y="745527"/>
                  </a:moveTo>
                  <a:lnTo>
                    <a:pt x="189872" y="745527"/>
                  </a:lnTo>
                </a:path>
                <a:path w="410844" h="4903470">
                  <a:moveTo>
                    <a:pt x="189872" y="745527"/>
                  </a:moveTo>
                  <a:lnTo>
                    <a:pt x="410458" y="745527"/>
                  </a:lnTo>
                </a:path>
                <a:path w="410844" h="4903470">
                  <a:moveTo>
                    <a:pt x="0" y="776241"/>
                  </a:moveTo>
                  <a:lnTo>
                    <a:pt x="189872" y="776241"/>
                  </a:lnTo>
                </a:path>
                <a:path w="410844" h="4903470">
                  <a:moveTo>
                    <a:pt x="189872" y="776241"/>
                  </a:moveTo>
                  <a:lnTo>
                    <a:pt x="410458" y="776241"/>
                  </a:lnTo>
                </a:path>
                <a:path w="410844" h="4903470">
                  <a:moveTo>
                    <a:pt x="0" y="806956"/>
                  </a:moveTo>
                  <a:lnTo>
                    <a:pt x="189872" y="806956"/>
                  </a:lnTo>
                </a:path>
                <a:path w="410844" h="4903470">
                  <a:moveTo>
                    <a:pt x="189872" y="806956"/>
                  </a:moveTo>
                  <a:lnTo>
                    <a:pt x="410458" y="806956"/>
                  </a:lnTo>
                </a:path>
                <a:path w="410844" h="4903470">
                  <a:moveTo>
                    <a:pt x="0" y="837670"/>
                  </a:moveTo>
                  <a:lnTo>
                    <a:pt x="189872" y="837670"/>
                  </a:lnTo>
                </a:path>
                <a:path w="410844" h="4903470">
                  <a:moveTo>
                    <a:pt x="189872" y="837670"/>
                  </a:moveTo>
                  <a:lnTo>
                    <a:pt x="410458" y="837670"/>
                  </a:lnTo>
                </a:path>
                <a:path w="410844" h="4903470">
                  <a:moveTo>
                    <a:pt x="0" y="868385"/>
                  </a:moveTo>
                  <a:lnTo>
                    <a:pt x="189872" y="868385"/>
                  </a:lnTo>
                </a:path>
                <a:path w="410844" h="4903470">
                  <a:moveTo>
                    <a:pt x="189872" y="868385"/>
                  </a:moveTo>
                  <a:lnTo>
                    <a:pt x="410458" y="868385"/>
                  </a:lnTo>
                </a:path>
                <a:path w="410844" h="4903470">
                  <a:moveTo>
                    <a:pt x="0" y="899100"/>
                  </a:moveTo>
                  <a:lnTo>
                    <a:pt x="189872" y="899100"/>
                  </a:lnTo>
                </a:path>
                <a:path w="410844" h="4903470">
                  <a:moveTo>
                    <a:pt x="189872" y="899100"/>
                  </a:moveTo>
                  <a:lnTo>
                    <a:pt x="410458" y="899100"/>
                  </a:lnTo>
                </a:path>
                <a:path w="410844" h="4903470">
                  <a:moveTo>
                    <a:pt x="0" y="929814"/>
                  </a:moveTo>
                  <a:lnTo>
                    <a:pt x="189872" y="929814"/>
                  </a:lnTo>
                </a:path>
                <a:path w="410844" h="4903470">
                  <a:moveTo>
                    <a:pt x="189872" y="929814"/>
                  </a:moveTo>
                  <a:lnTo>
                    <a:pt x="410458" y="929814"/>
                  </a:lnTo>
                </a:path>
                <a:path w="410844" h="4903470">
                  <a:moveTo>
                    <a:pt x="0" y="960529"/>
                  </a:moveTo>
                  <a:lnTo>
                    <a:pt x="189872" y="960529"/>
                  </a:lnTo>
                </a:path>
                <a:path w="410844" h="4903470">
                  <a:moveTo>
                    <a:pt x="189872" y="960529"/>
                  </a:moveTo>
                  <a:lnTo>
                    <a:pt x="410458" y="960529"/>
                  </a:lnTo>
                </a:path>
                <a:path w="410844" h="4903470">
                  <a:moveTo>
                    <a:pt x="0" y="991243"/>
                  </a:moveTo>
                  <a:lnTo>
                    <a:pt x="189872" y="991243"/>
                  </a:lnTo>
                </a:path>
                <a:path w="410844" h="4903470">
                  <a:moveTo>
                    <a:pt x="189872" y="991243"/>
                  </a:moveTo>
                  <a:lnTo>
                    <a:pt x="410458" y="991243"/>
                  </a:lnTo>
                </a:path>
                <a:path w="410844" h="4903470">
                  <a:moveTo>
                    <a:pt x="0" y="1024750"/>
                  </a:moveTo>
                  <a:lnTo>
                    <a:pt x="189872" y="1024750"/>
                  </a:lnTo>
                </a:path>
                <a:path w="410844" h="4903470">
                  <a:moveTo>
                    <a:pt x="189872" y="1024750"/>
                  </a:moveTo>
                  <a:lnTo>
                    <a:pt x="410458" y="1024750"/>
                  </a:lnTo>
                </a:path>
                <a:path w="410844" h="4903470">
                  <a:moveTo>
                    <a:pt x="142404" y="1055465"/>
                  </a:moveTo>
                  <a:lnTo>
                    <a:pt x="189872" y="1055465"/>
                  </a:lnTo>
                </a:path>
                <a:path w="410844" h="4903470">
                  <a:moveTo>
                    <a:pt x="189872" y="1055465"/>
                  </a:moveTo>
                  <a:lnTo>
                    <a:pt x="410458" y="1055465"/>
                  </a:lnTo>
                </a:path>
                <a:path w="410844" h="4903470">
                  <a:moveTo>
                    <a:pt x="142404" y="1086179"/>
                  </a:moveTo>
                  <a:lnTo>
                    <a:pt x="189872" y="1086179"/>
                  </a:lnTo>
                </a:path>
                <a:path w="410844" h="4903470">
                  <a:moveTo>
                    <a:pt x="189872" y="1086179"/>
                  </a:moveTo>
                  <a:lnTo>
                    <a:pt x="410458" y="1086179"/>
                  </a:lnTo>
                </a:path>
                <a:path w="410844" h="4903470">
                  <a:moveTo>
                    <a:pt x="142404" y="1116894"/>
                  </a:moveTo>
                  <a:lnTo>
                    <a:pt x="189872" y="1116894"/>
                  </a:lnTo>
                </a:path>
                <a:path w="410844" h="4903470">
                  <a:moveTo>
                    <a:pt x="189872" y="1116894"/>
                  </a:moveTo>
                  <a:lnTo>
                    <a:pt x="410458" y="1116894"/>
                  </a:lnTo>
                </a:path>
                <a:path w="410844" h="4903470">
                  <a:moveTo>
                    <a:pt x="142404" y="1147609"/>
                  </a:moveTo>
                  <a:lnTo>
                    <a:pt x="189872" y="1147609"/>
                  </a:lnTo>
                </a:path>
                <a:path w="410844" h="4903470">
                  <a:moveTo>
                    <a:pt x="189872" y="1147609"/>
                  </a:moveTo>
                  <a:lnTo>
                    <a:pt x="410458" y="1147609"/>
                  </a:lnTo>
                </a:path>
                <a:path w="410844" h="4903470">
                  <a:moveTo>
                    <a:pt x="142404" y="1178323"/>
                  </a:moveTo>
                  <a:lnTo>
                    <a:pt x="189872" y="1178323"/>
                  </a:lnTo>
                </a:path>
                <a:path w="410844" h="4903470">
                  <a:moveTo>
                    <a:pt x="189872" y="1178323"/>
                  </a:moveTo>
                  <a:lnTo>
                    <a:pt x="410458" y="1178323"/>
                  </a:lnTo>
                </a:path>
                <a:path w="410844" h="4903470">
                  <a:moveTo>
                    <a:pt x="142404" y="1209038"/>
                  </a:moveTo>
                  <a:lnTo>
                    <a:pt x="189872" y="1209038"/>
                  </a:lnTo>
                </a:path>
                <a:path w="410844" h="4903470">
                  <a:moveTo>
                    <a:pt x="189872" y="1209038"/>
                  </a:moveTo>
                  <a:lnTo>
                    <a:pt x="410458" y="1209038"/>
                  </a:lnTo>
                </a:path>
                <a:path w="410844" h="4903470">
                  <a:moveTo>
                    <a:pt x="142404" y="1239752"/>
                  </a:moveTo>
                  <a:lnTo>
                    <a:pt x="189872" y="1239752"/>
                  </a:lnTo>
                </a:path>
                <a:path w="410844" h="4903470">
                  <a:moveTo>
                    <a:pt x="189872" y="1239752"/>
                  </a:moveTo>
                  <a:lnTo>
                    <a:pt x="410458" y="1239752"/>
                  </a:lnTo>
                </a:path>
                <a:path w="410844" h="4903470">
                  <a:moveTo>
                    <a:pt x="142404" y="1270467"/>
                  </a:moveTo>
                  <a:lnTo>
                    <a:pt x="189872" y="1270467"/>
                  </a:lnTo>
                </a:path>
                <a:path w="410844" h="4903470">
                  <a:moveTo>
                    <a:pt x="189872" y="1270467"/>
                  </a:moveTo>
                  <a:lnTo>
                    <a:pt x="410458" y="1270467"/>
                  </a:lnTo>
                </a:path>
                <a:path w="410844" h="4903470">
                  <a:moveTo>
                    <a:pt x="142404" y="1303974"/>
                  </a:moveTo>
                  <a:lnTo>
                    <a:pt x="189872" y="1303974"/>
                  </a:lnTo>
                </a:path>
                <a:path w="410844" h="4903470">
                  <a:moveTo>
                    <a:pt x="189872" y="1303974"/>
                  </a:moveTo>
                  <a:lnTo>
                    <a:pt x="410458" y="1303974"/>
                  </a:lnTo>
                </a:path>
                <a:path w="410844" h="4903470">
                  <a:moveTo>
                    <a:pt x="142404" y="1334688"/>
                  </a:moveTo>
                  <a:lnTo>
                    <a:pt x="189872" y="1334688"/>
                  </a:lnTo>
                </a:path>
                <a:path w="410844" h="4903470">
                  <a:moveTo>
                    <a:pt x="189872" y="1334688"/>
                  </a:moveTo>
                  <a:lnTo>
                    <a:pt x="410458" y="1334688"/>
                  </a:lnTo>
                </a:path>
                <a:path w="410844" h="4903470">
                  <a:moveTo>
                    <a:pt x="142404" y="1365403"/>
                  </a:moveTo>
                  <a:lnTo>
                    <a:pt x="189872" y="1365403"/>
                  </a:lnTo>
                </a:path>
                <a:path w="410844" h="4903470">
                  <a:moveTo>
                    <a:pt x="189872" y="1365403"/>
                  </a:moveTo>
                  <a:lnTo>
                    <a:pt x="410458" y="1365403"/>
                  </a:lnTo>
                </a:path>
                <a:path w="410844" h="4903470">
                  <a:moveTo>
                    <a:pt x="142404" y="1396118"/>
                  </a:moveTo>
                  <a:lnTo>
                    <a:pt x="189872" y="1396118"/>
                  </a:lnTo>
                </a:path>
                <a:path w="410844" h="4903470">
                  <a:moveTo>
                    <a:pt x="189872" y="1396118"/>
                  </a:moveTo>
                  <a:lnTo>
                    <a:pt x="410458" y="1396118"/>
                  </a:lnTo>
                </a:path>
                <a:path w="410844" h="4903470">
                  <a:moveTo>
                    <a:pt x="142404" y="1426832"/>
                  </a:moveTo>
                  <a:lnTo>
                    <a:pt x="189872" y="1426832"/>
                  </a:lnTo>
                </a:path>
                <a:path w="410844" h="4903470">
                  <a:moveTo>
                    <a:pt x="189872" y="1426832"/>
                  </a:moveTo>
                  <a:lnTo>
                    <a:pt x="410458" y="1426832"/>
                  </a:lnTo>
                </a:path>
                <a:path w="410844" h="4903470">
                  <a:moveTo>
                    <a:pt x="189872" y="1457547"/>
                  </a:moveTo>
                  <a:lnTo>
                    <a:pt x="410458" y="1457547"/>
                  </a:lnTo>
                </a:path>
                <a:path w="410844" h="4903470">
                  <a:moveTo>
                    <a:pt x="189872" y="1488261"/>
                  </a:moveTo>
                  <a:lnTo>
                    <a:pt x="374159" y="1488261"/>
                  </a:lnTo>
                </a:path>
                <a:path w="410844" h="4903470">
                  <a:moveTo>
                    <a:pt x="189872" y="1518976"/>
                  </a:moveTo>
                  <a:lnTo>
                    <a:pt x="374159" y="1518976"/>
                  </a:lnTo>
                </a:path>
                <a:path w="410844" h="4903470">
                  <a:moveTo>
                    <a:pt x="189872" y="1552483"/>
                  </a:moveTo>
                  <a:lnTo>
                    <a:pt x="374159" y="1552483"/>
                  </a:lnTo>
                </a:path>
                <a:path w="410844" h="4903470">
                  <a:moveTo>
                    <a:pt x="189872" y="1583197"/>
                  </a:moveTo>
                  <a:lnTo>
                    <a:pt x="374159" y="1583197"/>
                  </a:lnTo>
                </a:path>
                <a:path w="410844" h="4903470">
                  <a:moveTo>
                    <a:pt x="189872" y="1613912"/>
                  </a:moveTo>
                  <a:lnTo>
                    <a:pt x="410458" y="1613912"/>
                  </a:lnTo>
                </a:path>
                <a:path w="410844" h="4903470">
                  <a:moveTo>
                    <a:pt x="189872" y="1644627"/>
                  </a:moveTo>
                  <a:lnTo>
                    <a:pt x="410458" y="1644627"/>
                  </a:lnTo>
                </a:path>
                <a:path w="410844" h="4903470">
                  <a:moveTo>
                    <a:pt x="189872" y="1675341"/>
                  </a:moveTo>
                  <a:lnTo>
                    <a:pt x="410458" y="1675341"/>
                  </a:lnTo>
                </a:path>
                <a:path w="410844" h="4903470">
                  <a:moveTo>
                    <a:pt x="189872" y="1706056"/>
                  </a:moveTo>
                  <a:lnTo>
                    <a:pt x="410458" y="1706056"/>
                  </a:lnTo>
                </a:path>
                <a:path w="410844" h="4903470">
                  <a:moveTo>
                    <a:pt x="189872" y="1736770"/>
                  </a:moveTo>
                  <a:lnTo>
                    <a:pt x="410458" y="1736770"/>
                  </a:lnTo>
                </a:path>
                <a:path w="410844" h="4903470">
                  <a:moveTo>
                    <a:pt x="189872" y="1767485"/>
                  </a:moveTo>
                  <a:lnTo>
                    <a:pt x="410458" y="1767485"/>
                  </a:lnTo>
                </a:path>
                <a:path w="410844" h="4903470">
                  <a:moveTo>
                    <a:pt x="189872" y="1798200"/>
                  </a:moveTo>
                  <a:lnTo>
                    <a:pt x="410458" y="1798200"/>
                  </a:lnTo>
                </a:path>
                <a:path w="410844" h="4903470">
                  <a:moveTo>
                    <a:pt x="189872" y="1831706"/>
                  </a:moveTo>
                  <a:lnTo>
                    <a:pt x="410458" y="1831706"/>
                  </a:lnTo>
                </a:path>
                <a:path w="410844" h="4903470">
                  <a:moveTo>
                    <a:pt x="189872" y="1862421"/>
                  </a:moveTo>
                  <a:lnTo>
                    <a:pt x="410458" y="1862421"/>
                  </a:lnTo>
                </a:path>
                <a:path w="410844" h="4903470">
                  <a:moveTo>
                    <a:pt x="189872" y="1893136"/>
                  </a:moveTo>
                  <a:lnTo>
                    <a:pt x="410458" y="1893136"/>
                  </a:lnTo>
                </a:path>
                <a:path w="410844" h="4903470">
                  <a:moveTo>
                    <a:pt x="189872" y="1923850"/>
                  </a:moveTo>
                  <a:lnTo>
                    <a:pt x="410458" y="1923850"/>
                  </a:lnTo>
                </a:path>
                <a:path w="410844" h="4903470">
                  <a:moveTo>
                    <a:pt x="189872" y="1954565"/>
                  </a:moveTo>
                  <a:lnTo>
                    <a:pt x="410458" y="1954565"/>
                  </a:lnTo>
                </a:path>
                <a:path w="410844" h="4903470">
                  <a:moveTo>
                    <a:pt x="189872" y="1985279"/>
                  </a:moveTo>
                  <a:lnTo>
                    <a:pt x="410458" y="1985279"/>
                  </a:lnTo>
                </a:path>
                <a:path w="410844" h="4903470">
                  <a:moveTo>
                    <a:pt x="189872" y="2015994"/>
                  </a:moveTo>
                  <a:lnTo>
                    <a:pt x="410458" y="2015994"/>
                  </a:lnTo>
                </a:path>
                <a:path w="410844" h="4903470">
                  <a:moveTo>
                    <a:pt x="189872" y="2046709"/>
                  </a:moveTo>
                  <a:lnTo>
                    <a:pt x="410458" y="2046709"/>
                  </a:lnTo>
                </a:path>
                <a:path w="410844" h="4903470">
                  <a:moveTo>
                    <a:pt x="0" y="2077423"/>
                  </a:moveTo>
                  <a:lnTo>
                    <a:pt x="142404" y="2077423"/>
                  </a:lnTo>
                </a:path>
                <a:path w="410844" h="4903470">
                  <a:moveTo>
                    <a:pt x="189872" y="2077423"/>
                  </a:moveTo>
                  <a:lnTo>
                    <a:pt x="410458" y="2077423"/>
                  </a:lnTo>
                </a:path>
                <a:path w="410844" h="4903470">
                  <a:moveTo>
                    <a:pt x="0" y="2110930"/>
                  </a:moveTo>
                  <a:lnTo>
                    <a:pt x="142404" y="2110930"/>
                  </a:lnTo>
                </a:path>
                <a:path w="410844" h="4903470">
                  <a:moveTo>
                    <a:pt x="189872" y="2110930"/>
                  </a:moveTo>
                  <a:lnTo>
                    <a:pt x="410458" y="2110930"/>
                  </a:lnTo>
                </a:path>
                <a:path w="410844" h="4903470">
                  <a:moveTo>
                    <a:pt x="0" y="2141645"/>
                  </a:moveTo>
                  <a:lnTo>
                    <a:pt x="142404" y="2141645"/>
                  </a:lnTo>
                </a:path>
                <a:path w="410844" h="4903470">
                  <a:moveTo>
                    <a:pt x="189872" y="2141645"/>
                  </a:moveTo>
                  <a:lnTo>
                    <a:pt x="410458" y="2141645"/>
                  </a:lnTo>
                </a:path>
                <a:path w="410844" h="4903470">
                  <a:moveTo>
                    <a:pt x="0" y="2172359"/>
                  </a:moveTo>
                  <a:lnTo>
                    <a:pt x="142404" y="2172359"/>
                  </a:lnTo>
                </a:path>
                <a:path w="410844" h="4903470">
                  <a:moveTo>
                    <a:pt x="189872" y="2172359"/>
                  </a:moveTo>
                  <a:lnTo>
                    <a:pt x="410458" y="2172359"/>
                  </a:lnTo>
                </a:path>
                <a:path w="410844" h="4903470">
                  <a:moveTo>
                    <a:pt x="0" y="2203074"/>
                  </a:moveTo>
                  <a:lnTo>
                    <a:pt x="142404" y="2203074"/>
                  </a:lnTo>
                </a:path>
                <a:path w="410844" h="4903470">
                  <a:moveTo>
                    <a:pt x="189872" y="2203074"/>
                  </a:moveTo>
                  <a:lnTo>
                    <a:pt x="410458" y="2203074"/>
                  </a:lnTo>
                </a:path>
                <a:path w="410844" h="4903470">
                  <a:moveTo>
                    <a:pt x="0" y="2233788"/>
                  </a:moveTo>
                  <a:lnTo>
                    <a:pt x="142404" y="2233788"/>
                  </a:lnTo>
                </a:path>
                <a:path w="410844" h="4903470">
                  <a:moveTo>
                    <a:pt x="142404" y="2233788"/>
                  </a:moveTo>
                  <a:lnTo>
                    <a:pt x="189872" y="2233788"/>
                  </a:lnTo>
                </a:path>
                <a:path w="410844" h="4903470">
                  <a:moveTo>
                    <a:pt x="189872" y="2233788"/>
                  </a:moveTo>
                  <a:lnTo>
                    <a:pt x="410458" y="2233788"/>
                  </a:lnTo>
                </a:path>
                <a:path w="410844" h="4903470">
                  <a:moveTo>
                    <a:pt x="0" y="2264503"/>
                  </a:moveTo>
                  <a:lnTo>
                    <a:pt x="142404" y="2264503"/>
                  </a:lnTo>
                </a:path>
                <a:path w="410844" h="4903470">
                  <a:moveTo>
                    <a:pt x="142404" y="2264503"/>
                  </a:moveTo>
                  <a:lnTo>
                    <a:pt x="189872" y="2264503"/>
                  </a:lnTo>
                </a:path>
                <a:path w="410844" h="4903470">
                  <a:moveTo>
                    <a:pt x="189872" y="2264503"/>
                  </a:moveTo>
                  <a:lnTo>
                    <a:pt x="410458" y="2264503"/>
                  </a:lnTo>
                </a:path>
                <a:path w="410844" h="4903470">
                  <a:moveTo>
                    <a:pt x="0" y="2295218"/>
                  </a:moveTo>
                  <a:lnTo>
                    <a:pt x="142404" y="2295218"/>
                  </a:lnTo>
                </a:path>
                <a:path w="410844" h="4903470">
                  <a:moveTo>
                    <a:pt x="142404" y="2295218"/>
                  </a:moveTo>
                  <a:lnTo>
                    <a:pt x="189872" y="2295218"/>
                  </a:lnTo>
                </a:path>
                <a:path w="410844" h="4903470">
                  <a:moveTo>
                    <a:pt x="189872" y="2295218"/>
                  </a:moveTo>
                  <a:lnTo>
                    <a:pt x="410458" y="2295218"/>
                  </a:lnTo>
                </a:path>
                <a:path w="410844" h="4903470">
                  <a:moveTo>
                    <a:pt x="0" y="2325932"/>
                  </a:moveTo>
                  <a:lnTo>
                    <a:pt x="142404" y="2325932"/>
                  </a:lnTo>
                </a:path>
                <a:path w="410844" h="4903470">
                  <a:moveTo>
                    <a:pt x="142404" y="2325932"/>
                  </a:moveTo>
                  <a:lnTo>
                    <a:pt x="189872" y="2325932"/>
                  </a:lnTo>
                </a:path>
                <a:path w="410844" h="4903470">
                  <a:moveTo>
                    <a:pt x="189872" y="2325932"/>
                  </a:moveTo>
                  <a:lnTo>
                    <a:pt x="410458" y="2325932"/>
                  </a:lnTo>
                </a:path>
                <a:path w="410844" h="4903470">
                  <a:moveTo>
                    <a:pt x="0" y="2356647"/>
                  </a:moveTo>
                  <a:lnTo>
                    <a:pt x="142404" y="2356647"/>
                  </a:lnTo>
                </a:path>
                <a:path w="410844" h="4903470">
                  <a:moveTo>
                    <a:pt x="142404" y="2356647"/>
                  </a:moveTo>
                  <a:lnTo>
                    <a:pt x="189872" y="2356647"/>
                  </a:lnTo>
                </a:path>
                <a:path w="410844" h="4903470">
                  <a:moveTo>
                    <a:pt x="189872" y="2356647"/>
                  </a:moveTo>
                  <a:lnTo>
                    <a:pt x="410458" y="2356647"/>
                  </a:lnTo>
                </a:path>
                <a:path w="410844" h="4903470">
                  <a:moveTo>
                    <a:pt x="0" y="2390154"/>
                  </a:moveTo>
                  <a:lnTo>
                    <a:pt x="142404" y="2390154"/>
                  </a:lnTo>
                </a:path>
                <a:path w="410844" h="4903470">
                  <a:moveTo>
                    <a:pt x="142404" y="2390154"/>
                  </a:moveTo>
                  <a:lnTo>
                    <a:pt x="189872" y="2390154"/>
                  </a:lnTo>
                </a:path>
                <a:path w="410844" h="4903470">
                  <a:moveTo>
                    <a:pt x="189872" y="2390154"/>
                  </a:moveTo>
                  <a:lnTo>
                    <a:pt x="410458" y="2390154"/>
                  </a:lnTo>
                </a:path>
                <a:path w="410844" h="4903470">
                  <a:moveTo>
                    <a:pt x="0" y="2420868"/>
                  </a:moveTo>
                  <a:lnTo>
                    <a:pt x="142404" y="2420868"/>
                  </a:lnTo>
                </a:path>
                <a:path w="410844" h="4903470">
                  <a:moveTo>
                    <a:pt x="142404" y="2420868"/>
                  </a:moveTo>
                  <a:lnTo>
                    <a:pt x="189872" y="2420868"/>
                  </a:lnTo>
                </a:path>
                <a:path w="410844" h="4903470">
                  <a:moveTo>
                    <a:pt x="189872" y="2420868"/>
                  </a:moveTo>
                  <a:lnTo>
                    <a:pt x="410458" y="2420868"/>
                  </a:lnTo>
                </a:path>
                <a:path w="410844" h="4903470">
                  <a:moveTo>
                    <a:pt x="0" y="2451583"/>
                  </a:moveTo>
                  <a:lnTo>
                    <a:pt x="142404" y="2451583"/>
                  </a:lnTo>
                </a:path>
                <a:path w="410844" h="4903470">
                  <a:moveTo>
                    <a:pt x="142404" y="2451583"/>
                  </a:moveTo>
                  <a:lnTo>
                    <a:pt x="189872" y="2451583"/>
                  </a:lnTo>
                </a:path>
                <a:path w="410844" h="4903470">
                  <a:moveTo>
                    <a:pt x="189872" y="2451583"/>
                  </a:moveTo>
                  <a:lnTo>
                    <a:pt x="410458" y="2451583"/>
                  </a:lnTo>
                </a:path>
                <a:path w="410844" h="4903470">
                  <a:moveTo>
                    <a:pt x="0" y="2482297"/>
                  </a:moveTo>
                  <a:lnTo>
                    <a:pt x="142404" y="2482297"/>
                  </a:lnTo>
                </a:path>
                <a:path w="410844" h="4903470">
                  <a:moveTo>
                    <a:pt x="142404" y="2482297"/>
                  </a:moveTo>
                  <a:lnTo>
                    <a:pt x="189872" y="2482297"/>
                  </a:lnTo>
                </a:path>
                <a:path w="410844" h="4903470">
                  <a:moveTo>
                    <a:pt x="189872" y="2482297"/>
                  </a:moveTo>
                  <a:lnTo>
                    <a:pt x="410458" y="2482297"/>
                  </a:lnTo>
                </a:path>
                <a:path w="410844" h="4903470">
                  <a:moveTo>
                    <a:pt x="0" y="2513012"/>
                  </a:moveTo>
                  <a:lnTo>
                    <a:pt x="142404" y="2513012"/>
                  </a:lnTo>
                </a:path>
                <a:path w="410844" h="4903470">
                  <a:moveTo>
                    <a:pt x="142404" y="2513012"/>
                  </a:moveTo>
                  <a:lnTo>
                    <a:pt x="189872" y="2513012"/>
                  </a:lnTo>
                </a:path>
                <a:path w="410844" h="4903470">
                  <a:moveTo>
                    <a:pt x="189872" y="2513012"/>
                  </a:moveTo>
                  <a:lnTo>
                    <a:pt x="410458" y="2513012"/>
                  </a:lnTo>
                </a:path>
                <a:path w="410844" h="4903470">
                  <a:moveTo>
                    <a:pt x="0" y="2543727"/>
                  </a:moveTo>
                  <a:lnTo>
                    <a:pt x="142404" y="2543727"/>
                  </a:lnTo>
                </a:path>
                <a:path w="410844" h="4903470">
                  <a:moveTo>
                    <a:pt x="142404" y="2543727"/>
                  </a:moveTo>
                  <a:lnTo>
                    <a:pt x="189872" y="2543727"/>
                  </a:lnTo>
                </a:path>
                <a:path w="410844" h="4903470">
                  <a:moveTo>
                    <a:pt x="189872" y="2543727"/>
                  </a:moveTo>
                  <a:lnTo>
                    <a:pt x="410458" y="2543727"/>
                  </a:lnTo>
                </a:path>
                <a:path w="410844" h="4903470">
                  <a:moveTo>
                    <a:pt x="0" y="2574441"/>
                  </a:moveTo>
                  <a:lnTo>
                    <a:pt x="142404" y="2574441"/>
                  </a:lnTo>
                </a:path>
                <a:path w="410844" h="4903470">
                  <a:moveTo>
                    <a:pt x="142404" y="2574441"/>
                  </a:moveTo>
                  <a:lnTo>
                    <a:pt x="189872" y="2574441"/>
                  </a:lnTo>
                </a:path>
                <a:path w="410844" h="4903470">
                  <a:moveTo>
                    <a:pt x="189872" y="2574441"/>
                  </a:moveTo>
                  <a:lnTo>
                    <a:pt x="410458" y="2574441"/>
                  </a:lnTo>
                </a:path>
                <a:path w="410844" h="4903470">
                  <a:moveTo>
                    <a:pt x="0" y="2605156"/>
                  </a:moveTo>
                  <a:lnTo>
                    <a:pt x="142404" y="2605156"/>
                  </a:lnTo>
                </a:path>
                <a:path w="410844" h="4903470">
                  <a:moveTo>
                    <a:pt x="142404" y="2605156"/>
                  </a:moveTo>
                  <a:lnTo>
                    <a:pt x="189872" y="2605156"/>
                  </a:lnTo>
                </a:path>
                <a:path w="410844" h="4903470">
                  <a:moveTo>
                    <a:pt x="189872" y="2605156"/>
                  </a:moveTo>
                  <a:lnTo>
                    <a:pt x="410458" y="2605156"/>
                  </a:lnTo>
                </a:path>
                <a:path w="410844" h="4903470">
                  <a:moveTo>
                    <a:pt x="0" y="2638663"/>
                  </a:moveTo>
                  <a:lnTo>
                    <a:pt x="142404" y="2638663"/>
                  </a:lnTo>
                </a:path>
                <a:path w="410844" h="4903470">
                  <a:moveTo>
                    <a:pt x="142404" y="2638663"/>
                  </a:moveTo>
                  <a:lnTo>
                    <a:pt x="189872" y="2638663"/>
                  </a:lnTo>
                </a:path>
                <a:path w="410844" h="4903470">
                  <a:moveTo>
                    <a:pt x="189872" y="2638663"/>
                  </a:moveTo>
                  <a:lnTo>
                    <a:pt x="410458" y="2638663"/>
                  </a:lnTo>
                </a:path>
                <a:path w="410844" h="4903470">
                  <a:moveTo>
                    <a:pt x="0" y="2669377"/>
                  </a:moveTo>
                  <a:lnTo>
                    <a:pt x="142404" y="2669377"/>
                  </a:lnTo>
                </a:path>
                <a:path w="410844" h="4903470">
                  <a:moveTo>
                    <a:pt x="142404" y="2669377"/>
                  </a:moveTo>
                  <a:lnTo>
                    <a:pt x="189872" y="2669377"/>
                  </a:lnTo>
                </a:path>
                <a:path w="410844" h="4903470">
                  <a:moveTo>
                    <a:pt x="189872" y="2669377"/>
                  </a:moveTo>
                  <a:lnTo>
                    <a:pt x="410458" y="2669377"/>
                  </a:lnTo>
                </a:path>
                <a:path w="410844" h="4903470">
                  <a:moveTo>
                    <a:pt x="0" y="2700092"/>
                  </a:moveTo>
                  <a:lnTo>
                    <a:pt x="142404" y="2700092"/>
                  </a:lnTo>
                </a:path>
                <a:path w="410844" h="4903470">
                  <a:moveTo>
                    <a:pt x="142404" y="2700092"/>
                  </a:moveTo>
                  <a:lnTo>
                    <a:pt x="189872" y="2700092"/>
                  </a:lnTo>
                </a:path>
                <a:path w="410844" h="4903470">
                  <a:moveTo>
                    <a:pt x="189872" y="2700092"/>
                  </a:moveTo>
                  <a:lnTo>
                    <a:pt x="410458" y="2700092"/>
                  </a:lnTo>
                </a:path>
                <a:path w="410844" h="4903470">
                  <a:moveTo>
                    <a:pt x="0" y="2730806"/>
                  </a:moveTo>
                  <a:lnTo>
                    <a:pt x="142404" y="2730806"/>
                  </a:lnTo>
                </a:path>
                <a:path w="410844" h="4903470">
                  <a:moveTo>
                    <a:pt x="142404" y="2730806"/>
                  </a:moveTo>
                  <a:lnTo>
                    <a:pt x="189872" y="2730806"/>
                  </a:lnTo>
                </a:path>
                <a:path w="410844" h="4903470">
                  <a:moveTo>
                    <a:pt x="189872" y="2730806"/>
                  </a:moveTo>
                  <a:lnTo>
                    <a:pt x="410458" y="2730806"/>
                  </a:lnTo>
                </a:path>
                <a:path w="410844" h="4903470">
                  <a:moveTo>
                    <a:pt x="0" y="2761521"/>
                  </a:moveTo>
                  <a:lnTo>
                    <a:pt x="142404" y="2761521"/>
                  </a:lnTo>
                </a:path>
                <a:path w="410844" h="4903470">
                  <a:moveTo>
                    <a:pt x="142404" y="2761521"/>
                  </a:moveTo>
                  <a:lnTo>
                    <a:pt x="189872" y="2761521"/>
                  </a:lnTo>
                </a:path>
                <a:path w="410844" h="4903470">
                  <a:moveTo>
                    <a:pt x="189872" y="2761521"/>
                  </a:moveTo>
                  <a:lnTo>
                    <a:pt x="410458" y="2761521"/>
                  </a:lnTo>
                </a:path>
                <a:path w="410844" h="4903470">
                  <a:moveTo>
                    <a:pt x="0" y="2792236"/>
                  </a:moveTo>
                  <a:lnTo>
                    <a:pt x="142404" y="2792236"/>
                  </a:lnTo>
                </a:path>
                <a:path w="410844" h="4903470">
                  <a:moveTo>
                    <a:pt x="142404" y="2792236"/>
                  </a:moveTo>
                  <a:lnTo>
                    <a:pt x="189872" y="2792236"/>
                  </a:lnTo>
                </a:path>
                <a:path w="410844" h="4903470">
                  <a:moveTo>
                    <a:pt x="189872" y="2792236"/>
                  </a:moveTo>
                  <a:lnTo>
                    <a:pt x="410458" y="2792236"/>
                  </a:lnTo>
                </a:path>
                <a:path w="410844" h="4903470">
                  <a:moveTo>
                    <a:pt x="0" y="2822950"/>
                  </a:moveTo>
                  <a:lnTo>
                    <a:pt x="142404" y="2822950"/>
                  </a:lnTo>
                </a:path>
                <a:path w="410844" h="4903470">
                  <a:moveTo>
                    <a:pt x="142404" y="2822950"/>
                  </a:moveTo>
                  <a:lnTo>
                    <a:pt x="189872" y="2822950"/>
                  </a:lnTo>
                </a:path>
                <a:path w="410844" h="4903470">
                  <a:moveTo>
                    <a:pt x="189872" y="2822950"/>
                  </a:moveTo>
                  <a:lnTo>
                    <a:pt x="410458" y="2822950"/>
                  </a:lnTo>
                </a:path>
                <a:path w="410844" h="4903470">
                  <a:moveTo>
                    <a:pt x="0" y="2853665"/>
                  </a:moveTo>
                  <a:lnTo>
                    <a:pt x="142404" y="2853665"/>
                  </a:lnTo>
                </a:path>
                <a:path w="410844" h="4903470">
                  <a:moveTo>
                    <a:pt x="142404" y="2853665"/>
                  </a:moveTo>
                  <a:lnTo>
                    <a:pt x="189872" y="2853665"/>
                  </a:lnTo>
                </a:path>
                <a:path w="410844" h="4903470">
                  <a:moveTo>
                    <a:pt x="189872" y="2853665"/>
                  </a:moveTo>
                  <a:lnTo>
                    <a:pt x="410458" y="2853665"/>
                  </a:lnTo>
                </a:path>
                <a:path w="410844" h="4903470">
                  <a:moveTo>
                    <a:pt x="0" y="2884379"/>
                  </a:moveTo>
                  <a:lnTo>
                    <a:pt x="142404" y="2884379"/>
                  </a:lnTo>
                </a:path>
                <a:path w="410844" h="4903470">
                  <a:moveTo>
                    <a:pt x="142404" y="2884379"/>
                  </a:moveTo>
                  <a:lnTo>
                    <a:pt x="189872" y="2884379"/>
                  </a:lnTo>
                </a:path>
                <a:path w="410844" h="4903470">
                  <a:moveTo>
                    <a:pt x="189872" y="2884379"/>
                  </a:moveTo>
                  <a:lnTo>
                    <a:pt x="410458" y="2884379"/>
                  </a:lnTo>
                </a:path>
                <a:path w="410844" h="4903470">
                  <a:moveTo>
                    <a:pt x="0" y="2917886"/>
                  </a:moveTo>
                  <a:lnTo>
                    <a:pt x="142404" y="2917886"/>
                  </a:lnTo>
                </a:path>
                <a:path w="410844" h="4903470">
                  <a:moveTo>
                    <a:pt x="142404" y="2917886"/>
                  </a:moveTo>
                  <a:lnTo>
                    <a:pt x="189872" y="2917886"/>
                  </a:lnTo>
                </a:path>
                <a:path w="410844" h="4903470">
                  <a:moveTo>
                    <a:pt x="189872" y="2917886"/>
                  </a:moveTo>
                  <a:lnTo>
                    <a:pt x="410458" y="2917886"/>
                  </a:lnTo>
                </a:path>
                <a:path w="410844" h="4903470">
                  <a:moveTo>
                    <a:pt x="0" y="2948601"/>
                  </a:moveTo>
                  <a:lnTo>
                    <a:pt x="142404" y="2948601"/>
                  </a:lnTo>
                </a:path>
                <a:path w="410844" h="4903470">
                  <a:moveTo>
                    <a:pt x="142404" y="2948601"/>
                  </a:moveTo>
                  <a:lnTo>
                    <a:pt x="189872" y="2948601"/>
                  </a:lnTo>
                </a:path>
                <a:path w="410844" h="4903470">
                  <a:moveTo>
                    <a:pt x="189872" y="2948601"/>
                  </a:moveTo>
                  <a:lnTo>
                    <a:pt x="410458" y="2948601"/>
                  </a:lnTo>
                </a:path>
                <a:path w="410844" h="4903470">
                  <a:moveTo>
                    <a:pt x="0" y="2979315"/>
                  </a:moveTo>
                  <a:lnTo>
                    <a:pt x="142404" y="2979315"/>
                  </a:lnTo>
                </a:path>
                <a:path w="410844" h="4903470">
                  <a:moveTo>
                    <a:pt x="142404" y="2979315"/>
                  </a:moveTo>
                  <a:lnTo>
                    <a:pt x="189872" y="2979315"/>
                  </a:lnTo>
                </a:path>
                <a:path w="410844" h="4903470">
                  <a:moveTo>
                    <a:pt x="189872" y="2979315"/>
                  </a:moveTo>
                  <a:lnTo>
                    <a:pt x="410458" y="2979315"/>
                  </a:lnTo>
                </a:path>
                <a:path w="410844" h="4903470">
                  <a:moveTo>
                    <a:pt x="0" y="3010030"/>
                  </a:moveTo>
                  <a:lnTo>
                    <a:pt x="142404" y="3010030"/>
                  </a:lnTo>
                </a:path>
                <a:path w="410844" h="4903470">
                  <a:moveTo>
                    <a:pt x="142404" y="3010030"/>
                  </a:moveTo>
                  <a:lnTo>
                    <a:pt x="189872" y="3010030"/>
                  </a:lnTo>
                </a:path>
                <a:path w="410844" h="4903470">
                  <a:moveTo>
                    <a:pt x="189872" y="3010030"/>
                  </a:moveTo>
                  <a:lnTo>
                    <a:pt x="410458" y="3010030"/>
                  </a:lnTo>
                </a:path>
                <a:path w="410844" h="4903470">
                  <a:moveTo>
                    <a:pt x="0" y="3040745"/>
                  </a:moveTo>
                  <a:lnTo>
                    <a:pt x="142404" y="3040745"/>
                  </a:lnTo>
                </a:path>
                <a:path w="410844" h="4903470">
                  <a:moveTo>
                    <a:pt x="142404" y="3040745"/>
                  </a:moveTo>
                  <a:lnTo>
                    <a:pt x="189872" y="3040745"/>
                  </a:lnTo>
                </a:path>
                <a:path w="410844" h="4903470">
                  <a:moveTo>
                    <a:pt x="189872" y="3040745"/>
                  </a:moveTo>
                  <a:lnTo>
                    <a:pt x="410458" y="3040745"/>
                  </a:lnTo>
                </a:path>
                <a:path w="410844" h="4903470">
                  <a:moveTo>
                    <a:pt x="0" y="3071459"/>
                  </a:moveTo>
                  <a:lnTo>
                    <a:pt x="142404" y="3071459"/>
                  </a:lnTo>
                </a:path>
                <a:path w="410844" h="4903470">
                  <a:moveTo>
                    <a:pt x="142404" y="3071459"/>
                  </a:moveTo>
                  <a:lnTo>
                    <a:pt x="189872" y="3071459"/>
                  </a:lnTo>
                </a:path>
                <a:path w="410844" h="4903470">
                  <a:moveTo>
                    <a:pt x="189872" y="3071459"/>
                  </a:moveTo>
                  <a:lnTo>
                    <a:pt x="410458" y="3071459"/>
                  </a:lnTo>
                </a:path>
                <a:path w="410844" h="4903470">
                  <a:moveTo>
                    <a:pt x="0" y="3102174"/>
                  </a:moveTo>
                  <a:lnTo>
                    <a:pt x="142404" y="3102174"/>
                  </a:lnTo>
                </a:path>
                <a:path w="410844" h="4903470">
                  <a:moveTo>
                    <a:pt x="142404" y="3102174"/>
                  </a:moveTo>
                  <a:lnTo>
                    <a:pt x="189872" y="3102174"/>
                  </a:lnTo>
                </a:path>
                <a:path w="410844" h="4903470">
                  <a:moveTo>
                    <a:pt x="189872" y="3102174"/>
                  </a:moveTo>
                  <a:lnTo>
                    <a:pt x="410458" y="3102174"/>
                  </a:lnTo>
                </a:path>
                <a:path w="410844" h="4903470">
                  <a:moveTo>
                    <a:pt x="0" y="3132888"/>
                  </a:moveTo>
                  <a:lnTo>
                    <a:pt x="142404" y="3132888"/>
                  </a:lnTo>
                </a:path>
                <a:path w="410844" h="4903470">
                  <a:moveTo>
                    <a:pt x="142404" y="3132888"/>
                  </a:moveTo>
                  <a:lnTo>
                    <a:pt x="189872" y="3132888"/>
                  </a:lnTo>
                </a:path>
                <a:path w="410844" h="4903470">
                  <a:moveTo>
                    <a:pt x="189872" y="3132888"/>
                  </a:moveTo>
                  <a:lnTo>
                    <a:pt x="410458" y="3132888"/>
                  </a:lnTo>
                </a:path>
                <a:path w="410844" h="4903470">
                  <a:moveTo>
                    <a:pt x="0" y="3163603"/>
                  </a:moveTo>
                  <a:lnTo>
                    <a:pt x="142404" y="3163603"/>
                  </a:lnTo>
                </a:path>
                <a:path w="410844" h="4903470">
                  <a:moveTo>
                    <a:pt x="142404" y="3163603"/>
                  </a:moveTo>
                  <a:lnTo>
                    <a:pt x="189872" y="3163603"/>
                  </a:lnTo>
                </a:path>
                <a:path w="410844" h="4903470">
                  <a:moveTo>
                    <a:pt x="189872" y="3163603"/>
                  </a:moveTo>
                  <a:lnTo>
                    <a:pt x="410458" y="3163603"/>
                  </a:lnTo>
                </a:path>
                <a:path w="410844" h="4903470">
                  <a:moveTo>
                    <a:pt x="0" y="3197110"/>
                  </a:moveTo>
                  <a:lnTo>
                    <a:pt x="142404" y="3197110"/>
                  </a:lnTo>
                </a:path>
                <a:path w="410844" h="4903470">
                  <a:moveTo>
                    <a:pt x="142404" y="3197110"/>
                  </a:moveTo>
                  <a:lnTo>
                    <a:pt x="189872" y="3197110"/>
                  </a:lnTo>
                </a:path>
                <a:path w="410844" h="4903470">
                  <a:moveTo>
                    <a:pt x="189872" y="3197110"/>
                  </a:moveTo>
                  <a:lnTo>
                    <a:pt x="410458" y="3197110"/>
                  </a:lnTo>
                </a:path>
                <a:path w="410844" h="4903470">
                  <a:moveTo>
                    <a:pt x="0" y="3227824"/>
                  </a:moveTo>
                  <a:lnTo>
                    <a:pt x="142404" y="3227824"/>
                  </a:lnTo>
                </a:path>
                <a:path w="410844" h="4903470">
                  <a:moveTo>
                    <a:pt x="142404" y="3227824"/>
                  </a:moveTo>
                  <a:lnTo>
                    <a:pt x="189872" y="3227824"/>
                  </a:lnTo>
                </a:path>
                <a:path w="410844" h="4903470">
                  <a:moveTo>
                    <a:pt x="189872" y="3227824"/>
                  </a:moveTo>
                  <a:lnTo>
                    <a:pt x="374159" y="3227824"/>
                  </a:lnTo>
                </a:path>
                <a:path w="410844" h="4903470">
                  <a:moveTo>
                    <a:pt x="0" y="3258539"/>
                  </a:moveTo>
                  <a:lnTo>
                    <a:pt x="142404" y="3258539"/>
                  </a:lnTo>
                </a:path>
                <a:path w="410844" h="4903470">
                  <a:moveTo>
                    <a:pt x="142404" y="3258539"/>
                  </a:moveTo>
                  <a:lnTo>
                    <a:pt x="189872" y="3258539"/>
                  </a:lnTo>
                </a:path>
                <a:path w="410844" h="4903470">
                  <a:moveTo>
                    <a:pt x="189872" y="3258539"/>
                  </a:moveTo>
                  <a:lnTo>
                    <a:pt x="374159" y="3258539"/>
                  </a:lnTo>
                </a:path>
                <a:path w="410844" h="4903470">
                  <a:moveTo>
                    <a:pt x="0" y="3289254"/>
                  </a:moveTo>
                  <a:lnTo>
                    <a:pt x="142404" y="3289254"/>
                  </a:lnTo>
                </a:path>
                <a:path w="410844" h="4903470">
                  <a:moveTo>
                    <a:pt x="142404" y="3289254"/>
                  </a:moveTo>
                  <a:lnTo>
                    <a:pt x="189872" y="3289254"/>
                  </a:lnTo>
                </a:path>
                <a:path w="410844" h="4903470">
                  <a:moveTo>
                    <a:pt x="189872" y="3289254"/>
                  </a:moveTo>
                  <a:lnTo>
                    <a:pt x="374159" y="3289254"/>
                  </a:lnTo>
                </a:path>
                <a:path w="410844" h="4903470">
                  <a:moveTo>
                    <a:pt x="0" y="3319968"/>
                  </a:moveTo>
                  <a:lnTo>
                    <a:pt x="142404" y="3319968"/>
                  </a:lnTo>
                </a:path>
                <a:path w="410844" h="4903470">
                  <a:moveTo>
                    <a:pt x="142404" y="3319968"/>
                  </a:moveTo>
                  <a:lnTo>
                    <a:pt x="189872" y="3319968"/>
                  </a:lnTo>
                </a:path>
                <a:path w="410844" h="4903470">
                  <a:moveTo>
                    <a:pt x="189872" y="3319968"/>
                  </a:moveTo>
                  <a:lnTo>
                    <a:pt x="374159" y="3319968"/>
                  </a:lnTo>
                </a:path>
                <a:path w="410844" h="4903470">
                  <a:moveTo>
                    <a:pt x="0" y="3350683"/>
                  </a:moveTo>
                  <a:lnTo>
                    <a:pt x="142404" y="3350683"/>
                  </a:lnTo>
                </a:path>
                <a:path w="410844" h="4903470">
                  <a:moveTo>
                    <a:pt x="142404" y="3350683"/>
                  </a:moveTo>
                  <a:lnTo>
                    <a:pt x="189872" y="3350683"/>
                  </a:lnTo>
                </a:path>
                <a:path w="410844" h="4903470">
                  <a:moveTo>
                    <a:pt x="189872" y="3350683"/>
                  </a:moveTo>
                  <a:lnTo>
                    <a:pt x="410458" y="3350683"/>
                  </a:lnTo>
                </a:path>
                <a:path w="410844" h="4903470">
                  <a:moveTo>
                    <a:pt x="0" y="3381397"/>
                  </a:moveTo>
                  <a:lnTo>
                    <a:pt x="142404" y="3381397"/>
                  </a:lnTo>
                </a:path>
                <a:path w="410844" h="4903470">
                  <a:moveTo>
                    <a:pt x="142404" y="3381397"/>
                  </a:moveTo>
                  <a:lnTo>
                    <a:pt x="189872" y="3381397"/>
                  </a:lnTo>
                </a:path>
                <a:path w="410844" h="4903470">
                  <a:moveTo>
                    <a:pt x="189872" y="3381397"/>
                  </a:moveTo>
                  <a:lnTo>
                    <a:pt x="410458" y="3381397"/>
                  </a:lnTo>
                </a:path>
                <a:path w="410844" h="4903470">
                  <a:moveTo>
                    <a:pt x="0" y="3412112"/>
                  </a:moveTo>
                  <a:lnTo>
                    <a:pt x="142404" y="3412112"/>
                  </a:lnTo>
                </a:path>
                <a:path w="410844" h="4903470">
                  <a:moveTo>
                    <a:pt x="142404" y="3412112"/>
                  </a:moveTo>
                  <a:lnTo>
                    <a:pt x="189872" y="3412112"/>
                  </a:lnTo>
                </a:path>
                <a:path w="410844" h="4903470">
                  <a:moveTo>
                    <a:pt x="189872" y="3412112"/>
                  </a:moveTo>
                  <a:lnTo>
                    <a:pt x="410458" y="3412112"/>
                  </a:lnTo>
                </a:path>
                <a:path w="410844" h="4903470">
                  <a:moveTo>
                    <a:pt x="142404" y="3442827"/>
                  </a:moveTo>
                  <a:lnTo>
                    <a:pt x="189872" y="3442827"/>
                  </a:lnTo>
                </a:path>
                <a:path w="410844" h="4903470">
                  <a:moveTo>
                    <a:pt x="189872" y="3442827"/>
                  </a:moveTo>
                  <a:lnTo>
                    <a:pt x="410458" y="3442827"/>
                  </a:lnTo>
                </a:path>
                <a:path w="410844" h="4903470">
                  <a:moveTo>
                    <a:pt x="142404" y="3476333"/>
                  </a:moveTo>
                  <a:lnTo>
                    <a:pt x="189872" y="3476333"/>
                  </a:lnTo>
                </a:path>
                <a:path w="410844" h="4903470">
                  <a:moveTo>
                    <a:pt x="189872" y="3476333"/>
                  </a:moveTo>
                  <a:lnTo>
                    <a:pt x="410458" y="3476333"/>
                  </a:lnTo>
                </a:path>
                <a:path w="410844" h="4903470">
                  <a:moveTo>
                    <a:pt x="142404" y="3507048"/>
                  </a:moveTo>
                  <a:lnTo>
                    <a:pt x="189872" y="3507048"/>
                  </a:lnTo>
                </a:path>
                <a:path w="410844" h="4903470">
                  <a:moveTo>
                    <a:pt x="189872" y="3507048"/>
                  </a:moveTo>
                  <a:lnTo>
                    <a:pt x="410458" y="3507048"/>
                  </a:lnTo>
                </a:path>
                <a:path w="410844" h="4903470">
                  <a:moveTo>
                    <a:pt x="142404" y="3537763"/>
                  </a:moveTo>
                  <a:lnTo>
                    <a:pt x="189872" y="3537763"/>
                  </a:lnTo>
                </a:path>
                <a:path w="410844" h="4903470">
                  <a:moveTo>
                    <a:pt x="189872" y="3537763"/>
                  </a:moveTo>
                  <a:lnTo>
                    <a:pt x="410458" y="3537763"/>
                  </a:lnTo>
                </a:path>
                <a:path w="410844" h="4903470">
                  <a:moveTo>
                    <a:pt x="142404" y="3568477"/>
                  </a:moveTo>
                  <a:lnTo>
                    <a:pt x="189872" y="3568477"/>
                  </a:lnTo>
                </a:path>
                <a:path w="410844" h="4903470">
                  <a:moveTo>
                    <a:pt x="189872" y="3568477"/>
                  </a:moveTo>
                  <a:lnTo>
                    <a:pt x="410458" y="3568477"/>
                  </a:lnTo>
                </a:path>
                <a:path w="410844" h="4903470">
                  <a:moveTo>
                    <a:pt x="142404" y="3599192"/>
                  </a:moveTo>
                  <a:lnTo>
                    <a:pt x="189872" y="3599192"/>
                  </a:lnTo>
                </a:path>
                <a:path w="410844" h="4903470">
                  <a:moveTo>
                    <a:pt x="189872" y="3599192"/>
                  </a:moveTo>
                  <a:lnTo>
                    <a:pt x="410458" y="3599192"/>
                  </a:lnTo>
                </a:path>
                <a:path w="410844" h="4903470">
                  <a:moveTo>
                    <a:pt x="142404" y="3629906"/>
                  </a:moveTo>
                  <a:lnTo>
                    <a:pt x="189872" y="3629906"/>
                  </a:lnTo>
                </a:path>
                <a:path w="410844" h="4903470">
                  <a:moveTo>
                    <a:pt x="189872" y="3629906"/>
                  </a:moveTo>
                  <a:lnTo>
                    <a:pt x="410458" y="3629906"/>
                  </a:lnTo>
                </a:path>
                <a:path w="410844" h="4903470">
                  <a:moveTo>
                    <a:pt x="0" y="3660621"/>
                  </a:moveTo>
                  <a:lnTo>
                    <a:pt x="142404" y="3660621"/>
                  </a:lnTo>
                </a:path>
                <a:path w="410844" h="4903470">
                  <a:moveTo>
                    <a:pt x="142404" y="3660621"/>
                  </a:moveTo>
                  <a:lnTo>
                    <a:pt x="189872" y="3660621"/>
                  </a:lnTo>
                </a:path>
                <a:path w="410844" h="4903470">
                  <a:moveTo>
                    <a:pt x="189872" y="3660621"/>
                  </a:moveTo>
                  <a:lnTo>
                    <a:pt x="410458" y="3660621"/>
                  </a:lnTo>
                </a:path>
                <a:path w="410844" h="4903470">
                  <a:moveTo>
                    <a:pt x="0" y="3691336"/>
                  </a:moveTo>
                  <a:lnTo>
                    <a:pt x="142404" y="3691336"/>
                  </a:lnTo>
                </a:path>
                <a:path w="410844" h="4903470">
                  <a:moveTo>
                    <a:pt x="142404" y="3691336"/>
                  </a:moveTo>
                  <a:lnTo>
                    <a:pt x="189872" y="3691336"/>
                  </a:lnTo>
                </a:path>
                <a:path w="410844" h="4903470">
                  <a:moveTo>
                    <a:pt x="189872" y="3691336"/>
                  </a:moveTo>
                  <a:lnTo>
                    <a:pt x="410458" y="3691336"/>
                  </a:lnTo>
                </a:path>
                <a:path w="410844" h="4903470">
                  <a:moveTo>
                    <a:pt x="0" y="3724842"/>
                  </a:moveTo>
                  <a:lnTo>
                    <a:pt x="142404" y="3724842"/>
                  </a:lnTo>
                </a:path>
                <a:path w="410844" h="4903470">
                  <a:moveTo>
                    <a:pt x="142404" y="3724842"/>
                  </a:moveTo>
                  <a:lnTo>
                    <a:pt x="189872" y="3724842"/>
                  </a:lnTo>
                </a:path>
                <a:path w="410844" h="4903470">
                  <a:moveTo>
                    <a:pt x="189872" y="3724842"/>
                  </a:moveTo>
                  <a:lnTo>
                    <a:pt x="410458" y="3724842"/>
                  </a:lnTo>
                </a:path>
                <a:path w="410844" h="4903470">
                  <a:moveTo>
                    <a:pt x="0" y="3755557"/>
                  </a:moveTo>
                  <a:lnTo>
                    <a:pt x="142404" y="3755557"/>
                  </a:lnTo>
                </a:path>
                <a:path w="410844" h="4903470">
                  <a:moveTo>
                    <a:pt x="142404" y="3755557"/>
                  </a:moveTo>
                  <a:lnTo>
                    <a:pt x="189872" y="3755557"/>
                  </a:lnTo>
                </a:path>
                <a:path w="410844" h="4903470">
                  <a:moveTo>
                    <a:pt x="189872" y="3755557"/>
                  </a:moveTo>
                  <a:lnTo>
                    <a:pt x="410458" y="3755557"/>
                  </a:lnTo>
                </a:path>
                <a:path w="410844" h="4903470">
                  <a:moveTo>
                    <a:pt x="0" y="3786272"/>
                  </a:moveTo>
                  <a:lnTo>
                    <a:pt x="142404" y="3786272"/>
                  </a:lnTo>
                </a:path>
                <a:path w="410844" h="4903470">
                  <a:moveTo>
                    <a:pt x="142404" y="3786272"/>
                  </a:moveTo>
                  <a:lnTo>
                    <a:pt x="189872" y="3786272"/>
                  </a:lnTo>
                </a:path>
                <a:path w="410844" h="4903470">
                  <a:moveTo>
                    <a:pt x="189872" y="3786272"/>
                  </a:moveTo>
                  <a:lnTo>
                    <a:pt x="410458" y="3786272"/>
                  </a:lnTo>
                </a:path>
                <a:path w="410844" h="4903470">
                  <a:moveTo>
                    <a:pt x="0" y="3816986"/>
                  </a:moveTo>
                  <a:lnTo>
                    <a:pt x="142404" y="3816986"/>
                  </a:lnTo>
                </a:path>
                <a:path w="410844" h="4903470">
                  <a:moveTo>
                    <a:pt x="142404" y="3816986"/>
                  </a:moveTo>
                  <a:lnTo>
                    <a:pt x="189872" y="3816986"/>
                  </a:lnTo>
                </a:path>
                <a:path w="410844" h="4903470">
                  <a:moveTo>
                    <a:pt x="189872" y="3816986"/>
                  </a:moveTo>
                  <a:lnTo>
                    <a:pt x="410458" y="3816986"/>
                  </a:lnTo>
                </a:path>
                <a:path w="410844" h="4903470">
                  <a:moveTo>
                    <a:pt x="0" y="3847701"/>
                  </a:moveTo>
                  <a:lnTo>
                    <a:pt x="142404" y="3847701"/>
                  </a:lnTo>
                </a:path>
                <a:path w="410844" h="4903470">
                  <a:moveTo>
                    <a:pt x="142404" y="3847701"/>
                  </a:moveTo>
                  <a:lnTo>
                    <a:pt x="189872" y="3847701"/>
                  </a:lnTo>
                </a:path>
                <a:path w="410844" h="4903470">
                  <a:moveTo>
                    <a:pt x="189872" y="3847701"/>
                  </a:moveTo>
                  <a:lnTo>
                    <a:pt x="410458" y="3847701"/>
                  </a:lnTo>
                </a:path>
                <a:path w="410844" h="4903470">
                  <a:moveTo>
                    <a:pt x="0" y="3878415"/>
                  </a:moveTo>
                  <a:lnTo>
                    <a:pt x="142404" y="3878415"/>
                  </a:lnTo>
                </a:path>
                <a:path w="410844" h="4903470">
                  <a:moveTo>
                    <a:pt x="142404" y="3878415"/>
                  </a:moveTo>
                  <a:lnTo>
                    <a:pt x="189872" y="3878415"/>
                  </a:lnTo>
                </a:path>
                <a:path w="410844" h="4903470">
                  <a:moveTo>
                    <a:pt x="189872" y="3878415"/>
                  </a:moveTo>
                  <a:lnTo>
                    <a:pt x="410458" y="3878415"/>
                  </a:lnTo>
                </a:path>
                <a:path w="410844" h="4903470">
                  <a:moveTo>
                    <a:pt x="0" y="3909130"/>
                  </a:moveTo>
                  <a:lnTo>
                    <a:pt x="142404" y="3909130"/>
                  </a:lnTo>
                </a:path>
                <a:path w="410844" h="4903470">
                  <a:moveTo>
                    <a:pt x="142404" y="3909130"/>
                  </a:moveTo>
                  <a:lnTo>
                    <a:pt x="189872" y="3909130"/>
                  </a:lnTo>
                </a:path>
                <a:path w="410844" h="4903470">
                  <a:moveTo>
                    <a:pt x="189872" y="3909130"/>
                  </a:moveTo>
                  <a:lnTo>
                    <a:pt x="410458" y="3909130"/>
                  </a:lnTo>
                </a:path>
                <a:path w="410844" h="4903470">
                  <a:moveTo>
                    <a:pt x="0" y="3939845"/>
                  </a:moveTo>
                  <a:lnTo>
                    <a:pt x="142404" y="3939845"/>
                  </a:lnTo>
                </a:path>
                <a:path w="410844" h="4903470">
                  <a:moveTo>
                    <a:pt x="142404" y="3939845"/>
                  </a:moveTo>
                  <a:lnTo>
                    <a:pt x="189872" y="3939845"/>
                  </a:lnTo>
                </a:path>
                <a:path w="410844" h="4903470">
                  <a:moveTo>
                    <a:pt x="189872" y="3939845"/>
                  </a:moveTo>
                  <a:lnTo>
                    <a:pt x="410458" y="3939845"/>
                  </a:lnTo>
                </a:path>
                <a:path w="410844" h="4903470">
                  <a:moveTo>
                    <a:pt x="0" y="3970559"/>
                  </a:moveTo>
                  <a:lnTo>
                    <a:pt x="142404" y="3970559"/>
                  </a:lnTo>
                </a:path>
                <a:path w="410844" h="4903470">
                  <a:moveTo>
                    <a:pt x="142404" y="3970559"/>
                  </a:moveTo>
                  <a:lnTo>
                    <a:pt x="189872" y="3970559"/>
                  </a:lnTo>
                </a:path>
                <a:path w="410844" h="4903470">
                  <a:moveTo>
                    <a:pt x="189872" y="3970559"/>
                  </a:moveTo>
                  <a:lnTo>
                    <a:pt x="410458" y="3970559"/>
                  </a:lnTo>
                </a:path>
                <a:path w="410844" h="4903470">
                  <a:moveTo>
                    <a:pt x="0" y="4004066"/>
                  </a:moveTo>
                  <a:lnTo>
                    <a:pt x="50260" y="4004066"/>
                  </a:lnTo>
                </a:path>
                <a:path w="410844" h="4903470">
                  <a:moveTo>
                    <a:pt x="0" y="4034781"/>
                  </a:moveTo>
                  <a:lnTo>
                    <a:pt x="50260" y="4034781"/>
                  </a:lnTo>
                </a:path>
                <a:path w="410844" h="4903470">
                  <a:moveTo>
                    <a:pt x="0" y="4065495"/>
                  </a:moveTo>
                  <a:lnTo>
                    <a:pt x="50260" y="4065495"/>
                  </a:lnTo>
                </a:path>
                <a:path w="410844" h="4903470">
                  <a:moveTo>
                    <a:pt x="0" y="4096210"/>
                  </a:moveTo>
                  <a:lnTo>
                    <a:pt x="50260" y="4096210"/>
                  </a:lnTo>
                </a:path>
                <a:path w="410844" h="4903470">
                  <a:moveTo>
                    <a:pt x="0" y="4126924"/>
                  </a:moveTo>
                  <a:lnTo>
                    <a:pt x="50260" y="4126924"/>
                  </a:lnTo>
                </a:path>
                <a:path w="410844" h="4903470">
                  <a:moveTo>
                    <a:pt x="0" y="4157639"/>
                  </a:moveTo>
                  <a:lnTo>
                    <a:pt x="50260" y="4157639"/>
                  </a:lnTo>
                </a:path>
                <a:path w="410844" h="4903470">
                  <a:moveTo>
                    <a:pt x="0" y="4188354"/>
                  </a:moveTo>
                  <a:lnTo>
                    <a:pt x="50260" y="4188354"/>
                  </a:lnTo>
                </a:path>
                <a:path w="410844" h="4903470">
                  <a:moveTo>
                    <a:pt x="0" y="4219068"/>
                  </a:moveTo>
                  <a:lnTo>
                    <a:pt x="50260" y="4219068"/>
                  </a:lnTo>
                </a:path>
                <a:path w="410844" h="4903470">
                  <a:moveTo>
                    <a:pt x="0" y="4249783"/>
                  </a:moveTo>
                  <a:lnTo>
                    <a:pt x="50260" y="4249783"/>
                  </a:lnTo>
                </a:path>
                <a:path w="410844" h="4903470">
                  <a:moveTo>
                    <a:pt x="0" y="4283290"/>
                  </a:moveTo>
                  <a:lnTo>
                    <a:pt x="50260" y="4283290"/>
                  </a:lnTo>
                </a:path>
                <a:path w="410844" h="4903470">
                  <a:moveTo>
                    <a:pt x="0" y="4314004"/>
                  </a:moveTo>
                  <a:lnTo>
                    <a:pt x="50260" y="4314004"/>
                  </a:lnTo>
                </a:path>
                <a:path w="410844" h="4903470">
                  <a:moveTo>
                    <a:pt x="0" y="4344719"/>
                  </a:moveTo>
                  <a:lnTo>
                    <a:pt x="50260" y="4344719"/>
                  </a:lnTo>
                </a:path>
                <a:path w="410844" h="4903470">
                  <a:moveTo>
                    <a:pt x="0" y="4375433"/>
                  </a:moveTo>
                  <a:lnTo>
                    <a:pt x="50260" y="4375433"/>
                  </a:lnTo>
                </a:path>
                <a:path w="410844" h="4903470">
                  <a:moveTo>
                    <a:pt x="0" y="4406148"/>
                  </a:moveTo>
                  <a:lnTo>
                    <a:pt x="50260" y="4406148"/>
                  </a:lnTo>
                </a:path>
                <a:path w="410844" h="4903470">
                  <a:moveTo>
                    <a:pt x="0" y="4436863"/>
                  </a:moveTo>
                  <a:lnTo>
                    <a:pt x="50260" y="4436863"/>
                  </a:lnTo>
                </a:path>
                <a:path w="410844" h="4903470">
                  <a:moveTo>
                    <a:pt x="0" y="4467577"/>
                  </a:moveTo>
                  <a:lnTo>
                    <a:pt x="50260" y="4467577"/>
                  </a:lnTo>
                </a:path>
                <a:path w="410844" h="4903470">
                  <a:moveTo>
                    <a:pt x="0" y="4498292"/>
                  </a:moveTo>
                  <a:lnTo>
                    <a:pt x="50260" y="4498292"/>
                  </a:lnTo>
                </a:path>
                <a:path w="410844" h="4903470">
                  <a:moveTo>
                    <a:pt x="0" y="4531799"/>
                  </a:moveTo>
                  <a:lnTo>
                    <a:pt x="50260" y="4531799"/>
                  </a:lnTo>
                </a:path>
                <a:path w="410844" h="4903470">
                  <a:moveTo>
                    <a:pt x="0" y="4562513"/>
                  </a:moveTo>
                  <a:lnTo>
                    <a:pt x="50260" y="4562513"/>
                  </a:lnTo>
                </a:path>
                <a:path w="410844" h="4903470">
                  <a:moveTo>
                    <a:pt x="0" y="4593228"/>
                  </a:moveTo>
                  <a:lnTo>
                    <a:pt x="50260" y="4593228"/>
                  </a:lnTo>
                </a:path>
                <a:path w="410844" h="4903470">
                  <a:moveTo>
                    <a:pt x="0" y="4623942"/>
                  </a:moveTo>
                  <a:lnTo>
                    <a:pt x="50260" y="4623942"/>
                  </a:lnTo>
                </a:path>
                <a:path w="410844" h="4903470">
                  <a:moveTo>
                    <a:pt x="0" y="4654657"/>
                  </a:moveTo>
                  <a:lnTo>
                    <a:pt x="50260" y="4654657"/>
                  </a:lnTo>
                </a:path>
                <a:path w="410844" h="4903470">
                  <a:moveTo>
                    <a:pt x="0" y="4685372"/>
                  </a:moveTo>
                  <a:lnTo>
                    <a:pt x="50260" y="4685372"/>
                  </a:lnTo>
                </a:path>
                <a:path w="410844" h="4903470">
                  <a:moveTo>
                    <a:pt x="0" y="4716086"/>
                  </a:moveTo>
                  <a:lnTo>
                    <a:pt x="50260" y="4716086"/>
                  </a:lnTo>
                </a:path>
                <a:path w="410844" h="4903470">
                  <a:moveTo>
                    <a:pt x="0" y="4746801"/>
                  </a:moveTo>
                  <a:lnTo>
                    <a:pt x="50260" y="4746801"/>
                  </a:lnTo>
                </a:path>
                <a:path w="410844" h="4903470">
                  <a:moveTo>
                    <a:pt x="0" y="4777515"/>
                  </a:moveTo>
                  <a:lnTo>
                    <a:pt x="50260" y="4777515"/>
                  </a:lnTo>
                </a:path>
                <a:path w="410844" h="4903470">
                  <a:moveTo>
                    <a:pt x="0" y="4811022"/>
                  </a:moveTo>
                  <a:lnTo>
                    <a:pt x="50260" y="4811022"/>
                  </a:lnTo>
                </a:path>
                <a:path w="410844" h="4903470">
                  <a:moveTo>
                    <a:pt x="0" y="4841737"/>
                  </a:moveTo>
                  <a:lnTo>
                    <a:pt x="50260" y="4841737"/>
                  </a:lnTo>
                </a:path>
                <a:path w="410844" h="4903470">
                  <a:moveTo>
                    <a:pt x="0" y="4872451"/>
                  </a:moveTo>
                  <a:lnTo>
                    <a:pt x="50260" y="4872451"/>
                  </a:lnTo>
                </a:path>
                <a:path w="410844" h="4903470">
                  <a:moveTo>
                    <a:pt x="0" y="4903166"/>
                  </a:moveTo>
                  <a:lnTo>
                    <a:pt x="50260" y="4903166"/>
                  </a:lnTo>
                </a:path>
                <a:path w="410844" h="4903470">
                  <a:moveTo>
                    <a:pt x="25130" y="4903166"/>
                  </a:moveTo>
                  <a:lnTo>
                    <a:pt x="25130" y="4872451"/>
                  </a:lnTo>
                </a:path>
                <a:path w="410844" h="4903470">
                  <a:moveTo>
                    <a:pt x="25130" y="4841737"/>
                  </a:moveTo>
                  <a:lnTo>
                    <a:pt x="25130" y="4811022"/>
                  </a:lnTo>
                </a:path>
                <a:path w="410844" h="4903470">
                  <a:moveTo>
                    <a:pt x="25130" y="4777515"/>
                  </a:moveTo>
                  <a:lnTo>
                    <a:pt x="25130" y="4746801"/>
                  </a:lnTo>
                </a:path>
                <a:path w="410844" h="4903470">
                  <a:moveTo>
                    <a:pt x="25130" y="4716086"/>
                  </a:moveTo>
                  <a:lnTo>
                    <a:pt x="25130" y="4685372"/>
                  </a:lnTo>
                </a:path>
                <a:path w="410844" h="4903470">
                  <a:moveTo>
                    <a:pt x="25130" y="4654657"/>
                  </a:moveTo>
                  <a:lnTo>
                    <a:pt x="25130" y="4623942"/>
                  </a:lnTo>
                </a:path>
                <a:path w="410844" h="4903470">
                  <a:moveTo>
                    <a:pt x="25130" y="4593228"/>
                  </a:moveTo>
                  <a:lnTo>
                    <a:pt x="25130" y="4562513"/>
                  </a:lnTo>
                </a:path>
                <a:path w="410844" h="4903470">
                  <a:moveTo>
                    <a:pt x="25130" y="4531799"/>
                  </a:moveTo>
                  <a:lnTo>
                    <a:pt x="25130" y="4498292"/>
                  </a:lnTo>
                </a:path>
                <a:path w="410844" h="4903470">
                  <a:moveTo>
                    <a:pt x="25130" y="4467577"/>
                  </a:moveTo>
                  <a:lnTo>
                    <a:pt x="25130" y="4442447"/>
                  </a:lnTo>
                </a:path>
                <a:path w="410844" h="4903470">
                  <a:moveTo>
                    <a:pt x="25130" y="4442447"/>
                  </a:moveTo>
                  <a:lnTo>
                    <a:pt x="25130" y="4436863"/>
                  </a:lnTo>
                </a:path>
                <a:path w="410844" h="4903470">
                  <a:moveTo>
                    <a:pt x="25130" y="4406148"/>
                  </a:moveTo>
                  <a:lnTo>
                    <a:pt x="25130" y="4375433"/>
                  </a:lnTo>
                </a:path>
                <a:path w="410844" h="4903470">
                  <a:moveTo>
                    <a:pt x="25130" y="4344719"/>
                  </a:moveTo>
                  <a:lnTo>
                    <a:pt x="25130" y="4314004"/>
                  </a:lnTo>
                </a:path>
                <a:path w="410844" h="4903470">
                  <a:moveTo>
                    <a:pt x="25130" y="4283290"/>
                  </a:moveTo>
                  <a:lnTo>
                    <a:pt x="25130" y="4249783"/>
                  </a:lnTo>
                </a:path>
                <a:path w="410844" h="4903470">
                  <a:moveTo>
                    <a:pt x="25130" y="4219068"/>
                  </a:moveTo>
                  <a:lnTo>
                    <a:pt x="25130" y="4188354"/>
                  </a:lnTo>
                </a:path>
                <a:path w="410844" h="4903470">
                  <a:moveTo>
                    <a:pt x="25130" y="4157639"/>
                  </a:moveTo>
                  <a:lnTo>
                    <a:pt x="25130" y="4126924"/>
                  </a:lnTo>
                </a:path>
                <a:path w="410844" h="4903470">
                  <a:moveTo>
                    <a:pt x="25130" y="4096210"/>
                  </a:moveTo>
                  <a:lnTo>
                    <a:pt x="25130" y="4065495"/>
                  </a:lnTo>
                </a:path>
                <a:path w="410844" h="4903470">
                  <a:moveTo>
                    <a:pt x="25130" y="4034781"/>
                  </a:moveTo>
                  <a:lnTo>
                    <a:pt x="25130" y="4004066"/>
                  </a:lnTo>
                </a:path>
                <a:path w="410844" h="4903470">
                  <a:moveTo>
                    <a:pt x="25130" y="3970559"/>
                  </a:moveTo>
                  <a:lnTo>
                    <a:pt x="25130" y="3939845"/>
                  </a:lnTo>
                </a:path>
                <a:path w="410844" h="4903470">
                  <a:moveTo>
                    <a:pt x="25130" y="3909130"/>
                  </a:moveTo>
                  <a:lnTo>
                    <a:pt x="25130" y="3878415"/>
                  </a:lnTo>
                </a:path>
                <a:path w="410844" h="4903470">
                  <a:moveTo>
                    <a:pt x="25130" y="3847701"/>
                  </a:moveTo>
                  <a:lnTo>
                    <a:pt x="25130" y="3816986"/>
                  </a:lnTo>
                </a:path>
                <a:path w="410844" h="4903470">
                  <a:moveTo>
                    <a:pt x="25130" y="3786272"/>
                  </a:moveTo>
                  <a:lnTo>
                    <a:pt x="25130" y="3755557"/>
                  </a:lnTo>
                </a:path>
                <a:path w="410844" h="4903470">
                  <a:moveTo>
                    <a:pt x="25130" y="3724842"/>
                  </a:moveTo>
                  <a:lnTo>
                    <a:pt x="25130" y="3691336"/>
                  </a:lnTo>
                </a:path>
                <a:path w="410844" h="4903470">
                  <a:moveTo>
                    <a:pt x="25130" y="3660621"/>
                  </a:moveTo>
                  <a:lnTo>
                    <a:pt x="25130" y="3652244"/>
                  </a:lnTo>
                </a:path>
                <a:path w="410844" h="4903470">
                  <a:moveTo>
                    <a:pt x="25130" y="3412112"/>
                  </a:moveTo>
                  <a:lnTo>
                    <a:pt x="25130" y="3381397"/>
                  </a:lnTo>
                </a:path>
                <a:path w="410844" h="4903470">
                  <a:moveTo>
                    <a:pt x="25130" y="3350683"/>
                  </a:moveTo>
                  <a:lnTo>
                    <a:pt x="25130" y="3319968"/>
                  </a:lnTo>
                </a:path>
                <a:path w="410844" h="4903470">
                  <a:moveTo>
                    <a:pt x="25130" y="3289254"/>
                  </a:moveTo>
                  <a:lnTo>
                    <a:pt x="25130" y="3258539"/>
                  </a:lnTo>
                </a:path>
                <a:path w="410844" h="4903470">
                  <a:moveTo>
                    <a:pt x="25130" y="3227824"/>
                  </a:moveTo>
                  <a:lnTo>
                    <a:pt x="25130" y="31971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13587020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13587020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13587020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13587020" y="5657070"/>
              <a:ext cx="92710" cy="3691890"/>
            </a:xfrm>
            <a:custGeom>
              <a:avLst/>
              <a:gdLst/>
              <a:ahLst/>
              <a:cxnLst/>
              <a:rect l="l" t="t" r="r" b="b"/>
              <a:pathLst>
                <a:path w="92709" h="3691890">
                  <a:moveTo>
                    <a:pt x="0" y="723189"/>
                  </a:moveTo>
                  <a:lnTo>
                    <a:pt x="0" y="714812"/>
                  </a:lnTo>
                </a:path>
                <a:path w="92709" h="3691890">
                  <a:moveTo>
                    <a:pt x="0" y="681305"/>
                  </a:moveTo>
                  <a:lnTo>
                    <a:pt x="0" y="650590"/>
                  </a:lnTo>
                </a:path>
                <a:path w="92709" h="3691890">
                  <a:moveTo>
                    <a:pt x="0" y="619876"/>
                  </a:moveTo>
                  <a:lnTo>
                    <a:pt x="0" y="589161"/>
                  </a:lnTo>
                </a:path>
                <a:path w="92709" h="3691890">
                  <a:moveTo>
                    <a:pt x="0" y="558447"/>
                  </a:moveTo>
                  <a:lnTo>
                    <a:pt x="0" y="527732"/>
                  </a:lnTo>
                </a:path>
                <a:path w="92709" h="3691890">
                  <a:moveTo>
                    <a:pt x="0" y="497018"/>
                  </a:moveTo>
                  <a:lnTo>
                    <a:pt x="0" y="466303"/>
                  </a:lnTo>
                </a:path>
                <a:path w="92709" h="3691890">
                  <a:moveTo>
                    <a:pt x="0" y="435588"/>
                  </a:moveTo>
                  <a:lnTo>
                    <a:pt x="0" y="402081"/>
                  </a:lnTo>
                </a:path>
                <a:path w="92709" h="3691890">
                  <a:moveTo>
                    <a:pt x="0" y="371367"/>
                  </a:moveTo>
                  <a:lnTo>
                    <a:pt x="0" y="340652"/>
                  </a:lnTo>
                </a:path>
                <a:path w="92709" h="3691890">
                  <a:moveTo>
                    <a:pt x="0" y="309938"/>
                  </a:moveTo>
                  <a:lnTo>
                    <a:pt x="0" y="279223"/>
                  </a:lnTo>
                </a:path>
                <a:path w="92709" h="3691890">
                  <a:moveTo>
                    <a:pt x="0" y="248509"/>
                  </a:moveTo>
                  <a:lnTo>
                    <a:pt x="0" y="217794"/>
                  </a:lnTo>
                </a:path>
                <a:path w="92709" h="3691890">
                  <a:moveTo>
                    <a:pt x="0" y="187079"/>
                  </a:moveTo>
                  <a:lnTo>
                    <a:pt x="0" y="153572"/>
                  </a:lnTo>
                </a:path>
                <a:path w="92709" h="3691890">
                  <a:moveTo>
                    <a:pt x="0" y="122858"/>
                  </a:moveTo>
                  <a:lnTo>
                    <a:pt x="0" y="92143"/>
                  </a:lnTo>
                </a:path>
                <a:path w="92709" h="3691890">
                  <a:moveTo>
                    <a:pt x="0" y="61429"/>
                  </a:moveTo>
                  <a:lnTo>
                    <a:pt x="0" y="30714"/>
                  </a:lnTo>
                </a:path>
                <a:path w="92709" h="3691890">
                  <a:moveTo>
                    <a:pt x="0" y="1923850"/>
                  </a:moveTo>
                  <a:lnTo>
                    <a:pt x="0" y="1893136"/>
                  </a:lnTo>
                </a:path>
                <a:path w="92709" h="3691890">
                  <a:moveTo>
                    <a:pt x="0" y="1862421"/>
                  </a:moveTo>
                  <a:lnTo>
                    <a:pt x="0" y="1831706"/>
                  </a:lnTo>
                </a:path>
                <a:path w="92709" h="3691890">
                  <a:moveTo>
                    <a:pt x="0" y="1800992"/>
                  </a:moveTo>
                  <a:lnTo>
                    <a:pt x="0" y="1767485"/>
                  </a:lnTo>
                </a:path>
                <a:path w="92709" h="3691890">
                  <a:moveTo>
                    <a:pt x="44675" y="3691336"/>
                  </a:moveTo>
                  <a:lnTo>
                    <a:pt x="44675" y="3660621"/>
                  </a:lnTo>
                </a:path>
                <a:path w="92709" h="3691890">
                  <a:moveTo>
                    <a:pt x="44675" y="3629906"/>
                  </a:moveTo>
                  <a:lnTo>
                    <a:pt x="44675" y="3599192"/>
                  </a:lnTo>
                </a:path>
                <a:path w="92709" h="3691890">
                  <a:moveTo>
                    <a:pt x="44675" y="3568477"/>
                  </a:moveTo>
                  <a:lnTo>
                    <a:pt x="44675" y="3537763"/>
                  </a:lnTo>
                </a:path>
                <a:path w="92709" h="3691890">
                  <a:moveTo>
                    <a:pt x="44675" y="3507048"/>
                  </a:moveTo>
                  <a:lnTo>
                    <a:pt x="44675" y="3476333"/>
                  </a:lnTo>
                </a:path>
                <a:path w="92709" h="3691890">
                  <a:moveTo>
                    <a:pt x="44675" y="3445619"/>
                  </a:moveTo>
                  <a:lnTo>
                    <a:pt x="44675" y="3414904"/>
                  </a:lnTo>
                </a:path>
                <a:path w="92709" h="3691890">
                  <a:moveTo>
                    <a:pt x="44675" y="3381397"/>
                  </a:moveTo>
                  <a:lnTo>
                    <a:pt x="44675" y="3350683"/>
                  </a:lnTo>
                </a:path>
                <a:path w="92709" h="3691890">
                  <a:moveTo>
                    <a:pt x="44675" y="3110550"/>
                  </a:moveTo>
                  <a:lnTo>
                    <a:pt x="44675" y="3102174"/>
                  </a:lnTo>
                </a:path>
                <a:path w="92709" h="3691890">
                  <a:moveTo>
                    <a:pt x="44675" y="3071459"/>
                  </a:moveTo>
                  <a:lnTo>
                    <a:pt x="44675" y="3040745"/>
                  </a:lnTo>
                </a:path>
                <a:path w="92709" h="3691890">
                  <a:moveTo>
                    <a:pt x="44675" y="3010030"/>
                  </a:moveTo>
                  <a:lnTo>
                    <a:pt x="44675" y="2979315"/>
                  </a:lnTo>
                </a:path>
                <a:path w="92709" h="3691890">
                  <a:moveTo>
                    <a:pt x="44675" y="2948601"/>
                  </a:moveTo>
                  <a:lnTo>
                    <a:pt x="44675" y="2917886"/>
                  </a:lnTo>
                </a:path>
                <a:path w="92709" h="3691890">
                  <a:moveTo>
                    <a:pt x="44675" y="2887172"/>
                  </a:moveTo>
                  <a:lnTo>
                    <a:pt x="44675" y="2853665"/>
                  </a:lnTo>
                </a:path>
                <a:path w="92709" h="3691890">
                  <a:moveTo>
                    <a:pt x="44675" y="2822950"/>
                  </a:moveTo>
                  <a:lnTo>
                    <a:pt x="44675" y="2792236"/>
                  </a:lnTo>
                </a:path>
                <a:path w="92709" h="3691890">
                  <a:moveTo>
                    <a:pt x="44675" y="2761521"/>
                  </a:moveTo>
                  <a:lnTo>
                    <a:pt x="44675" y="2730806"/>
                  </a:lnTo>
                </a:path>
                <a:path w="92709" h="3691890">
                  <a:moveTo>
                    <a:pt x="44675" y="2700092"/>
                  </a:moveTo>
                  <a:lnTo>
                    <a:pt x="44675" y="2669377"/>
                  </a:lnTo>
                </a:path>
                <a:path w="92709" h="3691890">
                  <a:moveTo>
                    <a:pt x="44675" y="2638663"/>
                  </a:moveTo>
                  <a:lnTo>
                    <a:pt x="44675" y="2607948"/>
                  </a:lnTo>
                </a:path>
                <a:path w="92709" h="3691890">
                  <a:moveTo>
                    <a:pt x="44675" y="2574441"/>
                  </a:moveTo>
                  <a:lnTo>
                    <a:pt x="44675" y="2543727"/>
                  </a:lnTo>
                </a:path>
                <a:path w="92709" h="3691890">
                  <a:moveTo>
                    <a:pt x="44675" y="2513012"/>
                  </a:moveTo>
                  <a:lnTo>
                    <a:pt x="44675" y="2482297"/>
                  </a:lnTo>
                </a:path>
                <a:path w="92709" h="3691890">
                  <a:moveTo>
                    <a:pt x="44675" y="2451583"/>
                  </a:moveTo>
                  <a:lnTo>
                    <a:pt x="44675" y="2420868"/>
                  </a:lnTo>
                </a:path>
                <a:path w="92709" h="3691890">
                  <a:moveTo>
                    <a:pt x="44675" y="2390154"/>
                  </a:moveTo>
                  <a:lnTo>
                    <a:pt x="44675" y="2359439"/>
                  </a:lnTo>
                </a:path>
                <a:path w="92709" h="3691890">
                  <a:moveTo>
                    <a:pt x="44675" y="2328724"/>
                  </a:moveTo>
                  <a:lnTo>
                    <a:pt x="44675" y="2295218"/>
                  </a:lnTo>
                </a:path>
                <a:path w="92709" h="3691890">
                  <a:moveTo>
                    <a:pt x="44675" y="2264503"/>
                  </a:moveTo>
                  <a:lnTo>
                    <a:pt x="44675" y="2233788"/>
                  </a:lnTo>
                </a:path>
                <a:path w="92709" h="3691890">
                  <a:moveTo>
                    <a:pt x="44675" y="2203074"/>
                  </a:moveTo>
                  <a:lnTo>
                    <a:pt x="44675" y="2172359"/>
                  </a:lnTo>
                </a:path>
                <a:path w="92709" h="3691890">
                  <a:moveTo>
                    <a:pt x="44675" y="2141645"/>
                  </a:moveTo>
                  <a:lnTo>
                    <a:pt x="44675" y="2110930"/>
                  </a:lnTo>
                </a:path>
                <a:path w="92709" h="3691890">
                  <a:moveTo>
                    <a:pt x="44675" y="2080215"/>
                  </a:moveTo>
                  <a:lnTo>
                    <a:pt x="44675" y="2046709"/>
                  </a:lnTo>
                </a:path>
                <a:path w="92709" h="3691890">
                  <a:moveTo>
                    <a:pt x="44675" y="2015994"/>
                  </a:moveTo>
                  <a:lnTo>
                    <a:pt x="44675" y="1985279"/>
                  </a:lnTo>
                </a:path>
                <a:path w="92709" h="3691890">
                  <a:moveTo>
                    <a:pt x="44675" y="1954565"/>
                  </a:moveTo>
                  <a:lnTo>
                    <a:pt x="44675" y="1923850"/>
                  </a:lnTo>
                </a:path>
                <a:path w="92709" h="3691890">
                  <a:moveTo>
                    <a:pt x="44675" y="1893136"/>
                  </a:moveTo>
                  <a:lnTo>
                    <a:pt x="44675" y="1862421"/>
                  </a:lnTo>
                </a:path>
                <a:path w="92709" h="3691890">
                  <a:moveTo>
                    <a:pt x="44675" y="1831706"/>
                  </a:moveTo>
                  <a:lnTo>
                    <a:pt x="44675" y="1800992"/>
                  </a:lnTo>
                </a:path>
                <a:path w="92709" h="3691890">
                  <a:moveTo>
                    <a:pt x="44675" y="1767485"/>
                  </a:moveTo>
                  <a:lnTo>
                    <a:pt x="44675" y="1747939"/>
                  </a:lnTo>
                </a:path>
                <a:path w="92709" h="3691890">
                  <a:moveTo>
                    <a:pt x="44675" y="714812"/>
                  </a:moveTo>
                  <a:lnTo>
                    <a:pt x="44675" y="681305"/>
                  </a:lnTo>
                </a:path>
                <a:path w="92709" h="3691890">
                  <a:moveTo>
                    <a:pt x="44675" y="650590"/>
                  </a:moveTo>
                  <a:lnTo>
                    <a:pt x="44675" y="619876"/>
                  </a:lnTo>
                </a:path>
                <a:path w="92709" h="3691890">
                  <a:moveTo>
                    <a:pt x="44675" y="589161"/>
                  </a:moveTo>
                  <a:lnTo>
                    <a:pt x="44675" y="558447"/>
                  </a:lnTo>
                </a:path>
                <a:path w="92709" h="3691890">
                  <a:moveTo>
                    <a:pt x="44675" y="527732"/>
                  </a:moveTo>
                  <a:lnTo>
                    <a:pt x="44675" y="497018"/>
                  </a:lnTo>
                </a:path>
                <a:path w="92709" h="3691890">
                  <a:moveTo>
                    <a:pt x="44675" y="466303"/>
                  </a:moveTo>
                  <a:lnTo>
                    <a:pt x="44675" y="435588"/>
                  </a:lnTo>
                </a:path>
                <a:path w="92709" h="3691890">
                  <a:moveTo>
                    <a:pt x="44675" y="402081"/>
                  </a:moveTo>
                  <a:lnTo>
                    <a:pt x="44675" y="371367"/>
                  </a:lnTo>
                </a:path>
                <a:path w="92709" h="3691890">
                  <a:moveTo>
                    <a:pt x="44675" y="340652"/>
                  </a:moveTo>
                  <a:lnTo>
                    <a:pt x="44675" y="309938"/>
                  </a:lnTo>
                </a:path>
                <a:path w="92709" h="3691890">
                  <a:moveTo>
                    <a:pt x="44675" y="279223"/>
                  </a:moveTo>
                  <a:lnTo>
                    <a:pt x="44675" y="248509"/>
                  </a:lnTo>
                </a:path>
                <a:path w="92709" h="3691890">
                  <a:moveTo>
                    <a:pt x="44675" y="217794"/>
                  </a:moveTo>
                  <a:lnTo>
                    <a:pt x="44675" y="187079"/>
                  </a:lnTo>
                </a:path>
                <a:path w="92709" h="3691890">
                  <a:moveTo>
                    <a:pt x="44675" y="153572"/>
                  </a:moveTo>
                  <a:lnTo>
                    <a:pt x="44675" y="122858"/>
                  </a:lnTo>
                </a:path>
                <a:path w="92709" h="3691890">
                  <a:moveTo>
                    <a:pt x="44675" y="92143"/>
                  </a:moveTo>
                  <a:lnTo>
                    <a:pt x="44675" y="61429"/>
                  </a:lnTo>
                </a:path>
                <a:path w="92709" h="3691890">
                  <a:moveTo>
                    <a:pt x="44675" y="30714"/>
                  </a:moveTo>
                  <a:lnTo>
                    <a:pt x="44675" y="0"/>
                  </a:lnTo>
                </a:path>
                <a:path w="92709" h="3691890">
                  <a:moveTo>
                    <a:pt x="92143" y="3660621"/>
                  </a:moveTo>
                  <a:lnTo>
                    <a:pt x="92143" y="3629906"/>
                  </a:lnTo>
                </a:path>
                <a:path w="92709" h="3691890">
                  <a:moveTo>
                    <a:pt x="92143" y="3599192"/>
                  </a:moveTo>
                  <a:lnTo>
                    <a:pt x="92143" y="3568477"/>
                  </a:lnTo>
                </a:path>
                <a:path w="92709" h="3691890">
                  <a:moveTo>
                    <a:pt x="92143" y="3537763"/>
                  </a:moveTo>
                  <a:lnTo>
                    <a:pt x="92143" y="3507048"/>
                  </a:lnTo>
                </a:path>
                <a:path w="92709" h="3691890">
                  <a:moveTo>
                    <a:pt x="92143" y="3476333"/>
                  </a:moveTo>
                  <a:lnTo>
                    <a:pt x="92143" y="3445619"/>
                  </a:lnTo>
                </a:path>
                <a:path w="92709" h="3691890">
                  <a:moveTo>
                    <a:pt x="92143" y="3414904"/>
                  </a:moveTo>
                  <a:lnTo>
                    <a:pt x="92143" y="3381397"/>
                  </a:lnTo>
                </a:path>
                <a:path w="92709" h="3691890">
                  <a:moveTo>
                    <a:pt x="92143" y="3350683"/>
                  </a:moveTo>
                  <a:lnTo>
                    <a:pt x="92143" y="3342306"/>
                  </a:lnTo>
                </a:path>
                <a:path w="92709" h="3691890">
                  <a:moveTo>
                    <a:pt x="92143" y="3102174"/>
                  </a:moveTo>
                  <a:lnTo>
                    <a:pt x="92143" y="3071459"/>
                  </a:lnTo>
                </a:path>
                <a:path w="92709" h="3691890">
                  <a:moveTo>
                    <a:pt x="92143" y="3040745"/>
                  </a:moveTo>
                  <a:lnTo>
                    <a:pt x="92143" y="3010030"/>
                  </a:lnTo>
                </a:path>
                <a:path w="92709" h="3691890">
                  <a:moveTo>
                    <a:pt x="92143" y="2979315"/>
                  </a:moveTo>
                  <a:lnTo>
                    <a:pt x="92143" y="2948601"/>
                  </a:lnTo>
                </a:path>
                <a:path w="92709" h="3691890">
                  <a:moveTo>
                    <a:pt x="92143" y="2917886"/>
                  </a:moveTo>
                  <a:lnTo>
                    <a:pt x="92143" y="28871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1367916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13679164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13679164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13679164" y="5545380"/>
              <a:ext cx="92710" cy="3803650"/>
            </a:xfrm>
            <a:custGeom>
              <a:avLst/>
              <a:gdLst/>
              <a:ahLst/>
              <a:cxnLst/>
              <a:rect l="l" t="t" r="r" b="b"/>
              <a:pathLst>
                <a:path w="92709" h="3803650">
                  <a:moveTo>
                    <a:pt x="0" y="2035540"/>
                  </a:moveTo>
                  <a:lnTo>
                    <a:pt x="0" y="2004825"/>
                  </a:lnTo>
                </a:path>
                <a:path w="92709" h="3803650">
                  <a:moveTo>
                    <a:pt x="0" y="1974110"/>
                  </a:moveTo>
                  <a:lnTo>
                    <a:pt x="0" y="1943396"/>
                  </a:lnTo>
                </a:path>
                <a:path w="92709" h="3803650">
                  <a:moveTo>
                    <a:pt x="0" y="1912681"/>
                  </a:moveTo>
                  <a:lnTo>
                    <a:pt x="0" y="1879174"/>
                  </a:lnTo>
                </a:path>
                <a:path w="92709" h="3803650">
                  <a:moveTo>
                    <a:pt x="0" y="834878"/>
                  </a:moveTo>
                  <a:lnTo>
                    <a:pt x="0" y="826501"/>
                  </a:lnTo>
                </a:path>
                <a:path w="92709" h="3803650">
                  <a:moveTo>
                    <a:pt x="0" y="792995"/>
                  </a:moveTo>
                  <a:lnTo>
                    <a:pt x="0" y="762280"/>
                  </a:lnTo>
                </a:path>
                <a:path w="92709" h="3803650">
                  <a:moveTo>
                    <a:pt x="0" y="731565"/>
                  </a:moveTo>
                  <a:lnTo>
                    <a:pt x="0" y="700851"/>
                  </a:lnTo>
                </a:path>
                <a:path w="92709" h="3803650">
                  <a:moveTo>
                    <a:pt x="0" y="670136"/>
                  </a:moveTo>
                  <a:lnTo>
                    <a:pt x="0" y="639422"/>
                  </a:lnTo>
                </a:path>
                <a:path w="92709" h="3803650">
                  <a:moveTo>
                    <a:pt x="0" y="608707"/>
                  </a:moveTo>
                  <a:lnTo>
                    <a:pt x="0" y="577992"/>
                  </a:lnTo>
                </a:path>
                <a:path w="92709" h="3803650">
                  <a:moveTo>
                    <a:pt x="0" y="547278"/>
                  </a:moveTo>
                  <a:lnTo>
                    <a:pt x="0" y="513771"/>
                  </a:lnTo>
                </a:path>
                <a:path w="92709" h="3803650">
                  <a:moveTo>
                    <a:pt x="0" y="483056"/>
                  </a:moveTo>
                  <a:lnTo>
                    <a:pt x="0" y="452342"/>
                  </a:lnTo>
                </a:path>
                <a:path w="92709" h="3803650">
                  <a:moveTo>
                    <a:pt x="0" y="421627"/>
                  </a:moveTo>
                  <a:lnTo>
                    <a:pt x="0" y="390913"/>
                  </a:lnTo>
                </a:path>
                <a:path w="92709" h="3803650">
                  <a:moveTo>
                    <a:pt x="0" y="360198"/>
                  </a:moveTo>
                  <a:lnTo>
                    <a:pt x="0" y="329483"/>
                  </a:lnTo>
                </a:path>
                <a:path w="92709" h="3803650">
                  <a:moveTo>
                    <a:pt x="0" y="298769"/>
                  </a:moveTo>
                  <a:lnTo>
                    <a:pt x="0" y="265262"/>
                  </a:lnTo>
                </a:path>
                <a:path w="92709" h="3803650">
                  <a:moveTo>
                    <a:pt x="0" y="234547"/>
                  </a:moveTo>
                  <a:lnTo>
                    <a:pt x="0" y="203833"/>
                  </a:lnTo>
                </a:path>
                <a:path w="92709" h="3803650">
                  <a:moveTo>
                    <a:pt x="0" y="173118"/>
                  </a:moveTo>
                  <a:lnTo>
                    <a:pt x="0" y="142404"/>
                  </a:lnTo>
                </a:path>
                <a:path w="92709" h="3803650">
                  <a:moveTo>
                    <a:pt x="0" y="111689"/>
                  </a:moveTo>
                  <a:lnTo>
                    <a:pt x="0" y="80974"/>
                  </a:lnTo>
                </a:path>
                <a:path w="92709" h="3803650">
                  <a:moveTo>
                    <a:pt x="0" y="50260"/>
                  </a:moveTo>
                  <a:lnTo>
                    <a:pt x="0" y="47468"/>
                  </a:lnTo>
                </a:path>
                <a:path w="92709" h="3803650">
                  <a:moveTo>
                    <a:pt x="47468" y="3803025"/>
                  </a:moveTo>
                  <a:lnTo>
                    <a:pt x="47468" y="3772310"/>
                  </a:lnTo>
                </a:path>
                <a:path w="92709" h="3803650">
                  <a:moveTo>
                    <a:pt x="47468" y="3741596"/>
                  </a:moveTo>
                  <a:lnTo>
                    <a:pt x="47468" y="3710881"/>
                  </a:lnTo>
                </a:path>
                <a:path w="92709" h="3803650">
                  <a:moveTo>
                    <a:pt x="47468" y="3680167"/>
                  </a:moveTo>
                  <a:lnTo>
                    <a:pt x="47468" y="3649452"/>
                  </a:lnTo>
                </a:path>
                <a:path w="92709" h="3803650">
                  <a:moveTo>
                    <a:pt x="47468" y="3618737"/>
                  </a:moveTo>
                  <a:lnTo>
                    <a:pt x="47468" y="3588023"/>
                  </a:lnTo>
                </a:path>
                <a:path w="92709" h="3803650">
                  <a:moveTo>
                    <a:pt x="47468" y="3557308"/>
                  </a:moveTo>
                  <a:lnTo>
                    <a:pt x="47468" y="3526594"/>
                  </a:lnTo>
                </a:path>
                <a:path w="92709" h="3803650">
                  <a:moveTo>
                    <a:pt x="47468" y="3493087"/>
                  </a:moveTo>
                  <a:lnTo>
                    <a:pt x="47468" y="3462372"/>
                  </a:lnTo>
                </a:path>
                <a:path w="92709" h="3803650">
                  <a:moveTo>
                    <a:pt x="47468" y="3431658"/>
                  </a:moveTo>
                  <a:lnTo>
                    <a:pt x="47468" y="3400943"/>
                  </a:lnTo>
                </a:path>
                <a:path w="92709" h="3803650">
                  <a:moveTo>
                    <a:pt x="47468" y="3370228"/>
                  </a:moveTo>
                  <a:lnTo>
                    <a:pt x="47468" y="3339514"/>
                  </a:lnTo>
                </a:path>
                <a:path w="92709" h="3803650">
                  <a:moveTo>
                    <a:pt x="47468" y="3308799"/>
                  </a:moveTo>
                  <a:lnTo>
                    <a:pt x="47468" y="3278085"/>
                  </a:lnTo>
                </a:path>
                <a:path w="92709" h="3803650">
                  <a:moveTo>
                    <a:pt x="47468" y="3244578"/>
                  </a:moveTo>
                  <a:lnTo>
                    <a:pt x="47468" y="3213863"/>
                  </a:lnTo>
                </a:path>
                <a:path w="92709" h="3803650">
                  <a:moveTo>
                    <a:pt x="47468" y="3183149"/>
                  </a:moveTo>
                  <a:lnTo>
                    <a:pt x="47468" y="3152434"/>
                  </a:lnTo>
                </a:path>
                <a:path w="92709" h="3803650">
                  <a:moveTo>
                    <a:pt x="47468" y="3121719"/>
                  </a:moveTo>
                  <a:lnTo>
                    <a:pt x="47468" y="3091005"/>
                  </a:lnTo>
                </a:path>
                <a:path w="92709" h="3803650">
                  <a:moveTo>
                    <a:pt x="47468" y="3060290"/>
                  </a:moveTo>
                  <a:lnTo>
                    <a:pt x="47468" y="3029576"/>
                  </a:lnTo>
                </a:path>
                <a:path w="92709" h="3803650">
                  <a:moveTo>
                    <a:pt x="47468" y="2998861"/>
                  </a:moveTo>
                  <a:lnTo>
                    <a:pt x="47468" y="2965354"/>
                  </a:lnTo>
                </a:path>
                <a:path w="92709" h="3803650">
                  <a:moveTo>
                    <a:pt x="47468" y="2934640"/>
                  </a:moveTo>
                  <a:lnTo>
                    <a:pt x="47468" y="2903925"/>
                  </a:lnTo>
                </a:path>
                <a:path w="92709" h="3803650">
                  <a:moveTo>
                    <a:pt x="47468" y="2873210"/>
                  </a:moveTo>
                  <a:lnTo>
                    <a:pt x="47468" y="2842496"/>
                  </a:lnTo>
                </a:path>
                <a:path w="92709" h="3803650">
                  <a:moveTo>
                    <a:pt x="47468" y="2811781"/>
                  </a:moveTo>
                  <a:lnTo>
                    <a:pt x="47468" y="2781067"/>
                  </a:lnTo>
                </a:path>
                <a:path w="92709" h="3803650">
                  <a:moveTo>
                    <a:pt x="47468" y="2750352"/>
                  </a:moveTo>
                  <a:lnTo>
                    <a:pt x="47468" y="2719637"/>
                  </a:lnTo>
                </a:path>
                <a:path w="92709" h="3803650">
                  <a:moveTo>
                    <a:pt x="47468" y="2686131"/>
                  </a:moveTo>
                  <a:lnTo>
                    <a:pt x="47468" y="2655416"/>
                  </a:lnTo>
                </a:path>
                <a:path w="92709" h="3803650">
                  <a:moveTo>
                    <a:pt x="47468" y="2624701"/>
                  </a:moveTo>
                  <a:lnTo>
                    <a:pt x="47468" y="2593987"/>
                  </a:lnTo>
                </a:path>
                <a:path w="92709" h="3803650">
                  <a:moveTo>
                    <a:pt x="47468" y="2563272"/>
                  </a:moveTo>
                  <a:lnTo>
                    <a:pt x="47468" y="2532558"/>
                  </a:lnTo>
                </a:path>
                <a:path w="92709" h="3803650">
                  <a:moveTo>
                    <a:pt x="47468" y="2501843"/>
                  </a:moveTo>
                  <a:lnTo>
                    <a:pt x="47468" y="2471128"/>
                  </a:lnTo>
                </a:path>
                <a:path w="92709" h="3803650">
                  <a:moveTo>
                    <a:pt x="47468" y="2440414"/>
                  </a:moveTo>
                  <a:lnTo>
                    <a:pt x="47468" y="2406907"/>
                  </a:lnTo>
                </a:path>
                <a:path w="92709" h="3803650">
                  <a:moveTo>
                    <a:pt x="47468" y="2376192"/>
                  </a:moveTo>
                  <a:lnTo>
                    <a:pt x="47468" y="2345478"/>
                  </a:lnTo>
                </a:path>
                <a:path w="92709" h="3803650">
                  <a:moveTo>
                    <a:pt x="47468" y="2314763"/>
                  </a:moveTo>
                  <a:lnTo>
                    <a:pt x="47468" y="2284049"/>
                  </a:lnTo>
                </a:path>
                <a:path w="92709" h="3803650">
                  <a:moveTo>
                    <a:pt x="47468" y="2253334"/>
                  </a:moveTo>
                  <a:lnTo>
                    <a:pt x="47468" y="2222619"/>
                  </a:lnTo>
                </a:path>
                <a:path w="92709" h="3803650">
                  <a:moveTo>
                    <a:pt x="47468" y="2191905"/>
                  </a:moveTo>
                  <a:lnTo>
                    <a:pt x="47468" y="2158398"/>
                  </a:lnTo>
                </a:path>
                <a:path w="92709" h="3803650">
                  <a:moveTo>
                    <a:pt x="47468" y="2127683"/>
                  </a:moveTo>
                  <a:lnTo>
                    <a:pt x="47468" y="2096969"/>
                  </a:lnTo>
                </a:path>
                <a:path w="92709" h="3803650">
                  <a:moveTo>
                    <a:pt x="47468" y="2066254"/>
                  </a:moveTo>
                  <a:lnTo>
                    <a:pt x="47468" y="2035540"/>
                  </a:lnTo>
                </a:path>
                <a:path w="92709" h="3803650">
                  <a:moveTo>
                    <a:pt x="47468" y="1242545"/>
                  </a:moveTo>
                  <a:lnTo>
                    <a:pt x="47468" y="1228583"/>
                  </a:lnTo>
                </a:path>
                <a:path w="92709" h="3803650">
                  <a:moveTo>
                    <a:pt x="47468" y="1197869"/>
                  </a:moveTo>
                  <a:lnTo>
                    <a:pt x="47468" y="1167154"/>
                  </a:lnTo>
                </a:path>
                <a:path w="92709" h="3803650">
                  <a:moveTo>
                    <a:pt x="47468" y="1136440"/>
                  </a:moveTo>
                  <a:lnTo>
                    <a:pt x="47468" y="1105725"/>
                  </a:lnTo>
                </a:path>
                <a:path w="92709" h="3803650">
                  <a:moveTo>
                    <a:pt x="47468" y="1072218"/>
                  </a:moveTo>
                  <a:lnTo>
                    <a:pt x="47468" y="1041504"/>
                  </a:lnTo>
                </a:path>
                <a:path w="92709" h="3803650">
                  <a:moveTo>
                    <a:pt x="47468" y="1010789"/>
                  </a:moveTo>
                  <a:lnTo>
                    <a:pt x="47468" y="980074"/>
                  </a:lnTo>
                </a:path>
                <a:path w="92709" h="3803650">
                  <a:moveTo>
                    <a:pt x="47468" y="949360"/>
                  </a:moveTo>
                  <a:lnTo>
                    <a:pt x="47468" y="918645"/>
                  </a:lnTo>
                </a:path>
                <a:path w="92709" h="3803650">
                  <a:moveTo>
                    <a:pt x="47468" y="887931"/>
                  </a:moveTo>
                  <a:lnTo>
                    <a:pt x="47468" y="857216"/>
                  </a:lnTo>
                </a:path>
                <a:path w="92709" h="3803650">
                  <a:moveTo>
                    <a:pt x="47468" y="826501"/>
                  </a:moveTo>
                  <a:lnTo>
                    <a:pt x="47468" y="792995"/>
                  </a:lnTo>
                </a:path>
                <a:path w="92709" h="3803650">
                  <a:moveTo>
                    <a:pt x="47468" y="762280"/>
                  </a:moveTo>
                  <a:lnTo>
                    <a:pt x="47468" y="731565"/>
                  </a:lnTo>
                </a:path>
                <a:path w="92709" h="3803650">
                  <a:moveTo>
                    <a:pt x="47468" y="700851"/>
                  </a:moveTo>
                  <a:lnTo>
                    <a:pt x="47468" y="670136"/>
                  </a:lnTo>
                </a:path>
                <a:path w="92709" h="3803650">
                  <a:moveTo>
                    <a:pt x="47468" y="639422"/>
                  </a:moveTo>
                  <a:lnTo>
                    <a:pt x="47468" y="608707"/>
                  </a:lnTo>
                </a:path>
                <a:path w="92709" h="3803650">
                  <a:moveTo>
                    <a:pt x="47468" y="577992"/>
                  </a:moveTo>
                  <a:lnTo>
                    <a:pt x="47468" y="547278"/>
                  </a:lnTo>
                </a:path>
                <a:path w="92709" h="3803650">
                  <a:moveTo>
                    <a:pt x="47468" y="513771"/>
                  </a:moveTo>
                  <a:lnTo>
                    <a:pt x="47468" y="483056"/>
                  </a:lnTo>
                </a:path>
                <a:path w="92709" h="3803650">
                  <a:moveTo>
                    <a:pt x="47468" y="452342"/>
                  </a:moveTo>
                  <a:lnTo>
                    <a:pt x="47468" y="421627"/>
                  </a:lnTo>
                </a:path>
                <a:path w="92709" h="3803650">
                  <a:moveTo>
                    <a:pt x="47468" y="390913"/>
                  </a:moveTo>
                  <a:lnTo>
                    <a:pt x="47468" y="360198"/>
                  </a:lnTo>
                </a:path>
                <a:path w="92709" h="3803650">
                  <a:moveTo>
                    <a:pt x="47468" y="329483"/>
                  </a:moveTo>
                  <a:lnTo>
                    <a:pt x="47468" y="298769"/>
                  </a:lnTo>
                </a:path>
                <a:path w="92709" h="3803650">
                  <a:moveTo>
                    <a:pt x="47468" y="265262"/>
                  </a:moveTo>
                  <a:lnTo>
                    <a:pt x="47468" y="234547"/>
                  </a:lnTo>
                </a:path>
                <a:path w="92709" h="3803650">
                  <a:moveTo>
                    <a:pt x="47468" y="203833"/>
                  </a:moveTo>
                  <a:lnTo>
                    <a:pt x="47468" y="173118"/>
                  </a:lnTo>
                </a:path>
                <a:path w="92709" h="3803650">
                  <a:moveTo>
                    <a:pt x="47468" y="142404"/>
                  </a:moveTo>
                  <a:lnTo>
                    <a:pt x="47468" y="111689"/>
                  </a:lnTo>
                </a:path>
                <a:path w="92709" h="3803650">
                  <a:moveTo>
                    <a:pt x="47468" y="80974"/>
                  </a:moveTo>
                  <a:lnTo>
                    <a:pt x="47468" y="50260"/>
                  </a:lnTo>
                </a:path>
                <a:path w="92709" h="3803650">
                  <a:moveTo>
                    <a:pt x="47468" y="19545"/>
                  </a:moveTo>
                  <a:lnTo>
                    <a:pt x="47468" y="0"/>
                  </a:lnTo>
                </a:path>
                <a:path w="92709" h="3803650">
                  <a:moveTo>
                    <a:pt x="92143" y="3772310"/>
                  </a:moveTo>
                  <a:lnTo>
                    <a:pt x="92143" y="3741596"/>
                  </a:lnTo>
                </a:path>
                <a:path w="92709" h="3803650">
                  <a:moveTo>
                    <a:pt x="92143" y="3710881"/>
                  </a:moveTo>
                  <a:lnTo>
                    <a:pt x="92143" y="3680167"/>
                  </a:lnTo>
                </a:path>
                <a:path w="92709" h="3803650">
                  <a:moveTo>
                    <a:pt x="92143" y="3649452"/>
                  </a:moveTo>
                  <a:lnTo>
                    <a:pt x="92143" y="3618737"/>
                  </a:lnTo>
                </a:path>
                <a:path w="92709" h="3803650">
                  <a:moveTo>
                    <a:pt x="92143" y="3588023"/>
                  </a:moveTo>
                  <a:lnTo>
                    <a:pt x="92143" y="3557308"/>
                  </a:lnTo>
                </a:path>
                <a:path w="92709" h="3803650">
                  <a:moveTo>
                    <a:pt x="92143" y="3526594"/>
                  </a:moveTo>
                  <a:lnTo>
                    <a:pt x="92143" y="3493087"/>
                  </a:lnTo>
                </a:path>
                <a:path w="92709" h="3803650">
                  <a:moveTo>
                    <a:pt x="92143" y="3462372"/>
                  </a:moveTo>
                  <a:lnTo>
                    <a:pt x="92143" y="3431658"/>
                  </a:lnTo>
                </a:path>
                <a:path w="92709" h="3803650">
                  <a:moveTo>
                    <a:pt x="92143" y="3400943"/>
                  </a:moveTo>
                  <a:lnTo>
                    <a:pt x="92143" y="3370228"/>
                  </a:lnTo>
                </a:path>
                <a:path w="92709" h="3803650">
                  <a:moveTo>
                    <a:pt x="92143" y="3339514"/>
                  </a:moveTo>
                  <a:lnTo>
                    <a:pt x="92143" y="3308799"/>
                  </a:lnTo>
                </a:path>
                <a:path w="92709" h="3803650">
                  <a:moveTo>
                    <a:pt x="92143" y="3278085"/>
                  </a:moveTo>
                  <a:lnTo>
                    <a:pt x="92143" y="3244578"/>
                  </a:lnTo>
                </a:path>
                <a:path w="92709" h="3803650">
                  <a:moveTo>
                    <a:pt x="92143" y="3213863"/>
                  </a:moveTo>
                  <a:lnTo>
                    <a:pt x="92143" y="3183149"/>
                  </a:lnTo>
                </a:path>
                <a:path w="92709" h="3803650">
                  <a:moveTo>
                    <a:pt x="92143" y="3152434"/>
                  </a:moveTo>
                  <a:lnTo>
                    <a:pt x="92143" y="3121719"/>
                  </a:lnTo>
                </a:path>
                <a:path w="92709" h="3803650">
                  <a:moveTo>
                    <a:pt x="92143" y="3091005"/>
                  </a:moveTo>
                  <a:lnTo>
                    <a:pt x="92143" y="3060290"/>
                  </a:lnTo>
                </a:path>
                <a:path w="92709" h="3803650">
                  <a:moveTo>
                    <a:pt x="92143" y="3029576"/>
                  </a:moveTo>
                  <a:lnTo>
                    <a:pt x="92143" y="29988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13771307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13771307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13771307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13771307" y="5469990"/>
              <a:ext cx="95250" cy="3878579"/>
            </a:xfrm>
            <a:custGeom>
              <a:avLst/>
              <a:gdLst/>
              <a:ahLst/>
              <a:cxnLst/>
              <a:rect l="l" t="t" r="r" b="b"/>
              <a:pathLst>
                <a:path w="95250" h="3878579">
                  <a:moveTo>
                    <a:pt x="0" y="2110930"/>
                  </a:moveTo>
                  <a:lnTo>
                    <a:pt x="0" y="2080215"/>
                  </a:lnTo>
                </a:path>
                <a:path w="95250" h="3878579">
                  <a:moveTo>
                    <a:pt x="0" y="2049501"/>
                  </a:moveTo>
                  <a:lnTo>
                    <a:pt x="0" y="2018786"/>
                  </a:lnTo>
                </a:path>
                <a:path w="95250" h="3878579">
                  <a:moveTo>
                    <a:pt x="0" y="1988072"/>
                  </a:moveTo>
                  <a:lnTo>
                    <a:pt x="0" y="1954565"/>
                  </a:lnTo>
                </a:path>
                <a:path w="95250" h="3878579">
                  <a:moveTo>
                    <a:pt x="0" y="1923850"/>
                  </a:moveTo>
                  <a:lnTo>
                    <a:pt x="0" y="1893136"/>
                  </a:lnTo>
                </a:path>
                <a:path w="95250" h="3878579">
                  <a:moveTo>
                    <a:pt x="0" y="1862421"/>
                  </a:moveTo>
                  <a:lnTo>
                    <a:pt x="0" y="1831706"/>
                  </a:lnTo>
                </a:path>
                <a:path w="95250" h="3878579">
                  <a:moveTo>
                    <a:pt x="0" y="1800992"/>
                  </a:moveTo>
                  <a:lnTo>
                    <a:pt x="0" y="1770277"/>
                  </a:lnTo>
                </a:path>
                <a:path w="95250" h="3878579">
                  <a:moveTo>
                    <a:pt x="0" y="1739563"/>
                  </a:moveTo>
                  <a:lnTo>
                    <a:pt x="0" y="1708848"/>
                  </a:lnTo>
                </a:path>
                <a:path w="95250" h="3878579">
                  <a:moveTo>
                    <a:pt x="0" y="1675341"/>
                  </a:moveTo>
                  <a:lnTo>
                    <a:pt x="0" y="1644627"/>
                  </a:lnTo>
                </a:path>
                <a:path w="95250" h="3878579">
                  <a:moveTo>
                    <a:pt x="0" y="1613912"/>
                  </a:moveTo>
                  <a:lnTo>
                    <a:pt x="0" y="1583197"/>
                  </a:lnTo>
                </a:path>
                <a:path w="95250" h="3878579">
                  <a:moveTo>
                    <a:pt x="0" y="1552483"/>
                  </a:moveTo>
                  <a:lnTo>
                    <a:pt x="0" y="1521768"/>
                  </a:lnTo>
                </a:path>
                <a:path w="95250" h="3878579">
                  <a:moveTo>
                    <a:pt x="0" y="1491054"/>
                  </a:moveTo>
                  <a:lnTo>
                    <a:pt x="0" y="1460339"/>
                  </a:lnTo>
                </a:path>
                <a:path w="95250" h="3878579">
                  <a:moveTo>
                    <a:pt x="0" y="1429624"/>
                  </a:moveTo>
                  <a:lnTo>
                    <a:pt x="0" y="1396118"/>
                  </a:lnTo>
                </a:path>
                <a:path w="95250" h="3878579">
                  <a:moveTo>
                    <a:pt x="0" y="1365403"/>
                  </a:moveTo>
                  <a:lnTo>
                    <a:pt x="0" y="1334688"/>
                  </a:lnTo>
                </a:path>
                <a:path w="95250" h="3878579">
                  <a:moveTo>
                    <a:pt x="0" y="1303974"/>
                  </a:moveTo>
                  <a:lnTo>
                    <a:pt x="0" y="1273259"/>
                  </a:lnTo>
                </a:path>
                <a:path w="95250" h="3878579">
                  <a:moveTo>
                    <a:pt x="0" y="1242545"/>
                  </a:moveTo>
                  <a:lnTo>
                    <a:pt x="0" y="1211830"/>
                  </a:lnTo>
                </a:path>
                <a:path w="95250" h="3878579">
                  <a:moveTo>
                    <a:pt x="0" y="1181115"/>
                  </a:moveTo>
                  <a:lnTo>
                    <a:pt x="0" y="1147609"/>
                  </a:lnTo>
                </a:path>
                <a:path w="95250" h="3878579">
                  <a:moveTo>
                    <a:pt x="0" y="1116894"/>
                  </a:moveTo>
                  <a:lnTo>
                    <a:pt x="0" y="1086179"/>
                  </a:lnTo>
                </a:path>
                <a:path w="95250" h="3878579">
                  <a:moveTo>
                    <a:pt x="0" y="1055465"/>
                  </a:moveTo>
                  <a:lnTo>
                    <a:pt x="0" y="1024750"/>
                  </a:lnTo>
                </a:path>
                <a:path w="95250" h="3878579">
                  <a:moveTo>
                    <a:pt x="0" y="994036"/>
                  </a:moveTo>
                  <a:lnTo>
                    <a:pt x="0" y="963321"/>
                  </a:lnTo>
                </a:path>
                <a:path w="95250" h="3878579">
                  <a:moveTo>
                    <a:pt x="0" y="932606"/>
                  </a:moveTo>
                  <a:lnTo>
                    <a:pt x="0" y="901892"/>
                  </a:lnTo>
                </a:path>
                <a:path w="95250" h="3878579">
                  <a:moveTo>
                    <a:pt x="0" y="868385"/>
                  </a:moveTo>
                  <a:lnTo>
                    <a:pt x="0" y="837670"/>
                  </a:lnTo>
                </a:path>
                <a:path w="95250" h="3878579">
                  <a:moveTo>
                    <a:pt x="0" y="806956"/>
                  </a:moveTo>
                  <a:lnTo>
                    <a:pt x="0" y="776241"/>
                  </a:lnTo>
                </a:path>
                <a:path w="95250" h="3878579">
                  <a:moveTo>
                    <a:pt x="0" y="745527"/>
                  </a:moveTo>
                  <a:lnTo>
                    <a:pt x="0" y="714812"/>
                  </a:lnTo>
                </a:path>
                <a:path w="95250" h="3878579">
                  <a:moveTo>
                    <a:pt x="0" y="684097"/>
                  </a:moveTo>
                  <a:lnTo>
                    <a:pt x="0" y="653383"/>
                  </a:lnTo>
                </a:path>
                <a:path w="95250" h="3878579">
                  <a:moveTo>
                    <a:pt x="0" y="622668"/>
                  </a:moveTo>
                  <a:lnTo>
                    <a:pt x="0" y="589161"/>
                  </a:lnTo>
                </a:path>
                <a:path w="95250" h="3878579">
                  <a:moveTo>
                    <a:pt x="0" y="558447"/>
                  </a:moveTo>
                  <a:lnTo>
                    <a:pt x="0" y="527732"/>
                  </a:lnTo>
                </a:path>
                <a:path w="95250" h="3878579">
                  <a:moveTo>
                    <a:pt x="0" y="497018"/>
                  </a:moveTo>
                  <a:lnTo>
                    <a:pt x="0" y="466303"/>
                  </a:lnTo>
                </a:path>
                <a:path w="95250" h="3878579">
                  <a:moveTo>
                    <a:pt x="0" y="435588"/>
                  </a:moveTo>
                  <a:lnTo>
                    <a:pt x="0" y="404874"/>
                  </a:lnTo>
                </a:path>
                <a:path w="95250" h="3878579">
                  <a:moveTo>
                    <a:pt x="0" y="374159"/>
                  </a:moveTo>
                  <a:lnTo>
                    <a:pt x="0" y="340652"/>
                  </a:lnTo>
                </a:path>
                <a:path w="95250" h="3878579">
                  <a:moveTo>
                    <a:pt x="0" y="309938"/>
                  </a:moveTo>
                  <a:lnTo>
                    <a:pt x="0" y="279223"/>
                  </a:lnTo>
                </a:path>
                <a:path w="95250" h="3878579">
                  <a:moveTo>
                    <a:pt x="0" y="248509"/>
                  </a:moveTo>
                  <a:lnTo>
                    <a:pt x="0" y="217794"/>
                  </a:lnTo>
                </a:path>
                <a:path w="95250" h="3878579">
                  <a:moveTo>
                    <a:pt x="0" y="187079"/>
                  </a:moveTo>
                  <a:lnTo>
                    <a:pt x="0" y="156365"/>
                  </a:lnTo>
                </a:path>
                <a:path w="95250" h="3878579">
                  <a:moveTo>
                    <a:pt x="0" y="125650"/>
                  </a:moveTo>
                  <a:lnTo>
                    <a:pt x="0" y="94936"/>
                  </a:lnTo>
                </a:path>
                <a:path w="95250" h="3878579">
                  <a:moveTo>
                    <a:pt x="0" y="61429"/>
                  </a:moveTo>
                  <a:lnTo>
                    <a:pt x="0" y="30714"/>
                  </a:lnTo>
                </a:path>
                <a:path w="95250" h="3878579">
                  <a:moveTo>
                    <a:pt x="47468" y="3878415"/>
                  </a:moveTo>
                  <a:lnTo>
                    <a:pt x="47468" y="3847701"/>
                  </a:lnTo>
                </a:path>
                <a:path w="95250" h="3878579">
                  <a:moveTo>
                    <a:pt x="47468" y="3816986"/>
                  </a:moveTo>
                  <a:lnTo>
                    <a:pt x="47468" y="3786272"/>
                  </a:lnTo>
                </a:path>
                <a:path w="95250" h="3878579">
                  <a:moveTo>
                    <a:pt x="47468" y="3755557"/>
                  </a:moveTo>
                  <a:lnTo>
                    <a:pt x="47468" y="3724842"/>
                  </a:lnTo>
                </a:path>
                <a:path w="95250" h="3878579">
                  <a:moveTo>
                    <a:pt x="47468" y="3694128"/>
                  </a:moveTo>
                  <a:lnTo>
                    <a:pt x="47468" y="3663413"/>
                  </a:lnTo>
                </a:path>
                <a:path w="95250" h="3878579">
                  <a:moveTo>
                    <a:pt x="47468" y="3632699"/>
                  </a:moveTo>
                  <a:lnTo>
                    <a:pt x="47468" y="3601984"/>
                  </a:lnTo>
                </a:path>
                <a:path w="95250" h="3878579">
                  <a:moveTo>
                    <a:pt x="47468" y="3568477"/>
                  </a:moveTo>
                  <a:lnTo>
                    <a:pt x="47468" y="3537763"/>
                  </a:lnTo>
                </a:path>
                <a:path w="95250" h="3878579">
                  <a:moveTo>
                    <a:pt x="47468" y="3507048"/>
                  </a:moveTo>
                  <a:lnTo>
                    <a:pt x="47468" y="3476333"/>
                  </a:lnTo>
                </a:path>
                <a:path w="95250" h="3878579">
                  <a:moveTo>
                    <a:pt x="47468" y="3445619"/>
                  </a:moveTo>
                  <a:lnTo>
                    <a:pt x="47468" y="3414904"/>
                  </a:lnTo>
                </a:path>
                <a:path w="95250" h="3878579">
                  <a:moveTo>
                    <a:pt x="47468" y="3384190"/>
                  </a:moveTo>
                  <a:lnTo>
                    <a:pt x="47468" y="3353475"/>
                  </a:lnTo>
                </a:path>
                <a:path w="95250" h="3878579">
                  <a:moveTo>
                    <a:pt x="47468" y="3319968"/>
                  </a:moveTo>
                  <a:lnTo>
                    <a:pt x="47468" y="3289254"/>
                  </a:lnTo>
                </a:path>
                <a:path w="95250" h="3878579">
                  <a:moveTo>
                    <a:pt x="47468" y="3258539"/>
                  </a:moveTo>
                  <a:lnTo>
                    <a:pt x="47468" y="3227824"/>
                  </a:lnTo>
                </a:path>
                <a:path w="95250" h="3878579">
                  <a:moveTo>
                    <a:pt x="47468" y="3197110"/>
                  </a:moveTo>
                  <a:lnTo>
                    <a:pt x="47468" y="3166395"/>
                  </a:lnTo>
                </a:path>
                <a:path w="95250" h="3878579">
                  <a:moveTo>
                    <a:pt x="47468" y="3135681"/>
                  </a:moveTo>
                  <a:lnTo>
                    <a:pt x="47468" y="3104966"/>
                  </a:lnTo>
                </a:path>
                <a:path w="95250" h="3878579">
                  <a:moveTo>
                    <a:pt x="47468" y="3074251"/>
                  </a:moveTo>
                  <a:lnTo>
                    <a:pt x="47468" y="3040745"/>
                  </a:lnTo>
                </a:path>
                <a:path w="95250" h="3878579">
                  <a:moveTo>
                    <a:pt x="47468" y="3010030"/>
                  </a:moveTo>
                  <a:lnTo>
                    <a:pt x="47468" y="2979315"/>
                  </a:lnTo>
                </a:path>
                <a:path w="95250" h="3878579">
                  <a:moveTo>
                    <a:pt x="47468" y="2948601"/>
                  </a:moveTo>
                  <a:lnTo>
                    <a:pt x="47468" y="2917886"/>
                  </a:lnTo>
                </a:path>
                <a:path w="95250" h="3878579">
                  <a:moveTo>
                    <a:pt x="47468" y="2887172"/>
                  </a:moveTo>
                  <a:lnTo>
                    <a:pt x="47468" y="2856457"/>
                  </a:lnTo>
                </a:path>
                <a:path w="95250" h="3878579">
                  <a:moveTo>
                    <a:pt x="47468" y="2825742"/>
                  </a:moveTo>
                  <a:lnTo>
                    <a:pt x="47468" y="2795028"/>
                  </a:lnTo>
                </a:path>
                <a:path w="95250" h="3878579">
                  <a:moveTo>
                    <a:pt x="47468" y="2761521"/>
                  </a:moveTo>
                  <a:lnTo>
                    <a:pt x="47468" y="2730806"/>
                  </a:lnTo>
                </a:path>
                <a:path w="95250" h="3878579">
                  <a:moveTo>
                    <a:pt x="47468" y="2700092"/>
                  </a:moveTo>
                  <a:lnTo>
                    <a:pt x="47468" y="2669377"/>
                  </a:lnTo>
                </a:path>
                <a:path w="95250" h="3878579">
                  <a:moveTo>
                    <a:pt x="47468" y="2638663"/>
                  </a:moveTo>
                  <a:lnTo>
                    <a:pt x="47468" y="2607948"/>
                  </a:lnTo>
                </a:path>
                <a:path w="95250" h="3878579">
                  <a:moveTo>
                    <a:pt x="47468" y="2577233"/>
                  </a:moveTo>
                  <a:lnTo>
                    <a:pt x="47468" y="2546519"/>
                  </a:lnTo>
                </a:path>
                <a:path w="95250" h="3878579">
                  <a:moveTo>
                    <a:pt x="47468" y="2515804"/>
                  </a:moveTo>
                  <a:lnTo>
                    <a:pt x="47468" y="2482297"/>
                  </a:lnTo>
                </a:path>
                <a:path w="95250" h="3878579">
                  <a:moveTo>
                    <a:pt x="47468" y="2451583"/>
                  </a:moveTo>
                  <a:lnTo>
                    <a:pt x="47468" y="2420868"/>
                  </a:lnTo>
                </a:path>
                <a:path w="95250" h="3878579">
                  <a:moveTo>
                    <a:pt x="47468" y="2390154"/>
                  </a:moveTo>
                  <a:lnTo>
                    <a:pt x="47468" y="2359439"/>
                  </a:lnTo>
                </a:path>
                <a:path w="95250" h="3878579">
                  <a:moveTo>
                    <a:pt x="47468" y="2328724"/>
                  </a:moveTo>
                  <a:lnTo>
                    <a:pt x="47468" y="2298010"/>
                  </a:lnTo>
                </a:path>
                <a:path w="95250" h="3878579">
                  <a:moveTo>
                    <a:pt x="47468" y="2267295"/>
                  </a:moveTo>
                  <a:lnTo>
                    <a:pt x="47468" y="2233788"/>
                  </a:lnTo>
                </a:path>
                <a:path w="95250" h="3878579">
                  <a:moveTo>
                    <a:pt x="47468" y="2203074"/>
                  </a:moveTo>
                  <a:lnTo>
                    <a:pt x="47468" y="2172359"/>
                  </a:lnTo>
                </a:path>
                <a:path w="95250" h="3878579">
                  <a:moveTo>
                    <a:pt x="47468" y="2141645"/>
                  </a:moveTo>
                  <a:lnTo>
                    <a:pt x="47468" y="2110930"/>
                  </a:lnTo>
                </a:path>
                <a:path w="95250" h="3878579">
                  <a:moveTo>
                    <a:pt x="47468" y="2080215"/>
                  </a:moveTo>
                  <a:lnTo>
                    <a:pt x="47468" y="2049501"/>
                  </a:lnTo>
                </a:path>
                <a:path w="95250" h="3878579">
                  <a:moveTo>
                    <a:pt x="47468" y="2018786"/>
                  </a:moveTo>
                  <a:lnTo>
                    <a:pt x="47468" y="1988072"/>
                  </a:lnTo>
                </a:path>
                <a:path w="95250" h="3878579">
                  <a:moveTo>
                    <a:pt x="47468" y="1954565"/>
                  </a:moveTo>
                  <a:lnTo>
                    <a:pt x="47468" y="1923850"/>
                  </a:lnTo>
                </a:path>
                <a:path w="95250" h="3878579">
                  <a:moveTo>
                    <a:pt x="47468" y="1893136"/>
                  </a:moveTo>
                  <a:lnTo>
                    <a:pt x="47468" y="1862421"/>
                  </a:lnTo>
                </a:path>
                <a:path w="95250" h="3878579">
                  <a:moveTo>
                    <a:pt x="47468" y="1831706"/>
                  </a:moveTo>
                  <a:lnTo>
                    <a:pt x="47468" y="1800992"/>
                  </a:lnTo>
                </a:path>
                <a:path w="95250" h="3878579">
                  <a:moveTo>
                    <a:pt x="47468" y="1770277"/>
                  </a:moveTo>
                  <a:lnTo>
                    <a:pt x="47468" y="1739563"/>
                  </a:lnTo>
                </a:path>
                <a:path w="95250" h="3878579">
                  <a:moveTo>
                    <a:pt x="47468" y="1708848"/>
                  </a:moveTo>
                  <a:lnTo>
                    <a:pt x="47468" y="1675341"/>
                  </a:lnTo>
                </a:path>
                <a:path w="95250" h="3878579">
                  <a:moveTo>
                    <a:pt x="47468" y="1644627"/>
                  </a:moveTo>
                  <a:lnTo>
                    <a:pt x="47468" y="1613912"/>
                  </a:lnTo>
                </a:path>
                <a:path w="95250" h="3878579">
                  <a:moveTo>
                    <a:pt x="47468" y="1583197"/>
                  </a:moveTo>
                  <a:lnTo>
                    <a:pt x="47468" y="1552483"/>
                  </a:lnTo>
                </a:path>
                <a:path w="95250" h="3878579">
                  <a:moveTo>
                    <a:pt x="47468" y="1521768"/>
                  </a:moveTo>
                  <a:lnTo>
                    <a:pt x="47468" y="1491054"/>
                  </a:lnTo>
                </a:path>
                <a:path w="95250" h="3878579">
                  <a:moveTo>
                    <a:pt x="47468" y="1460339"/>
                  </a:moveTo>
                  <a:lnTo>
                    <a:pt x="47468" y="1429624"/>
                  </a:lnTo>
                </a:path>
                <a:path w="95250" h="3878579">
                  <a:moveTo>
                    <a:pt x="47468" y="1396118"/>
                  </a:moveTo>
                  <a:lnTo>
                    <a:pt x="47468" y="1365403"/>
                  </a:lnTo>
                </a:path>
                <a:path w="95250" h="3878579">
                  <a:moveTo>
                    <a:pt x="47468" y="1334688"/>
                  </a:moveTo>
                  <a:lnTo>
                    <a:pt x="47468" y="1317935"/>
                  </a:lnTo>
                </a:path>
                <a:path w="95250" h="3878579">
                  <a:moveTo>
                    <a:pt x="47468" y="1317935"/>
                  </a:moveTo>
                  <a:lnTo>
                    <a:pt x="47468" y="1303974"/>
                  </a:lnTo>
                </a:path>
                <a:path w="95250" h="3878579">
                  <a:moveTo>
                    <a:pt x="47468" y="1273259"/>
                  </a:moveTo>
                  <a:lnTo>
                    <a:pt x="47468" y="1242545"/>
                  </a:lnTo>
                </a:path>
                <a:path w="95250" h="3878579">
                  <a:moveTo>
                    <a:pt x="47468" y="1211830"/>
                  </a:moveTo>
                  <a:lnTo>
                    <a:pt x="47468" y="1181115"/>
                  </a:lnTo>
                </a:path>
                <a:path w="95250" h="3878579">
                  <a:moveTo>
                    <a:pt x="47468" y="1147609"/>
                  </a:moveTo>
                  <a:lnTo>
                    <a:pt x="47468" y="1116894"/>
                  </a:lnTo>
                </a:path>
                <a:path w="95250" h="3878579">
                  <a:moveTo>
                    <a:pt x="47468" y="1086179"/>
                  </a:moveTo>
                  <a:lnTo>
                    <a:pt x="47468" y="1055465"/>
                  </a:lnTo>
                </a:path>
                <a:path w="95250" h="3878579">
                  <a:moveTo>
                    <a:pt x="47468" y="1024750"/>
                  </a:moveTo>
                  <a:lnTo>
                    <a:pt x="47468" y="994036"/>
                  </a:lnTo>
                </a:path>
                <a:path w="95250" h="3878579">
                  <a:moveTo>
                    <a:pt x="47468" y="963321"/>
                  </a:moveTo>
                  <a:lnTo>
                    <a:pt x="47468" y="932606"/>
                  </a:lnTo>
                </a:path>
                <a:path w="95250" h="3878579">
                  <a:moveTo>
                    <a:pt x="47468" y="901892"/>
                  </a:moveTo>
                  <a:lnTo>
                    <a:pt x="47468" y="868385"/>
                  </a:lnTo>
                </a:path>
                <a:path w="95250" h="3878579">
                  <a:moveTo>
                    <a:pt x="47468" y="837670"/>
                  </a:moveTo>
                  <a:lnTo>
                    <a:pt x="47468" y="806956"/>
                  </a:lnTo>
                </a:path>
                <a:path w="95250" h="3878579">
                  <a:moveTo>
                    <a:pt x="47468" y="776241"/>
                  </a:moveTo>
                  <a:lnTo>
                    <a:pt x="47468" y="745527"/>
                  </a:lnTo>
                </a:path>
                <a:path w="95250" h="3878579">
                  <a:moveTo>
                    <a:pt x="47468" y="714812"/>
                  </a:moveTo>
                  <a:lnTo>
                    <a:pt x="47468" y="684097"/>
                  </a:lnTo>
                </a:path>
                <a:path w="95250" h="3878579">
                  <a:moveTo>
                    <a:pt x="47468" y="653383"/>
                  </a:moveTo>
                  <a:lnTo>
                    <a:pt x="47468" y="622668"/>
                  </a:lnTo>
                </a:path>
                <a:path w="95250" h="3878579">
                  <a:moveTo>
                    <a:pt x="47468" y="589161"/>
                  </a:moveTo>
                  <a:lnTo>
                    <a:pt x="47468" y="558447"/>
                  </a:lnTo>
                </a:path>
                <a:path w="95250" h="3878579">
                  <a:moveTo>
                    <a:pt x="47468" y="527732"/>
                  </a:moveTo>
                  <a:lnTo>
                    <a:pt x="47468" y="497018"/>
                  </a:lnTo>
                </a:path>
                <a:path w="95250" h="3878579">
                  <a:moveTo>
                    <a:pt x="47468" y="466303"/>
                  </a:moveTo>
                  <a:lnTo>
                    <a:pt x="47468" y="435588"/>
                  </a:lnTo>
                </a:path>
                <a:path w="95250" h="3878579">
                  <a:moveTo>
                    <a:pt x="47468" y="404874"/>
                  </a:moveTo>
                  <a:lnTo>
                    <a:pt x="47468" y="374159"/>
                  </a:lnTo>
                </a:path>
                <a:path w="95250" h="3878579">
                  <a:moveTo>
                    <a:pt x="47468" y="340652"/>
                  </a:moveTo>
                  <a:lnTo>
                    <a:pt x="47468" y="309938"/>
                  </a:lnTo>
                </a:path>
                <a:path w="95250" h="3878579">
                  <a:moveTo>
                    <a:pt x="47468" y="279223"/>
                  </a:moveTo>
                  <a:lnTo>
                    <a:pt x="47468" y="248509"/>
                  </a:lnTo>
                </a:path>
                <a:path w="95250" h="3878579">
                  <a:moveTo>
                    <a:pt x="47468" y="217794"/>
                  </a:moveTo>
                  <a:lnTo>
                    <a:pt x="47468" y="187079"/>
                  </a:lnTo>
                </a:path>
                <a:path w="95250" h="3878579">
                  <a:moveTo>
                    <a:pt x="47468" y="156365"/>
                  </a:moveTo>
                  <a:lnTo>
                    <a:pt x="47468" y="125650"/>
                  </a:lnTo>
                </a:path>
                <a:path w="95250" h="3878579">
                  <a:moveTo>
                    <a:pt x="47468" y="94936"/>
                  </a:moveTo>
                  <a:lnTo>
                    <a:pt x="47468" y="61429"/>
                  </a:lnTo>
                </a:path>
                <a:path w="95250" h="3878579">
                  <a:moveTo>
                    <a:pt x="47468" y="30714"/>
                  </a:moveTo>
                  <a:lnTo>
                    <a:pt x="47468" y="0"/>
                  </a:lnTo>
                </a:path>
                <a:path w="95250" h="3878579">
                  <a:moveTo>
                    <a:pt x="94936" y="3847701"/>
                  </a:moveTo>
                  <a:lnTo>
                    <a:pt x="94936" y="3816986"/>
                  </a:lnTo>
                </a:path>
                <a:path w="95250" h="3878579">
                  <a:moveTo>
                    <a:pt x="94936" y="3786272"/>
                  </a:moveTo>
                  <a:lnTo>
                    <a:pt x="94936" y="3755557"/>
                  </a:lnTo>
                </a:path>
                <a:path w="95250" h="3878579">
                  <a:moveTo>
                    <a:pt x="94936" y="3724842"/>
                  </a:moveTo>
                  <a:lnTo>
                    <a:pt x="94936" y="3694128"/>
                  </a:lnTo>
                </a:path>
                <a:path w="95250" h="3878579">
                  <a:moveTo>
                    <a:pt x="94936" y="3663413"/>
                  </a:moveTo>
                  <a:lnTo>
                    <a:pt x="94936" y="3632699"/>
                  </a:lnTo>
                </a:path>
                <a:path w="95250" h="3878579">
                  <a:moveTo>
                    <a:pt x="94936" y="3601984"/>
                  </a:moveTo>
                  <a:lnTo>
                    <a:pt x="94936" y="3568477"/>
                  </a:lnTo>
                </a:path>
                <a:path w="95250" h="3878579">
                  <a:moveTo>
                    <a:pt x="94936" y="3537763"/>
                  </a:moveTo>
                  <a:lnTo>
                    <a:pt x="94936" y="3507048"/>
                  </a:lnTo>
                </a:path>
                <a:path w="95250" h="3878579">
                  <a:moveTo>
                    <a:pt x="94936" y="3476333"/>
                  </a:moveTo>
                  <a:lnTo>
                    <a:pt x="94936" y="3445619"/>
                  </a:lnTo>
                </a:path>
                <a:path w="95250" h="3878579">
                  <a:moveTo>
                    <a:pt x="94936" y="3414904"/>
                  </a:moveTo>
                  <a:lnTo>
                    <a:pt x="94936" y="3384190"/>
                  </a:lnTo>
                </a:path>
                <a:path w="95250" h="3878579">
                  <a:moveTo>
                    <a:pt x="94936" y="3353475"/>
                  </a:moveTo>
                  <a:lnTo>
                    <a:pt x="94936" y="3319968"/>
                  </a:lnTo>
                </a:path>
                <a:path w="95250" h="3878579">
                  <a:moveTo>
                    <a:pt x="94936" y="3289254"/>
                  </a:moveTo>
                  <a:lnTo>
                    <a:pt x="94936" y="3258539"/>
                  </a:lnTo>
                </a:path>
                <a:path w="95250" h="3878579">
                  <a:moveTo>
                    <a:pt x="94936" y="3227824"/>
                  </a:moveTo>
                  <a:lnTo>
                    <a:pt x="94936" y="3197110"/>
                  </a:lnTo>
                </a:path>
                <a:path w="95250" h="3878579">
                  <a:moveTo>
                    <a:pt x="94936" y="3166395"/>
                  </a:moveTo>
                  <a:lnTo>
                    <a:pt x="94936" y="3135681"/>
                  </a:lnTo>
                </a:path>
                <a:path w="95250" h="3878579">
                  <a:moveTo>
                    <a:pt x="94936" y="3104966"/>
                  </a:moveTo>
                  <a:lnTo>
                    <a:pt x="94936" y="3074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13866243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13866243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13866243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13866243" y="5358300"/>
              <a:ext cx="92710" cy="3990340"/>
            </a:xfrm>
            <a:custGeom>
              <a:avLst/>
              <a:gdLst/>
              <a:ahLst/>
              <a:cxnLst/>
              <a:rect l="l" t="t" r="r" b="b"/>
              <a:pathLst>
                <a:path w="92709" h="3990340">
                  <a:moveTo>
                    <a:pt x="0" y="2222619"/>
                  </a:moveTo>
                  <a:lnTo>
                    <a:pt x="0" y="2191905"/>
                  </a:lnTo>
                </a:path>
                <a:path w="92709" h="3990340">
                  <a:moveTo>
                    <a:pt x="0" y="2161190"/>
                  </a:moveTo>
                  <a:lnTo>
                    <a:pt x="0" y="2130476"/>
                  </a:lnTo>
                </a:path>
                <a:path w="92709" h="3990340">
                  <a:moveTo>
                    <a:pt x="0" y="2099761"/>
                  </a:moveTo>
                  <a:lnTo>
                    <a:pt x="0" y="2066254"/>
                  </a:lnTo>
                </a:path>
                <a:path w="92709" h="3990340">
                  <a:moveTo>
                    <a:pt x="0" y="2035540"/>
                  </a:moveTo>
                  <a:lnTo>
                    <a:pt x="0" y="2004825"/>
                  </a:lnTo>
                </a:path>
                <a:path w="92709" h="3990340">
                  <a:moveTo>
                    <a:pt x="0" y="1974110"/>
                  </a:moveTo>
                  <a:lnTo>
                    <a:pt x="0" y="1943396"/>
                  </a:lnTo>
                </a:path>
                <a:path w="92709" h="3990340">
                  <a:moveTo>
                    <a:pt x="0" y="1912681"/>
                  </a:moveTo>
                  <a:lnTo>
                    <a:pt x="0" y="1881967"/>
                  </a:lnTo>
                </a:path>
                <a:path w="92709" h="3990340">
                  <a:moveTo>
                    <a:pt x="0" y="1851252"/>
                  </a:moveTo>
                  <a:lnTo>
                    <a:pt x="0" y="1820537"/>
                  </a:lnTo>
                </a:path>
                <a:path w="92709" h="3990340">
                  <a:moveTo>
                    <a:pt x="0" y="1787031"/>
                  </a:moveTo>
                  <a:lnTo>
                    <a:pt x="0" y="1756316"/>
                  </a:lnTo>
                </a:path>
                <a:path w="92709" h="3990340">
                  <a:moveTo>
                    <a:pt x="0" y="1725601"/>
                  </a:moveTo>
                  <a:lnTo>
                    <a:pt x="0" y="1694887"/>
                  </a:lnTo>
                </a:path>
                <a:path w="92709" h="3990340">
                  <a:moveTo>
                    <a:pt x="0" y="1664172"/>
                  </a:moveTo>
                  <a:lnTo>
                    <a:pt x="0" y="1633458"/>
                  </a:lnTo>
                </a:path>
                <a:path w="92709" h="3990340">
                  <a:moveTo>
                    <a:pt x="0" y="1602743"/>
                  </a:moveTo>
                  <a:lnTo>
                    <a:pt x="0" y="1572028"/>
                  </a:lnTo>
                </a:path>
                <a:path w="92709" h="3990340">
                  <a:moveTo>
                    <a:pt x="0" y="1541314"/>
                  </a:moveTo>
                  <a:lnTo>
                    <a:pt x="0" y="1507807"/>
                  </a:lnTo>
                </a:path>
                <a:path w="92709" h="3990340">
                  <a:moveTo>
                    <a:pt x="0" y="1477092"/>
                  </a:moveTo>
                  <a:lnTo>
                    <a:pt x="0" y="1446378"/>
                  </a:lnTo>
                </a:path>
                <a:path w="92709" h="3990340">
                  <a:moveTo>
                    <a:pt x="0" y="1415663"/>
                  </a:moveTo>
                  <a:lnTo>
                    <a:pt x="0" y="1384949"/>
                  </a:lnTo>
                </a:path>
                <a:path w="92709" h="3990340">
                  <a:moveTo>
                    <a:pt x="0" y="1354234"/>
                  </a:moveTo>
                  <a:lnTo>
                    <a:pt x="0" y="1323519"/>
                  </a:lnTo>
                </a:path>
                <a:path w="92709" h="3990340">
                  <a:moveTo>
                    <a:pt x="0" y="1292805"/>
                  </a:moveTo>
                  <a:lnTo>
                    <a:pt x="0" y="1259298"/>
                  </a:lnTo>
                </a:path>
                <a:path w="92709" h="3990340">
                  <a:moveTo>
                    <a:pt x="0" y="1228583"/>
                  </a:moveTo>
                  <a:lnTo>
                    <a:pt x="0" y="1197869"/>
                  </a:lnTo>
                </a:path>
                <a:path w="92709" h="3990340">
                  <a:moveTo>
                    <a:pt x="0" y="1167154"/>
                  </a:moveTo>
                  <a:lnTo>
                    <a:pt x="0" y="1136440"/>
                  </a:lnTo>
                </a:path>
                <a:path w="92709" h="3990340">
                  <a:moveTo>
                    <a:pt x="0" y="1105725"/>
                  </a:moveTo>
                  <a:lnTo>
                    <a:pt x="0" y="1075010"/>
                  </a:lnTo>
                </a:path>
                <a:path w="92709" h="3990340">
                  <a:moveTo>
                    <a:pt x="0" y="1044296"/>
                  </a:moveTo>
                  <a:lnTo>
                    <a:pt x="0" y="1013581"/>
                  </a:lnTo>
                </a:path>
                <a:path w="92709" h="3990340">
                  <a:moveTo>
                    <a:pt x="0" y="980074"/>
                  </a:moveTo>
                  <a:lnTo>
                    <a:pt x="0" y="949360"/>
                  </a:lnTo>
                </a:path>
                <a:path w="92709" h="3990340">
                  <a:moveTo>
                    <a:pt x="0" y="918645"/>
                  </a:moveTo>
                  <a:lnTo>
                    <a:pt x="0" y="887931"/>
                  </a:lnTo>
                </a:path>
                <a:path w="92709" h="3990340">
                  <a:moveTo>
                    <a:pt x="0" y="857216"/>
                  </a:moveTo>
                  <a:lnTo>
                    <a:pt x="0" y="826501"/>
                  </a:lnTo>
                </a:path>
                <a:path w="92709" h="3990340">
                  <a:moveTo>
                    <a:pt x="0" y="795787"/>
                  </a:moveTo>
                  <a:lnTo>
                    <a:pt x="0" y="765072"/>
                  </a:lnTo>
                </a:path>
                <a:path w="92709" h="3990340">
                  <a:moveTo>
                    <a:pt x="0" y="734358"/>
                  </a:moveTo>
                  <a:lnTo>
                    <a:pt x="0" y="700851"/>
                  </a:lnTo>
                </a:path>
                <a:path w="92709" h="3990340">
                  <a:moveTo>
                    <a:pt x="0" y="670136"/>
                  </a:moveTo>
                  <a:lnTo>
                    <a:pt x="0" y="639422"/>
                  </a:lnTo>
                </a:path>
                <a:path w="92709" h="3990340">
                  <a:moveTo>
                    <a:pt x="0" y="608707"/>
                  </a:moveTo>
                  <a:lnTo>
                    <a:pt x="0" y="577992"/>
                  </a:lnTo>
                </a:path>
                <a:path w="92709" h="3990340">
                  <a:moveTo>
                    <a:pt x="0" y="547278"/>
                  </a:moveTo>
                  <a:lnTo>
                    <a:pt x="0" y="516563"/>
                  </a:lnTo>
                </a:path>
                <a:path w="92709" h="3990340">
                  <a:moveTo>
                    <a:pt x="0" y="485849"/>
                  </a:moveTo>
                  <a:lnTo>
                    <a:pt x="0" y="452342"/>
                  </a:lnTo>
                </a:path>
                <a:path w="92709" h="3990340">
                  <a:moveTo>
                    <a:pt x="0" y="421627"/>
                  </a:moveTo>
                  <a:lnTo>
                    <a:pt x="0" y="390913"/>
                  </a:lnTo>
                </a:path>
                <a:path w="92709" h="3990340">
                  <a:moveTo>
                    <a:pt x="0" y="360198"/>
                  </a:moveTo>
                  <a:lnTo>
                    <a:pt x="0" y="329483"/>
                  </a:lnTo>
                </a:path>
                <a:path w="92709" h="3990340">
                  <a:moveTo>
                    <a:pt x="0" y="298769"/>
                  </a:moveTo>
                  <a:lnTo>
                    <a:pt x="0" y="268054"/>
                  </a:lnTo>
                </a:path>
                <a:path w="92709" h="3990340">
                  <a:moveTo>
                    <a:pt x="0" y="237340"/>
                  </a:moveTo>
                  <a:lnTo>
                    <a:pt x="0" y="206625"/>
                  </a:lnTo>
                </a:path>
                <a:path w="92709" h="3990340">
                  <a:moveTo>
                    <a:pt x="0" y="173118"/>
                  </a:moveTo>
                  <a:lnTo>
                    <a:pt x="0" y="142404"/>
                  </a:lnTo>
                </a:path>
                <a:path w="92709" h="3990340">
                  <a:moveTo>
                    <a:pt x="0" y="111689"/>
                  </a:moveTo>
                  <a:lnTo>
                    <a:pt x="0" y="80974"/>
                  </a:lnTo>
                </a:path>
                <a:path w="92709" h="3990340">
                  <a:moveTo>
                    <a:pt x="0" y="50260"/>
                  </a:moveTo>
                  <a:lnTo>
                    <a:pt x="0" y="47468"/>
                  </a:lnTo>
                </a:path>
                <a:path w="92709" h="3990340">
                  <a:moveTo>
                    <a:pt x="44675" y="3990105"/>
                  </a:moveTo>
                  <a:lnTo>
                    <a:pt x="44675" y="3959390"/>
                  </a:lnTo>
                </a:path>
                <a:path w="92709" h="3990340">
                  <a:moveTo>
                    <a:pt x="44675" y="3928676"/>
                  </a:moveTo>
                  <a:lnTo>
                    <a:pt x="44675" y="3897961"/>
                  </a:lnTo>
                </a:path>
                <a:path w="92709" h="3990340">
                  <a:moveTo>
                    <a:pt x="44675" y="3867246"/>
                  </a:moveTo>
                  <a:lnTo>
                    <a:pt x="44675" y="3836532"/>
                  </a:lnTo>
                </a:path>
                <a:path w="92709" h="3990340">
                  <a:moveTo>
                    <a:pt x="44675" y="3805817"/>
                  </a:moveTo>
                  <a:lnTo>
                    <a:pt x="44675" y="3775103"/>
                  </a:lnTo>
                </a:path>
                <a:path w="92709" h="3990340">
                  <a:moveTo>
                    <a:pt x="44675" y="3744388"/>
                  </a:moveTo>
                  <a:lnTo>
                    <a:pt x="44675" y="3713673"/>
                  </a:lnTo>
                </a:path>
                <a:path w="92709" h="3990340">
                  <a:moveTo>
                    <a:pt x="44675" y="3680167"/>
                  </a:moveTo>
                  <a:lnTo>
                    <a:pt x="44675" y="3649452"/>
                  </a:lnTo>
                </a:path>
                <a:path w="92709" h="3990340">
                  <a:moveTo>
                    <a:pt x="44675" y="3618737"/>
                  </a:moveTo>
                  <a:lnTo>
                    <a:pt x="44675" y="3588023"/>
                  </a:lnTo>
                </a:path>
                <a:path w="92709" h="3990340">
                  <a:moveTo>
                    <a:pt x="44675" y="3557308"/>
                  </a:moveTo>
                  <a:lnTo>
                    <a:pt x="44675" y="3526594"/>
                  </a:lnTo>
                </a:path>
                <a:path w="92709" h="3990340">
                  <a:moveTo>
                    <a:pt x="44675" y="3495879"/>
                  </a:moveTo>
                  <a:lnTo>
                    <a:pt x="44675" y="3465164"/>
                  </a:lnTo>
                </a:path>
                <a:path w="92709" h="3990340">
                  <a:moveTo>
                    <a:pt x="44675" y="3431658"/>
                  </a:moveTo>
                  <a:lnTo>
                    <a:pt x="44675" y="3400943"/>
                  </a:lnTo>
                </a:path>
                <a:path w="92709" h="3990340">
                  <a:moveTo>
                    <a:pt x="44675" y="3370228"/>
                  </a:moveTo>
                  <a:lnTo>
                    <a:pt x="44675" y="3339514"/>
                  </a:lnTo>
                </a:path>
                <a:path w="92709" h="3990340">
                  <a:moveTo>
                    <a:pt x="44675" y="3308799"/>
                  </a:moveTo>
                  <a:lnTo>
                    <a:pt x="44675" y="3278085"/>
                  </a:lnTo>
                </a:path>
                <a:path w="92709" h="3990340">
                  <a:moveTo>
                    <a:pt x="44675" y="3247370"/>
                  </a:moveTo>
                  <a:lnTo>
                    <a:pt x="44675" y="3216655"/>
                  </a:lnTo>
                </a:path>
                <a:path w="92709" h="3990340">
                  <a:moveTo>
                    <a:pt x="44675" y="3185941"/>
                  </a:moveTo>
                  <a:lnTo>
                    <a:pt x="44675" y="3152434"/>
                  </a:lnTo>
                </a:path>
                <a:path w="92709" h="3990340">
                  <a:moveTo>
                    <a:pt x="44675" y="3121719"/>
                  </a:moveTo>
                  <a:lnTo>
                    <a:pt x="44675" y="3091005"/>
                  </a:lnTo>
                </a:path>
                <a:path w="92709" h="3990340">
                  <a:moveTo>
                    <a:pt x="44675" y="3060290"/>
                  </a:moveTo>
                  <a:lnTo>
                    <a:pt x="44675" y="3029576"/>
                  </a:lnTo>
                </a:path>
                <a:path w="92709" h="3990340">
                  <a:moveTo>
                    <a:pt x="44675" y="2998861"/>
                  </a:moveTo>
                  <a:lnTo>
                    <a:pt x="44675" y="2968146"/>
                  </a:lnTo>
                </a:path>
                <a:path w="92709" h="3990340">
                  <a:moveTo>
                    <a:pt x="44675" y="2937432"/>
                  </a:moveTo>
                  <a:lnTo>
                    <a:pt x="44675" y="2906717"/>
                  </a:lnTo>
                </a:path>
                <a:path w="92709" h="3990340">
                  <a:moveTo>
                    <a:pt x="44675" y="2873210"/>
                  </a:moveTo>
                  <a:lnTo>
                    <a:pt x="44675" y="2842496"/>
                  </a:lnTo>
                </a:path>
                <a:path w="92709" h="3990340">
                  <a:moveTo>
                    <a:pt x="44675" y="2811781"/>
                  </a:moveTo>
                  <a:lnTo>
                    <a:pt x="44675" y="2781067"/>
                  </a:lnTo>
                </a:path>
                <a:path w="92709" h="3990340">
                  <a:moveTo>
                    <a:pt x="44675" y="2750352"/>
                  </a:moveTo>
                  <a:lnTo>
                    <a:pt x="44675" y="2719637"/>
                  </a:lnTo>
                </a:path>
                <a:path w="92709" h="3990340">
                  <a:moveTo>
                    <a:pt x="44675" y="2688923"/>
                  </a:moveTo>
                  <a:lnTo>
                    <a:pt x="44675" y="2658208"/>
                  </a:lnTo>
                </a:path>
                <a:path w="92709" h="3990340">
                  <a:moveTo>
                    <a:pt x="44675" y="2627494"/>
                  </a:moveTo>
                  <a:lnTo>
                    <a:pt x="44675" y="2593987"/>
                  </a:lnTo>
                </a:path>
                <a:path w="92709" h="3990340">
                  <a:moveTo>
                    <a:pt x="44675" y="2563272"/>
                  </a:moveTo>
                  <a:lnTo>
                    <a:pt x="44675" y="2532558"/>
                  </a:lnTo>
                </a:path>
                <a:path w="92709" h="3990340">
                  <a:moveTo>
                    <a:pt x="44675" y="2501843"/>
                  </a:moveTo>
                  <a:lnTo>
                    <a:pt x="44675" y="2471128"/>
                  </a:lnTo>
                </a:path>
                <a:path w="92709" h="3990340">
                  <a:moveTo>
                    <a:pt x="44675" y="2440414"/>
                  </a:moveTo>
                  <a:lnTo>
                    <a:pt x="44675" y="2409699"/>
                  </a:lnTo>
                </a:path>
                <a:path w="92709" h="3990340">
                  <a:moveTo>
                    <a:pt x="44675" y="2378985"/>
                  </a:moveTo>
                  <a:lnTo>
                    <a:pt x="44675" y="2345478"/>
                  </a:lnTo>
                </a:path>
                <a:path w="92709" h="3990340">
                  <a:moveTo>
                    <a:pt x="44675" y="2314763"/>
                  </a:moveTo>
                  <a:lnTo>
                    <a:pt x="44675" y="2284049"/>
                  </a:lnTo>
                </a:path>
                <a:path w="92709" h="3990340">
                  <a:moveTo>
                    <a:pt x="44675" y="2253334"/>
                  </a:moveTo>
                  <a:lnTo>
                    <a:pt x="44675" y="2222619"/>
                  </a:lnTo>
                </a:path>
                <a:path w="92709" h="3990340">
                  <a:moveTo>
                    <a:pt x="44675" y="2191905"/>
                  </a:moveTo>
                  <a:lnTo>
                    <a:pt x="44675" y="2161190"/>
                  </a:lnTo>
                </a:path>
                <a:path w="92709" h="3990340">
                  <a:moveTo>
                    <a:pt x="44675" y="2130476"/>
                  </a:moveTo>
                  <a:lnTo>
                    <a:pt x="44675" y="2099761"/>
                  </a:lnTo>
                </a:path>
                <a:path w="92709" h="3990340">
                  <a:moveTo>
                    <a:pt x="44675" y="2066254"/>
                  </a:moveTo>
                  <a:lnTo>
                    <a:pt x="44675" y="2035540"/>
                  </a:lnTo>
                </a:path>
                <a:path w="92709" h="3990340">
                  <a:moveTo>
                    <a:pt x="44675" y="2004825"/>
                  </a:moveTo>
                  <a:lnTo>
                    <a:pt x="44675" y="1974110"/>
                  </a:lnTo>
                </a:path>
                <a:path w="92709" h="3990340">
                  <a:moveTo>
                    <a:pt x="44675" y="1943396"/>
                  </a:moveTo>
                  <a:lnTo>
                    <a:pt x="44675" y="1912681"/>
                  </a:lnTo>
                </a:path>
                <a:path w="92709" h="3990340">
                  <a:moveTo>
                    <a:pt x="44675" y="1881967"/>
                  </a:moveTo>
                  <a:lnTo>
                    <a:pt x="44675" y="1851252"/>
                  </a:lnTo>
                </a:path>
                <a:path w="92709" h="3990340">
                  <a:moveTo>
                    <a:pt x="44675" y="1820537"/>
                  </a:moveTo>
                  <a:lnTo>
                    <a:pt x="44675" y="1787031"/>
                  </a:lnTo>
                </a:path>
                <a:path w="92709" h="3990340">
                  <a:moveTo>
                    <a:pt x="44675" y="1756316"/>
                  </a:moveTo>
                  <a:lnTo>
                    <a:pt x="44675" y="1725601"/>
                  </a:lnTo>
                </a:path>
                <a:path w="92709" h="3990340">
                  <a:moveTo>
                    <a:pt x="44675" y="1694887"/>
                  </a:moveTo>
                  <a:lnTo>
                    <a:pt x="44675" y="1664172"/>
                  </a:lnTo>
                </a:path>
                <a:path w="92709" h="3990340">
                  <a:moveTo>
                    <a:pt x="44675" y="1633458"/>
                  </a:moveTo>
                  <a:lnTo>
                    <a:pt x="44675" y="1602743"/>
                  </a:lnTo>
                </a:path>
                <a:path w="92709" h="3990340">
                  <a:moveTo>
                    <a:pt x="44675" y="1572028"/>
                  </a:moveTo>
                  <a:lnTo>
                    <a:pt x="44675" y="1541314"/>
                  </a:lnTo>
                </a:path>
                <a:path w="92709" h="3990340">
                  <a:moveTo>
                    <a:pt x="44675" y="1507807"/>
                  </a:moveTo>
                  <a:lnTo>
                    <a:pt x="44675" y="1477092"/>
                  </a:lnTo>
                </a:path>
                <a:path w="92709" h="3990340">
                  <a:moveTo>
                    <a:pt x="44675" y="1446378"/>
                  </a:moveTo>
                  <a:lnTo>
                    <a:pt x="44675" y="1429624"/>
                  </a:lnTo>
                </a:path>
                <a:path w="92709" h="3990340">
                  <a:moveTo>
                    <a:pt x="44675" y="1429624"/>
                  </a:moveTo>
                  <a:lnTo>
                    <a:pt x="44675" y="1415663"/>
                  </a:lnTo>
                </a:path>
                <a:path w="92709" h="3990340">
                  <a:moveTo>
                    <a:pt x="44675" y="1384949"/>
                  </a:moveTo>
                  <a:lnTo>
                    <a:pt x="44675" y="1354234"/>
                  </a:lnTo>
                </a:path>
                <a:path w="92709" h="3990340">
                  <a:moveTo>
                    <a:pt x="44675" y="1323519"/>
                  </a:moveTo>
                  <a:lnTo>
                    <a:pt x="44675" y="1292805"/>
                  </a:lnTo>
                </a:path>
                <a:path w="92709" h="3990340">
                  <a:moveTo>
                    <a:pt x="44675" y="1259298"/>
                  </a:moveTo>
                  <a:lnTo>
                    <a:pt x="44675" y="1228583"/>
                  </a:lnTo>
                </a:path>
                <a:path w="92709" h="3990340">
                  <a:moveTo>
                    <a:pt x="44675" y="1197869"/>
                  </a:moveTo>
                  <a:lnTo>
                    <a:pt x="44675" y="1167154"/>
                  </a:lnTo>
                </a:path>
                <a:path w="92709" h="3990340">
                  <a:moveTo>
                    <a:pt x="44675" y="1136440"/>
                  </a:moveTo>
                  <a:lnTo>
                    <a:pt x="44675" y="1105725"/>
                  </a:lnTo>
                </a:path>
                <a:path w="92709" h="3990340">
                  <a:moveTo>
                    <a:pt x="44675" y="1075010"/>
                  </a:moveTo>
                  <a:lnTo>
                    <a:pt x="44675" y="1044296"/>
                  </a:lnTo>
                </a:path>
                <a:path w="92709" h="3990340">
                  <a:moveTo>
                    <a:pt x="44675" y="1013581"/>
                  </a:moveTo>
                  <a:lnTo>
                    <a:pt x="44675" y="980074"/>
                  </a:lnTo>
                </a:path>
                <a:path w="92709" h="3990340">
                  <a:moveTo>
                    <a:pt x="44675" y="949360"/>
                  </a:moveTo>
                  <a:lnTo>
                    <a:pt x="44675" y="918645"/>
                  </a:lnTo>
                </a:path>
                <a:path w="92709" h="3990340">
                  <a:moveTo>
                    <a:pt x="44675" y="887931"/>
                  </a:moveTo>
                  <a:lnTo>
                    <a:pt x="44675" y="857216"/>
                  </a:lnTo>
                </a:path>
                <a:path w="92709" h="3990340">
                  <a:moveTo>
                    <a:pt x="44675" y="826501"/>
                  </a:moveTo>
                  <a:lnTo>
                    <a:pt x="44675" y="795787"/>
                  </a:lnTo>
                </a:path>
                <a:path w="92709" h="3990340">
                  <a:moveTo>
                    <a:pt x="44675" y="765072"/>
                  </a:moveTo>
                  <a:lnTo>
                    <a:pt x="44675" y="734358"/>
                  </a:lnTo>
                </a:path>
                <a:path w="92709" h="3990340">
                  <a:moveTo>
                    <a:pt x="44675" y="700851"/>
                  </a:moveTo>
                  <a:lnTo>
                    <a:pt x="44675" y="670136"/>
                  </a:lnTo>
                </a:path>
                <a:path w="92709" h="3990340">
                  <a:moveTo>
                    <a:pt x="44675" y="639422"/>
                  </a:moveTo>
                  <a:lnTo>
                    <a:pt x="44675" y="608707"/>
                  </a:lnTo>
                </a:path>
                <a:path w="92709" h="3990340">
                  <a:moveTo>
                    <a:pt x="44675" y="577992"/>
                  </a:moveTo>
                  <a:lnTo>
                    <a:pt x="44675" y="547278"/>
                  </a:lnTo>
                </a:path>
                <a:path w="92709" h="3990340">
                  <a:moveTo>
                    <a:pt x="44675" y="516563"/>
                  </a:moveTo>
                  <a:lnTo>
                    <a:pt x="44675" y="485849"/>
                  </a:lnTo>
                </a:path>
                <a:path w="92709" h="3990340">
                  <a:moveTo>
                    <a:pt x="44675" y="452342"/>
                  </a:moveTo>
                  <a:lnTo>
                    <a:pt x="44675" y="421627"/>
                  </a:lnTo>
                </a:path>
                <a:path w="92709" h="3990340">
                  <a:moveTo>
                    <a:pt x="44675" y="390913"/>
                  </a:moveTo>
                  <a:lnTo>
                    <a:pt x="44675" y="360198"/>
                  </a:lnTo>
                </a:path>
                <a:path w="92709" h="3990340">
                  <a:moveTo>
                    <a:pt x="44675" y="329483"/>
                  </a:moveTo>
                  <a:lnTo>
                    <a:pt x="44675" y="298769"/>
                  </a:lnTo>
                </a:path>
                <a:path w="92709" h="3990340">
                  <a:moveTo>
                    <a:pt x="44675" y="268054"/>
                  </a:moveTo>
                  <a:lnTo>
                    <a:pt x="44675" y="237340"/>
                  </a:lnTo>
                </a:path>
                <a:path w="92709" h="3990340">
                  <a:moveTo>
                    <a:pt x="44675" y="206625"/>
                  </a:moveTo>
                  <a:lnTo>
                    <a:pt x="44675" y="173118"/>
                  </a:lnTo>
                </a:path>
                <a:path w="92709" h="3990340">
                  <a:moveTo>
                    <a:pt x="44675" y="142404"/>
                  </a:moveTo>
                  <a:lnTo>
                    <a:pt x="44675" y="111689"/>
                  </a:lnTo>
                </a:path>
                <a:path w="92709" h="3990340">
                  <a:moveTo>
                    <a:pt x="44675" y="80974"/>
                  </a:moveTo>
                  <a:lnTo>
                    <a:pt x="44675" y="50260"/>
                  </a:lnTo>
                </a:path>
                <a:path w="92709" h="3990340">
                  <a:moveTo>
                    <a:pt x="44675" y="19545"/>
                  </a:moveTo>
                  <a:lnTo>
                    <a:pt x="44675" y="0"/>
                  </a:lnTo>
                </a:path>
                <a:path w="92709" h="3990340">
                  <a:moveTo>
                    <a:pt x="92143" y="3959390"/>
                  </a:moveTo>
                  <a:lnTo>
                    <a:pt x="92143" y="3928676"/>
                  </a:lnTo>
                </a:path>
                <a:path w="92709" h="3990340">
                  <a:moveTo>
                    <a:pt x="92143" y="3897961"/>
                  </a:moveTo>
                  <a:lnTo>
                    <a:pt x="92143" y="3867246"/>
                  </a:lnTo>
                </a:path>
                <a:path w="92709" h="3990340">
                  <a:moveTo>
                    <a:pt x="92143" y="3836532"/>
                  </a:moveTo>
                  <a:lnTo>
                    <a:pt x="92143" y="3805817"/>
                  </a:lnTo>
                </a:path>
                <a:path w="92709" h="3990340">
                  <a:moveTo>
                    <a:pt x="92143" y="3775103"/>
                  </a:moveTo>
                  <a:lnTo>
                    <a:pt x="92143" y="3744388"/>
                  </a:lnTo>
                </a:path>
                <a:path w="92709" h="3990340">
                  <a:moveTo>
                    <a:pt x="92143" y="3713673"/>
                  </a:moveTo>
                  <a:lnTo>
                    <a:pt x="92143" y="3680167"/>
                  </a:lnTo>
                </a:path>
                <a:path w="92709" h="3990340">
                  <a:moveTo>
                    <a:pt x="92143" y="3649452"/>
                  </a:moveTo>
                  <a:lnTo>
                    <a:pt x="92143" y="3618737"/>
                  </a:lnTo>
                </a:path>
                <a:path w="92709" h="3990340">
                  <a:moveTo>
                    <a:pt x="92143" y="3588023"/>
                  </a:moveTo>
                  <a:lnTo>
                    <a:pt x="92143" y="3557308"/>
                  </a:lnTo>
                </a:path>
                <a:path w="92709" h="3990340">
                  <a:moveTo>
                    <a:pt x="92143" y="3526594"/>
                  </a:moveTo>
                  <a:lnTo>
                    <a:pt x="92143" y="3495879"/>
                  </a:lnTo>
                </a:path>
                <a:path w="92709" h="3990340">
                  <a:moveTo>
                    <a:pt x="92143" y="3465164"/>
                  </a:moveTo>
                  <a:lnTo>
                    <a:pt x="92143" y="3431658"/>
                  </a:lnTo>
                </a:path>
                <a:path w="92709" h="3990340">
                  <a:moveTo>
                    <a:pt x="92143" y="3400943"/>
                  </a:moveTo>
                  <a:lnTo>
                    <a:pt x="92143" y="3370228"/>
                  </a:lnTo>
                </a:path>
                <a:path w="92709" h="3990340">
                  <a:moveTo>
                    <a:pt x="92143" y="3339514"/>
                  </a:moveTo>
                  <a:lnTo>
                    <a:pt x="92143" y="33143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13958387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13958387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13609358" y="5450444"/>
              <a:ext cx="374650" cy="4827905"/>
            </a:xfrm>
            <a:custGeom>
              <a:avLst/>
              <a:gdLst/>
              <a:ahLst/>
              <a:cxnLst/>
              <a:rect l="l" t="t" r="r" b="b"/>
              <a:pathLst>
                <a:path w="374650" h="4827905">
                  <a:moveTo>
                    <a:pt x="349029" y="2130476"/>
                  </a:moveTo>
                  <a:lnTo>
                    <a:pt x="349029" y="2099761"/>
                  </a:lnTo>
                </a:path>
                <a:path w="374650" h="4827905">
                  <a:moveTo>
                    <a:pt x="349029" y="2069046"/>
                  </a:moveTo>
                  <a:lnTo>
                    <a:pt x="349029" y="2038332"/>
                  </a:lnTo>
                </a:path>
                <a:path w="374650" h="4827905">
                  <a:moveTo>
                    <a:pt x="349029" y="2007617"/>
                  </a:moveTo>
                  <a:lnTo>
                    <a:pt x="349029" y="1974110"/>
                  </a:lnTo>
                </a:path>
                <a:path w="374650" h="4827905">
                  <a:moveTo>
                    <a:pt x="349029" y="1943396"/>
                  </a:moveTo>
                  <a:lnTo>
                    <a:pt x="349029" y="1912681"/>
                  </a:lnTo>
                </a:path>
                <a:path w="374650" h="4827905">
                  <a:moveTo>
                    <a:pt x="349029" y="1881967"/>
                  </a:moveTo>
                  <a:lnTo>
                    <a:pt x="349029" y="1851252"/>
                  </a:lnTo>
                </a:path>
                <a:path w="374650" h="4827905">
                  <a:moveTo>
                    <a:pt x="349029" y="1820537"/>
                  </a:moveTo>
                  <a:lnTo>
                    <a:pt x="349029" y="1789823"/>
                  </a:lnTo>
                </a:path>
                <a:path w="374650" h="4827905">
                  <a:moveTo>
                    <a:pt x="349029" y="1759108"/>
                  </a:moveTo>
                  <a:lnTo>
                    <a:pt x="349029" y="1728394"/>
                  </a:lnTo>
                </a:path>
                <a:path w="374650" h="4827905">
                  <a:moveTo>
                    <a:pt x="349029" y="1694887"/>
                  </a:moveTo>
                  <a:lnTo>
                    <a:pt x="349029" y="1664172"/>
                  </a:lnTo>
                </a:path>
                <a:path w="374650" h="4827905">
                  <a:moveTo>
                    <a:pt x="349029" y="1633458"/>
                  </a:moveTo>
                  <a:lnTo>
                    <a:pt x="349029" y="1602743"/>
                  </a:lnTo>
                </a:path>
                <a:path w="374650" h="4827905">
                  <a:moveTo>
                    <a:pt x="349029" y="1572028"/>
                  </a:moveTo>
                  <a:lnTo>
                    <a:pt x="349029" y="1541314"/>
                  </a:lnTo>
                </a:path>
                <a:path w="374650" h="4827905">
                  <a:moveTo>
                    <a:pt x="349029" y="1510599"/>
                  </a:moveTo>
                  <a:lnTo>
                    <a:pt x="349029" y="1502222"/>
                  </a:lnTo>
                </a:path>
                <a:path w="374650" h="4827905">
                  <a:moveTo>
                    <a:pt x="349029" y="1323519"/>
                  </a:moveTo>
                  <a:lnTo>
                    <a:pt x="349029" y="1292805"/>
                  </a:lnTo>
                </a:path>
                <a:path w="374650" h="4827905">
                  <a:moveTo>
                    <a:pt x="349029" y="1262090"/>
                  </a:moveTo>
                  <a:lnTo>
                    <a:pt x="349029" y="1231376"/>
                  </a:lnTo>
                </a:path>
                <a:path w="374650" h="4827905">
                  <a:moveTo>
                    <a:pt x="349029" y="1200661"/>
                  </a:moveTo>
                  <a:lnTo>
                    <a:pt x="349029" y="1167154"/>
                  </a:lnTo>
                </a:path>
                <a:path w="374650" h="4827905">
                  <a:moveTo>
                    <a:pt x="349029" y="1136440"/>
                  </a:moveTo>
                  <a:lnTo>
                    <a:pt x="349029" y="1105725"/>
                  </a:lnTo>
                </a:path>
                <a:path w="374650" h="4827905">
                  <a:moveTo>
                    <a:pt x="349029" y="1075010"/>
                  </a:moveTo>
                  <a:lnTo>
                    <a:pt x="349029" y="1044296"/>
                  </a:lnTo>
                </a:path>
                <a:path w="374650" h="4827905">
                  <a:moveTo>
                    <a:pt x="349029" y="1013581"/>
                  </a:moveTo>
                  <a:lnTo>
                    <a:pt x="349029" y="982867"/>
                  </a:lnTo>
                </a:path>
                <a:path w="374650" h="4827905">
                  <a:moveTo>
                    <a:pt x="349029" y="952152"/>
                  </a:moveTo>
                  <a:lnTo>
                    <a:pt x="349029" y="921437"/>
                  </a:lnTo>
                </a:path>
                <a:path w="374650" h="4827905">
                  <a:moveTo>
                    <a:pt x="349029" y="887931"/>
                  </a:moveTo>
                  <a:lnTo>
                    <a:pt x="349029" y="857216"/>
                  </a:lnTo>
                </a:path>
                <a:path w="374650" h="4827905">
                  <a:moveTo>
                    <a:pt x="349029" y="826501"/>
                  </a:moveTo>
                  <a:lnTo>
                    <a:pt x="349029" y="795787"/>
                  </a:lnTo>
                </a:path>
                <a:path w="374650" h="4827905">
                  <a:moveTo>
                    <a:pt x="349029" y="765072"/>
                  </a:moveTo>
                  <a:lnTo>
                    <a:pt x="349029" y="734358"/>
                  </a:lnTo>
                </a:path>
                <a:path w="374650" h="4827905">
                  <a:moveTo>
                    <a:pt x="349029" y="703643"/>
                  </a:moveTo>
                  <a:lnTo>
                    <a:pt x="349029" y="672928"/>
                  </a:lnTo>
                </a:path>
                <a:path w="374650" h="4827905">
                  <a:moveTo>
                    <a:pt x="349029" y="642214"/>
                  </a:moveTo>
                  <a:lnTo>
                    <a:pt x="349029" y="608707"/>
                  </a:lnTo>
                </a:path>
                <a:path w="374650" h="4827905">
                  <a:moveTo>
                    <a:pt x="349029" y="577992"/>
                  </a:moveTo>
                  <a:lnTo>
                    <a:pt x="349029" y="547278"/>
                  </a:lnTo>
                </a:path>
                <a:path w="374650" h="4827905">
                  <a:moveTo>
                    <a:pt x="349029" y="516563"/>
                  </a:moveTo>
                  <a:lnTo>
                    <a:pt x="349029" y="485849"/>
                  </a:lnTo>
                </a:path>
                <a:path w="374650" h="4827905">
                  <a:moveTo>
                    <a:pt x="349029" y="455134"/>
                  </a:moveTo>
                  <a:lnTo>
                    <a:pt x="349029" y="424419"/>
                  </a:lnTo>
                </a:path>
                <a:path w="374650" h="4827905">
                  <a:moveTo>
                    <a:pt x="349029" y="393705"/>
                  </a:moveTo>
                  <a:lnTo>
                    <a:pt x="349029" y="360198"/>
                  </a:lnTo>
                </a:path>
                <a:path w="374650" h="4827905">
                  <a:moveTo>
                    <a:pt x="349029" y="329483"/>
                  </a:moveTo>
                  <a:lnTo>
                    <a:pt x="349029" y="298769"/>
                  </a:lnTo>
                </a:path>
                <a:path w="374650" h="4827905">
                  <a:moveTo>
                    <a:pt x="349029" y="268054"/>
                  </a:moveTo>
                  <a:lnTo>
                    <a:pt x="349029" y="237340"/>
                  </a:lnTo>
                </a:path>
                <a:path w="374650" h="4827905">
                  <a:moveTo>
                    <a:pt x="349029" y="206625"/>
                  </a:moveTo>
                  <a:lnTo>
                    <a:pt x="349029" y="175910"/>
                  </a:lnTo>
                </a:path>
                <a:path w="374650" h="4827905">
                  <a:moveTo>
                    <a:pt x="349029" y="145196"/>
                  </a:moveTo>
                  <a:lnTo>
                    <a:pt x="349029" y="114481"/>
                  </a:lnTo>
                </a:path>
                <a:path w="374650" h="4827905">
                  <a:moveTo>
                    <a:pt x="349029" y="80974"/>
                  </a:moveTo>
                  <a:lnTo>
                    <a:pt x="349029" y="50260"/>
                  </a:lnTo>
                </a:path>
                <a:path w="374650" h="4827905">
                  <a:moveTo>
                    <a:pt x="349029" y="19545"/>
                  </a:moveTo>
                  <a:lnTo>
                    <a:pt x="349029" y="0"/>
                  </a:lnTo>
                </a:path>
                <a:path w="374650" h="4827905">
                  <a:moveTo>
                    <a:pt x="349029" y="1373780"/>
                  </a:moveTo>
                  <a:lnTo>
                    <a:pt x="349029" y="1354234"/>
                  </a:lnTo>
                </a:path>
                <a:path w="374650" h="4827905">
                  <a:moveTo>
                    <a:pt x="2792" y="3951013"/>
                  </a:moveTo>
                  <a:lnTo>
                    <a:pt x="142404" y="3951013"/>
                  </a:lnTo>
                </a:path>
                <a:path w="374650" h="4827905">
                  <a:moveTo>
                    <a:pt x="142404" y="3951013"/>
                  </a:moveTo>
                  <a:lnTo>
                    <a:pt x="374159" y="3951013"/>
                  </a:lnTo>
                </a:path>
                <a:path w="374650" h="4827905">
                  <a:moveTo>
                    <a:pt x="2792" y="4043157"/>
                  </a:moveTo>
                  <a:lnTo>
                    <a:pt x="142404" y="4043157"/>
                  </a:lnTo>
                </a:path>
                <a:path w="374650" h="4827905">
                  <a:moveTo>
                    <a:pt x="142404" y="4043157"/>
                  </a:moveTo>
                  <a:lnTo>
                    <a:pt x="374159" y="4043157"/>
                  </a:lnTo>
                </a:path>
                <a:path w="374650" h="4827905">
                  <a:moveTo>
                    <a:pt x="2792" y="4138093"/>
                  </a:moveTo>
                  <a:lnTo>
                    <a:pt x="142404" y="4138093"/>
                  </a:lnTo>
                </a:path>
                <a:path w="374650" h="4827905">
                  <a:moveTo>
                    <a:pt x="142404" y="4138093"/>
                  </a:moveTo>
                  <a:lnTo>
                    <a:pt x="374159" y="4138093"/>
                  </a:lnTo>
                </a:path>
                <a:path w="374650" h="4827905">
                  <a:moveTo>
                    <a:pt x="2792" y="4230237"/>
                  </a:moveTo>
                  <a:lnTo>
                    <a:pt x="142404" y="4230237"/>
                  </a:lnTo>
                </a:path>
                <a:path w="374650" h="4827905">
                  <a:moveTo>
                    <a:pt x="142404" y="4230237"/>
                  </a:moveTo>
                  <a:lnTo>
                    <a:pt x="374159" y="4230237"/>
                  </a:lnTo>
                </a:path>
                <a:path w="374650" h="4827905">
                  <a:moveTo>
                    <a:pt x="2792" y="4322381"/>
                  </a:moveTo>
                  <a:lnTo>
                    <a:pt x="142404" y="4322381"/>
                  </a:lnTo>
                </a:path>
                <a:path w="374650" h="4827905">
                  <a:moveTo>
                    <a:pt x="142404" y="4322381"/>
                  </a:moveTo>
                  <a:lnTo>
                    <a:pt x="374159" y="4322381"/>
                  </a:lnTo>
                </a:path>
                <a:path w="374650" h="4827905">
                  <a:moveTo>
                    <a:pt x="2792" y="4417317"/>
                  </a:moveTo>
                  <a:lnTo>
                    <a:pt x="142404" y="4417317"/>
                  </a:lnTo>
                </a:path>
                <a:path w="374650" h="4827905">
                  <a:moveTo>
                    <a:pt x="142404" y="4417317"/>
                  </a:moveTo>
                  <a:lnTo>
                    <a:pt x="374159" y="4417317"/>
                  </a:lnTo>
                </a:path>
                <a:path w="374650" h="4827905">
                  <a:moveTo>
                    <a:pt x="2792" y="4509461"/>
                  </a:moveTo>
                  <a:lnTo>
                    <a:pt x="142404" y="4509461"/>
                  </a:lnTo>
                </a:path>
                <a:path w="374650" h="4827905">
                  <a:moveTo>
                    <a:pt x="142404" y="4509461"/>
                  </a:moveTo>
                  <a:lnTo>
                    <a:pt x="374159" y="4509461"/>
                  </a:lnTo>
                </a:path>
                <a:path w="374650" h="4827905">
                  <a:moveTo>
                    <a:pt x="2792" y="4601604"/>
                  </a:moveTo>
                  <a:lnTo>
                    <a:pt x="142404" y="4601604"/>
                  </a:lnTo>
                </a:path>
                <a:path w="374650" h="4827905">
                  <a:moveTo>
                    <a:pt x="142404" y="4601604"/>
                  </a:moveTo>
                  <a:lnTo>
                    <a:pt x="374159" y="4601604"/>
                  </a:lnTo>
                </a:path>
                <a:path w="374650" h="4827905">
                  <a:moveTo>
                    <a:pt x="2792" y="4696541"/>
                  </a:moveTo>
                  <a:lnTo>
                    <a:pt x="142404" y="4696541"/>
                  </a:lnTo>
                </a:path>
                <a:path w="374650" h="4827905">
                  <a:moveTo>
                    <a:pt x="142404" y="4696541"/>
                  </a:moveTo>
                  <a:lnTo>
                    <a:pt x="374159" y="4696541"/>
                  </a:lnTo>
                </a:path>
                <a:path w="374650" h="4827905">
                  <a:moveTo>
                    <a:pt x="2792" y="4788684"/>
                  </a:moveTo>
                  <a:lnTo>
                    <a:pt x="142404" y="4788684"/>
                  </a:lnTo>
                </a:path>
                <a:path w="374650" h="4827905">
                  <a:moveTo>
                    <a:pt x="142404" y="4788684"/>
                  </a:moveTo>
                  <a:lnTo>
                    <a:pt x="374159" y="4788684"/>
                  </a:lnTo>
                </a:path>
                <a:path w="374650" h="4827905">
                  <a:moveTo>
                    <a:pt x="64221" y="4788684"/>
                  </a:moveTo>
                  <a:lnTo>
                    <a:pt x="64221" y="4696541"/>
                  </a:lnTo>
                </a:path>
                <a:path w="374650" h="4827905">
                  <a:moveTo>
                    <a:pt x="64221" y="4601604"/>
                  </a:moveTo>
                  <a:lnTo>
                    <a:pt x="64221" y="4509461"/>
                  </a:lnTo>
                </a:path>
                <a:path w="374650" h="4827905">
                  <a:moveTo>
                    <a:pt x="64221" y="4417317"/>
                  </a:moveTo>
                  <a:lnTo>
                    <a:pt x="64221" y="4339134"/>
                  </a:lnTo>
                  <a:lnTo>
                    <a:pt x="64221" y="4322381"/>
                  </a:lnTo>
                </a:path>
                <a:path w="374650" h="4827905">
                  <a:moveTo>
                    <a:pt x="64221" y="4230237"/>
                  </a:moveTo>
                  <a:lnTo>
                    <a:pt x="64221" y="4138093"/>
                  </a:lnTo>
                </a:path>
                <a:path w="374650" h="4827905">
                  <a:moveTo>
                    <a:pt x="64221" y="4043157"/>
                  </a:moveTo>
                  <a:lnTo>
                    <a:pt x="64221" y="3951013"/>
                  </a:lnTo>
                </a:path>
                <a:path w="374650" h="4827905">
                  <a:moveTo>
                    <a:pt x="156365" y="4827776"/>
                  </a:moveTo>
                  <a:lnTo>
                    <a:pt x="156365" y="4788684"/>
                  </a:lnTo>
                </a:path>
                <a:path w="374650" h="4827905">
                  <a:moveTo>
                    <a:pt x="156365" y="4696541"/>
                  </a:moveTo>
                  <a:lnTo>
                    <a:pt x="156365" y="4601604"/>
                  </a:lnTo>
                </a:path>
                <a:path w="374650" h="4827905">
                  <a:moveTo>
                    <a:pt x="156365" y="4509461"/>
                  </a:moveTo>
                  <a:lnTo>
                    <a:pt x="156365" y="4417317"/>
                  </a:lnTo>
                </a:path>
                <a:path w="374650" h="4827905">
                  <a:moveTo>
                    <a:pt x="156365" y="4322381"/>
                  </a:moveTo>
                  <a:lnTo>
                    <a:pt x="156365" y="4230237"/>
                  </a:lnTo>
                </a:path>
                <a:path w="374650" h="4827905">
                  <a:moveTo>
                    <a:pt x="156365" y="4138093"/>
                  </a:moveTo>
                  <a:lnTo>
                    <a:pt x="156365" y="4043157"/>
                  </a:lnTo>
                </a:path>
                <a:path w="374650" h="4827905">
                  <a:moveTo>
                    <a:pt x="156365" y="3951013"/>
                  </a:moveTo>
                  <a:lnTo>
                    <a:pt x="156365" y="3920299"/>
                  </a:lnTo>
                </a:path>
                <a:path w="374650" h="4827905">
                  <a:moveTo>
                    <a:pt x="248509" y="4788684"/>
                  </a:moveTo>
                  <a:lnTo>
                    <a:pt x="248509" y="4696541"/>
                  </a:lnTo>
                </a:path>
                <a:path w="374650" h="4827905">
                  <a:moveTo>
                    <a:pt x="248509" y="4601604"/>
                  </a:moveTo>
                  <a:lnTo>
                    <a:pt x="248509" y="4509461"/>
                  </a:lnTo>
                </a:path>
                <a:path w="374650" h="4827905">
                  <a:moveTo>
                    <a:pt x="248509" y="4417317"/>
                  </a:moveTo>
                  <a:lnTo>
                    <a:pt x="248509" y="4339134"/>
                  </a:lnTo>
                  <a:lnTo>
                    <a:pt x="248509" y="4322381"/>
                  </a:lnTo>
                </a:path>
                <a:path w="374650" h="4827905">
                  <a:moveTo>
                    <a:pt x="248509" y="4230237"/>
                  </a:moveTo>
                  <a:lnTo>
                    <a:pt x="248509" y="4138093"/>
                  </a:lnTo>
                </a:path>
                <a:path w="374650" h="4827905">
                  <a:moveTo>
                    <a:pt x="248509" y="4043157"/>
                  </a:moveTo>
                  <a:lnTo>
                    <a:pt x="248509" y="3951013"/>
                  </a:lnTo>
                </a:path>
                <a:path w="374650" h="4827905">
                  <a:moveTo>
                    <a:pt x="343445" y="4827776"/>
                  </a:moveTo>
                  <a:lnTo>
                    <a:pt x="343445" y="4788684"/>
                  </a:lnTo>
                </a:path>
                <a:path w="374650" h="4827905">
                  <a:moveTo>
                    <a:pt x="343445" y="4696541"/>
                  </a:moveTo>
                  <a:lnTo>
                    <a:pt x="343445" y="4601604"/>
                  </a:lnTo>
                </a:path>
                <a:path w="374650" h="4827905">
                  <a:moveTo>
                    <a:pt x="343445" y="4509461"/>
                  </a:moveTo>
                  <a:lnTo>
                    <a:pt x="343445" y="4417317"/>
                  </a:lnTo>
                </a:path>
                <a:path w="374650" h="4827905">
                  <a:moveTo>
                    <a:pt x="343445" y="4322381"/>
                  </a:moveTo>
                  <a:lnTo>
                    <a:pt x="343445" y="4230237"/>
                  </a:lnTo>
                </a:path>
                <a:path w="374650" h="4827905">
                  <a:moveTo>
                    <a:pt x="343445" y="4138093"/>
                  </a:moveTo>
                  <a:lnTo>
                    <a:pt x="343445" y="4043157"/>
                  </a:lnTo>
                </a:path>
                <a:path w="374650" h="4827905">
                  <a:moveTo>
                    <a:pt x="343445" y="3951013"/>
                  </a:moveTo>
                  <a:lnTo>
                    <a:pt x="343445" y="3920299"/>
                  </a:lnTo>
                </a:path>
                <a:path w="374650" h="4827905">
                  <a:moveTo>
                    <a:pt x="0" y="1862421"/>
                  </a:moveTo>
                  <a:lnTo>
                    <a:pt x="0" y="1594366"/>
                  </a:lnTo>
                </a:path>
                <a:path w="374650" h="4827905">
                  <a:moveTo>
                    <a:pt x="0" y="966113"/>
                  </a:moveTo>
                  <a:lnTo>
                    <a:pt x="0" y="1337481"/>
                  </a:lnTo>
                  <a:lnTo>
                    <a:pt x="0" y="1502222"/>
                  </a:lnTo>
                </a:path>
                <a:path w="374650" h="4827905">
                  <a:moveTo>
                    <a:pt x="61429" y="1862421"/>
                  </a:moveTo>
                  <a:lnTo>
                    <a:pt x="61429" y="1594366"/>
                  </a:lnTo>
                </a:path>
                <a:path w="374650" h="4827905">
                  <a:moveTo>
                    <a:pt x="61429" y="966113"/>
                  </a:moveTo>
                  <a:lnTo>
                    <a:pt x="61429" y="1337481"/>
                  </a:lnTo>
                  <a:lnTo>
                    <a:pt x="61429" y="15022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13751762" y="5305248"/>
              <a:ext cx="0" cy="4959350"/>
            </a:xfrm>
            <a:custGeom>
              <a:avLst/>
              <a:gdLst/>
              <a:ahLst/>
              <a:cxnLst/>
              <a:rect l="l" t="t" r="r" b="b"/>
              <a:pathLst>
                <a:path h="4959350">
                  <a:moveTo>
                    <a:pt x="0" y="0"/>
                  </a:moveTo>
                  <a:lnTo>
                    <a:pt x="0" y="69805"/>
                  </a:lnTo>
                </a:path>
                <a:path h="4959350">
                  <a:moveTo>
                    <a:pt x="0" y="139611"/>
                  </a:moveTo>
                  <a:lnTo>
                    <a:pt x="0" y="558447"/>
                  </a:lnTo>
                </a:path>
                <a:path h="4959350">
                  <a:moveTo>
                    <a:pt x="0" y="628253"/>
                  </a:moveTo>
                  <a:lnTo>
                    <a:pt x="0" y="698059"/>
                  </a:lnTo>
                </a:path>
                <a:path h="4959350">
                  <a:moveTo>
                    <a:pt x="0" y="767864"/>
                  </a:moveTo>
                  <a:lnTo>
                    <a:pt x="0" y="1186700"/>
                  </a:lnTo>
                </a:path>
                <a:path h="4959350">
                  <a:moveTo>
                    <a:pt x="0" y="1256506"/>
                  </a:moveTo>
                  <a:lnTo>
                    <a:pt x="0" y="1326312"/>
                  </a:lnTo>
                </a:path>
                <a:path h="4959350">
                  <a:moveTo>
                    <a:pt x="0" y="1396118"/>
                  </a:moveTo>
                  <a:lnTo>
                    <a:pt x="0" y="1814953"/>
                  </a:lnTo>
                </a:path>
                <a:path h="4959350">
                  <a:moveTo>
                    <a:pt x="0" y="1884759"/>
                  </a:moveTo>
                  <a:lnTo>
                    <a:pt x="0" y="1954565"/>
                  </a:lnTo>
                </a:path>
                <a:path h="4959350">
                  <a:moveTo>
                    <a:pt x="0" y="2024371"/>
                  </a:moveTo>
                  <a:lnTo>
                    <a:pt x="0" y="2443206"/>
                  </a:lnTo>
                </a:path>
                <a:path h="4959350">
                  <a:moveTo>
                    <a:pt x="0" y="2513012"/>
                  </a:moveTo>
                  <a:lnTo>
                    <a:pt x="0" y="2582818"/>
                  </a:lnTo>
                </a:path>
                <a:path h="4959350">
                  <a:moveTo>
                    <a:pt x="0" y="2652624"/>
                  </a:moveTo>
                  <a:lnTo>
                    <a:pt x="0" y="3071459"/>
                  </a:lnTo>
                </a:path>
                <a:path h="4959350">
                  <a:moveTo>
                    <a:pt x="0" y="3141265"/>
                  </a:moveTo>
                  <a:lnTo>
                    <a:pt x="0" y="3211071"/>
                  </a:lnTo>
                </a:path>
                <a:path h="4959350">
                  <a:moveTo>
                    <a:pt x="0" y="3280877"/>
                  </a:moveTo>
                  <a:lnTo>
                    <a:pt x="0" y="3702504"/>
                  </a:lnTo>
                </a:path>
                <a:path h="4959350">
                  <a:moveTo>
                    <a:pt x="0" y="3772310"/>
                  </a:moveTo>
                  <a:lnTo>
                    <a:pt x="0" y="3842116"/>
                  </a:lnTo>
                </a:path>
                <a:path h="4959350">
                  <a:moveTo>
                    <a:pt x="0" y="3911922"/>
                  </a:moveTo>
                  <a:lnTo>
                    <a:pt x="0" y="4330758"/>
                  </a:lnTo>
                </a:path>
                <a:path h="4959350">
                  <a:moveTo>
                    <a:pt x="0" y="4400563"/>
                  </a:moveTo>
                  <a:lnTo>
                    <a:pt x="0" y="4470369"/>
                  </a:lnTo>
                </a:path>
                <a:path h="4959350">
                  <a:moveTo>
                    <a:pt x="0" y="4540175"/>
                  </a:moveTo>
                  <a:lnTo>
                    <a:pt x="0" y="495901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13972349" y="4054326"/>
              <a:ext cx="69850" cy="2351405"/>
            </a:xfrm>
            <a:custGeom>
              <a:avLst/>
              <a:gdLst/>
              <a:ahLst/>
              <a:cxnLst/>
              <a:rect l="l" t="t" r="r" b="b"/>
              <a:pathLst>
                <a:path w="69850" h="2351404">
                  <a:moveTo>
                    <a:pt x="0" y="0"/>
                  </a:moveTo>
                  <a:lnTo>
                    <a:pt x="0" y="1267675"/>
                  </a:lnTo>
                </a:path>
                <a:path w="69850" h="2351404">
                  <a:moveTo>
                    <a:pt x="0" y="1396118"/>
                  </a:moveTo>
                  <a:lnTo>
                    <a:pt x="0" y="2351062"/>
                  </a:lnTo>
                </a:path>
                <a:path w="69850" h="2351404">
                  <a:moveTo>
                    <a:pt x="69805" y="0"/>
                  </a:moveTo>
                  <a:lnTo>
                    <a:pt x="69805" y="126767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14042154" y="5450444"/>
              <a:ext cx="977900" cy="955040"/>
            </a:xfrm>
            <a:custGeom>
              <a:avLst/>
              <a:gdLst/>
              <a:ahLst/>
              <a:cxnLst/>
              <a:rect l="l" t="t" r="r" b="b"/>
              <a:pathLst>
                <a:path w="977900" h="955039">
                  <a:moveTo>
                    <a:pt x="0" y="19545"/>
                  </a:moveTo>
                  <a:lnTo>
                    <a:pt x="977282" y="19545"/>
                  </a:lnTo>
                </a:path>
                <a:path w="977900" h="955039">
                  <a:moveTo>
                    <a:pt x="0" y="50260"/>
                  </a:moveTo>
                  <a:lnTo>
                    <a:pt x="220586" y="50260"/>
                  </a:lnTo>
                </a:path>
                <a:path w="977900" h="955039">
                  <a:moveTo>
                    <a:pt x="767864" y="50260"/>
                  </a:moveTo>
                  <a:lnTo>
                    <a:pt x="977282" y="50260"/>
                  </a:lnTo>
                </a:path>
                <a:path w="977900" h="955039">
                  <a:moveTo>
                    <a:pt x="0" y="80974"/>
                  </a:moveTo>
                  <a:lnTo>
                    <a:pt x="220586" y="80974"/>
                  </a:lnTo>
                </a:path>
                <a:path w="977900" h="955039">
                  <a:moveTo>
                    <a:pt x="767864" y="80974"/>
                  </a:moveTo>
                  <a:lnTo>
                    <a:pt x="977282" y="80974"/>
                  </a:lnTo>
                </a:path>
                <a:path w="977900" h="955039">
                  <a:moveTo>
                    <a:pt x="0" y="114481"/>
                  </a:moveTo>
                  <a:lnTo>
                    <a:pt x="220586" y="114481"/>
                  </a:lnTo>
                </a:path>
                <a:path w="977900" h="955039">
                  <a:moveTo>
                    <a:pt x="767864" y="114481"/>
                  </a:moveTo>
                  <a:lnTo>
                    <a:pt x="977282" y="114481"/>
                  </a:lnTo>
                </a:path>
                <a:path w="977900" h="955039">
                  <a:moveTo>
                    <a:pt x="0" y="145196"/>
                  </a:moveTo>
                  <a:lnTo>
                    <a:pt x="220586" y="145196"/>
                  </a:lnTo>
                </a:path>
                <a:path w="977900" h="955039">
                  <a:moveTo>
                    <a:pt x="767864" y="145196"/>
                  </a:moveTo>
                  <a:lnTo>
                    <a:pt x="977282" y="145196"/>
                  </a:lnTo>
                </a:path>
                <a:path w="977900" h="955039">
                  <a:moveTo>
                    <a:pt x="0" y="175910"/>
                  </a:moveTo>
                  <a:lnTo>
                    <a:pt x="268054" y="175910"/>
                  </a:lnTo>
                </a:path>
                <a:path w="977900" h="955039">
                  <a:moveTo>
                    <a:pt x="720396" y="175910"/>
                  </a:moveTo>
                  <a:lnTo>
                    <a:pt x="977282" y="175910"/>
                  </a:lnTo>
                </a:path>
                <a:path w="977900" h="955039">
                  <a:moveTo>
                    <a:pt x="0" y="206625"/>
                  </a:moveTo>
                  <a:lnTo>
                    <a:pt x="268054" y="206625"/>
                  </a:lnTo>
                </a:path>
                <a:path w="977900" h="955039">
                  <a:moveTo>
                    <a:pt x="720396" y="206625"/>
                  </a:moveTo>
                  <a:lnTo>
                    <a:pt x="977282" y="206625"/>
                  </a:lnTo>
                </a:path>
                <a:path w="977900" h="955039">
                  <a:moveTo>
                    <a:pt x="0" y="237340"/>
                  </a:moveTo>
                  <a:lnTo>
                    <a:pt x="268054" y="237340"/>
                  </a:lnTo>
                </a:path>
                <a:path w="977900" h="955039">
                  <a:moveTo>
                    <a:pt x="720396" y="237340"/>
                  </a:moveTo>
                  <a:lnTo>
                    <a:pt x="977282" y="237340"/>
                  </a:lnTo>
                </a:path>
                <a:path w="977900" h="955039">
                  <a:moveTo>
                    <a:pt x="0" y="268054"/>
                  </a:moveTo>
                  <a:lnTo>
                    <a:pt x="268054" y="268054"/>
                  </a:lnTo>
                </a:path>
                <a:path w="977900" h="955039">
                  <a:moveTo>
                    <a:pt x="720396" y="268054"/>
                  </a:moveTo>
                  <a:lnTo>
                    <a:pt x="977282" y="268054"/>
                  </a:lnTo>
                </a:path>
                <a:path w="977900" h="955039">
                  <a:moveTo>
                    <a:pt x="0" y="298769"/>
                  </a:moveTo>
                  <a:lnTo>
                    <a:pt x="268054" y="298769"/>
                  </a:lnTo>
                </a:path>
                <a:path w="977900" h="955039">
                  <a:moveTo>
                    <a:pt x="720396" y="298769"/>
                  </a:moveTo>
                  <a:lnTo>
                    <a:pt x="977282" y="298769"/>
                  </a:lnTo>
                </a:path>
                <a:path w="977900" h="955039">
                  <a:moveTo>
                    <a:pt x="0" y="329483"/>
                  </a:moveTo>
                  <a:lnTo>
                    <a:pt x="268054" y="329483"/>
                  </a:lnTo>
                </a:path>
                <a:path w="977900" h="955039">
                  <a:moveTo>
                    <a:pt x="720396" y="329483"/>
                  </a:moveTo>
                  <a:lnTo>
                    <a:pt x="977282" y="329483"/>
                  </a:lnTo>
                </a:path>
                <a:path w="977900" h="955039">
                  <a:moveTo>
                    <a:pt x="0" y="360198"/>
                  </a:moveTo>
                  <a:lnTo>
                    <a:pt x="268054" y="360198"/>
                  </a:lnTo>
                </a:path>
                <a:path w="977900" h="955039">
                  <a:moveTo>
                    <a:pt x="720396" y="360198"/>
                  </a:moveTo>
                  <a:lnTo>
                    <a:pt x="977282" y="360198"/>
                  </a:lnTo>
                </a:path>
                <a:path w="977900" h="955039">
                  <a:moveTo>
                    <a:pt x="0" y="393705"/>
                  </a:moveTo>
                  <a:lnTo>
                    <a:pt x="268054" y="393705"/>
                  </a:lnTo>
                </a:path>
                <a:path w="977900" h="955039">
                  <a:moveTo>
                    <a:pt x="720396" y="393705"/>
                  </a:moveTo>
                  <a:lnTo>
                    <a:pt x="977282" y="393705"/>
                  </a:lnTo>
                </a:path>
                <a:path w="977900" h="955039">
                  <a:moveTo>
                    <a:pt x="0" y="424419"/>
                  </a:moveTo>
                  <a:lnTo>
                    <a:pt x="268054" y="424419"/>
                  </a:lnTo>
                </a:path>
                <a:path w="977900" h="955039">
                  <a:moveTo>
                    <a:pt x="720396" y="424419"/>
                  </a:moveTo>
                  <a:lnTo>
                    <a:pt x="977282" y="424419"/>
                  </a:lnTo>
                </a:path>
                <a:path w="977900" h="955039">
                  <a:moveTo>
                    <a:pt x="0" y="455134"/>
                  </a:moveTo>
                  <a:lnTo>
                    <a:pt x="268054" y="455134"/>
                  </a:lnTo>
                </a:path>
                <a:path w="977900" h="955039">
                  <a:moveTo>
                    <a:pt x="720396" y="455134"/>
                  </a:moveTo>
                  <a:lnTo>
                    <a:pt x="977282" y="455134"/>
                  </a:lnTo>
                </a:path>
                <a:path w="977900" h="955039">
                  <a:moveTo>
                    <a:pt x="0" y="485849"/>
                  </a:moveTo>
                  <a:lnTo>
                    <a:pt x="268054" y="485849"/>
                  </a:lnTo>
                </a:path>
                <a:path w="977900" h="955039">
                  <a:moveTo>
                    <a:pt x="720396" y="485849"/>
                  </a:moveTo>
                  <a:lnTo>
                    <a:pt x="977282" y="485849"/>
                  </a:lnTo>
                </a:path>
                <a:path w="977900" h="955039">
                  <a:moveTo>
                    <a:pt x="0" y="516563"/>
                  </a:moveTo>
                  <a:lnTo>
                    <a:pt x="268054" y="516563"/>
                  </a:lnTo>
                </a:path>
                <a:path w="977900" h="955039">
                  <a:moveTo>
                    <a:pt x="720396" y="516563"/>
                  </a:moveTo>
                  <a:lnTo>
                    <a:pt x="977282" y="516563"/>
                  </a:lnTo>
                </a:path>
                <a:path w="977900" h="955039">
                  <a:moveTo>
                    <a:pt x="0" y="547278"/>
                  </a:moveTo>
                  <a:lnTo>
                    <a:pt x="268054" y="547278"/>
                  </a:lnTo>
                </a:path>
                <a:path w="977900" h="955039">
                  <a:moveTo>
                    <a:pt x="720396" y="547278"/>
                  </a:moveTo>
                  <a:lnTo>
                    <a:pt x="977282" y="547278"/>
                  </a:lnTo>
                </a:path>
                <a:path w="977900" h="955039">
                  <a:moveTo>
                    <a:pt x="0" y="577992"/>
                  </a:moveTo>
                  <a:lnTo>
                    <a:pt x="268054" y="577992"/>
                  </a:lnTo>
                </a:path>
                <a:path w="977900" h="955039">
                  <a:moveTo>
                    <a:pt x="720396" y="577992"/>
                  </a:moveTo>
                  <a:lnTo>
                    <a:pt x="977282" y="577992"/>
                  </a:lnTo>
                </a:path>
                <a:path w="977900" h="955039">
                  <a:moveTo>
                    <a:pt x="0" y="608707"/>
                  </a:moveTo>
                  <a:lnTo>
                    <a:pt x="268054" y="608707"/>
                  </a:lnTo>
                </a:path>
                <a:path w="977900" h="955039">
                  <a:moveTo>
                    <a:pt x="720396" y="608707"/>
                  </a:moveTo>
                  <a:lnTo>
                    <a:pt x="977282" y="608707"/>
                  </a:lnTo>
                </a:path>
                <a:path w="977900" h="955039">
                  <a:moveTo>
                    <a:pt x="0" y="642214"/>
                  </a:moveTo>
                  <a:lnTo>
                    <a:pt x="268054" y="642214"/>
                  </a:lnTo>
                </a:path>
                <a:path w="977900" h="955039">
                  <a:moveTo>
                    <a:pt x="720396" y="642214"/>
                  </a:moveTo>
                  <a:lnTo>
                    <a:pt x="977282" y="642214"/>
                  </a:lnTo>
                </a:path>
                <a:path w="977900" h="955039">
                  <a:moveTo>
                    <a:pt x="0" y="672928"/>
                  </a:moveTo>
                  <a:lnTo>
                    <a:pt x="268054" y="672928"/>
                  </a:lnTo>
                </a:path>
                <a:path w="977900" h="955039">
                  <a:moveTo>
                    <a:pt x="720396" y="672928"/>
                  </a:moveTo>
                  <a:lnTo>
                    <a:pt x="977282" y="672928"/>
                  </a:lnTo>
                </a:path>
                <a:path w="977900" h="955039">
                  <a:moveTo>
                    <a:pt x="0" y="703643"/>
                  </a:moveTo>
                  <a:lnTo>
                    <a:pt x="268054" y="703643"/>
                  </a:lnTo>
                </a:path>
                <a:path w="977900" h="955039">
                  <a:moveTo>
                    <a:pt x="720396" y="703643"/>
                  </a:moveTo>
                  <a:lnTo>
                    <a:pt x="977282" y="703643"/>
                  </a:lnTo>
                </a:path>
                <a:path w="977900" h="955039">
                  <a:moveTo>
                    <a:pt x="0" y="734358"/>
                  </a:moveTo>
                  <a:lnTo>
                    <a:pt x="268054" y="734358"/>
                  </a:lnTo>
                </a:path>
                <a:path w="977900" h="955039">
                  <a:moveTo>
                    <a:pt x="720396" y="734358"/>
                  </a:moveTo>
                  <a:lnTo>
                    <a:pt x="977282" y="734358"/>
                  </a:lnTo>
                </a:path>
                <a:path w="977900" h="955039">
                  <a:moveTo>
                    <a:pt x="0" y="765072"/>
                  </a:moveTo>
                  <a:lnTo>
                    <a:pt x="268054" y="765072"/>
                  </a:lnTo>
                </a:path>
                <a:path w="977900" h="955039">
                  <a:moveTo>
                    <a:pt x="720396" y="765072"/>
                  </a:moveTo>
                  <a:lnTo>
                    <a:pt x="977282" y="765072"/>
                  </a:lnTo>
                </a:path>
                <a:path w="977900" h="955039">
                  <a:moveTo>
                    <a:pt x="0" y="795787"/>
                  </a:moveTo>
                  <a:lnTo>
                    <a:pt x="268054" y="795787"/>
                  </a:lnTo>
                </a:path>
                <a:path w="977900" h="955039">
                  <a:moveTo>
                    <a:pt x="720396" y="795787"/>
                  </a:moveTo>
                  <a:lnTo>
                    <a:pt x="977282" y="795787"/>
                  </a:lnTo>
                </a:path>
                <a:path w="977900" h="955039">
                  <a:moveTo>
                    <a:pt x="0" y="826501"/>
                  </a:moveTo>
                  <a:lnTo>
                    <a:pt x="268054" y="826501"/>
                  </a:lnTo>
                </a:path>
                <a:path w="977900" h="955039">
                  <a:moveTo>
                    <a:pt x="720396" y="826501"/>
                  </a:moveTo>
                  <a:lnTo>
                    <a:pt x="977282" y="826501"/>
                  </a:lnTo>
                </a:path>
                <a:path w="977900" h="955039">
                  <a:moveTo>
                    <a:pt x="0" y="857216"/>
                  </a:moveTo>
                  <a:lnTo>
                    <a:pt x="268054" y="857216"/>
                  </a:lnTo>
                </a:path>
                <a:path w="977900" h="955039">
                  <a:moveTo>
                    <a:pt x="720396" y="857216"/>
                  </a:moveTo>
                  <a:lnTo>
                    <a:pt x="977282" y="857216"/>
                  </a:lnTo>
                </a:path>
                <a:path w="977900" h="955039">
                  <a:moveTo>
                    <a:pt x="0" y="887931"/>
                  </a:moveTo>
                  <a:lnTo>
                    <a:pt x="268054" y="887931"/>
                  </a:lnTo>
                </a:path>
                <a:path w="977900" h="955039">
                  <a:moveTo>
                    <a:pt x="720396" y="887931"/>
                  </a:moveTo>
                  <a:lnTo>
                    <a:pt x="977282" y="887931"/>
                  </a:lnTo>
                </a:path>
                <a:path w="977900" h="955039">
                  <a:moveTo>
                    <a:pt x="0" y="921437"/>
                  </a:moveTo>
                  <a:lnTo>
                    <a:pt x="268054" y="921437"/>
                  </a:lnTo>
                </a:path>
                <a:path w="977900" h="955039">
                  <a:moveTo>
                    <a:pt x="720396" y="921437"/>
                  </a:moveTo>
                  <a:lnTo>
                    <a:pt x="977282" y="921437"/>
                  </a:lnTo>
                </a:path>
                <a:path w="977900" h="955039">
                  <a:moveTo>
                    <a:pt x="0" y="952152"/>
                  </a:moveTo>
                  <a:lnTo>
                    <a:pt x="268054" y="952152"/>
                  </a:lnTo>
                </a:path>
                <a:path w="977900" h="955039">
                  <a:moveTo>
                    <a:pt x="720396" y="952152"/>
                  </a:moveTo>
                  <a:lnTo>
                    <a:pt x="977282" y="952152"/>
                  </a:lnTo>
                </a:path>
                <a:path w="977900" h="955039">
                  <a:moveTo>
                    <a:pt x="11168" y="952152"/>
                  </a:moveTo>
                  <a:lnTo>
                    <a:pt x="11168" y="921437"/>
                  </a:lnTo>
                </a:path>
                <a:path w="977900" h="955039">
                  <a:moveTo>
                    <a:pt x="11168" y="887931"/>
                  </a:moveTo>
                  <a:lnTo>
                    <a:pt x="11168" y="857216"/>
                  </a:lnTo>
                </a:path>
                <a:path w="977900" h="955039">
                  <a:moveTo>
                    <a:pt x="11168" y="826501"/>
                  </a:moveTo>
                  <a:lnTo>
                    <a:pt x="11168" y="795787"/>
                  </a:lnTo>
                </a:path>
                <a:path w="977900" h="955039">
                  <a:moveTo>
                    <a:pt x="11168" y="765072"/>
                  </a:moveTo>
                  <a:lnTo>
                    <a:pt x="11168" y="734358"/>
                  </a:lnTo>
                </a:path>
                <a:path w="977900" h="955039">
                  <a:moveTo>
                    <a:pt x="11168" y="703643"/>
                  </a:moveTo>
                  <a:lnTo>
                    <a:pt x="11168" y="672928"/>
                  </a:lnTo>
                </a:path>
                <a:path w="977900" h="955039">
                  <a:moveTo>
                    <a:pt x="11168" y="642214"/>
                  </a:moveTo>
                  <a:lnTo>
                    <a:pt x="11168" y="608707"/>
                  </a:lnTo>
                </a:path>
                <a:path w="977900" h="955039">
                  <a:moveTo>
                    <a:pt x="11168" y="577992"/>
                  </a:moveTo>
                  <a:lnTo>
                    <a:pt x="11168" y="547278"/>
                  </a:lnTo>
                </a:path>
                <a:path w="977900" h="955039">
                  <a:moveTo>
                    <a:pt x="11168" y="516563"/>
                  </a:moveTo>
                  <a:lnTo>
                    <a:pt x="11168" y="485849"/>
                  </a:lnTo>
                </a:path>
                <a:path w="977900" h="955039">
                  <a:moveTo>
                    <a:pt x="11168" y="455134"/>
                  </a:moveTo>
                  <a:lnTo>
                    <a:pt x="11168" y="424419"/>
                  </a:lnTo>
                </a:path>
                <a:path w="977900" h="955039">
                  <a:moveTo>
                    <a:pt x="11168" y="393705"/>
                  </a:moveTo>
                  <a:lnTo>
                    <a:pt x="11168" y="360198"/>
                  </a:lnTo>
                </a:path>
                <a:path w="977900" h="955039">
                  <a:moveTo>
                    <a:pt x="11168" y="329483"/>
                  </a:moveTo>
                  <a:lnTo>
                    <a:pt x="11168" y="298769"/>
                  </a:lnTo>
                </a:path>
                <a:path w="977900" h="955039">
                  <a:moveTo>
                    <a:pt x="11168" y="268054"/>
                  </a:moveTo>
                  <a:lnTo>
                    <a:pt x="11168" y="237340"/>
                  </a:lnTo>
                </a:path>
                <a:path w="977900" h="955039">
                  <a:moveTo>
                    <a:pt x="11168" y="206625"/>
                  </a:moveTo>
                  <a:lnTo>
                    <a:pt x="11168" y="175910"/>
                  </a:lnTo>
                </a:path>
                <a:path w="977900" h="955039">
                  <a:moveTo>
                    <a:pt x="11168" y="145196"/>
                  </a:moveTo>
                  <a:lnTo>
                    <a:pt x="11168" y="114481"/>
                  </a:lnTo>
                </a:path>
                <a:path w="977900" h="955039">
                  <a:moveTo>
                    <a:pt x="11168" y="80974"/>
                  </a:moveTo>
                  <a:lnTo>
                    <a:pt x="11168" y="50260"/>
                  </a:lnTo>
                </a:path>
                <a:path w="977900" h="955039">
                  <a:moveTo>
                    <a:pt x="11168" y="19545"/>
                  </a:moveTo>
                  <a:lnTo>
                    <a:pt x="11168" y="0"/>
                  </a:lnTo>
                </a:path>
                <a:path w="977900" h="955039">
                  <a:moveTo>
                    <a:pt x="55844" y="954944"/>
                  </a:moveTo>
                  <a:lnTo>
                    <a:pt x="55844" y="952152"/>
                  </a:lnTo>
                </a:path>
                <a:path w="977900" h="955039">
                  <a:moveTo>
                    <a:pt x="55844" y="921437"/>
                  </a:moveTo>
                  <a:lnTo>
                    <a:pt x="55844" y="887931"/>
                  </a:lnTo>
                </a:path>
                <a:path w="977900" h="955039">
                  <a:moveTo>
                    <a:pt x="55844" y="857216"/>
                  </a:moveTo>
                  <a:lnTo>
                    <a:pt x="55844" y="826501"/>
                  </a:lnTo>
                </a:path>
                <a:path w="977900" h="955039">
                  <a:moveTo>
                    <a:pt x="55844" y="795787"/>
                  </a:moveTo>
                  <a:lnTo>
                    <a:pt x="55844" y="765072"/>
                  </a:lnTo>
                </a:path>
                <a:path w="977900" h="955039">
                  <a:moveTo>
                    <a:pt x="55844" y="734358"/>
                  </a:moveTo>
                  <a:lnTo>
                    <a:pt x="55844" y="703643"/>
                  </a:lnTo>
                </a:path>
                <a:path w="977900" h="955039">
                  <a:moveTo>
                    <a:pt x="55844" y="672928"/>
                  </a:moveTo>
                  <a:lnTo>
                    <a:pt x="55844" y="642214"/>
                  </a:lnTo>
                </a:path>
                <a:path w="977900" h="955039">
                  <a:moveTo>
                    <a:pt x="55844" y="608707"/>
                  </a:moveTo>
                  <a:lnTo>
                    <a:pt x="55844" y="577992"/>
                  </a:lnTo>
                </a:path>
                <a:path w="977900" h="955039">
                  <a:moveTo>
                    <a:pt x="55844" y="547278"/>
                  </a:moveTo>
                  <a:lnTo>
                    <a:pt x="55844" y="516563"/>
                  </a:lnTo>
                </a:path>
                <a:path w="977900" h="955039">
                  <a:moveTo>
                    <a:pt x="55844" y="485849"/>
                  </a:moveTo>
                  <a:lnTo>
                    <a:pt x="55844" y="455134"/>
                  </a:lnTo>
                </a:path>
                <a:path w="977900" h="955039">
                  <a:moveTo>
                    <a:pt x="55844" y="424419"/>
                  </a:moveTo>
                  <a:lnTo>
                    <a:pt x="55844" y="393705"/>
                  </a:lnTo>
                </a:path>
                <a:path w="977900" h="955039">
                  <a:moveTo>
                    <a:pt x="55844" y="360198"/>
                  </a:moveTo>
                  <a:lnTo>
                    <a:pt x="55844" y="329483"/>
                  </a:lnTo>
                </a:path>
                <a:path w="977900" h="955039">
                  <a:moveTo>
                    <a:pt x="55844" y="298769"/>
                  </a:moveTo>
                  <a:lnTo>
                    <a:pt x="55844" y="268054"/>
                  </a:lnTo>
                </a:path>
                <a:path w="977900" h="955039">
                  <a:moveTo>
                    <a:pt x="55844" y="237340"/>
                  </a:moveTo>
                  <a:lnTo>
                    <a:pt x="55844" y="206625"/>
                  </a:lnTo>
                </a:path>
                <a:path w="977900" h="955039">
                  <a:moveTo>
                    <a:pt x="55844" y="175910"/>
                  </a:moveTo>
                  <a:lnTo>
                    <a:pt x="55844" y="145196"/>
                  </a:lnTo>
                </a:path>
                <a:path w="977900" h="955039">
                  <a:moveTo>
                    <a:pt x="55844" y="114481"/>
                  </a:moveTo>
                  <a:lnTo>
                    <a:pt x="55844" y="80974"/>
                  </a:lnTo>
                </a:path>
                <a:path w="977900" h="955039">
                  <a:moveTo>
                    <a:pt x="55844" y="50260"/>
                  </a:moveTo>
                  <a:lnTo>
                    <a:pt x="55844" y="19545"/>
                  </a:lnTo>
                </a:path>
                <a:path w="977900" h="955039">
                  <a:moveTo>
                    <a:pt x="103312" y="952152"/>
                  </a:moveTo>
                  <a:lnTo>
                    <a:pt x="103312" y="921437"/>
                  </a:lnTo>
                </a:path>
                <a:path w="977900" h="955039">
                  <a:moveTo>
                    <a:pt x="103312" y="887931"/>
                  </a:moveTo>
                  <a:lnTo>
                    <a:pt x="103312" y="857216"/>
                  </a:lnTo>
                </a:path>
                <a:path w="977900" h="955039">
                  <a:moveTo>
                    <a:pt x="103312" y="826501"/>
                  </a:moveTo>
                  <a:lnTo>
                    <a:pt x="103312" y="795787"/>
                  </a:lnTo>
                </a:path>
                <a:path w="977900" h="955039">
                  <a:moveTo>
                    <a:pt x="103312" y="765072"/>
                  </a:moveTo>
                  <a:lnTo>
                    <a:pt x="103312" y="734358"/>
                  </a:lnTo>
                </a:path>
                <a:path w="977900" h="955039">
                  <a:moveTo>
                    <a:pt x="103312" y="703643"/>
                  </a:moveTo>
                  <a:lnTo>
                    <a:pt x="103312" y="672928"/>
                  </a:lnTo>
                </a:path>
                <a:path w="977900" h="955039">
                  <a:moveTo>
                    <a:pt x="103312" y="642214"/>
                  </a:moveTo>
                  <a:lnTo>
                    <a:pt x="103312" y="608707"/>
                  </a:lnTo>
                </a:path>
                <a:path w="977900" h="955039">
                  <a:moveTo>
                    <a:pt x="103312" y="577992"/>
                  </a:moveTo>
                  <a:lnTo>
                    <a:pt x="103312" y="547278"/>
                  </a:lnTo>
                </a:path>
                <a:path w="977900" h="955039">
                  <a:moveTo>
                    <a:pt x="103312" y="516563"/>
                  </a:moveTo>
                  <a:lnTo>
                    <a:pt x="103312" y="485849"/>
                  </a:lnTo>
                </a:path>
                <a:path w="977900" h="955039">
                  <a:moveTo>
                    <a:pt x="103312" y="455134"/>
                  </a:moveTo>
                  <a:lnTo>
                    <a:pt x="103312" y="424419"/>
                  </a:lnTo>
                </a:path>
                <a:path w="977900" h="955039">
                  <a:moveTo>
                    <a:pt x="103312" y="393705"/>
                  </a:moveTo>
                  <a:lnTo>
                    <a:pt x="103312" y="360198"/>
                  </a:lnTo>
                </a:path>
                <a:path w="977900" h="955039">
                  <a:moveTo>
                    <a:pt x="103312" y="329483"/>
                  </a:moveTo>
                  <a:lnTo>
                    <a:pt x="103312" y="298769"/>
                  </a:lnTo>
                </a:path>
                <a:path w="977900" h="955039">
                  <a:moveTo>
                    <a:pt x="103312" y="268054"/>
                  </a:moveTo>
                  <a:lnTo>
                    <a:pt x="103312" y="237340"/>
                  </a:lnTo>
                </a:path>
                <a:path w="977900" h="955039">
                  <a:moveTo>
                    <a:pt x="103312" y="206625"/>
                  </a:moveTo>
                  <a:lnTo>
                    <a:pt x="103312" y="175910"/>
                  </a:lnTo>
                </a:path>
                <a:path w="977900" h="955039">
                  <a:moveTo>
                    <a:pt x="103312" y="145196"/>
                  </a:moveTo>
                  <a:lnTo>
                    <a:pt x="103312" y="114481"/>
                  </a:lnTo>
                </a:path>
                <a:path w="977900" h="955039">
                  <a:moveTo>
                    <a:pt x="103312" y="80974"/>
                  </a:moveTo>
                  <a:lnTo>
                    <a:pt x="103312" y="50260"/>
                  </a:lnTo>
                </a:path>
                <a:path w="977900" h="955039">
                  <a:moveTo>
                    <a:pt x="103312" y="19545"/>
                  </a:moveTo>
                  <a:lnTo>
                    <a:pt x="103312" y="0"/>
                  </a:lnTo>
                </a:path>
                <a:path w="977900" h="955039">
                  <a:moveTo>
                    <a:pt x="150780" y="954944"/>
                  </a:moveTo>
                  <a:lnTo>
                    <a:pt x="150780" y="952152"/>
                  </a:lnTo>
                </a:path>
                <a:path w="977900" h="955039">
                  <a:moveTo>
                    <a:pt x="150780" y="921437"/>
                  </a:moveTo>
                  <a:lnTo>
                    <a:pt x="150780" y="887931"/>
                  </a:lnTo>
                </a:path>
                <a:path w="977900" h="955039">
                  <a:moveTo>
                    <a:pt x="150780" y="857216"/>
                  </a:moveTo>
                  <a:lnTo>
                    <a:pt x="150780" y="826501"/>
                  </a:lnTo>
                </a:path>
                <a:path w="977900" h="955039">
                  <a:moveTo>
                    <a:pt x="150780" y="795787"/>
                  </a:moveTo>
                  <a:lnTo>
                    <a:pt x="150780" y="765072"/>
                  </a:lnTo>
                </a:path>
                <a:path w="977900" h="955039">
                  <a:moveTo>
                    <a:pt x="150780" y="734358"/>
                  </a:moveTo>
                  <a:lnTo>
                    <a:pt x="150780" y="703643"/>
                  </a:lnTo>
                </a:path>
                <a:path w="977900" h="955039">
                  <a:moveTo>
                    <a:pt x="150780" y="672928"/>
                  </a:moveTo>
                  <a:lnTo>
                    <a:pt x="150780" y="642214"/>
                  </a:lnTo>
                </a:path>
                <a:path w="977900" h="955039">
                  <a:moveTo>
                    <a:pt x="150780" y="608707"/>
                  </a:moveTo>
                  <a:lnTo>
                    <a:pt x="150780" y="577992"/>
                  </a:lnTo>
                </a:path>
                <a:path w="977900" h="955039">
                  <a:moveTo>
                    <a:pt x="150780" y="547278"/>
                  </a:moveTo>
                  <a:lnTo>
                    <a:pt x="150780" y="516563"/>
                  </a:lnTo>
                </a:path>
                <a:path w="977900" h="955039">
                  <a:moveTo>
                    <a:pt x="150780" y="485849"/>
                  </a:moveTo>
                  <a:lnTo>
                    <a:pt x="150780" y="455134"/>
                  </a:lnTo>
                </a:path>
                <a:path w="977900" h="955039">
                  <a:moveTo>
                    <a:pt x="150780" y="424419"/>
                  </a:moveTo>
                  <a:lnTo>
                    <a:pt x="150780" y="393705"/>
                  </a:lnTo>
                </a:path>
                <a:path w="977900" h="955039">
                  <a:moveTo>
                    <a:pt x="150780" y="360198"/>
                  </a:moveTo>
                  <a:lnTo>
                    <a:pt x="150780" y="329483"/>
                  </a:lnTo>
                </a:path>
                <a:path w="977900" h="955039">
                  <a:moveTo>
                    <a:pt x="150780" y="298769"/>
                  </a:moveTo>
                  <a:lnTo>
                    <a:pt x="150780" y="268054"/>
                  </a:lnTo>
                </a:path>
                <a:path w="977900" h="955039">
                  <a:moveTo>
                    <a:pt x="150780" y="237340"/>
                  </a:moveTo>
                  <a:lnTo>
                    <a:pt x="150780" y="206625"/>
                  </a:lnTo>
                </a:path>
                <a:path w="977900" h="955039">
                  <a:moveTo>
                    <a:pt x="150780" y="175910"/>
                  </a:moveTo>
                  <a:lnTo>
                    <a:pt x="150780" y="145196"/>
                  </a:lnTo>
                </a:path>
                <a:path w="977900" h="955039">
                  <a:moveTo>
                    <a:pt x="150780" y="114481"/>
                  </a:moveTo>
                  <a:lnTo>
                    <a:pt x="150780" y="80974"/>
                  </a:lnTo>
                </a:path>
                <a:path w="977900" h="955039">
                  <a:moveTo>
                    <a:pt x="150780" y="50260"/>
                  </a:moveTo>
                  <a:lnTo>
                    <a:pt x="150780" y="19545"/>
                  </a:lnTo>
                </a:path>
                <a:path w="977900" h="955039">
                  <a:moveTo>
                    <a:pt x="195456" y="952152"/>
                  </a:moveTo>
                  <a:lnTo>
                    <a:pt x="195456" y="921437"/>
                  </a:lnTo>
                </a:path>
                <a:path w="977900" h="955039">
                  <a:moveTo>
                    <a:pt x="195456" y="887931"/>
                  </a:moveTo>
                  <a:lnTo>
                    <a:pt x="195456" y="857216"/>
                  </a:lnTo>
                </a:path>
                <a:path w="977900" h="955039">
                  <a:moveTo>
                    <a:pt x="195456" y="826501"/>
                  </a:moveTo>
                  <a:lnTo>
                    <a:pt x="195456" y="795787"/>
                  </a:lnTo>
                </a:path>
                <a:path w="977900" h="955039">
                  <a:moveTo>
                    <a:pt x="195456" y="765072"/>
                  </a:moveTo>
                  <a:lnTo>
                    <a:pt x="195456" y="734358"/>
                  </a:lnTo>
                </a:path>
                <a:path w="977900" h="955039">
                  <a:moveTo>
                    <a:pt x="195456" y="703643"/>
                  </a:moveTo>
                  <a:lnTo>
                    <a:pt x="195456" y="672928"/>
                  </a:lnTo>
                </a:path>
                <a:path w="977900" h="955039">
                  <a:moveTo>
                    <a:pt x="195456" y="642214"/>
                  </a:moveTo>
                  <a:lnTo>
                    <a:pt x="195456" y="608707"/>
                  </a:lnTo>
                </a:path>
                <a:path w="977900" h="955039">
                  <a:moveTo>
                    <a:pt x="195456" y="577992"/>
                  </a:moveTo>
                  <a:lnTo>
                    <a:pt x="195456" y="547278"/>
                  </a:lnTo>
                </a:path>
                <a:path w="977900" h="955039">
                  <a:moveTo>
                    <a:pt x="195456" y="516563"/>
                  </a:moveTo>
                  <a:lnTo>
                    <a:pt x="195456" y="485849"/>
                  </a:lnTo>
                </a:path>
                <a:path w="977900" h="955039">
                  <a:moveTo>
                    <a:pt x="195456" y="455134"/>
                  </a:moveTo>
                  <a:lnTo>
                    <a:pt x="195456" y="424419"/>
                  </a:lnTo>
                </a:path>
                <a:path w="977900" h="955039">
                  <a:moveTo>
                    <a:pt x="195456" y="393705"/>
                  </a:moveTo>
                  <a:lnTo>
                    <a:pt x="195456" y="360198"/>
                  </a:lnTo>
                </a:path>
                <a:path w="977900" h="955039">
                  <a:moveTo>
                    <a:pt x="195456" y="329483"/>
                  </a:moveTo>
                  <a:lnTo>
                    <a:pt x="195456" y="298769"/>
                  </a:lnTo>
                </a:path>
                <a:path w="977900" h="955039">
                  <a:moveTo>
                    <a:pt x="195456" y="268054"/>
                  </a:moveTo>
                  <a:lnTo>
                    <a:pt x="195456" y="237340"/>
                  </a:lnTo>
                </a:path>
                <a:path w="977900" h="955039">
                  <a:moveTo>
                    <a:pt x="195456" y="206625"/>
                  </a:moveTo>
                  <a:lnTo>
                    <a:pt x="195456" y="175910"/>
                  </a:lnTo>
                </a:path>
                <a:path w="977900" h="955039">
                  <a:moveTo>
                    <a:pt x="195456" y="145196"/>
                  </a:moveTo>
                  <a:lnTo>
                    <a:pt x="195456" y="114481"/>
                  </a:lnTo>
                </a:path>
                <a:path w="977900" h="955039">
                  <a:moveTo>
                    <a:pt x="195456" y="80974"/>
                  </a:moveTo>
                  <a:lnTo>
                    <a:pt x="195456" y="50260"/>
                  </a:lnTo>
                </a:path>
                <a:path w="977900" h="955039">
                  <a:moveTo>
                    <a:pt x="195456" y="19545"/>
                  </a:moveTo>
                  <a:lnTo>
                    <a:pt x="195456" y="0"/>
                  </a:lnTo>
                </a:path>
                <a:path w="977900" h="955039">
                  <a:moveTo>
                    <a:pt x="242924" y="47468"/>
                  </a:moveTo>
                  <a:lnTo>
                    <a:pt x="242924" y="19545"/>
                  </a:lnTo>
                </a:path>
                <a:path w="977900" h="955039">
                  <a:moveTo>
                    <a:pt x="242924" y="954944"/>
                  </a:moveTo>
                  <a:lnTo>
                    <a:pt x="242924" y="952152"/>
                  </a:lnTo>
                </a:path>
                <a:path w="977900" h="955039">
                  <a:moveTo>
                    <a:pt x="242924" y="921437"/>
                  </a:moveTo>
                  <a:lnTo>
                    <a:pt x="242924" y="887931"/>
                  </a:lnTo>
                </a:path>
                <a:path w="977900" h="955039">
                  <a:moveTo>
                    <a:pt x="242924" y="857216"/>
                  </a:moveTo>
                  <a:lnTo>
                    <a:pt x="242924" y="826501"/>
                  </a:lnTo>
                </a:path>
                <a:path w="977900" h="955039">
                  <a:moveTo>
                    <a:pt x="242924" y="795787"/>
                  </a:moveTo>
                  <a:lnTo>
                    <a:pt x="242924" y="765072"/>
                  </a:lnTo>
                </a:path>
                <a:path w="977900" h="955039">
                  <a:moveTo>
                    <a:pt x="242924" y="734358"/>
                  </a:moveTo>
                  <a:lnTo>
                    <a:pt x="242924" y="703643"/>
                  </a:lnTo>
                </a:path>
                <a:path w="977900" h="955039">
                  <a:moveTo>
                    <a:pt x="242924" y="672928"/>
                  </a:moveTo>
                  <a:lnTo>
                    <a:pt x="242924" y="642214"/>
                  </a:lnTo>
                </a:path>
                <a:path w="977900" h="955039">
                  <a:moveTo>
                    <a:pt x="242924" y="608707"/>
                  </a:moveTo>
                  <a:lnTo>
                    <a:pt x="242924" y="577992"/>
                  </a:lnTo>
                </a:path>
                <a:path w="977900" h="955039">
                  <a:moveTo>
                    <a:pt x="242924" y="547278"/>
                  </a:moveTo>
                  <a:lnTo>
                    <a:pt x="242924" y="516563"/>
                  </a:lnTo>
                </a:path>
                <a:path w="977900" h="955039">
                  <a:moveTo>
                    <a:pt x="242924" y="485849"/>
                  </a:moveTo>
                  <a:lnTo>
                    <a:pt x="242924" y="455134"/>
                  </a:lnTo>
                </a:path>
                <a:path w="977900" h="955039">
                  <a:moveTo>
                    <a:pt x="242924" y="424419"/>
                  </a:moveTo>
                  <a:lnTo>
                    <a:pt x="242924" y="393705"/>
                  </a:lnTo>
                </a:path>
                <a:path w="977900" h="955039">
                  <a:moveTo>
                    <a:pt x="242924" y="360198"/>
                  </a:moveTo>
                  <a:lnTo>
                    <a:pt x="242924" y="329483"/>
                  </a:lnTo>
                </a:path>
                <a:path w="977900" h="955039">
                  <a:moveTo>
                    <a:pt x="242924" y="298769"/>
                  </a:moveTo>
                  <a:lnTo>
                    <a:pt x="242924" y="268054"/>
                  </a:lnTo>
                </a:path>
                <a:path w="977900" h="955039">
                  <a:moveTo>
                    <a:pt x="242924" y="237340"/>
                  </a:moveTo>
                  <a:lnTo>
                    <a:pt x="242924" y="206625"/>
                  </a:lnTo>
                </a:path>
                <a:path w="977900" h="955039">
                  <a:moveTo>
                    <a:pt x="242924" y="175910"/>
                  </a:moveTo>
                  <a:lnTo>
                    <a:pt x="242924" y="161949"/>
                  </a:lnTo>
                </a:path>
                <a:path w="977900" h="955039">
                  <a:moveTo>
                    <a:pt x="290392" y="19545"/>
                  </a:moveTo>
                  <a:lnTo>
                    <a:pt x="290392" y="0"/>
                  </a:lnTo>
                </a:path>
                <a:path w="977900" h="955039">
                  <a:moveTo>
                    <a:pt x="335068" y="47468"/>
                  </a:moveTo>
                  <a:lnTo>
                    <a:pt x="335068" y="19545"/>
                  </a:lnTo>
                </a:path>
                <a:path w="977900" h="955039">
                  <a:moveTo>
                    <a:pt x="382536" y="19545"/>
                  </a:moveTo>
                  <a:lnTo>
                    <a:pt x="382536" y="0"/>
                  </a:lnTo>
                </a:path>
                <a:path w="977900" h="955039">
                  <a:moveTo>
                    <a:pt x="430004" y="47468"/>
                  </a:moveTo>
                  <a:lnTo>
                    <a:pt x="430004" y="19545"/>
                  </a:lnTo>
                </a:path>
                <a:path w="977900" h="955039">
                  <a:moveTo>
                    <a:pt x="474680" y="19545"/>
                  </a:moveTo>
                  <a:lnTo>
                    <a:pt x="474680" y="0"/>
                  </a:lnTo>
                </a:path>
                <a:path w="977900" h="955039">
                  <a:moveTo>
                    <a:pt x="522148" y="47468"/>
                  </a:moveTo>
                  <a:lnTo>
                    <a:pt x="522148" y="19545"/>
                  </a:lnTo>
                </a:path>
                <a:path w="977900" h="955039">
                  <a:moveTo>
                    <a:pt x="569616" y="19545"/>
                  </a:moveTo>
                  <a:lnTo>
                    <a:pt x="569616" y="0"/>
                  </a:lnTo>
                </a:path>
                <a:path w="977900" h="955039">
                  <a:moveTo>
                    <a:pt x="614291" y="47468"/>
                  </a:moveTo>
                  <a:lnTo>
                    <a:pt x="614291" y="19545"/>
                  </a:lnTo>
                </a:path>
                <a:path w="977900" h="955039">
                  <a:moveTo>
                    <a:pt x="661759" y="19545"/>
                  </a:moveTo>
                  <a:lnTo>
                    <a:pt x="661759" y="0"/>
                  </a:lnTo>
                </a:path>
                <a:path w="977900" h="955039">
                  <a:moveTo>
                    <a:pt x="709227" y="47468"/>
                  </a:moveTo>
                  <a:lnTo>
                    <a:pt x="709227" y="19545"/>
                  </a:lnTo>
                </a:path>
                <a:path w="977900" h="955039">
                  <a:moveTo>
                    <a:pt x="753903" y="19545"/>
                  </a:moveTo>
                  <a:lnTo>
                    <a:pt x="753903" y="0"/>
                  </a:lnTo>
                </a:path>
                <a:path w="977900" h="955039">
                  <a:moveTo>
                    <a:pt x="753903" y="952152"/>
                  </a:moveTo>
                  <a:lnTo>
                    <a:pt x="753903" y="921437"/>
                  </a:lnTo>
                </a:path>
                <a:path w="977900" h="955039">
                  <a:moveTo>
                    <a:pt x="753903" y="887931"/>
                  </a:moveTo>
                  <a:lnTo>
                    <a:pt x="753903" y="857216"/>
                  </a:lnTo>
                </a:path>
                <a:path w="977900" h="955039">
                  <a:moveTo>
                    <a:pt x="753903" y="826501"/>
                  </a:moveTo>
                  <a:lnTo>
                    <a:pt x="753903" y="795787"/>
                  </a:lnTo>
                </a:path>
                <a:path w="977900" h="955039">
                  <a:moveTo>
                    <a:pt x="753903" y="765072"/>
                  </a:moveTo>
                  <a:lnTo>
                    <a:pt x="753903" y="734358"/>
                  </a:lnTo>
                </a:path>
                <a:path w="977900" h="955039">
                  <a:moveTo>
                    <a:pt x="753903" y="703643"/>
                  </a:moveTo>
                  <a:lnTo>
                    <a:pt x="753903" y="672928"/>
                  </a:lnTo>
                </a:path>
                <a:path w="977900" h="955039">
                  <a:moveTo>
                    <a:pt x="753903" y="642214"/>
                  </a:moveTo>
                  <a:lnTo>
                    <a:pt x="753903" y="608707"/>
                  </a:lnTo>
                </a:path>
                <a:path w="977900" h="955039">
                  <a:moveTo>
                    <a:pt x="753903" y="577992"/>
                  </a:moveTo>
                  <a:lnTo>
                    <a:pt x="753903" y="547278"/>
                  </a:lnTo>
                </a:path>
                <a:path w="977900" h="955039">
                  <a:moveTo>
                    <a:pt x="753903" y="516563"/>
                  </a:moveTo>
                  <a:lnTo>
                    <a:pt x="753903" y="485849"/>
                  </a:lnTo>
                </a:path>
                <a:path w="977900" h="955039">
                  <a:moveTo>
                    <a:pt x="753903" y="455134"/>
                  </a:moveTo>
                  <a:lnTo>
                    <a:pt x="753903" y="424419"/>
                  </a:lnTo>
                </a:path>
                <a:path w="977900" h="955039">
                  <a:moveTo>
                    <a:pt x="753903" y="393705"/>
                  </a:moveTo>
                  <a:lnTo>
                    <a:pt x="753903" y="360198"/>
                  </a:lnTo>
                </a:path>
                <a:path w="977900" h="955039">
                  <a:moveTo>
                    <a:pt x="753903" y="329483"/>
                  </a:moveTo>
                  <a:lnTo>
                    <a:pt x="753903" y="298769"/>
                  </a:lnTo>
                </a:path>
                <a:path w="977900" h="955039">
                  <a:moveTo>
                    <a:pt x="753903" y="268054"/>
                  </a:moveTo>
                  <a:lnTo>
                    <a:pt x="753903" y="237340"/>
                  </a:lnTo>
                </a:path>
                <a:path w="977900" h="955039">
                  <a:moveTo>
                    <a:pt x="753903" y="206625"/>
                  </a:moveTo>
                  <a:lnTo>
                    <a:pt x="753903" y="175910"/>
                  </a:lnTo>
                </a:path>
                <a:path w="977900" h="955039">
                  <a:moveTo>
                    <a:pt x="801371" y="954944"/>
                  </a:moveTo>
                  <a:lnTo>
                    <a:pt x="801371" y="952152"/>
                  </a:lnTo>
                </a:path>
                <a:path w="977900" h="955039">
                  <a:moveTo>
                    <a:pt x="801371" y="921437"/>
                  </a:moveTo>
                  <a:lnTo>
                    <a:pt x="801371" y="887931"/>
                  </a:lnTo>
                </a:path>
                <a:path w="977900" h="955039">
                  <a:moveTo>
                    <a:pt x="801371" y="857216"/>
                  </a:moveTo>
                  <a:lnTo>
                    <a:pt x="801371" y="826501"/>
                  </a:lnTo>
                </a:path>
                <a:path w="977900" h="955039">
                  <a:moveTo>
                    <a:pt x="801371" y="795787"/>
                  </a:moveTo>
                  <a:lnTo>
                    <a:pt x="801371" y="765072"/>
                  </a:lnTo>
                </a:path>
                <a:path w="977900" h="955039">
                  <a:moveTo>
                    <a:pt x="801371" y="734358"/>
                  </a:moveTo>
                  <a:lnTo>
                    <a:pt x="801371" y="703643"/>
                  </a:lnTo>
                </a:path>
                <a:path w="977900" h="955039">
                  <a:moveTo>
                    <a:pt x="801371" y="672928"/>
                  </a:moveTo>
                  <a:lnTo>
                    <a:pt x="801371" y="642214"/>
                  </a:lnTo>
                </a:path>
                <a:path w="977900" h="955039">
                  <a:moveTo>
                    <a:pt x="801371" y="608707"/>
                  </a:moveTo>
                  <a:lnTo>
                    <a:pt x="801371" y="577992"/>
                  </a:lnTo>
                </a:path>
                <a:path w="977900" h="955039">
                  <a:moveTo>
                    <a:pt x="801371" y="547278"/>
                  </a:moveTo>
                  <a:lnTo>
                    <a:pt x="801371" y="516563"/>
                  </a:lnTo>
                </a:path>
                <a:path w="977900" h="955039">
                  <a:moveTo>
                    <a:pt x="801371" y="485849"/>
                  </a:moveTo>
                  <a:lnTo>
                    <a:pt x="801371" y="455134"/>
                  </a:lnTo>
                </a:path>
                <a:path w="977900" h="955039">
                  <a:moveTo>
                    <a:pt x="801371" y="424419"/>
                  </a:moveTo>
                  <a:lnTo>
                    <a:pt x="801371" y="393705"/>
                  </a:lnTo>
                </a:path>
                <a:path w="977900" h="955039">
                  <a:moveTo>
                    <a:pt x="801371" y="360198"/>
                  </a:moveTo>
                  <a:lnTo>
                    <a:pt x="801371" y="329483"/>
                  </a:lnTo>
                </a:path>
                <a:path w="977900" h="955039">
                  <a:moveTo>
                    <a:pt x="801371" y="298769"/>
                  </a:moveTo>
                  <a:lnTo>
                    <a:pt x="801371" y="268054"/>
                  </a:lnTo>
                </a:path>
                <a:path w="977900" h="955039">
                  <a:moveTo>
                    <a:pt x="801371" y="237340"/>
                  </a:moveTo>
                  <a:lnTo>
                    <a:pt x="801371" y="206625"/>
                  </a:lnTo>
                </a:path>
                <a:path w="977900" h="955039">
                  <a:moveTo>
                    <a:pt x="801371" y="175910"/>
                  </a:moveTo>
                  <a:lnTo>
                    <a:pt x="801371" y="145196"/>
                  </a:lnTo>
                </a:path>
                <a:path w="977900" h="955039">
                  <a:moveTo>
                    <a:pt x="801371" y="114481"/>
                  </a:moveTo>
                  <a:lnTo>
                    <a:pt x="801371" y="80974"/>
                  </a:lnTo>
                </a:path>
                <a:path w="977900" h="955039">
                  <a:moveTo>
                    <a:pt x="801371" y="50260"/>
                  </a:moveTo>
                  <a:lnTo>
                    <a:pt x="801371" y="19545"/>
                  </a:lnTo>
                </a:path>
                <a:path w="977900" h="955039">
                  <a:moveTo>
                    <a:pt x="848839" y="952152"/>
                  </a:moveTo>
                  <a:lnTo>
                    <a:pt x="848839" y="921437"/>
                  </a:lnTo>
                </a:path>
                <a:path w="977900" h="955039">
                  <a:moveTo>
                    <a:pt x="848839" y="887931"/>
                  </a:moveTo>
                  <a:lnTo>
                    <a:pt x="848839" y="857216"/>
                  </a:lnTo>
                </a:path>
                <a:path w="977900" h="955039">
                  <a:moveTo>
                    <a:pt x="848839" y="826501"/>
                  </a:moveTo>
                  <a:lnTo>
                    <a:pt x="848839" y="795787"/>
                  </a:lnTo>
                </a:path>
                <a:path w="977900" h="955039">
                  <a:moveTo>
                    <a:pt x="848839" y="765072"/>
                  </a:moveTo>
                  <a:lnTo>
                    <a:pt x="848839" y="734358"/>
                  </a:lnTo>
                </a:path>
                <a:path w="977900" h="955039">
                  <a:moveTo>
                    <a:pt x="848839" y="703643"/>
                  </a:moveTo>
                  <a:lnTo>
                    <a:pt x="848839" y="672928"/>
                  </a:lnTo>
                </a:path>
                <a:path w="977900" h="955039">
                  <a:moveTo>
                    <a:pt x="848839" y="642214"/>
                  </a:moveTo>
                  <a:lnTo>
                    <a:pt x="848839" y="608707"/>
                  </a:lnTo>
                </a:path>
                <a:path w="977900" h="955039">
                  <a:moveTo>
                    <a:pt x="848839" y="577992"/>
                  </a:moveTo>
                  <a:lnTo>
                    <a:pt x="848839" y="547278"/>
                  </a:lnTo>
                </a:path>
                <a:path w="977900" h="955039">
                  <a:moveTo>
                    <a:pt x="848839" y="516563"/>
                  </a:moveTo>
                  <a:lnTo>
                    <a:pt x="848839" y="485849"/>
                  </a:lnTo>
                </a:path>
                <a:path w="977900" h="955039">
                  <a:moveTo>
                    <a:pt x="848839" y="455134"/>
                  </a:moveTo>
                  <a:lnTo>
                    <a:pt x="848839" y="424419"/>
                  </a:lnTo>
                </a:path>
                <a:path w="977900" h="955039">
                  <a:moveTo>
                    <a:pt x="848839" y="393705"/>
                  </a:moveTo>
                  <a:lnTo>
                    <a:pt x="848839" y="360198"/>
                  </a:lnTo>
                </a:path>
                <a:path w="977900" h="955039">
                  <a:moveTo>
                    <a:pt x="848839" y="329483"/>
                  </a:moveTo>
                  <a:lnTo>
                    <a:pt x="848839" y="298769"/>
                  </a:lnTo>
                </a:path>
                <a:path w="977900" h="955039">
                  <a:moveTo>
                    <a:pt x="848839" y="268054"/>
                  </a:moveTo>
                  <a:lnTo>
                    <a:pt x="848839" y="237340"/>
                  </a:lnTo>
                </a:path>
                <a:path w="977900" h="955039">
                  <a:moveTo>
                    <a:pt x="848839" y="206625"/>
                  </a:moveTo>
                  <a:lnTo>
                    <a:pt x="848839" y="175910"/>
                  </a:lnTo>
                </a:path>
                <a:path w="977900" h="955039">
                  <a:moveTo>
                    <a:pt x="848839" y="145196"/>
                  </a:moveTo>
                  <a:lnTo>
                    <a:pt x="848839" y="114481"/>
                  </a:lnTo>
                </a:path>
                <a:path w="977900" h="955039">
                  <a:moveTo>
                    <a:pt x="848839" y="80974"/>
                  </a:moveTo>
                  <a:lnTo>
                    <a:pt x="848839" y="50260"/>
                  </a:lnTo>
                </a:path>
                <a:path w="977900" h="955039">
                  <a:moveTo>
                    <a:pt x="848839" y="19545"/>
                  </a:moveTo>
                  <a:lnTo>
                    <a:pt x="848839" y="0"/>
                  </a:lnTo>
                </a:path>
                <a:path w="977900" h="955039">
                  <a:moveTo>
                    <a:pt x="893515" y="954944"/>
                  </a:moveTo>
                  <a:lnTo>
                    <a:pt x="893515" y="952152"/>
                  </a:lnTo>
                </a:path>
                <a:path w="977900" h="955039">
                  <a:moveTo>
                    <a:pt x="893515" y="921437"/>
                  </a:moveTo>
                  <a:lnTo>
                    <a:pt x="893515" y="887931"/>
                  </a:lnTo>
                </a:path>
                <a:path w="977900" h="955039">
                  <a:moveTo>
                    <a:pt x="893515" y="857216"/>
                  </a:moveTo>
                  <a:lnTo>
                    <a:pt x="893515" y="826501"/>
                  </a:lnTo>
                </a:path>
                <a:path w="977900" h="955039">
                  <a:moveTo>
                    <a:pt x="893515" y="795787"/>
                  </a:moveTo>
                  <a:lnTo>
                    <a:pt x="893515" y="765072"/>
                  </a:lnTo>
                </a:path>
                <a:path w="977900" h="955039">
                  <a:moveTo>
                    <a:pt x="893515" y="734358"/>
                  </a:moveTo>
                  <a:lnTo>
                    <a:pt x="893515" y="703643"/>
                  </a:lnTo>
                </a:path>
                <a:path w="977900" h="955039">
                  <a:moveTo>
                    <a:pt x="893515" y="672928"/>
                  </a:moveTo>
                  <a:lnTo>
                    <a:pt x="893515" y="642214"/>
                  </a:lnTo>
                </a:path>
                <a:path w="977900" h="955039">
                  <a:moveTo>
                    <a:pt x="893515" y="608707"/>
                  </a:moveTo>
                  <a:lnTo>
                    <a:pt x="893515" y="577992"/>
                  </a:lnTo>
                </a:path>
                <a:path w="977900" h="955039">
                  <a:moveTo>
                    <a:pt x="893515" y="547278"/>
                  </a:moveTo>
                  <a:lnTo>
                    <a:pt x="893515" y="516563"/>
                  </a:lnTo>
                </a:path>
                <a:path w="977900" h="955039">
                  <a:moveTo>
                    <a:pt x="893515" y="485849"/>
                  </a:moveTo>
                  <a:lnTo>
                    <a:pt x="893515" y="455134"/>
                  </a:lnTo>
                </a:path>
                <a:path w="977900" h="955039">
                  <a:moveTo>
                    <a:pt x="893515" y="424419"/>
                  </a:moveTo>
                  <a:lnTo>
                    <a:pt x="893515" y="393705"/>
                  </a:lnTo>
                </a:path>
                <a:path w="977900" h="955039">
                  <a:moveTo>
                    <a:pt x="893515" y="360198"/>
                  </a:moveTo>
                  <a:lnTo>
                    <a:pt x="893515" y="329483"/>
                  </a:lnTo>
                </a:path>
                <a:path w="977900" h="955039">
                  <a:moveTo>
                    <a:pt x="893515" y="298769"/>
                  </a:moveTo>
                  <a:lnTo>
                    <a:pt x="893515" y="268054"/>
                  </a:lnTo>
                </a:path>
                <a:path w="977900" h="955039">
                  <a:moveTo>
                    <a:pt x="893515" y="237340"/>
                  </a:moveTo>
                  <a:lnTo>
                    <a:pt x="893515" y="206625"/>
                  </a:lnTo>
                </a:path>
                <a:path w="977900" h="955039">
                  <a:moveTo>
                    <a:pt x="893515" y="175910"/>
                  </a:moveTo>
                  <a:lnTo>
                    <a:pt x="893515" y="145196"/>
                  </a:lnTo>
                </a:path>
                <a:path w="977900" h="955039">
                  <a:moveTo>
                    <a:pt x="893515" y="114481"/>
                  </a:moveTo>
                  <a:lnTo>
                    <a:pt x="893515" y="80974"/>
                  </a:lnTo>
                </a:path>
                <a:path w="977900" h="955039">
                  <a:moveTo>
                    <a:pt x="893515" y="50260"/>
                  </a:moveTo>
                  <a:lnTo>
                    <a:pt x="893515" y="19545"/>
                  </a:lnTo>
                </a:path>
                <a:path w="977900" h="955039">
                  <a:moveTo>
                    <a:pt x="940983" y="952152"/>
                  </a:moveTo>
                  <a:lnTo>
                    <a:pt x="940983" y="921437"/>
                  </a:lnTo>
                </a:path>
                <a:path w="977900" h="955039">
                  <a:moveTo>
                    <a:pt x="940983" y="887931"/>
                  </a:moveTo>
                  <a:lnTo>
                    <a:pt x="940983" y="857216"/>
                  </a:lnTo>
                </a:path>
                <a:path w="977900" h="955039">
                  <a:moveTo>
                    <a:pt x="940983" y="826501"/>
                  </a:moveTo>
                  <a:lnTo>
                    <a:pt x="940983" y="795787"/>
                  </a:lnTo>
                </a:path>
                <a:path w="977900" h="955039">
                  <a:moveTo>
                    <a:pt x="940983" y="765072"/>
                  </a:moveTo>
                  <a:lnTo>
                    <a:pt x="940983" y="734358"/>
                  </a:lnTo>
                </a:path>
                <a:path w="977900" h="955039">
                  <a:moveTo>
                    <a:pt x="940983" y="703643"/>
                  </a:moveTo>
                  <a:lnTo>
                    <a:pt x="940983" y="672928"/>
                  </a:lnTo>
                </a:path>
                <a:path w="977900" h="955039">
                  <a:moveTo>
                    <a:pt x="940983" y="642214"/>
                  </a:moveTo>
                  <a:lnTo>
                    <a:pt x="940983" y="608707"/>
                  </a:lnTo>
                </a:path>
                <a:path w="977900" h="955039">
                  <a:moveTo>
                    <a:pt x="940983" y="577992"/>
                  </a:moveTo>
                  <a:lnTo>
                    <a:pt x="940983" y="547278"/>
                  </a:lnTo>
                </a:path>
                <a:path w="977900" h="955039">
                  <a:moveTo>
                    <a:pt x="940983" y="516563"/>
                  </a:moveTo>
                  <a:lnTo>
                    <a:pt x="940983" y="485849"/>
                  </a:lnTo>
                </a:path>
                <a:path w="977900" h="955039">
                  <a:moveTo>
                    <a:pt x="940983" y="455134"/>
                  </a:moveTo>
                  <a:lnTo>
                    <a:pt x="940983" y="424419"/>
                  </a:lnTo>
                </a:path>
                <a:path w="977900" h="955039">
                  <a:moveTo>
                    <a:pt x="940983" y="393705"/>
                  </a:moveTo>
                  <a:lnTo>
                    <a:pt x="940983" y="360198"/>
                  </a:lnTo>
                </a:path>
                <a:path w="977900" h="955039">
                  <a:moveTo>
                    <a:pt x="940983" y="329483"/>
                  </a:moveTo>
                  <a:lnTo>
                    <a:pt x="940983" y="298769"/>
                  </a:lnTo>
                </a:path>
                <a:path w="977900" h="955039">
                  <a:moveTo>
                    <a:pt x="940983" y="268054"/>
                  </a:moveTo>
                  <a:lnTo>
                    <a:pt x="940983" y="237340"/>
                  </a:lnTo>
                </a:path>
                <a:path w="977900" h="955039">
                  <a:moveTo>
                    <a:pt x="940983" y="206625"/>
                  </a:moveTo>
                  <a:lnTo>
                    <a:pt x="940983" y="175910"/>
                  </a:lnTo>
                </a:path>
                <a:path w="977900" h="955039">
                  <a:moveTo>
                    <a:pt x="940983" y="145196"/>
                  </a:moveTo>
                  <a:lnTo>
                    <a:pt x="940983" y="114481"/>
                  </a:lnTo>
                </a:path>
                <a:path w="977900" h="955039">
                  <a:moveTo>
                    <a:pt x="940983" y="80974"/>
                  </a:moveTo>
                  <a:lnTo>
                    <a:pt x="940983" y="50260"/>
                  </a:lnTo>
                </a:path>
                <a:path w="977900" h="955039">
                  <a:moveTo>
                    <a:pt x="940983" y="19545"/>
                  </a:moveTo>
                  <a:lnTo>
                    <a:pt x="940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13936049" y="3507048"/>
              <a:ext cx="2982595" cy="3317240"/>
            </a:xfrm>
            <a:custGeom>
              <a:avLst/>
              <a:gdLst/>
              <a:ahLst/>
              <a:cxnLst/>
              <a:rect l="l" t="t" r="r" b="b"/>
              <a:pathLst>
                <a:path w="2982594" h="3317240">
                  <a:moveTo>
                    <a:pt x="106104" y="1943396"/>
                  </a:moveTo>
                  <a:lnTo>
                    <a:pt x="106104" y="3317176"/>
                  </a:lnTo>
                </a:path>
                <a:path w="2982594" h="3317240">
                  <a:moveTo>
                    <a:pt x="1921058" y="547278"/>
                  </a:moveTo>
                  <a:lnTo>
                    <a:pt x="1921058" y="1814953"/>
                  </a:lnTo>
                </a:path>
                <a:path w="2982594" h="3317240">
                  <a:moveTo>
                    <a:pt x="1921058" y="1943396"/>
                  </a:moveTo>
                  <a:lnTo>
                    <a:pt x="1921058" y="2898341"/>
                  </a:lnTo>
                </a:path>
                <a:path w="2982594" h="3317240">
                  <a:moveTo>
                    <a:pt x="1851252" y="547278"/>
                  </a:moveTo>
                  <a:lnTo>
                    <a:pt x="1851252" y="1814953"/>
                  </a:lnTo>
                </a:path>
                <a:path w="2982594" h="3317240">
                  <a:moveTo>
                    <a:pt x="1851252" y="1943396"/>
                  </a:moveTo>
                  <a:lnTo>
                    <a:pt x="1851252" y="3317176"/>
                  </a:lnTo>
                </a:path>
                <a:path w="2982594" h="3317240">
                  <a:moveTo>
                    <a:pt x="2982108" y="1943396"/>
                  </a:moveTo>
                  <a:lnTo>
                    <a:pt x="0" y="1943396"/>
                  </a:lnTo>
                  <a:lnTo>
                    <a:pt x="0" y="1826122"/>
                  </a:lnTo>
                  <a:lnTo>
                    <a:pt x="2982108" y="1826122"/>
                  </a:lnTo>
                  <a:lnTo>
                    <a:pt x="2982108" y="1943396"/>
                  </a:lnTo>
                </a:path>
                <a:path w="2982594" h="3317240">
                  <a:moveTo>
                    <a:pt x="2982108" y="1826122"/>
                  </a:moveTo>
                  <a:lnTo>
                    <a:pt x="2982108" y="1814953"/>
                  </a:lnTo>
                  <a:lnTo>
                    <a:pt x="0" y="1814953"/>
                  </a:lnTo>
                </a:path>
                <a:path w="2982594" h="3317240">
                  <a:moveTo>
                    <a:pt x="2945809" y="1396118"/>
                  </a:moveTo>
                  <a:lnTo>
                    <a:pt x="1921058" y="1396118"/>
                  </a:lnTo>
                </a:path>
                <a:path w="2982594" h="3317240">
                  <a:moveTo>
                    <a:pt x="1851252" y="1396118"/>
                  </a:moveTo>
                  <a:lnTo>
                    <a:pt x="1153193" y="1396118"/>
                  </a:lnTo>
                </a:path>
                <a:path w="2982594" h="3317240">
                  <a:moveTo>
                    <a:pt x="2945809" y="1412871"/>
                  </a:moveTo>
                  <a:lnTo>
                    <a:pt x="1921058" y="1412871"/>
                  </a:lnTo>
                </a:path>
                <a:path w="2982594" h="3317240">
                  <a:moveTo>
                    <a:pt x="1851252" y="1412871"/>
                  </a:moveTo>
                  <a:lnTo>
                    <a:pt x="1153193" y="1412871"/>
                  </a:lnTo>
                </a:path>
                <a:path w="2982594" h="3317240">
                  <a:moveTo>
                    <a:pt x="0" y="1814953"/>
                  </a:moveTo>
                  <a:lnTo>
                    <a:pt x="0" y="1826122"/>
                  </a:lnTo>
                </a:path>
                <a:path w="2982594" h="3317240">
                  <a:moveTo>
                    <a:pt x="1153193" y="547278"/>
                  </a:moveTo>
                  <a:lnTo>
                    <a:pt x="1153193" y="1814953"/>
                  </a:lnTo>
                </a:path>
                <a:path w="2982594" h="3317240">
                  <a:moveTo>
                    <a:pt x="1153193" y="1943396"/>
                  </a:moveTo>
                  <a:lnTo>
                    <a:pt x="1153193" y="3317176"/>
                  </a:lnTo>
                </a:path>
                <a:path w="2982594" h="3317240">
                  <a:moveTo>
                    <a:pt x="1083387" y="547278"/>
                  </a:moveTo>
                  <a:lnTo>
                    <a:pt x="1083387" y="1814953"/>
                  </a:lnTo>
                </a:path>
                <a:path w="2982594" h="3317240">
                  <a:moveTo>
                    <a:pt x="1083387" y="1943396"/>
                  </a:moveTo>
                  <a:lnTo>
                    <a:pt x="1083387" y="3317176"/>
                  </a:lnTo>
                </a:path>
                <a:path w="2982594" h="3317240">
                  <a:moveTo>
                    <a:pt x="36299" y="418835"/>
                  </a:moveTo>
                  <a:lnTo>
                    <a:pt x="36299" y="0"/>
                  </a:lnTo>
                </a:path>
                <a:path w="2982594" h="3317240">
                  <a:moveTo>
                    <a:pt x="106104" y="418835"/>
                  </a:moveTo>
                  <a:lnTo>
                    <a:pt x="106104" y="16753"/>
                  </a:lnTo>
                </a:path>
                <a:path w="2982594" h="3317240">
                  <a:moveTo>
                    <a:pt x="1921058" y="418835"/>
                  </a:moveTo>
                  <a:lnTo>
                    <a:pt x="1921058" y="0"/>
                  </a:lnTo>
                </a:path>
                <a:path w="2982594" h="3317240">
                  <a:moveTo>
                    <a:pt x="1851252" y="418835"/>
                  </a:moveTo>
                  <a:lnTo>
                    <a:pt x="1851252" y="16753"/>
                  </a:lnTo>
                </a:path>
                <a:path w="2982594" h="3317240">
                  <a:moveTo>
                    <a:pt x="1153193" y="418835"/>
                  </a:moveTo>
                  <a:lnTo>
                    <a:pt x="1153193" y="16753"/>
                  </a:lnTo>
                </a:path>
                <a:path w="2982594" h="3317240">
                  <a:moveTo>
                    <a:pt x="1083387" y="418835"/>
                  </a:moveTo>
                  <a:lnTo>
                    <a:pt x="1083387" y="16753"/>
                  </a:lnTo>
                </a:path>
                <a:path w="2982594" h="3317240">
                  <a:moveTo>
                    <a:pt x="583577" y="80974"/>
                  </a:moveTo>
                  <a:lnTo>
                    <a:pt x="583577" y="418835"/>
                  </a:lnTo>
                </a:path>
                <a:path w="2982594" h="3317240">
                  <a:moveTo>
                    <a:pt x="605915" y="80974"/>
                  </a:moveTo>
                  <a:lnTo>
                    <a:pt x="605915" y="418835"/>
                  </a:lnTo>
                </a:path>
                <a:path w="2982594" h="3317240">
                  <a:moveTo>
                    <a:pt x="106104" y="365782"/>
                  </a:moveTo>
                  <a:lnTo>
                    <a:pt x="583577" y="365782"/>
                  </a:lnTo>
                </a:path>
                <a:path w="2982594" h="3317240">
                  <a:moveTo>
                    <a:pt x="605915" y="365782"/>
                  </a:moveTo>
                  <a:lnTo>
                    <a:pt x="1083387" y="365782"/>
                  </a:lnTo>
                </a:path>
                <a:path w="2982594" h="3317240">
                  <a:moveTo>
                    <a:pt x="1153193" y="365782"/>
                  </a:moveTo>
                  <a:lnTo>
                    <a:pt x="1851252" y="365782"/>
                  </a:lnTo>
                </a:path>
                <a:path w="2982594" h="3317240">
                  <a:moveTo>
                    <a:pt x="106104" y="382536"/>
                  </a:moveTo>
                  <a:lnTo>
                    <a:pt x="583577" y="382536"/>
                  </a:lnTo>
                </a:path>
                <a:path w="2982594" h="3317240">
                  <a:moveTo>
                    <a:pt x="605915" y="382536"/>
                  </a:moveTo>
                  <a:lnTo>
                    <a:pt x="1083387" y="382536"/>
                  </a:lnTo>
                </a:path>
                <a:path w="2982594" h="3317240">
                  <a:moveTo>
                    <a:pt x="1153193" y="382536"/>
                  </a:moveTo>
                  <a:lnTo>
                    <a:pt x="1851252" y="382536"/>
                  </a:lnTo>
                </a:path>
                <a:path w="2982594" h="3317240">
                  <a:moveTo>
                    <a:pt x="2945809" y="1396118"/>
                  </a:moveTo>
                  <a:lnTo>
                    <a:pt x="2945809" y="1814953"/>
                  </a:lnTo>
                </a:path>
                <a:path w="2982594" h="3317240">
                  <a:moveTo>
                    <a:pt x="2945809" y="1943396"/>
                  </a:moveTo>
                  <a:lnTo>
                    <a:pt x="2945809" y="3317176"/>
                  </a:lnTo>
                </a:path>
                <a:path w="2982594" h="3317240">
                  <a:moveTo>
                    <a:pt x="2876003" y="1412871"/>
                  </a:moveTo>
                  <a:lnTo>
                    <a:pt x="2876003" y="1814953"/>
                  </a:lnTo>
                </a:path>
                <a:path w="2982594" h="3317240">
                  <a:moveTo>
                    <a:pt x="2876003" y="1943396"/>
                  </a:moveTo>
                  <a:lnTo>
                    <a:pt x="2876003" y="3317176"/>
                  </a:lnTo>
                </a:path>
                <a:path w="2982594" h="3317240">
                  <a:moveTo>
                    <a:pt x="2876003" y="1460339"/>
                  </a:moveTo>
                  <a:lnTo>
                    <a:pt x="1921058" y="1460339"/>
                  </a:lnTo>
                </a:path>
                <a:path w="2982594" h="3317240">
                  <a:moveTo>
                    <a:pt x="1851252" y="1460339"/>
                  </a:moveTo>
                  <a:lnTo>
                    <a:pt x="1153193" y="1460339"/>
                  </a:lnTo>
                </a:path>
                <a:path w="2982594" h="3317240">
                  <a:moveTo>
                    <a:pt x="2876003" y="1477092"/>
                  </a:moveTo>
                  <a:lnTo>
                    <a:pt x="1921058" y="1477092"/>
                  </a:lnTo>
                </a:path>
                <a:path w="2982594" h="3317240">
                  <a:moveTo>
                    <a:pt x="1851252" y="1477092"/>
                  </a:moveTo>
                  <a:lnTo>
                    <a:pt x="1153193" y="1477092"/>
                  </a:lnTo>
                </a:path>
                <a:path w="2982594" h="3317240">
                  <a:moveTo>
                    <a:pt x="2876003" y="1761900"/>
                  </a:moveTo>
                  <a:lnTo>
                    <a:pt x="2412491" y="1761900"/>
                  </a:lnTo>
                </a:path>
                <a:path w="2982594" h="3317240">
                  <a:moveTo>
                    <a:pt x="2387361" y="1761900"/>
                  </a:moveTo>
                  <a:lnTo>
                    <a:pt x="1921058" y="1761900"/>
                  </a:lnTo>
                </a:path>
                <a:path w="2982594" h="3317240">
                  <a:moveTo>
                    <a:pt x="1851252" y="1761900"/>
                  </a:moveTo>
                  <a:lnTo>
                    <a:pt x="1153193" y="1761900"/>
                  </a:lnTo>
                </a:path>
                <a:path w="2982594" h="3317240">
                  <a:moveTo>
                    <a:pt x="2876003" y="1781446"/>
                  </a:moveTo>
                  <a:lnTo>
                    <a:pt x="2412491" y="1781446"/>
                  </a:lnTo>
                </a:path>
                <a:path w="2982594" h="3317240">
                  <a:moveTo>
                    <a:pt x="2387361" y="1781446"/>
                  </a:moveTo>
                  <a:lnTo>
                    <a:pt x="1921058" y="1781446"/>
                  </a:lnTo>
                </a:path>
                <a:path w="2982594" h="3317240">
                  <a:moveTo>
                    <a:pt x="1851252" y="1781446"/>
                  </a:moveTo>
                  <a:lnTo>
                    <a:pt x="1153193" y="1781446"/>
                  </a:lnTo>
                </a:path>
                <a:path w="2982594" h="3317240">
                  <a:moveTo>
                    <a:pt x="2387361" y="1477092"/>
                  </a:moveTo>
                  <a:lnTo>
                    <a:pt x="2387361" y="1814953"/>
                  </a:lnTo>
                </a:path>
                <a:path w="2982594" h="3317240">
                  <a:moveTo>
                    <a:pt x="2412491" y="1477092"/>
                  </a:moveTo>
                  <a:lnTo>
                    <a:pt x="2412491" y="181495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14042154" y="6961044"/>
              <a:ext cx="977900" cy="1583690"/>
            </a:xfrm>
            <a:custGeom>
              <a:avLst/>
              <a:gdLst/>
              <a:ahLst/>
              <a:cxnLst/>
              <a:rect l="l" t="t" r="r" b="b"/>
              <a:pathLst>
                <a:path w="977900" h="1583690">
                  <a:moveTo>
                    <a:pt x="0" y="0"/>
                  </a:moveTo>
                  <a:lnTo>
                    <a:pt x="977282" y="0"/>
                  </a:lnTo>
                </a:path>
                <a:path w="977900" h="1583690">
                  <a:moveTo>
                    <a:pt x="0" y="30714"/>
                  </a:moveTo>
                  <a:lnTo>
                    <a:pt x="675721" y="30714"/>
                  </a:lnTo>
                </a:path>
                <a:path w="977900" h="1583690">
                  <a:moveTo>
                    <a:pt x="0" y="61429"/>
                  </a:moveTo>
                  <a:lnTo>
                    <a:pt x="675721" y="61429"/>
                  </a:lnTo>
                </a:path>
                <a:path w="977900" h="1583690">
                  <a:moveTo>
                    <a:pt x="0" y="92143"/>
                  </a:moveTo>
                  <a:lnTo>
                    <a:pt x="675721" y="92143"/>
                  </a:lnTo>
                </a:path>
                <a:path w="977900" h="1583690">
                  <a:moveTo>
                    <a:pt x="0" y="122858"/>
                  </a:moveTo>
                  <a:lnTo>
                    <a:pt x="675721" y="122858"/>
                  </a:lnTo>
                </a:path>
                <a:path w="977900" h="1583690">
                  <a:moveTo>
                    <a:pt x="0" y="153572"/>
                  </a:moveTo>
                  <a:lnTo>
                    <a:pt x="709227" y="153572"/>
                  </a:lnTo>
                </a:path>
                <a:path w="977900" h="1583690">
                  <a:moveTo>
                    <a:pt x="0" y="184287"/>
                  </a:moveTo>
                  <a:lnTo>
                    <a:pt x="709227" y="184287"/>
                  </a:lnTo>
                </a:path>
                <a:path w="977900" h="1583690">
                  <a:moveTo>
                    <a:pt x="0" y="217794"/>
                  </a:moveTo>
                  <a:lnTo>
                    <a:pt x="781826" y="217794"/>
                  </a:lnTo>
                </a:path>
                <a:path w="977900" h="1583690">
                  <a:moveTo>
                    <a:pt x="0" y="248509"/>
                  </a:moveTo>
                  <a:lnTo>
                    <a:pt x="804163" y="248509"/>
                  </a:lnTo>
                </a:path>
                <a:path w="977900" h="1583690">
                  <a:moveTo>
                    <a:pt x="0" y="279223"/>
                  </a:moveTo>
                  <a:lnTo>
                    <a:pt x="826501" y="279223"/>
                  </a:lnTo>
                </a:path>
                <a:path w="977900" h="1583690">
                  <a:moveTo>
                    <a:pt x="0" y="309938"/>
                  </a:moveTo>
                  <a:lnTo>
                    <a:pt x="837670" y="309938"/>
                  </a:lnTo>
                </a:path>
                <a:path w="977900" h="1583690">
                  <a:moveTo>
                    <a:pt x="0" y="340652"/>
                  </a:moveTo>
                  <a:lnTo>
                    <a:pt x="848839" y="340652"/>
                  </a:lnTo>
                </a:path>
                <a:path w="977900" h="1583690">
                  <a:moveTo>
                    <a:pt x="0" y="371367"/>
                  </a:moveTo>
                  <a:lnTo>
                    <a:pt x="860008" y="371367"/>
                  </a:lnTo>
                </a:path>
                <a:path w="977900" h="1583690">
                  <a:moveTo>
                    <a:pt x="0" y="402081"/>
                  </a:moveTo>
                  <a:lnTo>
                    <a:pt x="860008" y="402081"/>
                  </a:lnTo>
                </a:path>
                <a:path w="977900" h="1583690">
                  <a:moveTo>
                    <a:pt x="0" y="432796"/>
                  </a:moveTo>
                  <a:lnTo>
                    <a:pt x="860008" y="432796"/>
                  </a:lnTo>
                </a:path>
                <a:path w="977900" h="1583690">
                  <a:moveTo>
                    <a:pt x="0" y="463511"/>
                  </a:moveTo>
                  <a:lnTo>
                    <a:pt x="860008" y="463511"/>
                  </a:lnTo>
                </a:path>
                <a:path w="977900" h="1583690">
                  <a:moveTo>
                    <a:pt x="0" y="497018"/>
                  </a:moveTo>
                  <a:lnTo>
                    <a:pt x="860008" y="497018"/>
                  </a:lnTo>
                </a:path>
                <a:path w="977900" h="1583690">
                  <a:moveTo>
                    <a:pt x="0" y="527732"/>
                  </a:moveTo>
                  <a:lnTo>
                    <a:pt x="175910" y="527732"/>
                  </a:lnTo>
                </a:path>
                <a:path w="977900" h="1583690">
                  <a:moveTo>
                    <a:pt x="580785" y="527732"/>
                  </a:moveTo>
                  <a:lnTo>
                    <a:pt x="860008" y="527732"/>
                  </a:lnTo>
                </a:path>
                <a:path w="977900" h="1583690">
                  <a:moveTo>
                    <a:pt x="0" y="558447"/>
                  </a:moveTo>
                  <a:lnTo>
                    <a:pt x="175910" y="558447"/>
                  </a:lnTo>
                </a:path>
                <a:path w="977900" h="1583690">
                  <a:moveTo>
                    <a:pt x="580785" y="558447"/>
                  </a:moveTo>
                  <a:lnTo>
                    <a:pt x="860008" y="558447"/>
                  </a:lnTo>
                </a:path>
                <a:path w="977900" h="1583690">
                  <a:moveTo>
                    <a:pt x="0" y="589161"/>
                  </a:moveTo>
                  <a:lnTo>
                    <a:pt x="175910" y="589161"/>
                  </a:lnTo>
                </a:path>
                <a:path w="977900" h="1583690">
                  <a:moveTo>
                    <a:pt x="580785" y="589161"/>
                  </a:moveTo>
                  <a:lnTo>
                    <a:pt x="860008" y="589161"/>
                  </a:lnTo>
                </a:path>
                <a:path w="977900" h="1583690">
                  <a:moveTo>
                    <a:pt x="0" y="619876"/>
                  </a:moveTo>
                  <a:lnTo>
                    <a:pt x="175910" y="619876"/>
                  </a:lnTo>
                </a:path>
                <a:path w="977900" h="1583690">
                  <a:moveTo>
                    <a:pt x="580785" y="619876"/>
                  </a:moveTo>
                  <a:lnTo>
                    <a:pt x="860008" y="619876"/>
                  </a:lnTo>
                </a:path>
                <a:path w="977900" h="1583690">
                  <a:moveTo>
                    <a:pt x="0" y="650590"/>
                  </a:moveTo>
                  <a:lnTo>
                    <a:pt x="175910" y="650590"/>
                  </a:lnTo>
                </a:path>
                <a:path w="977900" h="1583690">
                  <a:moveTo>
                    <a:pt x="580785" y="650590"/>
                  </a:moveTo>
                  <a:lnTo>
                    <a:pt x="860008" y="650590"/>
                  </a:lnTo>
                </a:path>
                <a:path w="977900" h="1583690">
                  <a:moveTo>
                    <a:pt x="0" y="681305"/>
                  </a:moveTo>
                  <a:lnTo>
                    <a:pt x="175910" y="681305"/>
                  </a:lnTo>
                </a:path>
                <a:path w="977900" h="1583690">
                  <a:moveTo>
                    <a:pt x="580785" y="681305"/>
                  </a:moveTo>
                  <a:lnTo>
                    <a:pt x="860008" y="681305"/>
                  </a:lnTo>
                </a:path>
                <a:path w="977900" h="1583690">
                  <a:moveTo>
                    <a:pt x="0" y="712020"/>
                  </a:moveTo>
                  <a:lnTo>
                    <a:pt x="175910" y="712020"/>
                  </a:lnTo>
                </a:path>
                <a:path w="977900" h="1583690">
                  <a:moveTo>
                    <a:pt x="580785" y="712020"/>
                  </a:moveTo>
                  <a:lnTo>
                    <a:pt x="860008" y="712020"/>
                  </a:lnTo>
                </a:path>
                <a:path w="977900" h="1583690">
                  <a:moveTo>
                    <a:pt x="0" y="742734"/>
                  </a:moveTo>
                  <a:lnTo>
                    <a:pt x="175910" y="742734"/>
                  </a:lnTo>
                </a:path>
                <a:path w="977900" h="1583690">
                  <a:moveTo>
                    <a:pt x="580785" y="742734"/>
                  </a:moveTo>
                  <a:lnTo>
                    <a:pt x="860008" y="742734"/>
                  </a:lnTo>
                </a:path>
                <a:path w="977900" h="1583690">
                  <a:moveTo>
                    <a:pt x="0" y="776241"/>
                  </a:moveTo>
                  <a:lnTo>
                    <a:pt x="175910" y="776241"/>
                  </a:lnTo>
                </a:path>
                <a:path w="977900" h="1583690">
                  <a:moveTo>
                    <a:pt x="580785" y="776241"/>
                  </a:moveTo>
                  <a:lnTo>
                    <a:pt x="860008" y="776241"/>
                  </a:lnTo>
                </a:path>
                <a:path w="977900" h="1583690">
                  <a:moveTo>
                    <a:pt x="0" y="806956"/>
                  </a:moveTo>
                  <a:lnTo>
                    <a:pt x="175910" y="806956"/>
                  </a:lnTo>
                </a:path>
                <a:path w="977900" h="1583690">
                  <a:moveTo>
                    <a:pt x="580785" y="806956"/>
                  </a:moveTo>
                  <a:lnTo>
                    <a:pt x="860008" y="806956"/>
                  </a:lnTo>
                </a:path>
                <a:path w="977900" h="1583690">
                  <a:moveTo>
                    <a:pt x="0" y="837670"/>
                  </a:moveTo>
                  <a:lnTo>
                    <a:pt x="175910" y="837670"/>
                  </a:lnTo>
                </a:path>
                <a:path w="977900" h="1583690">
                  <a:moveTo>
                    <a:pt x="580785" y="837670"/>
                  </a:moveTo>
                  <a:lnTo>
                    <a:pt x="860008" y="837670"/>
                  </a:lnTo>
                </a:path>
                <a:path w="977900" h="1583690">
                  <a:moveTo>
                    <a:pt x="0" y="868385"/>
                  </a:moveTo>
                  <a:lnTo>
                    <a:pt x="175910" y="868385"/>
                  </a:lnTo>
                </a:path>
                <a:path w="977900" h="1583690">
                  <a:moveTo>
                    <a:pt x="580785" y="868385"/>
                  </a:moveTo>
                  <a:lnTo>
                    <a:pt x="860008" y="868385"/>
                  </a:lnTo>
                </a:path>
                <a:path w="977900" h="1583690">
                  <a:moveTo>
                    <a:pt x="0" y="899100"/>
                  </a:moveTo>
                  <a:lnTo>
                    <a:pt x="175910" y="899100"/>
                  </a:lnTo>
                </a:path>
                <a:path w="977900" h="1583690">
                  <a:moveTo>
                    <a:pt x="580785" y="899100"/>
                  </a:moveTo>
                  <a:lnTo>
                    <a:pt x="860008" y="899100"/>
                  </a:lnTo>
                </a:path>
                <a:path w="977900" h="1583690">
                  <a:moveTo>
                    <a:pt x="0" y="929814"/>
                  </a:moveTo>
                  <a:lnTo>
                    <a:pt x="175910" y="929814"/>
                  </a:lnTo>
                </a:path>
                <a:path w="977900" h="1583690">
                  <a:moveTo>
                    <a:pt x="580785" y="929814"/>
                  </a:moveTo>
                  <a:lnTo>
                    <a:pt x="860008" y="929814"/>
                  </a:lnTo>
                </a:path>
                <a:path w="977900" h="1583690">
                  <a:moveTo>
                    <a:pt x="0" y="960529"/>
                  </a:moveTo>
                  <a:lnTo>
                    <a:pt x="175910" y="960529"/>
                  </a:lnTo>
                </a:path>
                <a:path w="977900" h="1583690">
                  <a:moveTo>
                    <a:pt x="580785" y="960529"/>
                  </a:moveTo>
                  <a:lnTo>
                    <a:pt x="860008" y="960529"/>
                  </a:lnTo>
                </a:path>
                <a:path w="977900" h="1583690">
                  <a:moveTo>
                    <a:pt x="0" y="991243"/>
                  </a:moveTo>
                  <a:lnTo>
                    <a:pt x="175910" y="991243"/>
                  </a:lnTo>
                </a:path>
                <a:path w="977900" h="1583690">
                  <a:moveTo>
                    <a:pt x="580785" y="991243"/>
                  </a:moveTo>
                  <a:lnTo>
                    <a:pt x="860008" y="991243"/>
                  </a:lnTo>
                </a:path>
                <a:path w="977900" h="1583690">
                  <a:moveTo>
                    <a:pt x="0" y="1024750"/>
                  </a:moveTo>
                  <a:lnTo>
                    <a:pt x="175910" y="1024750"/>
                  </a:lnTo>
                </a:path>
                <a:path w="977900" h="1583690">
                  <a:moveTo>
                    <a:pt x="580785" y="1024750"/>
                  </a:moveTo>
                  <a:lnTo>
                    <a:pt x="860008" y="1024750"/>
                  </a:lnTo>
                </a:path>
                <a:path w="977900" h="1583690">
                  <a:moveTo>
                    <a:pt x="0" y="1055465"/>
                  </a:moveTo>
                  <a:lnTo>
                    <a:pt x="175910" y="1055465"/>
                  </a:lnTo>
                </a:path>
                <a:path w="977900" h="1583690">
                  <a:moveTo>
                    <a:pt x="580785" y="1055465"/>
                  </a:moveTo>
                  <a:lnTo>
                    <a:pt x="860008" y="1055465"/>
                  </a:lnTo>
                </a:path>
                <a:path w="977900" h="1583690">
                  <a:moveTo>
                    <a:pt x="0" y="1086179"/>
                  </a:moveTo>
                  <a:lnTo>
                    <a:pt x="175910" y="1086179"/>
                  </a:lnTo>
                </a:path>
                <a:path w="977900" h="1583690">
                  <a:moveTo>
                    <a:pt x="580785" y="1086179"/>
                  </a:moveTo>
                  <a:lnTo>
                    <a:pt x="860008" y="1086179"/>
                  </a:lnTo>
                </a:path>
                <a:path w="977900" h="1583690">
                  <a:moveTo>
                    <a:pt x="0" y="1116894"/>
                  </a:moveTo>
                  <a:lnTo>
                    <a:pt x="175910" y="1116894"/>
                  </a:lnTo>
                </a:path>
                <a:path w="977900" h="1583690">
                  <a:moveTo>
                    <a:pt x="580785" y="1116894"/>
                  </a:moveTo>
                  <a:lnTo>
                    <a:pt x="860008" y="1116894"/>
                  </a:lnTo>
                </a:path>
                <a:path w="977900" h="1583690">
                  <a:moveTo>
                    <a:pt x="0" y="1147609"/>
                  </a:moveTo>
                  <a:lnTo>
                    <a:pt x="175910" y="1147609"/>
                  </a:lnTo>
                </a:path>
                <a:path w="977900" h="1583690">
                  <a:moveTo>
                    <a:pt x="580785" y="1147609"/>
                  </a:moveTo>
                  <a:lnTo>
                    <a:pt x="860008" y="1147609"/>
                  </a:lnTo>
                </a:path>
                <a:path w="977900" h="1583690">
                  <a:moveTo>
                    <a:pt x="580785" y="1178323"/>
                  </a:moveTo>
                  <a:lnTo>
                    <a:pt x="860008" y="1178323"/>
                  </a:lnTo>
                </a:path>
                <a:path w="977900" h="1583690">
                  <a:moveTo>
                    <a:pt x="0" y="1178323"/>
                  </a:moveTo>
                  <a:lnTo>
                    <a:pt x="175910" y="1178323"/>
                  </a:lnTo>
                </a:path>
                <a:path w="977900" h="1583690">
                  <a:moveTo>
                    <a:pt x="580785" y="1209038"/>
                  </a:moveTo>
                  <a:lnTo>
                    <a:pt x="860008" y="1209038"/>
                  </a:lnTo>
                </a:path>
                <a:path w="977900" h="1583690">
                  <a:moveTo>
                    <a:pt x="0" y="1209038"/>
                  </a:moveTo>
                  <a:lnTo>
                    <a:pt x="175910" y="1209038"/>
                  </a:lnTo>
                </a:path>
                <a:path w="977900" h="1583690">
                  <a:moveTo>
                    <a:pt x="580785" y="1239752"/>
                  </a:moveTo>
                  <a:lnTo>
                    <a:pt x="860008" y="1239752"/>
                  </a:lnTo>
                </a:path>
                <a:path w="977900" h="1583690">
                  <a:moveTo>
                    <a:pt x="0" y="1239752"/>
                  </a:moveTo>
                  <a:lnTo>
                    <a:pt x="175910" y="1239752"/>
                  </a:lnTo>
                </a:path>
                <a:path w="977900" h="1583690">
                  <a:moveTo>
                    <a:pt x="580785" y="1270467"/>
                  </a:moveTo>
                  <a:lnTo>
                    <a:pt x="860008" y="1270467"/>
                  </a:lnTo>
                </a:path>
                <a:path w="977900" h="1583690">
                  <a:moveTo>
                    <a:pt x="0" y="1270467"/>
                  </a:moveTo>
                  <a:lnTo>
                    <a:pt x="175910" y="1270467"/>
                  </a:lnTo>
                </a:path>
                <a:path w="977900" h="1583690">
                  <a:moveTo>
                    <a:pt x="600330" y="1303974"/>
                  </a:moveTo>
                  <a:lnTo>
                    <a:pt x="860008" y="1303974"/>
                  </a:lnTo>
                </a:path>
                <a:path w="977900" h="1583690">
                  <a:moveTo>
                    <a:pt x="0" y="1303974"/>
                  </a:moveTo>
                  <a:lnTo>
                    <a:pt x="156365" y="1303974"/>
                  </a:lnTo>
                </a:path>
                <a:path w="977900" h="1583690">
                  <a:moveTo>
                    <a:pt x="600330" y="1334688"/>
                  </a:moveTo>
                  <a:lnTo>
                    <a:pt x="860008" y="1334688"/>
                  </a:lnTo>
                </a:path>
                <a:path w="977900" h="1583690">
                  <a:moveTo>
                    <a:pt x="0" y="1334688"/>
                  </a:moveTo>
                  <a:lnTo>
                    <a:pt x="156365" y="1334688"/>
                  </a:lnTo>
                </a:path>
                <a:path w="977900" h="1583690">
                  <a:moveTo>
                    <a:pt x="0" y="1365403"/>
                  </a:moveTo>
                  <a:lnTo>
                    <a:pt x="846047" y="1365403"/>
                  </a:lnTo>
                </a:path>
                <a:path w="977900" h="1583690">
                  <a:moveTo>
                    <a:pt x="0" y="1396118"/>
                  </a:moveTo>
                  <a:lnTo>
                    <a:pt x="826501" y="1396118"/>
                  </a:lnTo>
                </a:path>
                <a:path w="977900" h="1583690">
                  <a:moveTo>
                    <a:pt x="0" y="1426832"/>
                  </a:moveTo>
                  <a:lnTo>
                    <a:pt x="806956" y="1426832"/>
                  </a:lnTo>
                </a:path>
                <a:path w="977900" h="1583690">
                  <a:moveTo>
                    <a:pt x="0" y="1457547"/>
                  </a:moveTo>
                  <a:lnTo>
                    <a:pt x="784618" y="1457547"/>
                  </a:lnTo>
                </a:path>
                <a:path w="977900" h="1583690">
                  <a:moveTo>
                    <a:pt x="0" y="1488261"/>
                  </a:moveTo>
                  <a:lnTo>
                    <a:pt x="765072" y="1488261"/>
                  </a:lnTo>
                </a:path>
                <a:path w="977900" h="1583690">
                  <a:moveTo>
                    <a:pt x="0" y="1518976"/>
                  </a:moveTo>
                  <a:lnTo>
                    <a:pt x="745527" y="1518976"/>
                  </a:lnTo>
                </a:path>
                <a:path w="977900" h="1583690">
                  <a:moveTo>
                    <a:pt x="0" y="1549690"/>
                  </a:moveTo>
                  <a:lnTo>
                    <a:pt x="725981" y="1549690"/>
                  </a:lnTo>
                </a:path>
                <a:path w="977900" h="1583690">
                  <a:moveTo>
                    <a:pt x="0" y="1583197"/>
                  </a:moveTo>
                  <a:lnTo>
                    <a:pt x="703643" y="1583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14053323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14053323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14053323" y="6952667"/>
              <a:ext cx="45085" cy="1591945"/>
            </a:xfrm>
            <a:custGeom>
              <a:avLst/>
              <a:gdLst/>
              <a:ahLst/>
              <a:cxnLst/>
              <a:rect l="l" t="t" r="r" b="b"/>
              <a:pathLst>
                <a:path w="45084" h="1591945">
                  <a:moveTo>
                    <a:pt x="0" y="628253"/>
                  </a:moveTo>
                  <a:lnTo>
                    <a:pt x="0" y="597538"/>
                  </a:lnTo>
                </a:path>
                <a:path w="45084" h="1591945">
                  <a:moveTo>
                    <a:pt x="0" y="566823"/>
                  </a:moveTo>
                  <a:lnTo>
                    <a:pt x="0" y="536109"/>
                  </a:lnTo>
                </a:path>
                <a:path w="45084" h="1591945">
                  <a:moveTo>
                    <a:pt x="0" y="505394"/>
                  </a:moveTo>
                  <a:lnTo>
                    <a:pt x="0" y="471887"/>
                  </a:lnTo>
                </a:path>
                <a:path w="45084" h="1591945">
                  <a:moveTo>
                    <a:pt x="0" y="441173"/>
                  </a:moveTo>
                  <a:lnTo>
                    <a:pt x="0" y="410458"/>
                  </a:lnTo>
                </a:path>
                <a:path w="45084" h="1591945">
                  <a:moveTo>
                    <a:pt x="0" y="379744"/>
                  </a:moveTo>
                  <a:lnTo>
                    <a:pt x="0" y="349029"/>
                  </a:lnTo>
                </a:path>
                <a:path w="45084" h="1591945">
                  <a:moveTo>
                    <a:pt x="0" y="318314"/>
                  </a:moveTo>
                  <a:lnTo>
                    <a:pt x="0" y="287600"/>
                  </a:lnTo>
                </a:path>
                <a:path w="45084" h="1591945">
                  <a:moveTo>
                    <a:pt x="0" y="256885"/>
                  </a:moveTo>
                  <a:lnTo>
                    <a:pt x="0" y="226171"/>
                  </a:lnTo>
                </a:path>
                <a:path w="45084" h="1591945">
                  <a:moveTo>
                    <a:pt x="0" y="192664"/>
                  </a:moveTo>
                  <a:lnTo>
                    <a:pt x="0" y="161949"/>
                  </a:lnTo>
                </a:path>
                <a:path w="45084" h="1591945">
                  <a:moveTo>
                    <a:pt x="0" y="131235"/>
                  </a:moveTo>
                  <a:lnTo>
                    <a:pt x="0" y="100520"/>
                  </a:lnTo>
                </a:path>
                <a:path w="45084" h="1591945">
                  <a:moveTo>
                    <a:pt x="0" y="69805"/>
                  </a:moveTo>
                  <a:lnTo>
                    <a:pt x="0" y="39091"/>
                  </a:lnTo>
                </a:path>
                <a:path w="45084" h="1591945">
                  <a:moveTo>
                    <a:pt x="0" y="8376"/>
                  </a:moveTo>
                  <a:lnTo>
                    <a:pt x="0" y="0"/>
                  </a:lnTo>
                </a:path>
                <a:path w="45084" h="1591945">
                  <a:moveTo>
                    <a:pt x="44675" y="1591574"/>
                  </a:moveTo>
                  <a:lnTo>
                    <a:pt x="44675" y="1558067"/>
                  </a:lnTo>
                </a:path>
                <a:path w="45084" h="1591945">
                  <a:moveTo>
                    <a:pt x="44675" y="1527353"/>
                  </a:moveTo>
                  <a:lnTo>
                    <a:pt x="44675" y="1496638"/>
                  </a:lnTo>
                </a:path>
                <a:path w="45084" h="1591945">
                  <a:moveTo>
                    <a:pt x="44675" y="1465923"/>
                  </a:moveTo>
                  <a:lnTo>
                    <a:pt x="44675" y="1435209"/>
                  </a:lnTo>
                </a:path>
                <a:path w="45084" h="1591945">
                  <a:moveTo>
                    <a:pt x="44675" y="1404494"/>
                  </a:moveTo>
                  <a:lnTo>
                    <a:pt x="44675" y="1373780"/>
                  </a:lnTo>
                </a:path>
                <a:path w="45084" h="1591945">
                  <a:moveTo>
                    <a:pt x="44675" y="1343065"/>
                  </a:moveTo>
                  <a:lnTo>
                    <a:pt x="44675" y="1312350"/>
                  </a:lnTo>
                </a:path>
                <a:path w="45084" h="1591945">
                  <a:moveTo>
                    <a:pt x="44675" y="1278844"/>
                  </a:moveTo>
                  <a:lnTo>
                    <a:pt x="44675" y="1248129"/>
                  </a:lnTo>
                </a:path>
                <a:path w="45084" h="1591945">
                  <a:moveTo>
                    <a:pt x="44675" y="1217414"/>
                  </a:moveTo>
                  <a:lnTo>
                    <a:pt x="44675" y="1186700"/>
                  </a:lnTo>
                </a:path>
                <a:path w="45084" h="1591945">
                  <a:moveTo>
                    <a:pt x="44675" y="1155985"/>
                  </a:moveTo>
                  <a:lnTo>
                    <a:pt x="44675" y="1125271"/>
                  </a:lnTo>
                </a:path>
                <a:path w="45084" h="1591945">
                  <a:moveTo>
                    <a:pt x="44675" y="1094556"/>
                  </a:moveTo>
                  <a:lnTo>
                    <a:pt x="44675" y="1063841"/>
                  </a:lnTo>
                </a:path>
                <a:path w="45084" h="1591945">
                  <a:moveTo>
                    <a:pt x="44675" y="1033127"/>
                  </a:moveTo>
                  <a:lnTo>
                    <a:pt x="44675" y="999620"/>
                  </a:lnTo>
                </a:path>
                <a:path w="45084" h="1591945">
                  <a:moveTo>
                    <a:pt x="44675" y="968905"/>
                  </a:moveTo>
                  <a:lnTo>
                    <a:pt x="44675" y="938191"/>
                  </a:lnTo>
                </a:path>
                <a:path w="45084" h="1591945">
                  <a:moveTo>
                    <a:pt x="44675" y="907476"/>
                  </a:moveTo>
                  <a:lnTo>
                    <a:pt x="44675" y="876762"/>
                  </a:lnTo>
                </a:path>
                <a:path w="45084" h="1591945">
                  <a:moveTo>
                    <a:pt x="44675" y="846047"/>
                  </a:moveTo>
                  <a:lnTo>
                    <a:pt x="44675" y="815332"/>
                  </a:lnTo>
                </a:path>
                <a:path w="45084" h="1591945">
                  <a:moveTo>
                    <a:pt x="44675" y="784618"/>
                  </a:moveTo>
                  <a:lnTo>
                    <a:pt x="44675" y="751111"/>
                  </a:lnTo>
                </a:path>
                <a:path w="45084" h="1591945">
                  <a:moveTo>
                    <a:pt x="44675" y="720396"/>
                  </a:moveTo>
                  <a:lnTo>
                    <a:pt x="44675" y="689682"/>
                  </a:lnTo>
                </a:path>
                <a:path w="45084" h="1591945">
                  <a:moveTo>
                    <a:pt x="44675" y="658967"/>
                  </a:moveTo>
                  <a:lnTo>
                    <a:pt x="44675" y="628253"/>
                  </a:lnTo>
                </a:path>
                <a:path w="45084" h="1591945">
                  <a:moveTo>
                    <a:pt x="44675" y="597538"/>
                  </a:moveTo>
                  <a:lnTo>
                    <a:pt x="44675" y="566823"/>
                  </a:lnTo>
                </a:path>
                <a:path w="45084" h="1591945">
                  <a:moveTo>
                    <a:pt x="44675" y="536109"/>
                  </a:moveTo>
                  <a:lnTo>
                    <a:pt x="44675" y="505394"/>
                  </a:lnTo>
                </a:path>
                <a:path w="45084" h="1591945">
                  <a:moveTo>
                    <a:pt x="44675" y="471887"/>
                  </a:moveTo>
                  <a:lnTo>
                    <a:pt x="44675" y="441173"/>
                  </a:lnTo>
                </a:path>
                <a:path w="45084" h="1591945">
                  <a:moveTo>
                    <a:pt x="44675" y="410458"/>
                  </a:moveTo>
                  <a:lnTo>
                    <a:pt x="44675" y="379744"/>
                  </a:lnTo>
                </a:path>
                <a:path w="45084" h="1591945">
                  <a:moveTo>
                    <a:pt x="44675" y="349029"/>
                  </a:moveTo>
                  <a:lnTo>
                    <a:pt x="44675" y="318314"/>
                  </a:lnTo>
                </a:path>
                <a:path w="45084" h="1591945">
                  <a:moveTo>
                    <a:pt x="44675" y="287600"/>
                  </a:moveTo>
                  <a:lnTo>
                    <a:pt x="44675" y="256885"/>
                  </a:lnTo>
                </a:path>
                <a:path w="45084" h="1591945">
                  <a:moveTo>
                    <a:pt x="44675" y="226171"/>
                  </a:moveTo>
                  <a:lnTo>
                    <a:pt x="44675" y="192664"/>
                  </a:lnTo>
                </a:path>
                <a:path w="45084" h="1591945">
                  <a:moveTo>
                    <a:pt x="44675" y="161949"/>
                  </a:moveTo>
                  <a:lnTo>
                    <a:pt x="44675" y="131235"/>
                  </a:lnTo>
                </a:path>
                <a:path w="45084" h="1591945">
                  <a:moveTo>
                    <a:pt x="44675" y="100520"/>
                  </a:moveTo>
                  <a:lnTo>
                    <a:pt x="44675" y="69805"/>
                  </a:lnTo>
                </a:path>
                <a:path w="45084" h="1591945">
                  <a:moveTo>
                    <a:pt x="44675" y="39091"/>
                  </a:moveTo>
                  <a:lnTo>
                    <a:pt x="44675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14145467" y="76116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59">
                  <a:moveTo>
                    <a:pt x="0" y="899100"/>
                  </a:moveTo>
                  <a:lnTo>
                    <a:pt x="0" y="868385"/>
                  </a:lnTo>
                </a:path>
                <a:path h="899159">
                  <a:moveTo>
                    <a:pt x="0" y="837670"/>
                  </a:moveTo>
                  <a:lnTo>
                    <a:pt x="0" y="806956"/>
                  </a:lnTo>
                </a:path>
                <a:path h="899159">
                  <a:moveTo>
                    <a:pt x="0" y="776241"/>
                  </a:moveTo>
                  <a:lnTo>
                    <a:pt x="0" y="745527"/>
                  </a:lnTo>
                </a:path>
                <a:path h="899159">
                  <a:moveTo>
                    <a:pt x="0" y="714812"/>
                  </a:moveTo>
                  <a:lnTo>
                    <a:pt x="0" y="684097"/>
                  </a:lnTo>
                </a:path>
                <a:path h="899159">
                  <a:moveTo>
                    <a:pt x="0" y="653383"/>
                  </a:moveTo>
                  <a:lnTo>
                    <a:pt x="0" y="619876"/>
                  </a:lnTo>
                </a:path>
                <a:path h="899159">
                  <a:moveTo>
                    <a:pt x="0" y="589161"/>
                  </a:moveTo>
                  <a:lnTo>
                    <a:pt x="0" y="558447"/>
                  </a:lnTo>
                </a:path>
                <a:path h="899159">
                  <a:moveTo>
                    <a:pt x="0" y="527732"/>
                  </a:moveTo>
                  <a:lnTo>
                    <a:pt x="0" y="497018"/>
                  </a:lnTo>
                </a:path>
                <a:path h="899159">
                  <a:moveTo>
                    <a:pt x="0" y="466303"/>
                  </a:moveTo>
                  <a:lnTo>
                    <a:pt x="0" y="435588"/>
                  </a:lnTo>
                </a:path>
                <a:path h="899159">
                  <a:moveTo>
                    <a:pt x="0" y="404874"/>
                  </a:moveTo>
                  <a:lnTo>
                    <a:pt x="0" y="374159"/>
                  </a:lnTo>
                </a:path>
                <a:path h="899159">
                  <a:moveTo>
                    <a:pt x="0" y="340652"/>
                  </a:moveTo>
                  <a:lnTo>
                    <a:pt x="0" y="309938"/>
                  </a:lnTo>
                </a:path>
                <a:path h="899159">
                  <a:moveTo>
                    <a:pt x="0" y="279223"/>
                  </a:moveTo>
                  <a:lnTo>
                    <a:pt x="0" y="248509"/>
                  </a:lnTo>
                </a:path>
                <a:path h="899159">
                  <a:moveTo>
                    <a:pt x="0" y="217794"/>
                  </a:moveTo>
                  <a:lnTo>
                    <a:pt x="0" y="187079"/>
                  </a:lnTo>
                </a:path>
                <a:path h="899159">
                  <a:moveTo>
                    <a:pt x="0" y="156365"/>
                  </a:moveTo>
                  <a:lnTo>
                    <a:pt x="0" y="125650"/>
                  </a:lnTo>
                </a:path>
                <a:path h="899159">
                  <a:moveTo>
                    <a:pt x="0" y="92143"/>
                  </a:moveTo>
                  <a:lnTo>
                    <a:pt x="0" y="61429"/>
                  </a:lnTo>
                </a:path>
                <a:path h="89915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14145467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14145467" y="6952667"/>
              <a:ext cx="47625" cy="1591945"/>
            </a:xfrm>
            <a:custGeom>
              <a:avLst/>
              <a:gdLst/>
              <a:ahLst/>
              <a:cxnLst/>
              <a:rect l="l" t="t" r="r" b="b"/>
              <a:pathLst>
                <a:path w="47625" h="1591945">
                  <a:moveTo>
                    <a:pt x="0" y="628253"/>
                  </a:moveTo>
                  <a:lnTo>
                    <a:pt x="0" y="597538"/>
                  </a:lnTo>
                </a:path>
                <a:path w="47625" h="1591945">
                  <a:moveTo>
                    <a:pt x="0" y="566823"/>
                  </a:moveTo>
                  <a:lnTo>
                    <a:pt x="0" y="536109"/>
                  </a:lnTo>
                </a:path>
                <a:path w="47625" h="1591945">
                  <a:moveTo>
                    <a:pt x="0" y="505394"/>
                  </a:moveTo>
                  <a:lnTo>
                    <a:pt x="0" y="471887"/>
                  </a:lnTo>
                </a:path>
                <a:path w="47625" h="1591945">
                  <a:moveTo>
                    <a:pt x="0" y="441173"/>
                  </a:moveTo>
                  <a:lnTo>
                    <a:pt x="0" y="410458"/>
                  </a:lnTo>
                </a:path>
                <a:path w="47625" h="1591945">
                  <a:moveTo>
                    <a:pt x="0" y="379744"/>
                  </a:moveTo>
                  <a:lnTo>
                    <a:pt x="0" y="349029"/>
                  </a:lnTo>
                </a:path>
                <a:path w="47625" h="1591945">
                  <a:moveTo>
                    <a:pt x="0" y="318314"/>
                  </a:moveTo>
                  <a:lnTo>
                    <a:pt x="0" y="287600"/>
                  </a:lnTo>
                </a:path>
                <a:path w="47625" h="1591945">
                  <a:moveTo>
                    <a:pt x="0" y="256885"/>
                  </a:moveTo>
                  <a:lnTo>
                    <a:pt x="0" y="226171"/>
                  </a:lnTo>
                </a:path>
                <a:path w="47625" h="1591945">
                  <a:moveTo>
                    <a:pt x="0" y="192664"/>
                  </a:moveTo>
                  <a:lnTo>
                    <a:pt x="0" y="161949"/>
                  </a:lnTo>
                </a:path>
                <a:path w="47625" h="1591945">
                  <a:moveTo>
                    <a:pt x="0" y="131235"/>
                  </a:moveTo>
                  <a:lnTo>
                    <a:pt x="0" y="100520"/>
                  </a:lnTo>
                </a:path>
                <a:path w="47625" h="1591945">
                  <a:moveTo>
                    <a:pt x="0" y="69805"/>
                  </a:moveTo>
                  <a:lnTo>
                    <a:pt x="0" y="39091"/>
                  </a:lnTo>
                </a:path>
                <a:path w="47625" h="1591945">
                  <a:moveTo>
                    <a:pt x="0" y="8376"/>
                  </a:moveTo>
                  <a:lnTo>
                    <a:pt x="0" y="0"/>
                  </a:lnTo>
                </a:path>
                <a:path w="47625" h="1591945">
                  <a:moveTo>
                    <a:pt x="47468" y="1591574"/>
                  </a:moveTo>
                  <a:lnTo>
                    <a:pt x="47468" y="1558067"/>
                  </a:lnTo>
                </a:path>
                <a:path w="47625" h="1591945">
                  <a:moveTo>
                    <a:pt x="47468" y="1527353"/>
                  </a:moveTo>
                  <a:lnTo>
                    <a:pt x="47468" y="1496638"/>
                  </a:lnTo>
                </a:path>
                <a:path w="47625" h="1591945">
                  <a:moveTo>
                    <a:pt x="47468" y="1465923"/>
                  </a:moveTo>
                  <a:lnTo>
                    <a:pt x="47468" y="1435209"/>
                  </a:lnTo>
                </a:path>
                <a:path w="47625" h="1591945">
                  <a:moveTo>
                    <a:pt x="47468" y="1404494"/>
                  </a:moveTo>
                  <a:lnTo>
                    <a:pt x="47468" y="1373780"/>
                  </a:lnTo>
                </a:path>
                <a:path w="47625" h="1591945">
                  <a:moveTo>
                    <a:pt x="47468" y="1343065"/>
                  </a:moveTo>
                  <a:lnTo>
                    <a:pt x="47468" y="1312350"/>
                  </a:lnTo>
                </a:path>
                <a:path w="47625" h="1591945">
                  <a:moveTo>
                    <a:pt x="47468" y="1278844"/>
                  </a:moveTo>
                  <a:lnTo>
                    <a:pt x="47468" y="1248129"/>
                  </a:lnTo>
                </a:path>
                <a:path w="47625" h="1591945">
                  <a:moveTo>
                    <a:pt x="47468" y="1217414"/>
                  </a:moveTo>
                  <a:lnTo>
                    <a:pt x="47468" y="1186700"/>
                  </a:lnTo>
                </a:path>
                <a:path w="47625" h="1591945">
                  <a:moveTo>
                    <a:pt x="47468" y="1155985"/>
                  </a:moveTo>
                  <a:lnTo>
                    <a:pt x="47468" y="1125271"/>
                  </a:lnTo>
                </a:path>
                <a:path w="47625" h="1591945">
                  <a:moveTo>
                    <a:pt x="47468" y="1094556"/>
                  </a:moveTo>
                  <a:lnTo>
                    <a:pt x="47468" y="1063841"/>
                  </a:lnTo>
                </a:path>
                <a:path w="47625" h="1591945">
                  <a:moveTo>
                    <a:pt x="47468" y="1033127"/>
                  </a:moveTo>
                  <a:lnTo>
                    <a:pt x="47468" y="999620"/>
                  </a:lnTo>
                </a:path>
                <a:path w="47625" h="1591945">
                  <a:moveTo>
                    <a:pt x="47468" y="968905"/>
                  </a:moveTo>
                  <a:lnTo>
                    <a:pt x="47468" y="938191"/>
                  </a:lnTo>
                </a:path>
                <a:path w="47625" h="1591945">
                  <a:moveTo>
                    <a:pt x="47468" y="907476"/>
                  </a:moveTo>
                  <a:lnTo>
                    <a:pt x="47468" y="876762"/>
                  </a:lnTo>
                </a:path>
                <a:path w="47625" h="1591945">
                  <a:moveTo>
                    <a:pt x="47468" y="846047"/>
                  </a:moveTo>
                  <a:lnTo>
                    <a:pt x="47468" y="815332"/>
                  </a:lnTo>
                </a:path>
                <a:path w="47625" h="1591945">
                  <a:moveTo>
                    <a:pt x="47468" y="784618"/>
                  </a:moveTo>
                  <a:lnTo>
                    <a:pt x="47468" y="751111"/>
                  </a:lnTo>
                </a:path>
                <a:path w="47625" h="1591945">
                  <a:moveTo>
                    <a:pt x="47468" y="720396"/>
                  </a:moveTo>
                  <a:lnTo>
                    <a:pt x="47468" y="689682"/>
                  </a:lnTo>
                </a:path>
                <a:path w="47625" h="1591945">
                  <a:moveTo>
                    <a:pt x="47468" y="658967"/>
                  </a:moveTo>
                  <a:lnTo>
                    <a:pt x="47468" y="628253"/>
                  </a:lnTo>
                </a:path>
                <a:path w="47625" h="1591945">
                  <a:moveTo>
                    <a:pt x="47468" y="597538"/>
                  </a:moveTo>
                  <a:lnTo>
                    <a:pt x="47468" y="566823"/>
                  </a:lnTo>
                </a:path>
                <a:path w="47625" h="1591945">
                  <a:moveTo>
                    <a:pt x="47468" y="536109"/>
                  </a:moveTo>
                  <a:lnTo>
                    <a:pt x="47468" y="505394"/>
                  </a:lnTo>
                </a:path>
                <a:path w="47625" h="1591945">
                  <a:moveTo>
                    <a:pt x="47468" y="471887"/>
                  </a:moveTo>
                  <a:lnTo>
                    <a:pt x="47468" y="441173"/>
                  </a:lnTo>
                </a:path>
                <a:path w="47625" h="1591945">
                  <a:moveTo>
                    <a:pt x="47468" y="410458"/>
                  </a:moveTo>
                  <a:lnTo>
                    <a:pt x="47468" y="379744"/>
                  </a:lnTo>
                </a:path>
                <a:path w="47625" h="1591945">
                  <a:moveTo>
                    <a:pt x="47468" y="349029"/>
                  </a:moveTo>
                  <a:lnTo>
                    <a:pt x="47468" y="318314"/>
                  </a:lnTo>
                </a:path>
                <a:path w="47625" h="1591945">
                  <a:moveTo>
                    <a:pt x="47468" y="287600"/>
                  </a:moveTo>
                  <a:lnTo>
                    <a:pt x="47468" y="256885"/>
                  </a:lnTo>
                </a:path>
                <a:path w="47625" h="1591945">
                  <a:moveTo>
                    <a:pt x="47468" y="226171"/>
                  </a:moveTo>
                  <a:lnTo>
                    <a:pt x="47468" y="192664"/>
                  </a:lnTo>
                </a:path>
                <a:path w="47625" h="1591945">
                  <a:moveTo>
                    <a:pt x="47468" y="161949"/>
                  </a:moveTo>
                  <a:lnTo>
                    <a:pt x="47468" y="131235"/>
                  </a:lnTo>
                </a:path>
                <a:path w="47625" h="1591945">
                  <a:moveTo>
                    <a:pt x="47468" y="100520"/>
                  </a:moveTo>
                  <a:lnTo>
                    <a:pt x="47468" y="69805"/>
                  </a:lnTo>
                </a:path>
                <a:path w="47625" h="1591945">
                  <a:moveTo>
                    <a:pt x="47468" y="39091"/>
                  </a:moveTo>
                  <a:lnTo>
                    <a:pt x="47468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14237611" y="6952667"/>
              <a:ext cx="47625" cy="1591945"/>
            </a:xfrm>
            <a:custGeom>
              <a:avLst/>
              <a:gdLst/>
              <a:ahLst/>
              <a:cxnLst/>
              <a:rect l="l" t="t" r="r" b="b"/>
              <a:pathLst>
                <a:path w="47625" h="1591945">
                  <a:moveTo>
                    <a:pt x="0" y="1558067"/>
                  </a:moveTo>
                  <a:lnTo>
                    <a:pt x="0" y="1527353"/>
                  </a:lnTo>
                </a:path>
                <a:path w="47625" h="1591945">
                  <a:moveTo>
                    <a:pt x="0" y="1496638"/>
                  </a:moveTo>
                  <a:lnTo>
                    <a:pt x="0" y="1465923"/>
                  </a:lnTo>
                </a:path>
                <a:path w="47625" h="1591945">
                  <a:moveTo>
                    <a:pt x="0" y="1435209"/>
                  </a:moveTo>
                  <a:lnTo>
                    <a:pt x="0" y="1404494"/>
                  </a:lnTo>
                </a:path>
                <a:path w="47625" h="1591945">
                  <a:moveTo>
                    <a:pt x="0" y="1373780"/>
                  </a:moveTo>
                  <a:lnTo>
                    <a:pt x="0" y="1348650"/>
                  </a:lnTo>
                </a:path>
                <a:path w="47625" h="1591945">
                  <a:moveTo>
                    <a:pt x="0" y="505394"/>
                  </a:moveTo>
                  <a:lnTo>
                    <a:pt x="0" y="471887"/>
                  </a:lnTo>
                </a:path>
                <a:path w="47625" h="1591945">
                  <a:moveTo>
                    <a:pt x="0" y="441173"/>
                  </a:moveTo>
                  <a:lnTo>
                    <a:pt x="0" y="410458"/>
                  </a:lnTo>
                </a:path>
                <a:path w="47625" h="1591945">
                  <a:moveTo>
                    <a:pt x="0" y="379744"/>
                  </a:moveTo>
                  <a:lnTo>
                    <a:pt x="0" y="349029"/>
                  </a:lnTo>
                </a:path>
                <a:path w="47625" h="1591945">
                  <a:moveTo>
                    <a:pt x="0" y="318314"/>
                  </a:moveTo>
                  <a:lnTo>
                    <a:pt x="0" y="287600"/>
                  </a:lnTo>
                </a:path>
                <a:path w="47625" h="1591945">
                  <a:moveTo>
                    <a:pt x="0" y="256885"/>
                  </a:moveTo>
                  <a:lnTo>
                    <a:pt x="0" y="226171"/>
                  </a:lnTo>
                </a:path>
                <a:path w="47625" h="1591945">
                  <a:moveTo>
                    <a:pt x="0" y="192664"/>
                  </a:moveTo>
                  <a:lnTo>
                    <a:pt x="0" y="161949"/>
                  </a:lnTo>
                </a:path>
                <a:path w="47625" h="1591945">
                  <a:moveTo>
                    <a:pt x="0" y="131235"/>
                  </a:moveTo>
                  <a:lnTo>
                    <a:pt x="0" y="100520"/>
                  </a:lnTo>
                </a:path>
                <a:path w="47625" h="1591945">
                  <a:moveTo>
                    <a:pt x="0" y="69805"/>
                  </a:moveTo>
                  <a:lnTo>
                    <a:pt x="0" y="39091"/>
                  </a:lnTo>
                </a:path>
                <a:path w="47625" h="1591945">
                  <a:moveTo>
                    <a:pt x="0" y="8376"/>
                  </a:moveTo>
                  <a:lnTo>
                    <a:pt x="0" y="0"/>
                  </a:lnTo>
                </a:path>
                <a:path w="47625" h="1591945">
                  <a:moveTo>
                    <a:pt x="47468" y="1591574"/>
                  </a:moveTo>
                  <a:lnTo>
                    <a:pt x="47468" y="1558067"/>
                  </a:lnTo>
                </a:path>
                <a:path w="47625" h="1591945">
                  <a:moveTo>
                    <a:pt x="47468" y="1527353"/>
                  </a:moveTo>
                  <a:lnTo>
                    <a:pt x="47468" y="1496638"/>
                  </a:lnTo>
                </a:path>
                <a:path w="47625" h="1591945">
                  <a:moveTo>
                    <a:pt x="47468" y="1465923"/>
                  </a:moveTo>
                  <a:lnTo>
                    <a:pt x="47468" y="1435209"/>
                  </a:lnTo>
                </a:path>
                <a:path w="47625" h="1591945">
                  <a:moveTo>
                    <a:pt x="47468" y="1404494"/>
                  </a:moveTo>
                  <a:lnTo>
                    <a:pt x="47468" y="1373780"/>
                  </a:lnTo>
                </a:path>
                <a:path w="47625" h="1591945">
                  <a:moveTo>
                    <a:pt x="47468" y="522148"/>
                  </a:moveTo>
                  <a:lnTo>
                    <a:pt x="47468" y="505394"/>
                  </a:lnTo>
                </a:path>
                <a:path w="47625" h="1591945">
                  <a:moveTo>
                    <a:pt x="47468" y="471887"/>
                  </a:moveTo>
                  <a:lnTo>
                    <a:pt x="47468" y="441173"/>
                  </a:lnTo>
                </a:path>
                <a:path w="47625" h="1591945">
                  <a:moveTo>
                    <a:pt x="47468" y="410458"/>
                  </a:moveTo>
                  <a:lnTo>
                    <a:pt x="47468" y="379744"/>
                  </a:lnTo>
                </a:path>
                <a:path w="47625" h="1591945">
                  <a:moveTo>
                    <a:pt x="47468" y="349029"/>
                  </a:moveTo>
                  <a:lnTo>
                    <a:pt x="47468" y="318314"/>
                  </a:lnTo>
                </a:path>
                <a:path w="47625" h="1591945">
                  <a:moveTo>
                    <a:pt x="47468" y="287600"/>
                  </a:moveTo>
                  <a:lnTo>
                    <a:pt x="47468" y="256885"/>
                  </a:lnTo>
                </a:path>
                <a:path w="47625" h="1591945">
                  <a:moveTo>
                    <a:pt x="47468" y="226171"/>
                  </a:moveTo>
                  <a:lnTo>
                    <a:pt x="47468" y="192664"/>
                  </a:lnTo>
                </a:path>
                <a:path w="47625" h="1591945">
                  <a:moveTo>
                    <a:pt x="47468" y="161949"/>
                  </a:moveTo>
                  <a:lnTo>
                    <a:pt x="47468" y="131235"/>
                  </a:lnTo>
                </a:path>
                <a:path w="47625" h="1591945">
                  <a:moveTo>
                    <a:pt x="47468" y="100520"/>
                  </a:moveTo>
                  <a:lnTo>
                    <a:pt x="47468" y="69805"/>
                  </a:lnTo>
                </a:path>
                <a:path w="47625" h="1591945">
                  <a:moveTo>
                    <a:pt x="47468" y="39091"/>
                  </a:moveTo>
                  <a:lnTo>
                    <a:pt x="47468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14332547" y="6952667"/>
              <a:ext cx="45085" cy="1591945"/>
            </a:xfrm>
            <a:custGeom>
              <a:avLst/>
              <a:gdLst/>
              <a:ahLst/>
              <a:cxnLst/>
              <a:rect l="l" t="t" r="r" b="b"/>
              <a:pathLst>
                <a:path w="45084" h="1591945">
                  <a:moveTo>
                    <a:pt x="0" y="1558067"/>
                  </a:moveTo>
                  <a:lnTo>
                    <a:pt x="0" y="1527353"/>
                  </a:lnTo>
                </a:path>
                <a:path w="45084" h="1591945">
                  <a:moveTo>
                    <a:pt x="0" y="1496638"/>
                  </a:moveTo>
                  <a:lnTo>
                    <a:pt x="0" y="1465923"/>
                  </a:lnTo>
                </a:path>
                <a:path w="45084" h="1591945">
                  <a:moveTo>
                    <a:pt x="0" y="1435209"/>
                  </a:moveTo>
                  <a:lnTo>
                    <a:pt x="0" y="1404494"/>
                  </a:lnTo>
                </a:path>
                <a:path w="45084" h="1591945">
                  <a:moveTo>
                    <a:pt x="0" y="1373780"/>
                  </a:moveTo>
                  <a:lnTo>
                    <a:pt x="0" y="1348650"/>
                  </a:lnTo>
                </a:path>
                <a:path w="45084" h="1591945">
                  <a:moveTo>
                    <a:pt x="0" y="505394"/>
                  </a:moveTo>
                  <a:lnTo>
                    <a:pt x="0" y="471887"/>
                  </a:lnTo>
                </a:path>
                <a:path w="45084" h="1591945">
                  <a:moveTo>
                    <a:pt x="0" y="441173"/>
                  </a:moveTo>
                  <a:lnTo>
                    <a:pt x="0" y="410458"/>
                  </a:lnTo>
                </a:path>
                <a:path w="45084" h="1591945">
                  <a:moveTo>
                    <a:pt x="0" y="379744"/>
                  </a:moveTo>
                  <a:lnTo>
                    <a:pt x="0" y="349029"/>
                  </a:lnTo>
                </a:path>
                <a:path w="45084" h="1591945">
                  <a:moveTo>
                    <a:pt x="0" y="318314"/>
                  </a:moveTo>
                  <a:lnTo>
                    <a:pt x="0" y="287600"/>
                  </a:lnTo>
                </a:path>
                <a:path w="45084" h="1591945">
                  <a:moveTo>
                    <a:pt x="0" y="256885"/>
                  </a:moveTo>
                  <a:lnTo>
                    <a:pt x="0" y="226171"/>
                  </a:lnTo>
                </a:path>
                <a:path w="45084" h="1591945">
                  <a:moveTo>
                    <a:pt x="0" y="192664"/>
                  </a:moveTo>
                  <a:lnTo>
                    <a:pt x="0" y="161949"/>
                  </a:lnTo>
                </a:path>
                <a:path w="45084" h="1591945">
                  <a:moveTo>
                    <a:pt x="0" y="131235"/>
                  </a:moveTo>
                  <a:lnTo>
                    <a:pt x="0" y="100520"/>
                  </a:lnTo>
                </a:path>
                <a:path w="45084" h="1591945">
                  <a:moveTo>
                    <a:pt x="0" y="69805"/>
                  </a:moveTo>
                  <a:lnTo>
                    <a:pt x="0" y="39091"/>
                  </a:lnTo>
                </a:path>
                <a:path w="45084" h="1591945">
                  <a:moveTo>
                    <a:pt x="0" y="8376"/>
                  </a:moveTo>
                  <a:lnTo>
                    <a:pt x="0" y="0"/>
                  </a:lnTo>
                </a:path>
                <a:path w="45084" h="1591945">
                  <a:moveTo>
                    <a:pt x="44675" y="1591574"/>
                  </a:moveTo>
                  <a:lnTo>
                    <a:pt x="44675" y="1558067"/>
                  </a:lnTo>
                </a:path>
                <a:path w="45084" h="1591945">
                  <a:moveTo>
                    <a:pt x="44675" y="1527353"/>
                  </a:moveTo>
                  <a:lnTo>
                    <a:pt x="44675" y="1496638"/>
                  </a:lnTo>
                </a:path>
                <a:path w="45084" h="1591945">
                  <a:moveTo>
                    <a:pt x="44675" y="1465923"/>
                  </a:moveTo>
                  <a:lnTo>
                    <a:pt x="44675" y="1435209"/>
                  </a:lnTo>
                </a:path>
                <a:path w="45084" h="1591945">
                  <a:moveTo>
                    <a:pt x="44675" y="1404494"/>
                  </a:moveTo>
                  <a:lnTo>
                    <a:pt x="44675" y="1373780"/>
                  </a:lnTo>
                </a:path>
                <a:path w="45084" h="1591945">
                  <a:moveTo>
                    <a:pt x="44675" y="522148"/>
                  </a:moveTo>
                  <a:lnTo>
                    <a:pt x="44675" y="505394"/>
                  </a:lnTo>
                </a:path>
                <a:path w="45084" h="1591945">
                  <a:moveTo>
                    <a:pt x="44675" y="471887"/>
                  </a:moveTo>
                  <a:lnTo>
                    <a:pt x="44675" y="441173"/>
                  </a:lnTo>
                </a:path>
                <a:path w="45084" h="1591945">
                  <a:moveTo>
                    <a:pt x="44675" y="410458"/>
                  </a:moveTo>
                  <a:lnTo>
                    <a:pt x="44675" y="379744"/>
                  </a:lnTo>
                </a:path>
                <a:path w="45084" h="1591945">
                  <a:moveTo>
                    <a:pt x="44675" y="349029"/>
                  </a:moveTo>
                  <a:lnTo>
                    <a:pt x="44675" y="318314"/>
                  </a:lnTo>
                </a:path>
                <a:path w="45084" h="1591945">
                  <a:moveTo>
                    <a:pt x="44675" y="287600"/>
                  </a:moveTo>
                  <a:lnTo>
                    <a:pt x="44675" y="256885"/>
                  </a:lnTo>
                </a:path>
                <a:path w="45084" h="1591945">
                  <a:moveTo>
                    <a:pt x="44675" y="226171"/>
                  </a:moveTo>
                  <a:lnTo>
                    <a:pt x="44675" y="192664"/>
                  </a:lnTo>
                </a:path>
                <a:path w="45084" h="1591945">
                  <a:moveTo>
                    <a:pt x="44675" y="161949"/>
                  </a:moveTo>
                  <a:lnTo>
                    <a:pt x="44675" y="131235"/>
                  </a:lnTo>
                </a:path>
                <a:path w="45084" h="1591945">
                  <a:moveTo>
                    <a:pt x="44675" y="100520"/>
                  </a:moveTo>
                  <a:lnTo>
                    <a:pt x="44675" y="69805"/>
                  </a:lnTo>
                </a:path>
                <a:path w="45084" h="1591945">
                  <a:moveTo>
                    <a:pt x="44675" y="39091"/>
                  </a:moveTo>
                  <a:lnTo>
                    <a:pt x="44675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14424691" y="6952667"/>
              <a:ext cx="47625" cy="1591945"/>
            </a:xfrm>
            <a:custGeom>
              <a:avLst/>
              <a:gdLst/>
              <a:ahLst/>
              <a:cxnLst/>
              <a:rect l="l" t="t" r="r" b="b"/>
              <a:pathLst>
                <a:path w="47625" h="1591945">
                  <a:moveTo>
                    <a:pt x="0" y="1558067"/>
                  </a:moveTo>
                  <a:lnTo>
                    <a:pt x="0" y="1527353"/>
                  </a:lnTo>
                </a:path>
                <a:path w="47625" h="1591945">
                  <a:moveTo>
                    <a:pt x="0" y="1496638"/>
                  </a:moveTo>
                  <a:lnTo>
                    <a:pt x="0" y="1465923"/>
                  </a:lnTo>
                </a:path>
                <a:path w="47625" h="1591945">
                  <a:moveTo>
                    <a:pt x="0" y="1435209"/>
                  </a:moveTo>
                  <a:lnTo>
                    <a:pt x="0" y="1404494"/>
                  </a:lnTo>
                </a:path>
                <a:path w="47625" h="1591945">
                  <a:moveTo>
                    <a:pt x="0" y="1373780"/>
                  </a:moveTo>
                  <a:lnTo>
                    <a:pt x="0" y="1348650"/>
                  </a:lnTo>
                </a:path>
                <a:path w="47625" h="1591945">
                  <a:moveTo>
                    <a:pt x="0" y="505394"/>
                  </a:moveTo>
                  <a:lnTo>
                    <a:pt x="0" y="471887"/>
                  </a:lnTo>
                </a:path>
                <a:path w="47625" h="1591945">
                  <a:moveTo>
                    <a:pt x="0" y="441173"/>
                  </a:moveTo>
                  <a:lnTo>
                    <a:pt x="0" y="410458"/>
                  </a:lnTo>
                </a:path>
                <a:path w="47625" h="1591945">
                  <a:moveTo>
                    <a:pt x="0" y="379744"/>
                  </a:moveTo>
                  <a:lnTo>
                    <a:pt x="0" y="349029"/>
                  </a:lnTo>
                </a:path>
                <a:path w="47625" h="1591945">
                  <a:moveTo>
                    <a:pt x="0" y="318314"/>
                  </a:moveTo>
                  <a:lnTo>
                    <a:pt x="0" y="287600"/>
                  </a:lnTo>
                </a:path>
                <a:path w="47625" h="1591945">
                  <a:moveTo>
                    <a:pt x="0" y="256885"/>
                  </a:moveTo>
                  <a:lnTo>
                    <a:pt x="0" y="226171"/>
                  </a:lnTo>
                </a:path>
                <a:path w="47625" h="1591945">
                  <a:moveTo>
                    <a:pt x="0" y="192664"/>
                  </a:moveTo>
                  <a:lnTo>
                    <a:pt x="0" y="161949"/>
                  </a:lnTo>
                </a:path>
                <a:path w="47625" h="1591945">
                  <a:moveTo>
                    <a:pt x="0" y="131235"/>
                  </a:moveTo>
                  <a:lnTo>
                    <a:pt x="0" y="100520"/>
                  </a:lnTo>
                </a:path>
                <a:path w="47625" h="1591945">
                  <a:moveTo>
                    <a:pt x="0" y="69805"/>
                  </a:moveTo>
                  <a:lnTo>
                    <a:pt x="0" y="39091"/>
                  </a:lnTo>
                </a:path>
                <a:path w="47625" h="1591945">
                  <a:moveTo>
                    <a:pt x="0" y="8376"/>
                  </a:moveTo>
                  <a:lnTo>
                    <a:pt x="0" y="0"/>
                  </a:lnTo>
                </a:path>
                <a:path w="47625" h="1591945">
                  <a:moveTo>
                    <a:pt x="47468" y="1591574"/>
                  </a:moveTo>
                  <a:lnTo>
                    <a:pt x="47468" y="1558067"/>
                  </a:lnTo>
                </a:path>
                <a:path w="47625" h="1591945">
                  <a:moveTo>
                    <a:pt x="47468" y="1527353"/>
                  </a:moveTo>
                  <a:lnTo>
                    <a:pt x="47468" y="1496638"/>
                  </a:lnTo>
                </a:path>
                <a:path w="47625" h="1591945">
                  <a:moveTo>
                    <a:pt x="47468" y="1465923"/>
                  </a:moveTo>
                  <a:lnTo>
                    <a:pt x="47468" y="1435209"/>
                  </a:lnTo>
                </a:path>
                <a:path w="47625" h="1591945">
                  <a:moveTo>
                    <a:pt x="47468" y="1404494"/>
                  </a:moveTo>
                  <a:lnTo>
                    <a:pt x="47468" y="1373780"/>
                  </a:lnTo>
                </a:path>
                <a:path w="47625" h="1591945">
                  <a:moveTo>
                    <a:pt x="47468" y="522148"/>
                  </a:moveTo>
                  <a:lnTo>
                    <a:pt x="47468" y="505394"/>
                  </a:lnTo>
                </a:path>
                <a:path w="47625" h="1591945">
                  <a:moveTo>
                    <a:pt x="47468" y="471887"/>
                  </a:moveTo>
                  <a:lnTo>
                    <a:pt x="47468" y="441173"/>
                  </a:lnTo>
                </a:path>
                <a:path w="47625" h="1591945">
                  <a:moveTo>
                    <a:pt x="47468" y="410458"/>
                  </a:moveTo>
                  <a:lnTo>
                    <a:pt x="47468" y="379744"/>
                  </a:lnTo>
                </a:path>
                <a:path w="47625" h="1591945">
                  <a:moveTo>
                    <a:pt x="47468" y="349029"/>
                  </a:moveTo>
                  <a:lnTo>
                    <a:pt x="47468" y="318314"/>
                  </a:lnTo>
                </a:path>
                <a:path w="47625" h="1591945">
                  <a:moveTo>
                    <a:pt x="47468" y="287600"/>
                  </a:moveTo>
                  <a:lnTo>
                    <a:pt x="47468" y="256885"/>
                  </a:lnTo>
                </a:path>
                <a:path w="47625" h="1591945">
                  <a:moveTo>
                    <a:pt x="47468" y="226171"/>
                  </a:moveTo>
                  <a:lnTo>
                    <a:pt x="47468" y="192664"/>
                  </a:lnTo>
                </a:path>
                <a:path w="47625" h="1591945">
                  <a:moveTo>
                    <a:pt x="47468" y="161949"/>
                  </a:moveTo>
                  <a:lnTo>
                    <a:pt x="47468" y="131235"/>
                  </a:lnTo>
                </a:path>
                <a:path w="47625" h="1591945">
                  <a:moveTo>
                    <a:pt x="47468" y="100520"/>
                  </a:moveTo>
                  <a:lnTo>
                    <a:pt x="47468" y="69805"/>
                  </a:lnTo>
                </a:path>
                <a:path w="47625" h="1591945">
                  <a:moveTo>
                    <a:pt x="47468" y="39091"/>
                  </a:moveTo>
                  <a:lnTo>
                    <a:pt x="47468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14516834" y="6952667"/>
              <a:ext cx="47625" cy="1591945"/>
            </a:xfrm>
            <a:custGeom>
              <a:avLst/>
              <a:gdLst/>
              <a:ahLst/>
              <a:cxnLst/>
              <a:rect l="l" t="t" r="r" b="b"/>
              <a:pathLst>
                <a:path w="47625" h="1591945">
                  <a:moveTo>
                    <a:pt x="0" y="1558067"/>
                  </a:moveTo>
                  <a:lnTo>
                    <a:pt x="0" y="1527353"/>
                  </a:lnTo>
                </a:path>
                <a:path w="47625" h="1591945">
                  <a:moveTo>
                    <a:pt x="0" y="1496638"/>
                  </a:moveTo>
                  <a:lnTo>
                    <a:pt x="0" y="1465923"/>
                  </a:lnTo>
                </a:path>
                <a:path w="47625" h="1591945">
                  <a:moveTo>
                    <a:pt x="0" y="1435209"/>
                  </a:moveTo>
                  <a:lnTo>
                    <a:pt x="0" y="1404494"/>
                  </a:lnTo>
                </a:path>
                <a:path w="47625" h="1591945">
                  <a:moveTo>
                    <a:pt x="0" y="1373780"/>
                  </a:moveTo>
                  <a:lnTo>
                    <a:pt x="0" y="1348650"/>
                  </a:lnTo>
                </a:path>
                <a:path w="47625" h="1591945">
                  <a:moveTo>
                    <a:pt x="0" y="505394"/>
                  </a:moveTo>
                  <a:lnTo>
                    <a:pt x="0" y="471887"/>
                  </a:lnTo>
                </a:path>
                <a:path w="47625" h="1591945">
                  <a:moveTo>
                    <a:pt x="0" y="441173"/>
                  </a:moveTo>
                  <a:lnTo>
                    <a:pt x="0" y="410458"/>
                  </a:lnTo>
                </a:path>
                <a:path w="47625" h="1591945">
                  <a:moveTo>
                    <a:pt x="0" y="379744"/>
                  </a:moveTo>
                  <a:lnTo>
                    <a:pt x="0" y="349029"/>
                  </a:lnTo>
                </a:path>
                <a:path w="47625" h="1591945">
                  <a:moveTo>
                    <a:pt x="0" y="318314"/>
                  </a:moveTo>
                  <a:lnTo>
                    <a:pt x="0" y="287600"/>
                  </a:lnTo>
                </a:path>
                <a:path w="47625" h="1591945">
                  <a:moveTo>
                    <a:pt x="0" y="256885"/>
                  </a:moveTo>
                  <a:lnTo>
                    <a:pt x="0" y="226171"/>
                  </a:lnTo>
                </a:path>
                <a:path w="47625" h="1591945">
                  <a:moveTo>
                    <a:pt x="0" y="192664"/>
                  </a:moveTo>
                  <a:lnTo>
                    <a:pt x="0" y="161949"/>
                  </a:lnTo>
                </a:path>
                <a:path w="47625" h="1591945">
                  <a:moveTo>
                    <a:pt x="0" y="131235"/>
                  </a:moveTo>
                  <a:lnTo>
                    <a:pt x="0" y="100520"/>
                  </a:lnTo>
                </a:path>
                <a:path w="47625" h="1591945">
                  <a:moveTo>
                    <a:pt x="0" y="69805"/>
                  </a:moveTo>
                  <a:lnTo>
                    <a:pt x="0" y="39091"/>
                  </a:lnTo>
                </a:path>
                <a:path w="47625" h="1591945">
                  <a:moveTo>
                    <a:pt x="0" y="8376"/>
                  </a:moveTo>
                  <a:lnTo>
                    <a:pt x="0" y="0"/>
                  </a:lnTo>
                </a:path>
                <a:path w="47625" h="1591945">
                  <a:moveTo>
                    <a:pt x="47468" y="1591574"/>
                  </a:moveTo>
                  <a:lnTo>
                    <a:pt x="47468" y="1558067"/>
                  </a:lnTo>
                </a:path>
                <a:path w="47625" h="1591945">
                  <a:moveTo>
                    <a:pt x="47468" y="1527353"/>
                  </a:moveTo>
                  <a:lnTo>
                    <a:pt x="47468" y="1496638"/>
                  </a:lnTo>
                </a:path>
                <a:path w="47625" h="1591945">
                  <a:moveTo>
                    <a:pt x="47468" y="1465923"/>
                  </a:moveTo>
                  <a:lnTo>
                    <a:pt x="47468" y="1435209"/>
                  </a:lnTo>
                </a:path>
                <a:path w="47625" h="1591945">
                  <a:moveTo>
                    <a:pt x="47468" y="1404494"/>
                  </a:moveTo>
                  <a:lnTo>
                    <a:pt x="47468" y="1373780"/>
                  </a:lnTo>
                </a:path>
                <a:path w="47625" h="1591945">
                  <a:moveTo>
                    <a:pt x="47468" y="522148"/>
                  </a:moveTo>
                  <a:lnTo>
                    <a:pt x="47468" y="505394"/>
                  </a:lnTo>
                </a:path>
                <a:path w="47625" h="1591945">
                  <a:moveTo>
                    <a:pt x="47468" y="471887"/>
                  </a:moveTo>
                  <a:lnTo>
                    <a:pt x="47468" y="441173"/>
                  </a:lnTo>
                </a:path>
                <a:path w="47625" h="1591945">
                  <a:moveTo>
                    <a:pt x="47468" y="410458"/>
                  </a:moveTo>
                  <a:lnTo>
                    <a:pt x="47468" y="379744"/>
                  </a:lnTo>
                </a:path>
                <a:path w="47625" h="1591945">
                  <a:moveTo>
                    <a:pt x="47468" y="349029"/>
                  </a:moveTo>
                  <a:lnTo>
                    <a:pt x="47468" y="318314"/>
                  </a:lnTo>
                </a:path>
                <a:path w="47625" h="1591945">
                  <a:moveTo>
                    <a:pt x="47468" y="287600"/>
                  </a:moveTo>
                  <a:lnTo>
                    <a:pt x="47468" y="256885"/>
                  </a:lnTo>
                </a:path>
                <a:path w="47625" h="1591945">
                  <a:moveTo>
                    <a:pt x="47468" y="226171"/>
                  </a:moveTo>
                  <a:lnTo>
                    <a:pt x="47468" y="192664"/>
                  </a:lnTo>
                </a:path>
                <a:path w="47625" h="1591945">
                  <a:moveTo>
                    <a:pt x="47468" y="161949"/>
                  </a:moveTo>
                  <a:lnTo>
                    <a:pt x="47468" y="131235"/>
                  </a:lnTo>
                </a:path>
                <a:path w="47625" h="1591945">
                  <a:moveTo>
                    <a:pt x="47468" y="100520"/>
                  </a:moveTo>
                  <a:lnTo>
                    <a:pt x="47468" y="69805"/>
                  </a:lnTo>
                </a:path>
                <a:path w="47625" h="1591945">
                  <a:moveTo>
                    <a:pt x="47468" y="39091"/>
                  </a:moveTo>
                  <a:lnTo>
                    <a:pt x="47468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14611770" y="6952667"/>
              <a:ext cx="45085" cy="1591945"/>
            </a:xfrm>
            <a:custGeom>
              <a:avLst/>
              <a:gdLst/>
              <a:ahLst/>
              <a:cxnLst/>
              <a:rect l="l" t="t" r="r" b="b"/>
              <a:pathLst>
                <a:path w="45084" h="1591945">
                  <a:moveTo>
                    <a:pt x="0" y="1558067"/>
                  </a:moveTo>
                  <a:lnTo>
                    <a:pt x="0" y="1527353"/>
                  </a:lnTo>
                </a:path>
                <a:path w="45084" h="1591945">
                  <a:moveTo>
                    <a:pt x="0" y="1496638"/>
                  </a:moveTo>
                  <a:lnTo>
                    <a:pt x="0" y="1465923"/>
                  </a:lnTo>
                </a:path>
                <a:path w="45084" h="1591945">
                  <a:moveTo>
                    <a:pt x="0" y="1435209"/>
                  </a:moveTo>
                  <a:lnTo>
                    <a:pt x="0" y="1404494"/>
                  </a:lnTo>
                </a:path>
                <a:path w="45084" h="1591945">
                  <a:moveTo>
                    <a:pt x="0" y="1373780"/>
                  </a:moveTo>
                  <a:lnTo>
                    <a:pt x="0" y="1348650"/>
                  </a:lnTo>
                </a:path>
                <a:path w="45084" h="1591945">
                  <a:moveTo>
                    <a:pt x="0" y="505394"/>
                  </a:moveTo>
                  <a:lnTo>
                    <a:pt x="0" y="471887"/>
                  </a:lnTo>
                </a:path>
                <a:path w="45084" h="1591945">
                  <a:moveTo>
                    <a:pt x="0" y="441173"/>
                  </a:moveTo>
                  <a:lnTo>
                    <a:pt x="0" y="410458"/>
                  </a:lnTo>
                </a:path>
                <a:path w="45084" h="1591945">
                  <a:moveTo>
                    <a:pt x="0" y="379744"/>
                  </a:moveTo>
                  <a:lnTo>
                    <a:pt x="0" y="349029"/>
                  </a:lnTo>
                </a:path>
                <a:path w="45084" h="1591945">
                  <a:moveTo>
                    <a:pt x="0" y="318314"/>
                  </a:moveTo>
                  <a:lnTo>
                    <a:pt x="0" y="287600"/>
                  </a:lnTo>
                </a:path>
                <a:path w="45084" h="1591945">
                  <a:moveTo>
                    <a:pt x="0" y="256885"/>
                  </a:moveTo>
                  <a:lnTo>
                    <a:pt x="0" y="226171"/>
                  </a:lnTo>
                </a:path>
                <a:path w="45084" h="1591945">
                  <a:moveTo>
                    <a:pt x="0" y="192664"/>
                  </a:moveTo>
                  <a:lnTo>
                    <a:pt x="0" y="161949"/>
                  </a:lnTo>
                </a:path>
                <a:path w="45084" h="1591945">
                  <a:moveTo>
                    <a:pt x="0" y="131235"/>
                  </a:moveTo>
                  <a:lnTo>
                    <a:pt x="0" y="100520"/>
                  </a:lnTo>
                </a:path>
                <a:path w="45084" h="1591945">
                  <a:moveTo>
                    <a:pt x="0" y="69805"/>
                  </a:moveTo>
                  <a:lnTo>
                    <a:pt x="0" y="39091"/>
                  </a:lnTo>
                </a:path>
                <a:path w="45084" h="1591945">
                  <a:moveTo>
                    <a:pt x="0" y="8376"/>
                  </a:moveTo>
                  <a:lnTo>
                    <a:pt x="0" y="0"/>
                  </a:lnTo>
                </a:path>
                <a:path w="45084" h="1591945">
                  <a:moveTo>
                    <a:pt x="44675" y="1591574"/>
                  </a:moveTo>
                  <a:lnTo>
                    <a:pt x="44675" y="1558067"/>
                  </a:lnTo>
                </a:path>
                <a:path w="45084" h="1591945">
                  <a:moveTo>
                    <a:pt x="44675" y="1527353"/>
                  </a:moveTo>
                  <a:lnTo>
                    <a:pt x="44675" y="1496638"/>
                  </a:lnTo>
                </a:path>
                <a:path w="45084" h="1591945">
                  <a:moveTo>
                    <a:pt x="44675" y="1465923"/>
                  </a:moveTo>
                  <a:lnTo>
                    <a:pt x="44675" y="1435209"/>
                  </a:lnTo>
                </a:path>
                <a:path w="45084" h="1591945">
                  <a:moveTo>
                    <a:pt x="44675" y="1404494"/>
                  </a:moveTo>
                  <a:lnTo>
                    <a:pt x="44675" y="1373780"/>
                  </a:lnTo>
                </a:path>
                <a:path w="45084" h="1591945">
                  <a:moveTo>
                    <a:pt x="44675" y="1343065"/>
                  </a:moveTo>
                  <a:lnTo>
                    <a:pt x="44675" y="1312350"/>
                  </a:lnTo>
                </a:path>
                <a:path w="45084" h="1591945">
                  <a:moveTo>
                    <a:pt x="44675" y="1278844"/>
                  </a:moveTo>
                  <a:lnTo>
                    <a:pt x="44675" y="1248129"/>
                  </a:lnTo>
                </a:path>
                <a:path w="45084" h="1591945">
                  <a:moveTo>
                    <a:pt x="44675" y="1217414"/>
                  </a:moveTo>
                  <a:lnTo>
                    <a:pt x="44675" y="1186700"/>
                  </a:lnTo>
                </a:path>
                <a:path w="45084" h="1591945">
                  <a:moveTo>
                    <a:pt x="44675" y="1155985"/>
                  </a:moveTo>
                  <a:lnTo>
                    <a:pt x="44675" y="1125271"/>
                  </a:lnTo>
                </a:path>
                <a:path w="45084" h="1591945">
                  <a:moveTo>
                    <a:pt x="44675" y="1094556"/>
                  </a:moveTo>
                  <a:lnTo>
                    <a:pt x="44675" y="1063841"/>
                  </a:lnTo>
                </a:path>
                <a:path w="45084" h="1591945">
                  <a:moveTo>
                    <a:pt x="44675" y="1033127"/>
                  </a:moveTo>
                  <a:lnTo>
                    <a:pt x="44675" y="999620"/>
                  </a:lnTo>
                </a:path>
                <a:path w="45084" h="1591945">
                  <a:moveTo>
                    <a:pt x="44675" y="968905"/>
                  </a:moveTo>
                  <a:lnTo>
                    <a:pt x="44675" y="938191"/>
                  </a:lnTo>
                </a:path>
                <a:path w="45084" h="1591945">
                  <a:moveTo>
                    <a:pt x="44675" y="907476"/>
                  </a:moveTo>
                  <a:lnTo>
                    <a:pt x="44675" y="876762"/>
                  </a:lnTo>
                </a:path>
                <a:path w="45084" h="1591945">
                  <a:moveTo>
                    <a:pt x="44675" y="846047"/>
                  </a:moveTo>
                  <a:lnTo>
                    <a:pt x="44675" y="815332"/>
                  </a:lnTo>
                </a:path>
                <a:path w="45084" h="1591945">
                  <a:moveTo>
                    <a:pt x="44675" y="784618"/>
                  </a:moveTo>
                  <a:lnTo>
                    <a:pt x="44675" y="751111"/>
                  </a:lnTo>
                </a:path>
                <a:path w="45084" h="1591945">
                  <a:moveTo>
                    <a:pt x="44675" y="720396"/>
                  </a:moveTo>
                  <a:lnTo>
                    <a:pt x="44675" y="689682"/>
                  </a:lnTo>
                </a:path>
                <a:path w="45084" h="1591945">
                  <a:moveTo>
                    <a:pt x="44675" y="658967"/>
                  </a:moveTo>
                  <a:lnTo>
                    <a:pt x="44675" y="628253"/>
                  </a:lnTo>
                </a:path>
                <a:path w="45084" h="1591945">
                  <a:moveTo>
                    <a:pt x="44675" y="597538"/>
                  </a:moveTo>
                  <a:lnTo>
                    <a:pt x="44675" y="566823"/>
                  </a:lnTo>
                </a:path>
                <a:path w="45084" h="1591945">
                  <a:moveTo>
                    <a:pt x="44675" y="536109"/>
                  </a:moveTo>
                  <a:lnTo>
                    <a:pt x="44675" y="505394"/>
                  </a:lnTo>
                </a:path>
                <a:path w="45084" h="1591945">
                  <a:moveTo>
                    <a:pt x="44675" y="471887"/>
                  </a:moveTo>
                  <a:lnTo>
                    <a:pt x="44675" y="441173"/>
                  </a:lnTo>
                </a:path>
                <a:path w="45084" h="1591945">
                  <a:moveTo>
                    <a:pt x="44675" y="410458"/>
                  </a:moveTo>
                  <a:lnTo>
                    <a:pt x="44675" y="379744"/>
                  </a:lnTo>
                </a:path>
                <a:path w="45084" h="1591945">
                  <a:moveTo>
                    <a:pt x="44675" y="349029"/>
                  </a:moveTo>
                  <a:lnTo>
                    <a:pt x="44675" y="318314"/>
                  </a:lnTo>
                </a:path>
                <a:path w="45084" h="1591945">
                  <a:moveTo>
                    <a:pt x="44675" y="287600"/>
                  </a:moveTo>
                  <a:lnTo>
                    <a:pt x="44675" y="256885"/>
                  </a:lnTo>
                </a:path>
                <a:path w="45084" h="1591945">
                  <a:moveTo>
                    <a:pt x="44675" y="226171"/>
                  </a:moveTo>
                  <a:lnTo>
                    <a:pt x="44675" y="192664"/>
                  </a:lnTo>
                </a:path>
                <a:path w="45084" h="1591945">
                  <a:moveTo>
                    <a:pt x="44675" y="161949"/>
                  </a:moveTo>
                  <a:lnTo>
                    <a:pt x="44675" y="131235"/>
                  </a:lnTo>
                </a:path>
                <a:path w="45084" h="1591945">
                  <a:moveTo>
                    <a:pt x="44675" y="100520"/>
                  </a:moveTo>
                  <a:lnTo>
                    <a:pt x="44675" y="69805"/>
                  </a:lnTo>
                </a:path>
                <a:path w="45084" h="1591945">
                  <a:moveTo>
                    <a:pt x="44675" y="39091"/>
                  </a:moveTo>
                  <a:lnTo>
                    <a:pt x="44675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14703914" y="6952667"/>
              <a:ext cx="92710" cy="1583690"/>
            </a:xfrm>
            <a:custGeom>
              <a:avLst/>
              <a:gdLst/>
              <a:ahLst/>
              <a:cxnLst/>
              <a:rect l="l" t="t" r="r" b="b"/>
              <a:pathLst>
                <a:path w="92709" h="1583690">
                  <a:moveTo>
                    <a:pt x="0" y="1558067"/>
                  </a:moveTo>
                  <a:lnTo>
                    <a:pt x="0" y="1527353"/>
                  </a:lnTo>
                </a:path>
                <a:path w="92709" h="1583690">
                  <a:moveTo>
                    <a:pt x="0" y="1496638"/>
                  </a:moveTo>
                  <a:lnTo>
                    <a:pt x="0" y="1465923"/>
                  </a:lnTo>
                </a:path>
                <a:path w="92709" h="1583690">
                  <a:moveTo>
                    <a:pt x="0" y="1435209"/>
                  </a:moveTo>
                  <a:lnTo>
                    <a:pt x="0" y="1404494"/>
                  </a:lnTo>
                </a:path>
                <a:path w="92709" h="1583690">
                  <a:moveTo>
                    <a:pt x="0" y="1373780"/>
                  </a:moveTo>
                  <a:lnTo>
                    <a:pt x="0" y="1343065"/>
                  </a:lnTo>
                </a:path>
                <a:path w="92709" h="1583690">
                  <a:moveTo>
                    <a:pt x="0" y="1312350"/>
                  </a:moveTo>
                  <a:lnTo>
                    <a:pt x="0" y="1278844"/>
                  </a:lnTo>
                </a:path>
                <a:path w="92709" h="1583690">
                  <a:moveTo>
                    <a:pt x="0" y="1248129"/>
                  </a:moveTo>
                  <a:lnTo>
                    <a:pt x="0" y="1217414"/>
                  </a:lnTo>
                </a:path>
                <a:path w="92709" h="1583690">
                  <a:moveTo>
                    <a:pt x="0" y="1186700"/>
                  </a:moveTo>
                  <a:lnTo>
                    <a:pt x="0" y="1155985"/>
                  </a:lnTo>
                </a:path>
                <a:path w="92709" h="1583690">
                  <a:moveTo>
                    <a:pt x="0" y="1125271"/>
                  </a:moveTo>
                  <a:lnTo>
                    <a:pt x="0" y="1094556"/>
                  </a:lnTo>
                </a:path>
                <a:path w="92709" h="1583690">
                  <a:moveTo>
                    <a:pt x="0" y="1063841"/>
                  </a:moveTo>
                  <a:lnTo>
                    <a:pt x="0" y="1033127"/>
                  </a:lnTo>
                </a:path>
                <a:path w="92709" h="1583690">
                  <a:moveTo>
                    <a:pt x="0" y="999620"/>
                  </a:moveTo>
                  <a:lnTo>
                    <a:pt x="0" y="968905"/>
                  </a:lnTo>
                </a:path>
                <a:path w="92709" h="1583690">
                  <a:moveTo>
                    <a:pt x="0" y="938191"/>
                  </a:moveTo>
                  <a:lnTo>
                    <a:pt x="0" y="907476"/>
                  </a:lnTo>
                </a:path>
                <a:path w="92709" h="1583690">
                  <a:moveTo>
                    <a:pt x="0" y="876762"/>
                  </a:moveTo>
                  <a:lnTo>
                    <a:pt x="0" y="846047"/>
                  </a:lnTo>
                </a:path>
                <a:path w="92709" h="1583690">
                  <a:moveTo>
                    <a:pt x="0" y="815332"/>
                  </a:moveTo>
                  <a:lnTo>
                    <a:pt x="0" y="784618"/>
                  </a:lnTo>
                </a:path>
                <a:path w="92709" h="1583690">
                  <a:moveTo>
                    <a:pt x="0" y="751111"/>
                  </a:moveTo>
                  <a:lnTo>
                    <a:pt x="0" y="720396"/>
                  </a:lnTo>
                </a:path>
                <a:path w="92709" h="1583690">
                  <a:moveTo>
                    <a:pt x="0" y="689682"/>
                  </a:moveTo>
                  <a:lnTo>
                    <a:pt x="0" y="658967"/>
                  </a:lnTo>
                </a:path>
                <a:path w="92709" h="1583690">
                  <a:moveTo>
                    <a:pt x="0" y="628253"/>
                  </a:moveTo>
                  <a:lnTo>
                    <a:pt x="0" y="597538"/>
                  </a:lnTo>
                </a:path>
                <a:path w="92709" h="1583690">
                  <a:moveTo>
                    <a:pt x="0" y="566823"/>
                  </a:moveTo>
                  <a:lnTo>
                    <a:pt x="0" y="536109"/>
                  </a:lnTo>
                </a:path>
                <a:path w="92709" h="1583690">
                  <a:moveTo>
                    <a:pt x="0" y="505394"/>
                  </a:moveTo>
                  <a:lnTo>
                    <a:pt x="0" y="471887"/>
                  </a:lnTo>
                </a:path>
                <a:path w="92709" h="1583690">
                  <a:moveTo>
                    <a:pt x="0" y="441173"/>
                  </a:moveTo>
                  <a:lnTo>
                    <a:pt x="0" y="410458"/>
                  </a:lnTo>
                </a:path>
                <a:path w="92709" h="1583690">
                  <a:moveTo>
                    <a:pt x="0" y="379744"/>
                  </a:moveTo>
                  <a:lnTo>
                    <a:pt x="0" y="349029"/>
                  </a:lnTo>
                </a:path>
                <a:path w="92709" h="1583690">
                  <a:moveTo>
                    <a:pt x="0" y="318314"/>
                  </a:moveTo>
                  <a:lnTo>
                    <a:pt x="0" y="287600"/>
                  </a:lnTo>
                </a:path>
                <a:path w="92709" h="1583690">
                  <a:moveTo>
                    <a:pt x="0" y="256885"/>
                  </a:moveTo>
                  <a:lnTo>
                    <a:pt x="0" y="226171"/>
                  </a:lnTo>
                </a:path>
                <a:path w="92709" h="1583690">
                  <a:moveTo>
                    <a:pt x="0" y="192664"/>
                  </a:moveTo>
                  <a:lnTo>
                    <a:pt x="0" y="161949"/>
                  </a:lnTo>
                </a:path>
                <a:path w="92709" h="1583690">
                  <a:moveTo>
                    <a:pt x="0" y="131235"/>
                  </a:moveTo>
                  <a:lnTo>
                    <a:pt x="0" y="100520"/>
                  </a:lnTo>
                </a:path>
                <a:path w="92709" h="1583690">
                  <a:moveTo>
                    <a:pt x="0" y="69805"/>
                  </a:moveTo>
                  <a:lnTo>
                    <a:pt x="0" y="39091"/>
                  </a:lnTo>
                </a:path>
                <a:path w="92709" h="1583690">
                  <a:moveTo>
                    <a:pt x="0" y="8376"/>
                  </a:moveTo>
                  <a:lnTo>
                    <a:pt x="0" y="0"/>
                  </a:lnTo>
                </a:path>
                <a:path w="92709" h="1583690">
                  <a:moveTo>
                    <a:pt x="47468" y="1583197"/>
                  </a:moveTo>
                  <a:lnTo>
                    <a:pt x="47468" y="1558067"/>
                  </a:lnTo>
                </a:path>
                <a:path w="92709" h="1583690">
                  <a:moveTo>
                    <a:pt x="47468" y="1527353"/>
                  </a:moveTo>
                  <a:lnTo>
                    <a:pt x="47468" y="1496638"/>
                  </a:lnTo>
                </a:path>
                <a:path w="92709" h="1583690">
                  <a:moveTo>
                    <a:pt x="47468" y="1465923"/>
                  </a:moveTo>
                  <a:lnTo>
                    <a:pt x="47468" y="1435209"/>
                  </a:lnTo>
                </a:path>
                <a:path w="92709" h="1583690">
                  <a:moveTo>
                    <a:pt x="47468" y="1404494"/>
                  </a:moveTo>
                  <a:lnTo>
                    <a:pt x="47468" y="1373780"/>
                  </a:lnTo>
                </a:path>
                <a:path w="92709" h="1583690">
                  <a:moveTo>
                    <a:pt x="47468" y="1343065"/>
                  </a:moveTo>
                  <a:lnTo>
                    <a:pt x="47468" y="1312350"/>
                  </a:lnTo>
                </a:path>
                <a:path w="92709" h="1583690">
                  <a:moveTo>
                    <a:pt x="47468" y="1278844"/>
                  </a:moveTo>
                  <a:lnTo>
                    <a:pt x="47468" y="1248129"/>
                  </a:lnTo>
                </a:path>
                <a:path w="92709" h="1583690">
                  <a:moveTo>
                    <a:pt x="47468" y="1217414"/>
                  </a:moveTo>
                  <a:lnTo>
                    <a:pt x="47468" y="1186700"/>
                  </a:lnTo>
                </a:path>
                <a:path w="92709" h="1583690">
                  <a:moveTo>
                    <a:pt x="47468" y="1155985"/>
                  </a:moveTo>
                  <a:lnTo>
                    <a:pt x="47468" y="1125271"/>
                  </a:lnTo>
                </a:path>
                <a:path w="92709" h="1583690">
                  <a:moveTo>
                    <a:pt x="47468" y="1094556"/>
                  </a:moveTo>
                  <a:lnTo>
                    <a:pt x="47468" y="1063841"/>
                  </a:lnTo>
                </a:path>
                <a:path w="92709" h="1583690">
                  <a:moveTo>
                    <a:pt x="47468" y="1033127"/>
                  </a:moveTo>
                  <a:lnTo>
                    <a:pt x="47468" y="999620"/>
                  </a:lnTo>
                </a:path>
                <a:path w="92709" h="1583690">
                  <a:moveTo>
                    <a:pt x="47468" y="968905"/>
                  </a:moveTo>
                  <a:lnTo>
                    <a:pt x="47468" y="938191"/>
                  </a:lnTo>
                </a:path>
                <a:path w="92709" h="1583690">
                  <a:moveTo>
                    <a:pt x="47468" y="907476"/>
                  </a:moveTo>
                  <a:lnTo>
                    <a:pt x="47468" y="876762"/>
                  </a:lnTo>
                </a:path>
                <a:path w="92709" h="1583690">
                  <a:moveTo>
                    <a:pt x="47468" y="846047"/>
                  </a:moveTo>
                  <a:lnTo>
                    <a:pt x="47468" y="815332"/>
                  </a:lnTo>
                </a:path>
                <a:path w="92709" h="1583690">
                  <a:moveTo>
                    <a:pt x="47468" y="784618"/>
                  </a:moveTo>
                  <a:lnTo>
                    <a:pt x="47468" y="751111"/>
                  </a:lnTo>
                </a:path>
                <a:path w="92709" h="1583690">
                  <a:moveTo>
                    <a:pt x="47468" y="720396"/>
                  </a:moveTo>
                  <a:lnTo>
                    <a:pt x="47468" y="689682"/>
                  </a:lnTo>
                </a:path>
                <a:path w="92709" h="1583690">
                  <a:moveTo>
                    <a:pt x="47468" y="658967"/>
                  </a:moveTo>
                  <a:lnTo>
                    <a:pt x="47468" y="628253"/>
                  </a:lnTo>
                </a:path>
                <a:path w="92709" h="1583690">
                  <a:moveTo>
                    <a:pt x="47468" y="33506"/>
                  </a:moveTo>
                  <a:lnTo>
                    <a:pt x="47468" y="8376"/>
                  </a:lnTo>
                </a:path>
                <a:path w="92709" h="1583690">
                  <a:moveTo>
                    <a:pt x="47468" y="597538"/>
                  </a:moveTo>
                  <a:lnTo>
                    <a:pt x="47468" y="566823"/>
                  </a:lnTo>
                </a:path>
                <a:path w="92709" h="1583690">
                  <a:moveTo>
                    <a:pt x="47468" y="536109"/>
                  </a:moveTo>
                  <a:lnTo>
                    <a:pt x="47468" y="505394"/>
                  </a:lnTo>
                </a:path>
                <a:path w="92709" h="1583690">
                  <a:moveTo>
                    <a:pt x="47468" y="471887"/>
                  </a:moveTo>
                  <a:lnTo>
                    <a:pt x="47468" y="441173"/>
                  </a:lnTo>
                </a:path>
                <a:path w="92709" h="1583690">
                  <a:moveTo>
                    <a:pt x="47468" y="410458"/>
                  </a:moveTo>
                  <a:lnTo>
                    <a:pt x="47468" y="379744"/>
                  </a:lnTo>
                </a:path>
                <a:path w="92709" h="1583690">
                  <a:moveTo>
                    <a:pt x="47468" y="349029"/>
                  </a:moveTo>
                  <a:lnTo>
                    <a:pt x="47468" y="318314"/>
                  </a:lnTo>
                </a:path>
                <a:path w="92709" h="1583690">
                  <a:moveTo>
                    <a:pt x="47468" y="287600"/>
                  </a:moveTo>
                  <a:lnTo>
                    <a:pt x="47468" y="256885"/>
                  </a:lnTo>
                </a:path>
                <a:path w="92709" h="1583690">
                  <a:moveTo>
                    <a:pt x="47468" y="226171"/>
                  </a:moveTo>
                  <a:lnTo>
                    <a:pt x="47468" y="192664"/>
                  </a:lnTo>
                </a:path>
                <a:path w="92709" h="1583690">
                  <a:moveTo>
                    <a:pt x="47468" y="161949"/>
                  </a:moveTo>
                  <a:lnTo>
                    <a:pt x="47468" y="139611"/>
                  </a:lnTo>
                </a:path>
                <a:path w="92709" h="1583690">
                  <a:moveTo>
                    <a:pt x="92143" y="1496638"/>
                  </a:moveTo>
                  <a:lnTo>
                    <a:pt x="92143" y="1465923"/>
                  </a:lnTo>
                </a:path>
                <a:path w="92709" h="1583690">
                  <a:moveTo>
                    <a:pt x="92143" y="1435209"/>
                  </a:moveTo>
                  <a:lnTo>
                    <a:pt x="92143" y="1404494"/>
                  </a:lnTo>
                </a:path>
                <a:path w="92709" h="1583690">
                  <a:moveTo>
                    <a:pt x="92143" y="1373780"/>
                  </a:moveTo>
                  <a:lnTo>
                    <a:pt x="92143" y="1343065"/>
                  </a:lnTo>
                </a:path>
                <a:path w="92709" h="1583690">
                  <a:moveTo>
                    <a:pt x="92143" y="1312350"/>
                  </a:moveTo>
                  <a:lnTo>
                    <a:pt x="92143" y="1278844"/>
                  </a:lnTo>
                </a:path>
                <a:path w="92709" h="1583690">
                  <a:moveTo>
                    <a:pt x="92143" y="1248129"/>
                  </a:moveTo>
                  <a:lnTo>
                    <a:pt x="92143" y="1217414"/>
                  </a:lnTo>
                </a:path>
                <a:path w="92709" h="1583690">
                  <a:moveTo>
                    <a:pt x="92143" y="1186700"/>
                  </a:moveTo>
                  <a:lnTo>
                    <a:pt x="92143" y="1155985"/>
                  </a:lnTo>
                </a:path>
                <a:path w="92709" h="1583690">
                  <a:moveTo>
                    <a:pt x="92143" y="1125271"/>
                  </a:moveTo>
                  <a:lnTo>
                    <a:pt x="92143" y="1094556"/>
                  </a:lnTo>
                </a:path>
                <a:path w="92709" h="1583690">
                  <a:moveTo>
                    <a:pt x="92143" y="1063841"/>
                  </a:moveTo>
                  <a:lnTo>
                    <a:pt x="92143" y="1033127"/>
                  </a:lnTo>
                </a:path>
                <a:path w="92709" h="1583690">
                  <a:moveTo>
                    <a:pt x="92143" y="999620"/>
                  </a:moveTo>
                  <a:lnTo>
                    <a:pt x="92143" y="968905"/>
                  </a:lnTo>
                </a:path>
                <a:path w="92709" h="1583690">
                  <a:moveTo>
                    <a:pt x="92143" y="938191"/>
                  </a:moveTo>
                  <a:lnTo>
                    <a:pt x="92143" y="907476"/>
                  </a:lnTo>
                </a:path>
                <a:path w="92709" h="1583690">
                  <a:moveTo>
                    <a:pt x="92143" y="876762"/>
                  </a:moveTo>
                  <a:lnTo>
                    <a:pt x="92143" y="846047"/>
                  </a:lnTo>
                </a:path>
                <a:path w="92709" h="1583690">
                  <a:moveTo>
                    <a:pt x="92143" y="815332"/>
                  </a:moveTo>
                  <a:lnTo>
                    <a:pt x="92143" y="784618"/>
                  </a:lnTo>
                </a:path>
                <a:path w="92709" h="1583690">
                  <a:moveTo>
                    <a:pt x="92143" y="751111"/>
                  </a:moveTo>
                  <a:lnTo>
                    <a:pt x="92143" y="720396"/>
                  </a:lnTo>
                </a:path>
                <a:path w="92709" h="1583690">
                  <a:moveTo>
                    <a:pt x="92143" y="689682"/>
                  </a:moveTo>
                  <a:lnTo>
                    <a:pt x="92143" y="658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14796058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14796058" y="6952667"/>
              <a:ext cx="95250" cy="1443990"/>
            </a:xfrm>
            <a:custGeom>
              <a:avLst/>
              <a:gdLst/>
              <a:ahLst/>
              <a:cxnLst/>
              <a:rect l="l" t="t" r="r" b="b"/>
              <a:pathLst>
                <a:path w="95250" h="1443990">
                  <a:moveTo>
                    <a:pt x="0" y="628253"/>
                  </a:moveTo>
                  <a:lnTo>
                    <a:pt x="0" y="597538"/>
                  </a:lnTo>
                </a:path>
                <a:path w="95250" h="1443990">
                  <a:moveTo>
                    <a:pt x="0" y="566823"/>
                  </a:moveTo>
                  <a:lnTo>
                    <a:pt x="0" y="536109"/>
                  </a:lnTo>
                </a:path>
                <a:path w="95250" h="1443990">
                  <a:moveTo>
                    <a:pt x="0" y="505394"/>
                  </a:moveTo>
                  <a:lnTo>
                    <a:pt x="0" y="471887"/>
                  </a:lnTo>
                </a:path>
                <a:path w="95250" h="1443990">
                  <a:moveTo>
                    <a:pt x="0" y="441173"/>
                  </a:moveTo>
                  <a:lnTo>
                    <a:pt x="0" y="410458"/>
                  </a:lnTo>
                </a:path>
                <a:path w="95250" h="1443990">
                  <a:moveTo>
                    <a:pt x="0" y="379744"/>
                  </a:moveTo>
                  <a:lnTo>
                    <a:pt x="0" y="349029"/>
                  </a:lnTo>
                </a:path>
                <a:path w="95250" h="1443990">
                  <a:moveTo>
                    <a:pt x="0" y="318314"/>
                  </a:moveTo>
                  <a:lnTo>
                    <a:pt x="0" y="287600"/>
                  </a:lnTo>
                </a:path>
                <a:path w="95250" h="1443990">
                  <a:moveTo>
                    <a:pt x="0" y="256885"/>
                  </a:moveTo>
                  <a:lnTo>
                    <a:pt x="0" y="226171"/>
                  </a:lnTo>
                </a:path>
                <a:path w="95250" h="1443990">
                  <a:moveTo>
                    <a:pt x="0" y="8376"/>
                  </a:moveTo>
                  <a:lnTo>
                    <a:pt x="0" y="0"/>
                  </a:lnTo>
                </a:path>
                <a:path w="95250" h="1443990">
                  <a:moveTo>
                    <a:pt x="47468" y="1443586"/>
                  </a:moveTo>
                  <a:lnTo>
                    <a:pt x="47468" y="1435209"/>
                  </a:lnTo>
                </a:path>
                <a:path w="95250" h="1443990">
                  <a:moveTo>
                    <a:pt x="47468" y="1404494"/>
                  </a:moveTo>
                  <a:lnTo>
                    <a:pt x="47468" y="1373780"/>
                  </a:lnTo>
                </a:path>
                <a:path w="95250" h="1443990">
                  <a:moveTo>
                    <a:pt x="47468" y="1343065"/>
                  </a:moveTo>
                  <a:lnTo>
                    <a:pt x="47468" y="1312350"/>
                  </a:lnTo>
                </a:path>
                <a:path w="95250" h="1443990">
                  <a:moveTo>
                    <a:pt x="47468" y="1278844"/>
                  </a:moveTo>
                  <a:lnTo>
                    <a:pt x="47468" y="1248129"/>
                  </a:lnTo>
                </a:path>
                <a:path w="95250" h="1443990">
                  <a:moveTo>
                    <a:pt x="47468" y="1217414"/>
                  </a:moveTo>
                  <a:lnTo>
                    <a:pt x="47468" y="1186700"/>
                  </a:lnTo>
                </a:path>
                <a:path w="95250" h="1443990">
                  <a:moveTo>
                    <a:pt x="47468" y="1155985"/>
                  </a:moveTo>
                  <a:lnTo>
                    <a:pt x="47468" y="1125271"/>
                  </a:lnTo>
                </a:path>
                <a:path w="95250" h="1443990">
                  <a:moveTo>
                    <a:pt x="47468" y="1094556"/>
                  </a:moveTo>
                  <a:lnTo>
                    <a:pt x="47468" y="1063841"/>
                  </a:lnTo>
                </a:path>
                <a:path w="95250" h="1443990">
                  <a:moveTo>
                    <a:pt x="47468" y="1033127"/>
                  </a:moveTo>
                  <a:lnTo>
                    <a:pt x="47468" y="999620"/>
                  </a:lnTo>
                </a:path>
                <a:path w="95250" h="1443990">
                  <a:moveTo>
                    <a:pt x="47468" y="968905"/>
                  </a:moveTo>
                  <a:lnTo>
                    <a:pt x="47468" y="938191"/>
                  </a:lnTo>
                </a:path>
                <a:path w="95250" h="1443990">
                  <a:moveTo>
                    <a:pt x="47468" y="907476"/>
                  </a:moveTo>
                  <a:lnTo>
                    <a:pt x="47468" y="876762"/>
                  </a:lnTo>
                </a:path>
                <a:path w="95250" h="1443990">
                  <a:moveTo>
                    <a:pt x="47468" y="846047"/>
                  </a:moveTo>
                  <a:lnTo>
                    <a:pt x="47468" y="815332"/>
                  </a:lnTo>
                </a:path>
                <a:path w="95250" h="1443990">
                  <a:moveTo>
                    <a:pt x="47468" y="784618"/>
                  </a:moveTo>
                  <a:lnTo>
                    <a:pt x="47468" y="751111"/>
                  </a:lnTo>
                </a:path>
                <a:path w="95250" h="1443990">
                  <a:moveTo>
                    <a:pt x="47468" y="720396"/>
                  </a:moveTo>
                  <a:lnTo>
                    <a:pt x="47468" y="689682"/>
                  </a:lnTo>
                </a:path>
                <a:path w="95250" h="1443990">
                  <a:moveTo>
                    <a:pt x="47468" y="658967"/>
                  </a:moveTo>
                  <a:lnTo>
                    <a:pt x="47468" y="628253"/>
                  </a:lnTo>
                </a:path>
                <a:path w="95250" h="1443990">
                  <a:moveTo>
                    <a:pt x="47468" y="597538"/>
                  </a:moveTo>
                  <a:lnTo>
                    <a:pt x="47468" y="566823"/>
                  </a:lnTo>
                </a:path>
                <a:path w="95250" h="1443990">
                  <a:moveTo>
                    <a:pt x="47468" y="536109"/>
                  </a:moveTo>
                  <a:lnTo>
                    <a:pt x="47468" y="505394"/>
                  </a:lnTo>
                </a:path>
                <a:path w="95250" h="1443990">
                  <a:moveTo>
                    <a:pt x="47468" y="471887"/>
                  </a:moveTo>
                  <a:lnTo>
                    <a:pt x="47468" y="441173"/>
                  </a:lnTo>
                </a:path>
                <a:path w="95250" h="1443990">
                  <a:moveTo>
                    <a:pt x="47468" y="410458"/>
                  </a:moveTo>
                  <a:lnTo>
                    <a:pt x="47468" y="379744"/>
                  </a:lnTo>
                </a:path>
                <a:path w="95250" h="1443990">
                  <a:moveTo>
                    <a:pt x="47468" y="349029"/>
                  </a:moveTo>
                  <a:lnTo>
                    <a:pt x="47468" y="318314"/>
                  </a:lnTo>
                </a:path>
                <a:path w="95250" h="1443990">
                  <a:moveTo>
                    <a:pt x="47468" y="287600"/>
                  </a:moveTo>
                  <a:lnTo>
                    <a:pt x="47468" y="256885"/>
                  </a:lnTo>
                </a:path>
                <a:path w="95250" h="1443990">
                  <a:moveTo>
                    <a:pt x="47468" y="33506"/>
                  </a:moveTo>
                  <a:lnTo>
                    <a:pt x="47468" y="8376"/>
                  </a:lnTo>
                </a:path>
                <a:path w="95250" h="1443990">
                  <a:moveTo>
                    <a:pt x="94936" y="1370987"/>
                  </a:moveTo>
                  <a:lnTo>
                    <a:pt x="94936" y="1343065"/>
                  </a:lnTo>
                </a:path>
                <a:path w="95250" h="1443990">
                  <a:moveTo>
                    <a:pt x="94936" y="1312350"/>
                  </a:moveTo>
                  <a:lnTo>
                    <a:pt x="94936" y="1278844"/>
                  </a:lnTo>
                </a:path>
                <a:path w="95250" h="1443990">
                  <a:moveTo>
                    <a:pt x="94936" y="1248129"/>
                  </a:moveTo>
                  <a:lnTo>
                    <a:pt x="94936" y="1217414"/>
                  </a:lnTo>
                </a:path>
                <a:path w="95250" h="1443990">
                  <a:moveTo>
                    <a:pt x="94936" y="1186700"/>
                  </a:moveTo>
                  <a:lnTo>
                    <a:pt x="94936" y="1155985"/>
                  </a:lnTo>
                </a:path>
                <a:path w="95250" h="1443990">
                  <a:moveTo>
                    <a:pt x="94936" y="1125271"/>
                  </a:moveTo>
                  <a:lnTo>
                    <a:pt x="94936" y="1094556"/>
                  </a:lnTo>
                </a:path>
                <a:path w="95250" h="1443990">
                  <a:moveTo>
                    <a:pt x="94936" y="1063841"/>
                  </a:moveTo>
                  <a:lnTo>
                    <a:pt x="94936" y="1033127"/>
                  </a:lnTo>
                </a:path>
                <a:path w="95250" h="1443990">
                  <a:moveTo>
                    <a:pt x="94936" y="999620"/>
                  </a:moveTo>
                  <a:lnTo>
                    <a:pt x="94936" y="968905"/>
                  </a:lnTo>
                </a:path>
                <a:path w="95250" h="1443990">
                  <a:moveTo>
                    <a:pt x="94936" y="938191"/>
                  </a:moveTo>
                  <a:lnTo>
                    <a:pt x="94936" y="907476"/>
                  </a:lnTo>
                </a:path>
                <a:path w="95250" h="1443990">
                  <a:moveTo>
                    <a:pt x="94936" y="876762"/>
                  </a:moveTo>
                  <a:lnTo>
                    <a:pt x="94936" y="846047"/>
                  </a:lnTo>
                </a:path>
                <a:path w="95250" h="1443990">
                  <a:moveTo>
                    <a:pt x="94936" y="815332"/>
                  </a:moveTo>
                  <a:lnTo>
                    <a:pt x="94936" y="784618"/>
                  </a:lnTo>
                </a:path>
                <a:path w="95250" h="1443990">
                  <a:moveTo>
                    <a:pt x="94936" y="751111"/>
                  </a:moveTo>
                  <a:lnTo>
                    <a:pt x="94936" y="720396"/>
                  </a:lnTo>
                </a:path>
                <a:path w="95250" h="1443990">
                  <a:moveTo>
                    <a:pt x="94936" y="689682"/>
                  </a:moveTo>
                  <a:lnTo>
                    <a:pt x="94936" y="658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14890994" y="75809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14890994" y="6952667"/>
              <a:ext cx="92710" cy="628650"/>
            </a:xfrm>
            <a:custGeom>
              <a:avLst/>
              <a:gdLst/>
              <a:ahLst/>
              <a:cxnLst/>
              <a:rect l="l" t="t" r="r" b="b"/>
              <a:pathLst>
                <a:path w="92709" h="628650">
                  <a:moveTo>
                    <a:pt x="0" y="628253"/>
                  </a:moveTo>
                  <a:lnTo>
                    <a:pt x="0" y="597538"/>
                  </a:lnTo>
                </a:path>
                <a:path w="92709" h="628650">
                  <a:moveTo>
                    <a:pt x="0" y="566823"/>
                  </a:moveTo>
                  <a:lnTo>
                    <a:pt x="0" y="536109"/>
                  </a:lnTo>
                </a:path>
                <a:path w="92709" h="628650">
                  <a:moveTo>
                    <a:pt x="0" y="505394"/>
                  </a:moveTo>
                  <a:lnTo>
                    <a:pt x="0" y="471887"/>
                  </a:lnTo>
                </a:path>
                <a:path w="92709" h="628650">
                  <a:moveTo>
                    <a:pt x="0" y="441173"/>
                  </a:moveTo>
                  <a:lnTo>
                    <a:pt x="0" y="410458"/>
                  </a:lnTo>
                </a:path>
                <a:path w="92709" h="628650">
                  <a:moveTo>
                    <a:pt x="0" y="379744"/>
                  </a:moveTo>
                  <a:lnTo>
                    <a:pt x="0" y="349029"/>
                  </a:lnTo>
                </a:path>
                <a:path w="92709" h="628650">
                  <a:moveTo>
                    <a:pt x="0" y="8376"/>
                  </a:moveTo>
                  <a:lnTo>
                    <a:pt x="0" y="0"/>
                  </a:lnTo>
                </a:path>
                <a:path w="92709" h="628650">
                  <a:moveTo>
                    <a:pt x="44675" y="33506"/>
                  </a:moveTo>
                  <a:lnTo>
                    <a:pt x="44675" y="8376"/>
                  </a:lnTo>
                </a:path>
                <a:path w="92709" h="628650">
                  <a:moveTo>
                    <a:pt x="92143" y="8376"/>
                  </a:moveTo>
                  <a:lnTo>
                    <a:pt x="921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13936049" y="6405389"/>
              <a:ext cx="2982595" cy="2139315"/>
            </a:xfrm>
            <a:custGeom>
              <a:avLst/>
              <a:gdLst/>
              <a:ahLst/>
              <a:cxnLst/>
              <a:rect l="l" t="t" r="r" b="b"/>
              <a:pathLst>
                <a:path w="2982594" h="2139315">
                  <a:moveTo>
                    <a:pt x="0" y="547278"/>
                  </a:moveTo>
                  <a:lnTo>
                    <a:pt x="2982108" y="547278"/>
                  </a:lnTo>
                  <a:lnTo>
                    <a:pt x="2982108" y="430004"/>
                  </a:lnTo>
                  <a:lnTo>
                    <a:pt x="0" y="430004"/>
                  </a:lnTo>
                  <a:lnTo>
                    <a:pt x="0" y="547278"/>
                  </a:lnTo>
                </a:path>
                <a:path w="2982594" h="2139315">
                  <a:moveTo>
                    <a:pt x="0" y="430004"/>
                  </a:moveTo>
                  <a:lnTo>
                    <a:pt x="0" y="418835"/>
                  </a:lnTo>
                  <a:lnTo>
                    <a:pt x="2982108" y="418835"/>
                  </a:lnTo>
                </a:path>
                <a:path w="2982594" h="2139315">
                  <a:moveTo>
                    <a:pt x="106104" y="0"/>
                  </a:moveTo>
                  <a:lnTo>
                    <a:pt x="1083387" y="0"/>
                  </a:lnTo>
                </a:path>
                <a:path w="2982594" h="2139315">
                  <a:moveTo>
                    <a:pt x="1153193" y="0"/>
                  </a:moveTo>
                  <a:lnTo>
                    <a:pt x="1851252" y="0"/>
                  </a:lnTo>
                </a:path>
                <a:path w="2982594" h="2139315">
                  <a:moveTo>
                    <a:pt x="106104" y="16753"/>
                  </a:moveTo>
                  <a:lnTo>
                    <a:pt x="1083387" y="16753"/>
                  </a:lnTo>
                </a:path>
                <a:path w="2982594" h="2139315">
                  <a:moveTo>
                    <a:pt x="1153193" y="16753"/>
                  </a:moveTo>
                  <a:lnTo>
                    <a:pt x="1851252" y="16753"/>
                  </a:lnTo>
                </a:path>
                <a:path w="2982594" h="2139315">
                  <a:moveTo>
                    <a:pt x="106104" y="64221"/>
                  </a:moveTo>
                  <a:lnTo>
                    <a:pt x="1083387" y="64221"/>
                  </a:lnTo>
                </a:path>
                <a:path w="2982594" h="2139315">
                  <a:moveTo>
                    <a:pt x="1153193" y="64221"/>
                  </a:moveTo>
                  <a:lnTo>
                    <a:pt x="1851252" y="64221"/>
                  </a:lnTo>
                </a:path>
                <a:path w="2982594" h="2139315">
                  <a:moveTo>
                    <a:pt x="106104" y="80974"/>
                  </a:moveTo>
                  <a:lnTo>
                    <a:pt x="1083387" y="80974"/>
                  </a:lnTo>
                </a:path>
                <a:path w="2982594" h="2139315">
                  <a:moveTo>
                    <a:pt x="1153193" y="80974"/>
                  </a:moveTo>
                  <a:lnTo>
                    <a:pt x="1851252" y="80974"/>
                  </a:lnTo>
                </a:path>
                <a:path w="2982594" h="2139315">
                  <a:moveTo>
                    <a:pt x="2982108" y="418835"/>
                  </a:moveTo>
                  <a:lnTo>
                    <a:pt x="2982108" y="430004"/>
                  </a:lnTo>
                </a:path>
                <a:path w="2982594" h="2139315">
                  <a:moveTo>
                    <a:pt x="36299" y="418835"/>
                  </a:moveTo>
                  <a:lnTo>
                    <a:pt x="36299" y="0"/>
                  </a:lnTo>
                </a:path>
                <a:path w="2982594" h="2139315">
                  <a:moveTo>
                    <a:pt x="1921058" y="418835"/>
                  </a:moveTo>
                  <a:lnTo>
                    <a:pt x="1921058" y="0"/>
                  </a:lnTo>
                </a:path>
                <a:path w="2982594" h="2139315">
                  <a:moveTo>
                    <a:pt x="583577" y="80974"/>
                  </a:moveTo>
                  <a:lnTo>
                    <a:pt x="583577" y="418835"/>
                  </a:lnTo>
                </a:path>
                <a:path w="2982594" h="2139315">
                  <a:moveTo>
                    <a:pt x="605915" y="80974"/>
                  </a:moveTo>
                  <a:lnTo>
                    <a:pt x="605915" y="418835"/>
                  </a:lnTo>
                </a:path>
                <a:path w="2982594" h="2139315">
                  <a:moveTo>
                    <a:pt x="106104" y="365782"/>
                  </a:moveTo>
                  <a:lnTo>
                    <a:pt x="583577" y="365782"/>
                  </a:lnTo>
                </a:path>
                <a:path w="2982594" h="2139315">
                  <a:moveTo>
                    <a:pt x="605915" y="365782"/>
                  </a:moveTo>
                  <a:lnTo>
                    <a:pt x="1083387" y="365782"/>
                  </a:lnTo>
                </a:path>
                <a:path w="2982594" h="2139315">
                  <a:moveTo>
                    <a:pt x="1153193" y="365782"/>
                  </a:moveTo>
                  <a:lnTo>
                    <a:pt x="1851252" y="365782"/>
                  </a:lnTo>
                </a:path>
                <a:path w="2982594" h="2139315">
                  <a:moveTo>
                    <a:pt x="106104" y="382536"/>
                  </a:moveTo>
                  <a:lnTo>
                    <a:pt x="583577" y="382536"/>
                  </a:lnTo>
                </a:path>
                <a:path w="2982594" h="2139315">
                  <a:moveTo>
                    <a:pt x="605915" y="382536"/>
                  </a:moveTo>
                  <a:lnTo>
                    <a:pt x="1083387" y="382536"/>
                  </a:lnTo>
                </a:path>
                <a:path w="2982594" h="2139315">
                  <a:moveTo>
                    <a:pt x="1153193" y="382536"/>
                  </a:moveTo>
                  <a:lnTo>
                    <a:pt x="1851252" y="382536"/>
                  </a:lnTo>
                </a:path>
                <a:path w="2982594" h="2139315">
                  <a:moveTo>
                    <a:pt x="36299" y="547278"/>
                  </a:moveTo>
                  <a:lnTo>
                    <a:pt x="36299" y="2138852"/>
                  </a:lnTo>
                </a:path>
                <a:path w="2982594" h="2139315">
                  <a:moveTo>
                    <a:pt x="106104" y="547278"/>
                  </a:moveTo>
                  <a:lnTo>
                    <a:pt x="106104" y="2138852"/>
                  </a:lnTo>
                </a:path>
                <a:path w="2982594" h="2139315">
                  <a:moveTo>
                    <a:pt x="1921058" y="547278"/>
                  </a:moveTo>
                  <a:lnTo>
                    <a:pt x="1921058" y="2138852"/>
                  </a:lnTo>
                </a:path>
                <a:path w="2982594" h="2139315">
                  <a:moveTo>
                    <a:pt x="1851252" y="547278"/>
                  </a:moveTo>
                  <a:lnTo>
                    <a:pt x="1851252" y="213885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14042154" y="8672684"/>
              <a:ext cx="268605" cy="676275"/>
            </a:xfrm>
            <a:custGeom>
              <a:avLst/>
              <a:gdLst/>
              <a:ahLst/>
              <a:cxnLst/>
              <a:rect l="l" t="t" r="r" b="b"/>
              <a:pathLst>
                <a:path w="268605" h="676275">
                  <a:moveTo>
                    <a:pt x="0" y="25130"/>
                  </a:moveTo>
                  <a:lnTo>
                    <a:pt x="220586" y="25130"/>
                  </a:lnTo>
                </a:path>
                <a:path w="268605" h="676275">
                  <a:moveTo>
                    <a:pt x="0" y="55844"/>
                  </a:moveTo>
                  <a:lnTo>
                    <a:pt x="220586" y="55844"/>
                  </a:lnTo>
                </a:path>
                <a:path w="268605" h="676275">
                  <a:moveTo>
                    <a:pt x="0" y="86559"/>
                  </a:moveTo>
                  <a:lnTo>
                    <a:pt x="268054" y="86559"/>
                  </a:lnTo>
                </a:path>
                <a:path w="268605" h="676275">
                  <a:moveTo>
                    <a:pt x="0" y="117273"/>
                  </a:moveTo>
                  <a:lnTo>
                    <a:pt x="268054" y="117273"/>
                  </a:lnTo>
                </a:path>
                <a:path w="268605" h="676275">
                  <a:moveTo>
                    <a:pt x="0" y="150780"/>
                  </a:moveTo>
                  <a:lnTo>
                    <a:pt x="268054" y="150780"/>
                  </a:lnTo>
                </a:path>
                <a:path w="268605" h="676275">
                  <a:moveTo>
                    <a:pt x="0" y="181495"/>
                  </a:moveTo>
                  <a:lnTo>
                    <a:pt x="268054" y="181495"/>
                  </a:lnTo>
                </a:path>
                <a:path w="268605" h="676275">
                  <a:moveTo>
                    <a:pt x="0" y="212209"/>
                  </a:moveTo>
                  <a:lnTo>
                    <a:pt x="268054" y="212209"/>
                  </a:lnTo>
                </a:path>
                <a:path w="268605" h="676275">
                  <a:moveTo>
                    <a:pt x="0" y="242924"/>
                  </a:moveTo>
                  <a:lnTo>
                    <a:pt x="268054" y="242924"/>
                  </a:lnTo>
                </a:path>
                <a:path w="268605" h="676275">
                  <a:moveTo>
                    <a:pt x="0" y="273639"/>
                  </a:moveTo>
                  <a:lnTo>
                    <a:pt x="268054" y="273639"/>
                  </a:lnTo>
                </a:path>
                <a:path w="268605" h="676275">
                  <a:moveTo>
                    <a:pt x="0" y="304353"/>
                  </a:moveTo>
                  <a:lnTo>
                    <a:pt x="268054" y="304353"/>
                  </a:lnTo>
                </a:path>
                <a:path w="268605" h="676275">
                  <a:moveTo>
                    <a:pt x="0" y="335068"/>
                  </a:moveTo>
                  <a:lnTo>
                    <a:pt x="268054" y="335068"/>
                  </a:lnTo>
                </a:path>
                <a:path w="268605" h="676275">
                  <a:moveTo>
                    <a:pt x="0" y="365782"/>
                  </a:moveTo>
                  <a:lnTo>
                    <a:pt x="268054" y="365782"/>
                  </a:lnTo>
                </a:path>
                <a:path w="268605" h="676275">
                  <a:moveTo>
                    <a:pt x="0" y="399289"/>
                  </a:moveTo>
                  <a:lnTo>
                    <a:pt x="268054" y="399289"/>
                  </a:lnTo>
                </a:path>
                <a:path w="268605" h="676275">
                  <a:moveTo>
                    <a:pt x="0" y="430004"/>
                  </a:moveTo>
                  <a:lnTo>
                    <a:pt x="268054" y="430004"/>
                  </a:lnTo>
                </a:path>
                <a:path w="268605" h="676275">
                  <a:moveTo>
                    <a:pt x="0" y="460718"/>
                  </a:moveTo>
                  <a:lnTo>
                    <a:pt x="268054" y="460718"/>
                  </a:lnTo>
                </a:path>
                <a:path w="268605" h="676275">
                  <a:moveTo>
                    <a:pt x="0" y="491433"/>
                  </a:moveTo>
                  <a:lnTo>
                    <a:pt x="268054" y="491433"/>
                  </a:lnTo>
                </a:path>
                <a:path w="268605" h="676275">
                  <a:moveTo>
                    <a:pt x="0" y="522148"/>
                  </a:moveTo>
                  <a:lnTo>
                    <a:pt x="268054" y="522148"/>
                  </a:lnTo>
                </a:path>
                <a:path w="268605" h="676275">
                  <a:moveTo>
                    <a:pt x="0" y="552862"/>
                  </a:moveTo>
                  <a:lnTo>
                    <a:pt x="268054" y="552862"/>
                  </a:lnTo>
                </a:path>
                <a:path w="268605" h="676275">
                  <a:moveTo>
                    <a:pt x="0" y="583577"/>
                  </a:moveTo>
                  <a:lnTo>
                    <a:pt x="268054" y="583577"/>
                  </a:lnTo>
                </a:path>
                <a:path w="268605" h="676275">
                  <a:moveTo>
                    <a:pt x="0" y="614291"/>
                  </a:moveTo>
                  <a:lnTo>
                    <a:pt x="268054" y="614291"/>
                  </a:lnTo>
                </a:path>
                <a:path w="268605" h="676275">
                  <a:moveTo>
                    <a:pt x="0" y="645006"/>
                  </a:moveTo>
                  <a:lnTo>
                    <a:pt x="268054" y="645006"/>
                  </a:lnTo>
                </a:path>
                <a:path w="268605" h="676275">
                  <a:moveTo>
                    <a:pt x="11168" y="645006"/>
                  </a:moveTo>
                  <a:lnTo>
                    <a:pt x="11168" y="614291"/>
                  </a:lnTo>
                </a:path>
                <a:path w="268605" h="676275">
                  <a:moveTo>
                    <a:pt x="11168" y="583577"/>
                  </a:moveTo>
                  <a:lnTo>
                    <a:pt x="11168" y="552862"/>
                  </a:lnTo>
                </a:path>
                <a:path w="268605" h="676275">
                  <a:moveTo>
                    <a:pt x="11168" y="522148"/>
                  </a:moveTo>
                  <a:lnTo>
                    <a:pt x="11168" y="491433"/>
                  </a:lnTo>
                </a:path>
                <a:path w="268605" h="676275">
                  <a:moveTo>
                    <a:pt x="11168" y="460718"/>
                  </a:moveTo>
                  <a:lnTo>
                    <a:pt x="11168" y="430004"/>
                  </a:lnTo>
                </a:path>
                <a:path w="268605" h="676275">
                  <a:moveTo>
                    <a:pt x="11168" y="399289"/>
                  </a:moveTo>
                  <a:lnTo>
                    <a:pt x="11168" y="365782"/>
                  </a:lnTo>
                </a:path>
                <a:path w="268605" h="676275">
                  <a:moveTo>
                    <a:pt x="11168" y="335068"/>
                  </a:moveTo>
                  <a:lnTo>
                    <a:pt x="11168" y="304353"/>
                  </a:lnTo>
                </a:path>
                <a:path w="268605" h="676275">
                  <a:moveTo>
                    <a:pt x="11168" y="273639"/>
                  </a:moveTo>
                  <a:lnTo>
                    <a:pt x="11168" y="242924"/>
                  </a:lnTo>
                </a:path>
                <a:path w="268605" h="676275">
                  <a:moveTo>
                    <a:pt x="11168" y="212209"/>
                  </a:moveTo>
                  <a:lnTo>
                    <a:pt x="11168" y="181495"/>
                  </a:lnTo>
                </a:path>
                <a:path w="268605" h="676275">
                  <a:moveTo>
                    <a:pt x="11168" y="150780"/>
                  </a:moveTo>
                  <a:lnTo>
                    <a:pt x="11168" y="117273"/>
                  </a:lnTo>
                </a:path>
                <a:path w="268605" h="676275">
                  <a:moveTo>
                    <a:pt x="11168" y="86559"/>
                  </a:moveTo>
                  <a:lnTo>
                    <a:pt x="11168" y="55844"/>
                  </a:lnTo>
                </a:path>
                <a:path w="268605" h="676275">
                  <a:moveTo>
                    <a:pt x="11168" y="25130"/>
                  </a:moveTo>
                  <a:lnTo>
                    <a:pt x="11168" y="0"/>
                  </a:lnTo>
                </a:path>
                <a:path w="268605" h="676275">
                  <a:moveTo>
                    <a:pt x="55844" y="675721"/>
                  </a:moveTo>
                  <a:lnTo>
                    <a:pt x="55844" y="645006"/>
                  </a:lnTo>
                </a:path>
                <a:path w="268605" h="676275">
                  <a:moveTo>
                    <a:pt x="55844" y="614291"/>
                  </a:moveTo>
                  <a:lnTo>
                    <a:pt x="55844" y="583577"/>
                  </a:lnTo>
                </a:path>
                <a:path w="268605" h="676275">
                  <a:moveTo>
                    <a:pt x="55844" y="552862"/>
                  </a:moveTo>
                  <a:lnTo>
                    <a:pt x="55844" y="522148"/>
                  </a:lnTo>
                </a:path>
                <a:path w="268605" h="676275">
                  <a:moveTo>
                    <a:pt x="55844" y="491433"/>
                  </a:moveTo>
                  <a:lnTo>
                    <a:pt x="55844" y="460718"/>
                  </a:lnTo>
                </a:path>
                <a:path w="268605" h="676275">
                  <a:moveTo>
                    <a:pt x="55844" y="430004"/>
                  </a:moveTo>
                  <a:lnTo>
                    <a:pt x="55844" y="399289"/>
                  </a:lnTo>
                </a:path>
                <a:path w="268605" h="676275">
                  <a:moveTo>
                    <a:pt x="55844" y="365782"/>
                  </a:moveTo>
                  <a:lnTo>
                    <a:pt x="55844" y="335068"/>
                  </a:lnTo>
                </a:path>
                <a:path w="268605" h="676275">
                  <a:moveTo>
                    <a:pt x="55844" y="304353"/>
                  </a:moveTo>
                  <a:lnTo>
                    <a:pt x="55844" y="273639"/>
                  </a:lnTo>
                </a:path>
                <a:path w="268605" h="676275">
                  <a:moveTo>
                    <a:pt x="55844" y="242924"/>
                  </a:moveTo>
                  <a:lnTo>
                    <a:pt x="55844" y="212209"/>
                  </a:lnTo>
                </a:path>
                <a:path w="268605" h="676275">
                  <a:moveTo>
                    <a:pt x="55844" y="181495"/>
                  </a:moveTo>
                  <a:lnTo>
                    <a:pt x="55844" y="150780"/>
                  </a:lnTo>
                </a:path>
                <a:path w="268605" h="676275">
                  <a:moveTo>
                    <a:pt x="55844" y="117273"/>
                  </a:moveTo>
                  <a:lnTo>
                    <a:pt x="55844" y="86559"/>
                  </a:lnTo>
                </a:path>
                <a:path w="268605" h="676275">
                  <a:moveTo>
                    <a:pt x="55844" y="55844"/>
                  </a:moveTo>
                  <a:lnTo>
                    <a:pt x="55844" y="25130"/>
                  </a:lnTo>
                </a:path>
                <a:path w="268605" h="676275">
                  <a:moveTo>
                    <a:pt x="103312" y="645006"/>
                  </a:moveTo>
                  <a:lnTo>
                    <a:pt x="103312" y="614291"/>
                  </a:lnTo>
                </a:path>
                <a:path w="268605" h="676275">
                  <a:moveTo>
                    <a:pt x="103312" y="583577"/>
                  </a:moveTo>
                  <a:lnTo>
                    <a:pt x="103312" y="552862"/>
                  </a:lnTo>
                </a:path>
                <a:path w="268605" h="676275">
                  <a:moveTo>
                    <a:pt x="103312" y="522148"/>
                  </a:moveTo>
                  <a:lnTo>
                    <a:pt x="103312" y="491433"/>
                  </a:lnTo>
                </a:path>
                <a:path w="268605" h="676275">
                  <a:moveTo>
                    <a:pt x="103312" y="460718"/>
                  </a:moveTo>
                  <a:lnTo>
                    <a:pt x="103312" y="430004"/>
                  </a:lnTo>
                </a:path>
                <a:path w="268605" h="676275">
                  <a:moveTo>
                    <a:pt x="103312" y="399289"/>
                  </a:moveTo>
                  <a:lnTo>
                    <a:pt x="103312" y="365782"/>
                  </a:lnTo>
                </a:path>
                <a:path w="268605" h="676275">
                  <a:moveTo>
                    <a:pt x="103312" y="335068"/>
                  </a:moveTo>
                  <a:lnTo>
                    <a:pt x="103312" y="304353"/>
                  </a:lnTo>
                </a:path>
                <a:path w="268605" h="676275">
                  <a:moveTo>
                    <a:pt x="103312" y="273639"/>
                  </a:moveTo>
                  <a:lnTo>
                    <a:pt x="103312" y="242924"/>
                  </a:lnTo>
                </a:path>
                <a:path w="268605" h="676275">
                  <a:moveTo>
                    <a:pt x="103312" y="212209"/>
                  </a:moveTo>
                  <a:lnTo>
                    <a:pt x="103312" y="181495"/>
                  </a:lnTo>
                </a:path>
                <a:path w="268605" h="676275">
                  <a:moveTo>
                    <a:pt x="103312" y="150780"/>
                  </a:moveTo>
                  <a:lnTo>
                    <a:pt x="103312" y="117273"/>
                  </a:lnTo>
                </a:path>
                <a:path w="268605" h="676275">
                  <a:moveTo>
                    <a:pt x="103312" y="86559"/>
                  </a:moveTo>
                  <a:lnTo>
                    <a:pt x="103312" y="55844"/>
                  </a:lnTo>
                </a:path>
                <a:path w="268605" h="676275">
                  <a:moveTo>
                    <a:pt x="103312" y="25130"/>
                  </a:moveTo>
                  <a:lnTo>
                    <a:pt x="103312" y="0"/>
                  </a:lnTo>
                </a:path>
                <a:path w="268605" h="676275">
                  <a:moveTo>
                    <a:pt x="150780" y="675721"/>
                  </a:moveTo>
                  <a:lnTo>
                    <a:pt x="150780" y="645006"/>
                  </a:lnTo>
                </a:path>
                <a:path w="268605" h="676275">
                  <a:moveTo>
                    <a:pt x="150780" y="614291"/>
                  </a:moveTo>
                  <a:lnTo>
                    <a:pt x="150780" y="583577"/>
                  </a:lnTo>
                </a:path>
                <a:path w="268605" h="676275">
                  <a:moveTo>
                    <a:pt x="150780" y="552862"/>
                  </a:moveTo>
                  <a:lnTo>
                    <a:pt x="150780" y="522148"/>
                  </a:lnTo>
                </a:path>
                <a:path w="268605" h="676275">
                  <a:moveTo>
                    <a:pt x="150780" y="491433"/>
                  </a:moveTo>
                  <a:lnTo>
                    <a:pt x="150780" y="460718"/>
                  </a:lnTo>
                </a:path>
                <a:path w="268605" h="676275">
                  <a:moveTo>
                    <a:pt x="150780" y="430004"/>
                  </a:moveTo>
                  <a:lnTo>
                    <a:pt x="150780" y="399289"/>
                  </a:lnTo>
                </a:path>
                <a:path w="268605" h="676275">
                  <a:moveTo>
                    <a:pt x="150780" y="365782"/>
                  </a:moveTo>
                  <a:lnTo>
                    <a:pt x="150780" y="335068"/>
                  </a:lnTo>
                </a:path>
                <a:path w="268605" h="676275">
                  <a:moveTo>
                    <a:pt x="150780" y="304353"/>
                  </a:moveTo>
                  <a:lnTo>
                    <a:pt x="150780" y="273639"/>
                  </a:lnTo>
                </a:path>
                <a:path w="268605" h="676275">
                  <a:moveTo>
                    <a:pt x="150780" y="242924"/>
                  </a:moveTo>
                  <a:lnTo>
                    <a:pt x="150780" y="212209"/>
                  </a:lnTo>
                </a:path>
                <a:path w="268605" h="676275">
                  <a:moveTo>
                    <a:pt x="150780" y="181495"/>
                  </a:moveTo>
                  <a:lnTo>
                    <a:pt x="150780" y="150780"/>
                  </a:lnTo>
                </a:path>
                <a:path w="268605" h="676275">
                  <a:moveTo>
                    <a:pt x="150780" y="117273"/>
                  </a:moveTo>
                  <a:lnTo>
                    <a:pt x="150780" y="86559"/>
                  </a:lnTo>
                </a:path>
                <a:path w="268605" h="676275">
                  <a:moveTo>
                    <a:pt x="150780" y="55844"/>
                  </a:moveTo>
                  <a:lnTo>
                    <a:pt x="150780" y="25130"/>
                  </a:lnTo>
                </a:path>
                <a:path w="268605" h="676275">
                  <a:moveTo>
                    <a:pt x="195456" y="645006"/>
                  </a:moveTo>
                  <a:lnTo>
                    <a:pt x="195456" y="614291"/>
                  </a:lnTo>
                </a:path>
                <a:path w="268605" h="676275">
                  <a:moveTo>
                    <a:pt x="195456" y="583577"/>
                  </a:moveTo>
                  <a:lnTo>
                    <a:pt x="195456" y="552862"/>
                  </a:lnTo>
                </a:path>
                <a:path w="268605" h="676275">
                  <a:moveTo>
                    <a:pt x="195456" y="522148"/>
                  </a:moveTo>
                  <a:lnTo>
                    <a:pt x="195456" y="491433"/>
                  </a:lnTo>
                </a:path>
                <a:path w="268605" h="676275">
                  <a:moveTo>
                    <a:pt x="195456" y="460718"/>
                  </a:moveTo>
                  <a:lnTo>
                    <a:pt x="195456" y="430004"/>
                  </a:lnTo>
                </a:path>
                <a:path w="268605" h="676275">
                  <a:moveTo>
                    <a:pt x="195456" y="399289"/>
                  </a:moveTo>
                  <a:lnTo>
                    <a:pt x="195456" y="365782"/>
                  </a:lnTo>
                </a:path>
                <a:path w="268605" h="676275">
                  <a:moveTo>
                    <a:pt x="195456" y="335068"/>
                  </a:moveTo>
                  <a:lnTo>
                    <a:pt x="195456" y="304353"/>
                  </a:lnTo>
                </a:path>
                <a:path w="268605" h="676275">
                  <a:moveTo>
                    <a:pt x="195456" y="273639"/>
                  </a:moveTo>
                  <a:lnTo>
                    <a:pt x="195456" y="242924"/>
                  </a:lnTo>
                </a:path>
                <a:path w="268605" h="676275">
                  <a:moveTo>
                    <a:pt x="195456" y="212209"/>
                  </a:moveTo>
                  <a:lnTo>
                    <a:pt x="195456" y="181495"/>
                  </a:lnTo>
                </a:path>
                <a:path w="268605" h="676275">
                  <a:moveTo>
                    <a:pt x="195456" y="150780"/>
                  </a:moveTo>
                  <a:lnTo>
                    <a:pt x="195456" y="117273"/>
                  </a:lnTo>
                </a:path>
                <a:path w="268605" h="676275">
                  <a:moveTo>
                    <a:pt x="195456" y="86559"/>
                  </a:moveTo>
                  <a:lnTo>
                    <a:pt x="195456" y="55844"/>
                  </a:lnTo>
                </a:path>
                <a:path w="268605" h="676275">
                  <a:moveTo>
                    <a:pt x="195456" y="25130"/>
                  </a:moveTo>
                  <a:lnTo>
                    <a:pt x="195456" y="0"/>
                  </a:lnTo>
                </a:path>
                <a:path w="268605" h="676275">
                  <a:moveTo>
                    <a:pt x="242924" y="675721"/>
                  </a:moveTo>
                  <a:lnTo>
                    <a:pt x="242924" y="645006"/>
                  </a:lnTo>
                </a:path>
                <a:path w="268605" h="676275">
                  <a:moveTo>
                    <a:pt x="242924" y="614291"/>
                  </a:moveTo>
                  <a:lnTo>
                    <a:pt x="242924" y="583577"/>
                  </a:lnTo>
                </a:path>
                <a:path w="268605" h="676275">
                  <a:moveTo>
                    <a:pt x="242924" y="552862"/>
                  </a:moveTo>
                  <a:lnTo>
                    <a:pt x="242924" y="522148"/>
                  </a:lnTo>
                </a:path>
                <a:path w="268605" h="676275">
                  <a:moveTo>
                    <a:pt x="242924" y="491433"/>
                  </a:moveTo>
                  <a:lnTo>
                    <a:pt x="242924" y="460718"/>
                  </a:lnTo>
                </a:path>
                <a:path w="268605" h="676275">
                  <a:moveTo>
                    <a:pt x="242924" y="430004"/>
                  </a:moveTo>
                  <a:lnTo>
                    <a:pt x="242924" y="399289"/>
                  </a:lnTo>
                </a:path>
                <a:path w="268605" h="676275">
                  <a:moveTo>
                    <a:pt x="242924" y="365782"/>
                  </a:moveTo>
                  <a:lnTo>
                    <a:pt x="242924" y="335068"/>
                  </a:lnTo>
                </a:path>
                <a:path w="268605" h="676275">
                  <a:moveTo>
                    <a:pt x="242924" y="304353"/>
                  </a:moveTo>
                  <a:lnTo>
                    <a:pt x="242924" y="273639"/>
                  </a:lnTo>
                </a:path>
                <a:path w="268605" h="676275">
                  <a:moveTo>
                    <a:pt x="242924" y="242924"/>
                  </a:moveTo>
                  <a:lnTo>
                    <a:pt x="242924" y="212209"/>
                  </a:lnTo>
                </a:path>
                <a:path w="268605" h="676275">
                  <a:moveTo>
                    <a:pt x="242924" y="181495"/>
                  </a:moveTo>
                  <a:lnTo>
                    <a:pt x="242924" y="150780"/>
                  </a:lnTo>
                </a:path>
                <a:path w="268605" h="676275">
                  <a:moveTo>
                    <a:pt x="242924" y="117273"/>
                  </a:moveTo>
                  <a:lnTo>
                    <a:pt x="242924" y="86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13936049" y="6952667"/>
              <a:ext cx="2982595" cy="1720214"/>
            </a:xfrm>
            <a:custGeom>
              <a:avLst/>
              <a:gdLst/>
              <a:ahLst/>
              <a:cxnLst/>
              <a:rect l="l" t="t" r="r" b="b"/>
              <a:pathLst>
                <a:path w="2982594" h="1720215">
                  <a:moveTo>
                    <a:pt x="2982108" y="1720017"/>
                  </a:moveTo>
                  <a:lnTo>
                    <a:pt x="0" y="1720017"/>
                  </a:lnTo>
                  <a:lnTo>
                    <a:pt x="0" y="1605535"/>
                  </a:lnTo>
                  <a:lnTo>
                    <a:pt x="2982108" y="1605535"/>
                  </a:lnTo>
                  <a:lnTo>
                    <a:pt x="2982108" y="1720017"/>
                  </a:lnTo>
                </a:path>
                <a:path w="2982594" h="1720215">
                  <a:moveTo>
                    <a:pt x="2982108" y="1605535"/>
                  </a:moveTo>
                  <a:lnTo>
                    <a:pt x="2982108" y="1591574"/>
                  </a:lnTo>
                  <a:lnTo>
                    <a:pt x="0" y="1591574"/>
                  </a:lnTo>
                </a:path>
                <a:path w="2982594" h="1720215">
                  <a:moveTo>
                    <a:pt x="2876003" y="1172739"/>
                  </a:moveTo>
                  <a:lnTo>
                    <a:pt x="1921058" y="1172739"/>
                  </a:lnTo>
                </a:path>
                <a:path w="2982594" h="1720215">
                  <a:moveTo>
                    <a:pt x="1851252" y="1172739"/>
                  </a:moveTo>
                  <a:lnTo>
                    <a:pt x="1153193" y="1172739"/>
                  </a:lnTo>
                </a:path>
                <a:path w="2982594" h="1720215">
                  <a:moveTo>
                    <a:pt x="2876003" y="1192284"/>
                  </a:moveTo>
                  <a:lnTo>
                    <a:pt x="1921058" y="1192284"/>
                  </a:lnTo>
                </a:path>
                <a:path w="2982594" h="1720215">
                  <a:moveTo>
                    <a:pt x="1851252" y="1192284"/>
                  </a:moveTo>
                  <a:lnTo>
                    <a:pt x="1153193" y="1192284"/>
                  </a:lnTo>
                </a:path>
                <a:path w="2982594" h="1720215">
                  <a:moveTo>
                    <a:pt x="0" y="1591574"/>
                  </a:moveTo>
                  <a:lnTo>
                    <a:pt x="0" y="1605535"/>
                  </a:lnTo>
                </a:path>
                <a:path w="2982594" h="1720215">
                  <a:moveTo>
                    <a:pt x="1153193" y="0"/>
                  </a:moveTo>
                  <a:lnTo>
                    <a:pt x="1153193" y="1591574"/>
                  </a:lnTo>
                </a:path>
                <a:path w="2982594" h="1720215">
                  <a:moveTo>
                    <a:pt x="1083387" y="0"/>
                  </a:moveTo>
                  <a:lnTo>
                    <a:pt x="1083387" y="1591574"/>
                  </a:lnTo>
                </a:path>
                <a:path w="2982594" h="1720215">
                  <a:moveTo>
                    <a:pt x="2945809" y="0"/>
                  </a:moveTo>
                  <a:lnTo>
                    <a:pt x="2945809" y="15915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14042154" y="3588023"/>
              <a:ext cx="2030095" cy="3183255"/>
            </a:xfrm>
            <a:custGeom>
              <a:avLst/>
              <a:gdLst/>
              <a:ahLst/>
              <a:cxnLst/>
              <a:rect l="l" t="t" r="r" b="b"/>
              <a:pathLst>
                <a:path w="2030094" h="3183254">
                  <a:moveTo>
                    <a:pt x="0" y="58636"/>
                  </a:moveTo>
                  <a:lnTo>
                    <a:pt x="58636" y="0"/>
                  </a:lnTo>
                </a:path>
                <a:path w="2030094" h="3183254">
                  <a:moveTo>
                    <a:pt x="0" y="145196"/>
                  </a:moveTo>
                  <a:lnTo>
                    <a:pt x="142404" y="0"/>
                  </a:lnTo>
                </a:path>
                <a:path w="2030094" h="3183254">
                  <a:moveTo>
                    <a:pt x="0" y="231755"/>
                  </a:moveTo>
                  <a:lnTo>
                    <a:pt x="228963" y="0"/>
                  </a:lnTo>
                </a:path>
                <a:path w="2030094" h="3183254">
                  <a:moveTo>
                    <a:pt x="30714" y="284808"/>
                  </a:moveTo>
                  <a:lnTo>
                    <a:pt x="315522" y="0"/>
                  </a:lnTo>
                </a:path>
                <a:path w="2030094" h="3183254">
                  <a:moveTo>
                    <a:pt x="117273" y="284808"/>
                  </a:moveTo>
                  <a:lnTo>
                    <a:pt x="402081" y="0"/>
                  </a:lnTo>
                </a:path>
                <a:path w="2030094" h="3183254">
                  <a:moveTo>
                    <a:pt x="203833" y="284808"/>
                  </a:moveTo>
                  <a:lnTo>
                    <a:pt x="477472" y="11168"/>
                  </a:lnTo>
                </a:path>
                <a:path w="2030094" h="3183254">
                  <a:moveTo>
                    <a:pt x="290392" y="284808"/>
                  </a:moveTo>
                  <a:lnTo>
                    <a:pt x="477472" y="97728"/>
                  </a:lnTo>
                </a:path>
                <a:path w="2030094" h="3183254">
                  <a:moveTo>
                    <a:pt x="499810" y="75390"/>
                  </a:moveTo>
                  <a:lnTo>
                    <a:pt x="575200" y="0"/>
                  </a:lnTo>
                </a:path>
                <a:path w="2030094" h="3183254">
                  <a:moveTo>
                    <a:pt x="376951" y="284808"/>
                  </a:moveTo>
                  <a:lnTo>
                    <a:pt x="477472" y="184287"/>
                  </a:lnTo>
                </a:path>
                <a:path w="2030094" h="3183254">
                  <a:moveTo>
                    <a:pt x="499810" y="161949"/>
                  </a:moveTo>
                  <a:lnTo>
                    <a:pt x="661759" y="0"/>
                  </a:lnTo>
                </a:path>
                <a:path w="2030094" h="3183254">
                  <a:moveTo>
                    <a:pt x="463511" y="284808"/>
                  </a:moveTo>
                  <a:lnTo>
                    <a:pt x="477472" y="270846"/>
                  </a:lnTo>
                </a:path>
                <a:path w="2030094" h="3183254">
                  <a:moveTo>
                    <a:pt x="499810" y="248509"/>
                  </a:moveTo>
                  <a:lnTo>
                    <a:pt x="748319" y="0"/>
                  </a:lnTo>
                </a:path>
                <a:path w="2030094" h="3183254">
                  <a:moveTo>
                    <a:pt x="550070" y="284808"/>
                  </a:moveTo>
                  <a:lnTo>
                    <a:pt x="834878" y="0"/>
                  </a:lnTo>
                </a:path>
                <a:path w="2030094" h="3183254">
                  <a:moveTo>
                    <a:pt x="636629" y="284808"/>
                  </a:moveTo>
                  <a:lnTo>
                    <a:pt x="921437" y="0"/>
                  </a:lnTo>
                </a:path>
                <a:path w="2030094" h="3183254">
                  <a:moveTo>
                    <a:pt x="723189" y="284808"/>
                  </a:moveTo>
                  <a:lnTo>
                    <a:pt x="977282" y="30714"/>
                  </a:lnTo>
                </a:path>
                <a:path w="2030094" h="3183254">
                  <a:moveTo>
                    <a:pt x="809748" y="284808"/>
                  </a:moveTo>
                  <a:lnTo>
                    <a:pt x="977282" y="117273"/>
                  </a:lnTo>
                </a:path>
                <a:path w="2030094" h="3183254">
                  <a:moveTo>
                    <a:pt x="1047088" y="47468"/>
                  </a:moveTo>
                  <a:lnTo>
                    <a:pt x="1094556" y="0"/>
                  </a:lnTo>
                </a:path>
                <a:path w="2030094" h="3183254">
                  <a:moveTo>
                    <a:pt x="896307" y="284808"/>
                  </a:moveTo>
                  <a:lnTo>
                    <a:pt x="977282" y="203833"/>
                  </a:lnTo>
                </a:path>
                <a:path w="2030094" h="3183254">
                  <a:moveTo>
                    <a:pt x="1047088" y="134027"/>
                  </a:moveTo>
                  <a:lnTo>
                    <a:pt x="1181115" y="0"/>
                  </a:lnTo>
                </a:path>
                <a:path w="2030094" h="3183254">
                  <a:moveTo>
                    <a:pt x="1047088" y="220586"/>
                  </a:moveTo>
                  <a:lnTo>
                    <a:pt x="1267675" y="0"/>
                  </a:lnTo>
                </a:path>
                <a:path w="2030094" h="3183254">
                  <a:moveTo>
                    <a:pt x="1069426" y="284808"/>
                  </a:moveTo>
                  <a:lnTo>
                    <a:pt x="1354234" y="0"/>
                  </a:lnTo>
                </a:path>
                <a:path w="2030094" h="3183254">
                  <a:moveTo>
                    <a:pt x="1155985" y="284808"/>
                  </a:moveTo>
                  <a:lnTo>
                    <a:pt x="1440793" y="0"/>
                  </a:lnTo>
                </a:path>
                <a:path w="2030094" h="3183254">
                  <a:moveTo>
                    <a:pt x="1242545" y="284808"/>
                  </a:moveTo>
                  <a:lnTo>
                    <a:pt x="1527353" y="0"/>
                  </a:lnTo>
                </a:path>
                <a:path w="2030094" h="3183254">
                  <a:moveTo>
                    <a:pt x="1329104" y="284808"/>
                  </a:moveTo>
                  <a:lnTo>
                    <a:pt x="1613912" y="0"/>
                  </a:lnTo>
                </a:path>
                <a:path w="2030094" h="3183254">
                  <a:moveTo>
                    <a:pt x="1415663" y="284808"/>
                  </a:moveTo>
                  <a:lnTo>
                    <a:pt x="1700471" y="0"/>
                  </a:lnTo>
                </a:path>
                <a:path w="2030094" h="3183254">
                  <a:moveTo>
                    <a:pt x="1499430" y="284808"/>
                  </a:moveTo>
                  <a:lnTo>
                    <a:pt x="1745147" y="39091"/>
                  </a:lnTo>
                </a:path>
                <a:path w="2030094" h="3183254">
                  <a:moveTo>
                    <a:pt x="1585990" y="284808"/>
                  </a:moveTo>
                  <a:lnTo>
                    <a:pt x="1745147" y="125650"/>
                  </a:lnTo>
                </a:path>
                <a:path w="2030094" h="3183254">
                  <a:moveTo>
                    <a:pt x="1672549" y="284808"/>
                  </a:moveTo>
                  <a:lnTo>
                    <a:pt x="1745147" y="212209"/>
                  </a:lnTo>
                </a:path>
                <a:path w="2030094" h="3183254">
                  <a:moveTo>
                    <a:pt x="1047088" y="1429624"/>
                  </a:moveTo>
                  <a:lnTo>
                    <a:pt x="1080595" y="1396118"/>
                  </a:lnTo>
                </a:path>
                <a:path w="2030094" h="3183254">
                  <a:moveTo>
                    <a:pt x="1047088" y="1516184"/>
                  </a:moveTo>
                  <a:lnTo>
                    <a:pt x="1167154" y="1396118"/>
                  </a:lnTo>
                </a:path>
                <a:path w="2030094" h="3183254">
                  <a:moveTo>
                    <a:pt x="1047088" y="1602743"/>
                  </a:moveTo>
                  <a:lnTo>
                    <a:pt x="1253713" y="1396118"/>
                  </a:lnTo>
                </a:path>
                <a:path w="2030094" h="3183254">
                  <a:moveTo>
                    <a:pt x="1055465" y="1680926"/>
                  </a:moveTo>
                  <a:lnTo>
                    <a:pt x="1340273" y="1396118"/>
                  </a:lnTo>
                </a:path>
                <a:path w="2030094" h="3183254">
                  <a:moveTo>
                    <a:pt x="1142024" y="1680926"/>
                  </a:moveTo>
                  <a:lnTo>
                    <a:pt x="1426832" y="1396118"/>
                  </a:lnTo>
                </a:path>
                <a:path w="2030094" h="3183254">
                  <a:moveTo>
                    <a:pt x="0" y="2909509"/>
                  </a:moveTo>
                  <a:lnTo>
                    <a:pt x="11168" y="2898341"/>
                  </a:lnTo>
                </a:path>
                <a:path w="2030094" h="3183254">
                  <a:moveTo>
                    <a:pt x="1228583" y="1680926"/>
                  </a:moveTo>
                  <a:lnTo>
                    <a:pt x="1513391" y="1396118"/>
                  </a:lnTo>
                </a:path>
                <a:path w="2030094" h="3183254">
                  <a:moveTo>
                    <a:pt x="0" y="2996069"/>
                  </a:moveTo>
                  <a:lnTo>
                    <a:pt x="97728" y="2898341"/>
                  </a:lnTo>
                </a:path>
                <a:path w="2030094" h="3183254">
                  <a:moveTo>
                    <a:pt x="1315143" y="1680926"/>
                  </a:moveTo>
                  <a:lnTo>
                    <a:pt x="1599951" y="1396118"/>
                  </a:lnTo>
                </a:path>
                <a:path w="2030094" h="3183254">
                  <a:moveTo>
                    <a:pt x="0" y="3082628"/>
                  </a:moveTo>
                  <a:lnTo>
                    <a:pt x="184287" y="2898341"/>
                  </a:lnTo>
                </a:path>
                <a:path w="2030094" h="3183254">
                  <a:moveTo>
                    <a:pt x="1401702" y="1680926"/>
                  </a:moveTo>
                  <a:lnTo>
                    <a:pt x="1686510" y="1396118"/>
                  </a:lnTo>
                </a:path>
                <a:path w="2030094" h="3183254">
                  <a:moveTo>
                    <a:pt x="0" y="3169187"/>
                  </a:moveTo>
                  <a:lnTo>
                    <a:pt x="270846" y="2898341"/>
                  </a:lnTo>
                </a:path>
                <a:path w="2030094" h="3183254">
                  <a:moveTo>
                    <a:pt x="1485469" y="1680926"/>
                  </a:moveTo>
                  <a:lnTo>
                    <a:pt x="1745147" y="1421248"/>
                  </a:lnTo>
                </a:path>
                <a:path w="2030094" h="3183254">
                  <a:moveTo>
                    <a:pt x="72598" y="3183149"/>
                  </a:moveTo>
                  <a:lnTo>
                    <a:pt x="357406" y="2898341"/>
                  </a:lnTo>
                </a:path>
                <a:path w="2030094" h="3183254">
                  <a:moveTo>
                    <a:pt x="1814953" y="1438001"/>
                  </a:moveTo>
                  <a:lnTo>
                    <a:pt x="1859629" y="1396118"/>
                  </a:lnTo>
                </a:path>
                <a:path w="2030094" h="3183254">
                  <a:moveTo>
                    <a:pt x="1572028" y="1680926"/>
                  </a:moveTo>
                  <a:lnTo>
                    <a:pt x="1745147" y="1507807"/>
                  </a:lnTo>
                </a:path>
                <a:path w="2030094" h="3183254">
                  <a:moveTo>
                    <a:pt x="159157" y="3183149"/>
                  </a:moveTo>
                  <a:lnTo>
                    <a:pt x="443965" y="2898341"/>
                  </a:lnTo>
                </a:path>
                <a:path w="2030094" h="3183254">
                  <a:moveTo>
                    <a:pt x="1814953" y="1524560"/>
                  </a:moveTo>
                  <a:lnTo>
                    <a:pt x="1946188" y="1396118"/>
                  </a:lnTo>
                </a:path>
                <a:path w="2030094" h="3183254">
                  <a:moveTo>
                    <a:pt x="1658588" y="1680926"/>
                  </a:moveTo>
                  <a:lnTo>
                    <a:pt x="1745147" y="1594366"/>
                  </a:lnTo>
                </a:path>
                <a:path w="2030094" h="3183254">
                  <a:moveTo>
                    <a:pt x="242924" y="3183149"/>
                  </a:moveTo>
                  <a:lnTo>
                    <a:pt x="477472" y="2951393"/>
                  </a:lnTo>
                </a:path>
                <a:path w="2030094" h="3183254">
                  <a:moveTo>
                    <a:pt x="1814953" y="1611120"/>
                  </a:moveTo>
                  <a:lnTo>
                    <a:pt x="2029955" y="1396118"/>
                  </a:lnTo>
                </a:path>
                <a:path w="2030094" h="3183254">
                  <a:moveTo>
                    <a:pt x="499810" y="2926263"/>
                  </a:moveTo>
                  <a:lnTo>
                    <a:pt x="530524" y="28983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15787302" y="526894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14371638" y="4984141"/>
              <a:ext cx="2219960" cy="1787525"/>
            </a:xfrm>
            <a:custGeom>
              <a:avLst/>
              <a:gdLst/>
              <a:ahLst/>
              <a:cxnLst/>
              <a:rect l="l" t="t" r="r" b="b"/>
              <a:pathLst>
                <a:path w="2219959" h="1787525">
                  <a:moveTo>
                    <a:pt x="0" y="1787031"/>
                  </a:moveTo>
                  <a:lnTo>
                    <a:pt x="147988" y="1639042"/>
                  </a:lnTo>
                </a:path>
                <a:path w="2219959" h="1787525">
                  <a:moveTo>
                    <a:pt x="1502222" y="284808"/>
                  </a:moveTo>
                  <a:lnTo>
                    <a:pt x="1787031" y="0"/>
                  </a:lnTo>
                </a:path>
                <a:path w="2219959" h="1787525">
                  <a:moveTo>
                    <a:pt x="170326" y="1616704"/>
                  </a:moveTo>
                  <a:lnTo>
                    <a:pt x="287600" y="1502222"/>
                  </a:lnTo>
                </a:path>
                <a:path w="2219959" h="1787525">
                  <a:moveTo>
                    <a:pt x="86559" y="1787031"/>
                  </a:moveTo>
                  <a:lnTo>
                    <a:pt x="147988" y="1725601"/>
                  </a:lnTo>
                </a:path>
                <a:path w="2219959" h="1787525">
                  <a:moveTo>
                    <a:pt x="1588782" y="284808"/>
                  </a:moveTo>
                  <a:lnTo>
                    <a:pt x="1873590" y="0"/>
                  </a:lnTo>
                </a:path>
                <a:path w="2219959" h="1787525">
                  <a:moveTo>
                    <a:pt x="170326" y="1703263"/>
                  </a:moveTo>
                  <a:lnTo>
                    <a:pt x="374159" y="1502222"/>
                  </a:lnTo>
                </a:path>
                <a:path w="2219959" h="1787525">
                  <a:moveTo>
                    <a:pt x="173118" y="1787031"/>
                  </a:moveTo>
                  <a:lnTo>
                    <a:pt x="457926" y="1502222"/>
                  </a:lnTo>
                </a:path>
                <a:path w="2219959" h="1787525">
                  <a:moveTo>
                    <a:pt x="1675341" y="284808"/>
                  </a:moveTo>
                  <a:lnTo>
                    <a:pt x="1951772" y="8376"/>
                  </a:lnTo>
                </a:path>
                <a:path w="2219959" h="1787525">
                  <a:moveTo>
                    <a:pt x="259677" y="1787031"/>
                  </a:moveTo>
                  <a:lnTo>
                    <a:pt x="544486" y="1502222"/>
                  </a:lnTo>
                </a:path>
                <a:path w="2219959" h="1787525">
                  <a:moveTo>
                    <a:pt x="1976903" y="72598"/>
                  </a:moveTo>
                  <a:lnTo>
                    <a:pt x="2046709" y="0"/>
                  </a:lnTo>
                </a:path>
                <a:path w="2219959" h="1787525">
                  <a:moveTo>
                    <a:pt x="1761900" y="284808"/>
                  </a:moveTo>
                  <a:lnTo>
                    <a:pt x="1951772" y="94936"/>
                  </a:lnTo>
                </a:path>
                <a:path w="2219959" h="1787525">
                  <a:moveTo>
                    <a:pt x="346237" y="1787031"/>
                  </a:moveTo>
                  <a:lnTo>
                    <a:pt x="631045" y="1502222"/>
                  </a:lnTo>
                </a:path>
                <a:path w="2219959" h="1787525">
                  <a:moveTo>
                    <a:pt x="1976903" y="159157"/>
                  </a:moveTo>
                  <a:lnTo>
                    <a:pt x="2133268" y="0"/>
                  </a:lnTo>
                </a:path>
                <a:path w="2219959" h="1787525">
                  <a:moveTo>
                    <a:pt x="1848460" y="284808"/>
                  </a:moveTo>
                  <a:lnTo>
                    <a:pt x="1951772" y="181495"/>
                  </a:lnTo>
                </a:path>
                <a:path w="2219959" h="1787525">
                  <a:moveTo>
                    <a:pt x="432796" y="1787031"/>
                  </a:moveTo>
                  <a:lnTo>
                    <a:pt x="647798" y="1572028"/>
                  </a:lnTo>
                </a:path>
                <a:path w="2219959" h="1787525">
                  <a:moveTo>
                    <a:pt x="1976903" y="245716"/>
                  </a:moveTo>
                  <a:lnTo>
                    <a:pt x="22198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15089243" y="64863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14042154" y="4984141"/>
              <a:ext cx="2770505" cy="3510279"/>
            </a:xfrm>
            <a:custGeom>
              <a:avLst/>
              <a:gdLst/>
              <a:ahLst/>
              <a:cxnLst/>
              <a:rect l="l" t="t" r="r" b="b"/>
              <a:pathLst>
                <a:path w="2770505" h="3510279">
                  <a:moveTo>
                    <a:pt x="2264503" y="284808"/>
                  </a:moveTo>
                  <a:lnTo>
                    <a:pt x="2281256" y="268054"/>
                  </a:lnTo>
                </a:path>
                <a:path w="2770505" h="3510279">
                  <a:moveTo>
                    <a:pt x="848839" y="1787031"/>
                  </a:moveTo>
                  <a:lnTo>
                    <a:pt x="977282" y="1658588"/>
                  </a:lnTo>
                </a:path>
                <a:path w="2770505" h="3510279">
                  <a:moveTo>
                    <a:pt x="2351062" y="284808"/>
                  </a:moveTo>
                  <a:lnTo>
                    <a:pt x="2635870" y="0"/>
                  </a:lnTo>
                </a:path>
                <a:path w="2770505" h="3510279">
                  <a:moveTo>
                    <a:pt x="1047088" y="1588782"/>
                  </a:moveTo>
                  <a:lnTo>
                    <a:pt x="1133647" y="1502222"/>
                  </a:lnTo>
                </a:path>
                <a:path w="2770505" h="3510279">
                  <a:moveTo>
                    <a:pt x="935399" y="1787031"/>
                  </a:moveTo>
                  <a:lnTo>
                    <a:pt x="977282" y="1745147"/>
                  </a:lnTo>
                </a:path>
                <a:path w="2770505" h="3510279">
                  <a:moveTo>
                    <a:pt x="2437622" y="284808"/>
                  </a:moveTo>
                  <a:lnTo>
                    <a:pt x="2722430" y="0"/>
                  </a:lnTo>
                </a:path>
                <a:path w="2770505" h="3510279">
                  <a:moveTo>
                    <a:pt x="1047088" y="1675341"/>
                  </a:moveTo>
                  <a:lnTo>
                    <a:pt x="1220207" y="1502222"/>
                  </a:lnTo>
                </a:path>
                <a:path w="2770505" h="3510279">
                  <a:moveTo>
                    <a:pt x="1047088" y="1761900"/>
                  </a:moveTo>
                  <a:lnTo>
                    <a:pt x="1306766" y="1502222"/>
                  </a:lnTo>
                </a:path>
                <a:path w="2770505" h="3510279">
                  <a:moveTo>
                    <a:pt x="2524181" y="284808"/>
                  </a:moveTo>
                  <a:lnTo>
                    <a:pt x="2769898" y="39091"/>
                  </a:lnTo>
                </a:path>
                <a:path w="2770505" h="3510279">
                  <a:moveTo>
                    <a:pt x="1108517" y="1787031"/>
                  </a:moveTo>
                  <a:lnTo>
                    <a:pt x="1393325" y="1502222"/>
                  </a:lnTo>
                </a:path>
                <a:path w="2770505" h="3510279">
                  <a:moveTo>
                    <a:pt x="2610740" y="284808"/>
                  </a:moveTo>
                  <a:lnTo>
                    <a:pt x="2769898" y="125650"/>
                  </a:lnTo>
                </a:path>
                <a:path w="2770505" h="3510279">
                  <a:moveTo>
                    <a:pt x="1195077" y="1787031"/>
                  </a:moveTo>
                  <a:lnTo>
                    <a:pt x="1479885" y="1502222"/>
                  </a:lnTo>
                </a:path>
                <a:path w="2770505" h="3510279">
                  <a:moveTo>
                    <a:pt x="2697300" y="284808"/>
                  </a:moveTo>
                  <a:lnTo>
                    <a:pt x="2769898" y="212209"/>
                  </a:lnTo>
                </a:path>
                <a:path w="2770505" h="3510279">
                  <a:moveTo>
                    <a:pt x="1281636" y="1787031"/>
                  </a:moveTo>
                  <a:lnTo>
                    <a:pt x="1566444" y="1502222"/>
                  </a:lnTo>
                </a:path>
                <a:path w="2770505" h="3510279">
                  <a:moveTo>
                    <a:pt x="1368195" y="1787031"/>
                  </a:moveTo>
                  <a:lnTo>
                    <a:pt x="1653003" y="1502222"/>
                  </a:lnTo>
                </a:path>
                <a:path w="2770505" h="3510279">
                  <a:moveTo>
                    <a:pt x="1454754" y="1787031"/>
                  </a:moveTo>
                  <a:lnTo>
                    <a:pt x="1739563" y="1502222"/>
                  </a:lnTo>
                </a:path>
                <a:path w="2770505" h="3510279">
                  <a:moveTo>
                    <a:pt x="1541314" y="1787031"/>
                  </a:moveTo>
                  <a:lnTo>
                    <a:pt x="1745147" y="1580405"/>
                  </a:lnTo>
                </a:path>
                <a:path w="2770505" h="3510279">
                  <a:moveTo>
                    <a:pt x="1627873" y="1787031"/>
                  </a:moveTo>
                  <a:lnTo>
                    <a:pt x="1745147" y="1666964"/>
                  </a:lnTo>
                </a:path>
                <a:path w="2770505" h="3510279">
                  <a:moveTo>
                    <a:pt x="1714432" y="1787031"/>
                  </a:moveTo>
                  <a:lnTo>
                    <a:pt x="1745147" y="1753524"/>
                  </a:lnTo>
                </a:path>
                <a:path w="2770505" h="3510279">
                  <a:moveTo>
                    <a:pt x="1047088" y="3230617"/>
                  </a:moveTo>
                  <a:lnTo>
                    <a:pt x="1052672" y="3225032"/>
                  </a:lnTo>
                </a:path>
                <a:path w="2770505" h="3510279">
                  <a:moveTo>
                    <a:pt x="1047088" y="3317176"/>
                  </a:moveTo>
                  <a:lnTo>
                    <a:pt x="1139232" y="3225032"/>
                  </a:lnTo>
                </a:path>
                <a:path w="2770505" h="3510279">
                  <a:moveTo>
                    <a:pt x="1047088" y="3403735"/>
                  </a:moveTo>
                  <a:lnTo>
                    <a:pt x="1225791" y="3225032"/>
                  </a:lnTo>
                </a:path>
                <a:path w="2770505" h="3510279">
                  <a:moveTo>
                    <a:pt x="1047088" y="3490295"/>
                  </a:moveTo>
                  <a:lnTo>
                    <a:pt x="1312350" y="3225032"/>
                  </a:lnTo>
                </a:path>
                <a:path w="2770505" h="3510279">
                  <a:moveTo>
                    <a:pt x="1114102" y="3509840"/>
                  </a:moveTo>
                  <a:lnTo>
                    <a:pt x="1398910" y="3225032"/>
                  </a:lnTo>
                </a:path>
                <a:path w="2770505" h="3510279">
                  <a:moveTo>
                    <a:pt x="1200661" y="3509840"/>
                  </a:moveTo>
                  <a:lnTo>
                    <a:pt x="1485469" y="3225032"/>
                  </a:lnTo>
                </a:path>
                <a:path w="2770505" h="3510279">
                  <a:moveTo>
                    <a:pt x="1287220" y="3509840"/>
                  </a:moveTo>
                  <a:lnTo>
                    <a:pt x="1572028" y="3225032"/>
                  </a:lnTo>
                </a:path>
                <a:path w="2770505" h="3510279">
                  <a:moveTo>
                    <a:pt x="1373780" y="3509840"/>
                  </a:moveTo>
                  <a:lnTo>
                    <a:pt x="1658588" y="3225032"/>
                  </a:lnTo>
                </a:path>
                <a:path w="2770505" h="3510279">
                  <a:moveTo>
                    <a:pt x="1460339" y="3509840"/>
                  </a:moveTo>
                  <a:lnTo>
                    <a:pt x="1745147" y="3225032"/>
                  </a:lnTo>
                </a:path>
                <a:path w="2770505" h="3510279">
                  <a:moveTo>
                    <a:pt x="1546898" y="3509840"/>
                  </a:moveTo>
                  <a:lnTo>
                    <a:pt x="1745147" y="3308799"/>
                  </a:lnTo>
                </a:path>
                <a:path w="2770505" h="3510279">
                  <a:moveTo>
                    <a:pt x="1814953" y="3238993"/>
                  </a:moveTo>
                  <a:lnTo>
                    <a:pt x="1831706" y="3225032"/>
                  </a:lnTo>
                </a:path>
                <a:path w="2770505" h="3510279">
                  <a:moveTo>
                    <a:pt x="1633458" y="3509840"/>
                  </a:moveTo>
                  <a:lnTo>
                    <a:pt x="1745147" y="3395359"/>
                  </a:lnTo>
                </a:path>
                <a:path w="2770505" h="3510279">
                  <a:moveTo>
                    <a:pt x="1814953" y="3325553"/>
                  </a:moveTo>
                  <a:lnTo>
                    <a:pt x="1918266" y="3225032"/>
                  </a:lnTo>
                </a:path>
                <a:path w="2770505" h="3510279">
                  <a:moveTo>
                    <a:pt x="1720017" y="3509840"/>
                  </a:moveTo>
                  <a:lnTo>
                    <a:pt x="1745147" y="3481918"/>
                  </a:lnTo>
                </a:path>
                <a:path w="2770505" h="3510279">
                  <a:moveTo>
                    <a:pt x="1814953" y="3412112"/>
                  </a:moveTo>
                  <a:lnTo>
                    <a:pt x="2004825" y="3225032"/>
                  </a:lnTo>
                </a:path>
                <a:path w="2770505" h="3510279">
                  <a:moveTo>
                    <a:pt x="1814953" y="3498671"/>
                  </a:moveTo>
                  <a:lnTo>
                    <a:pt x="2091384" y="3225032"/>
                  </a:lnTo>
                </a:path>
                <a:path w="2770505" h="3510279">
                  <a:moveTo>
                    <a:pt x="1893136" y="3509840"/>
                  </a:moveTo>
                  <a:lnTo>
                    <a:pt x="2177944" y="3225032"/>
                  </a:lnTo>
                </a:path>
                <a:path w="2770505" h="3510279">
                  <a:moveTo>
                    <a:pt x="1979695" y="3509840"/>
                  </a:moveTo>
                  <a:lnTo>
                    <a:pt x="2264503" y="3225032"/>
                  </a:lnTo>
                </a:path>
                <a:path w="2770505" h="3510279">
                  <a:moveTo>
                    <a:pt x="2066254" y="3509840"/>
                  </a:moveTo>
                  <a:lnTo>
                    <a:pt x="2281256" y="3292046"/>
                  </a:lnTo>
                </a:path>
                <a:path w="2770505" h="3510279">
                  <a:moveTo>
                    <a:pt x="2306386" y="3269708"/>
                  </a:moveTo>
                  <a:lnTo>
                    <a:pt x="2351062" y="3225032"/>
                  </a:lnTo>
                </a:path>
                <a:path w="2770505" h="3510279">
                  <a:moveTo>
                    <a:pt x="2152813" y="3509840"/>
                  </a:moveTo>
                  <a:lnTo>
                    <a:pt x="2281256" y="3378605"/>
                  </a:lnTo>
                </a:path>
                <a:path w="2770505" h="3510279">
                  <a:moveTo>
                    <a:pt x="2306386" y="3356267"/>
                  </a:moveTo>
                  <a:lnTo>
                    <a:pt x="2437622" y="3225032"/>
                  </a:lnTo>
                </a:path>
                <a:path w="2770505" h="3510279">
                  <a:moveTo>
                    <a:pt x="2239373" y="3509840"/>
                  </a:moveTo>
                  <a:lnTo>
                    <a:pt x="2281256" y="3465164"/>
                  </a:lnTo>
                </a:path>
                <a:path w="2770505" h="3510279">
                  <a:moveTo>
                    <a:pt x="2306386" y="3442827"/>
                  </a:moveTo>
                  <a:lnTo>
                    <a:pt x="2524181" y="3225032"/>
                  </a:lnTo>
                </a:path>
                <a:path w="2770505" h="3510279">
                  <a:moveTo>
                    <a:pt x="2323140" y="3509840"/>
                  </a:moveTo>
                  <a:lnTo>
                    <a:pt x="2610740" y="3225032"/>
                  </a:lnTo>
                </a:path>
                <a:path w="2770505" h="3510279">
                  <a:moveTo>
                    <a:pt x="2409699" y="3509840"/>
                  </a:moveTo>
                  <a:lnTo>
                    <a:pt x="2697300" y="3225032"/>
                  </a:lnTo>
                </a:path>
                <a:path w="2770505" h="3510279">
                  <a:moveTo>
                    <a:pt x="2496259" y="3509840"/>
                  </a:moveTo>
                  <a:lnTo>
                    <a:pt x="2769898" y="3236201"/>
                  </a:lnTo>
                </a:path>
                <a:path w="2770505" h="3510279">
                  <a:moveTo>
                    <a:pt x="2582818" y="3509840"/>
                  </a:moveTo>
                  <a:lnTo>
                    <a:pt x="2769898" y="3322760"/>
                  </a:lnTo>
                </a:path>
                <a:path w="2770505" h="3510279">
                  <a:moveTo>
                    <a:pt x="2669377" y="3509840"/>
                  </a:moveTo>
                  <a:lnTo>
                    <a:pt x="2769898" y="3409320"/>
                  </a:lnTo>
                </a:path>
                <a:path w="2770505" h="3510279">
                  <a:moveTo>
                    <a:pt x="2755936" y="3509840"/>
                  </a:moveTo>
                  <a:lnTo>
                    <a:pt x="2769898" y="3495879"/>
                  </a:lnTo>
                </a:path>
                <a:path w="2770505" h="3510279">
                  <a:moveTo>
                    <a:pt x="1077803" y="3509840"/>
                  </a:moveTo>
                  <a:lnTo>
                    <a:pt x="1047088" y="3479126"/>
                  </a:lnTo>
                </a:path>
                <a:path w="2770505" h="3510279">
                  <a:moveTo>
                    <a:pt x="1164362" y="3509840"/>
                  </a:moveTo>
                  <a:lnTo>
                    <a:pt x="1047088" y="3392566"/>
                  </a:lnTo>
                </a:path>
                <a:path w="2770505" h="3510279">
                  <a:moveTo>
                    <a:pt x="1250921" y="3509840"/>
                  </a:moveTo>
                  <a:lnTo>
                    <a:pt x="1047088" y="3306007"/>
                  </a:lnTo>
                </a:path>
                <a:path w="2770505" h="3510279">
                  <a:moveTo>
                    <a:pt x="1337481" y="3509840"/>
                  </a:moveTo>
                  <a:lnTo>
                    <a:pt x="1052672" y="3225032"/>
                  </a:lnTo>
                </a:path>
                <a:path w="2770505" h="3510279">
                  <a:moveTo>
                    <a:pt x="1424040" y="3509840"/>
                  </a:moveTo>
                  <a:lnTo>
                    <a:pt x="1139232" y="3225032"/>
                  </a:lnTo>
                </a:path>
                <a:path w="2770505" h="3510279">
                  <a:moveTo>
                    <a:pt x="1510599" y="3509840"/>
                  </a:moveTo>
                  <a:lnTo>
                    <a:pt x="1225791" y="3225032"/>
                  </a:lnTo>
                </a:path>
                <a:path w="2770505" h="3510279">
                  <a:moveTo>
                    <a:pt x="1597159" y="3509840"/>
                  </a:moveTo>
                  <a:lnTo>
                    <a:pt x="1312350" y="3225032"/>
                  </a:lnTo>
                </a:path>
                <a:path w="2770505" h="3510279">
                  <a:moveTo>
                    <a:pt x="1683718" y="3509840"/>
                  </a:moveTo>
                  <a:lnTo>
                    <a:pt x="1398910" y="3225032"/>
                  </a:lnTo>
                </a:path>
                <a:path w="2770505" h="3510279">
                  <a:moveTo>
                    <a:pt x="1745147" y="3484710"/>
                  </a:moveTo>
                  <a:lnTo>
                    <a:pt x="1485469" y="3225032"/>
                  </a:lnTo>
                </a:path>
                <a:path w="2770505" h="3510279">
                  <a:moveTo>
                    <a:pt x="47468" y="1787031"/>
                  </a:moveTo>
                  <a:lnTo>
                    <a:pt x="0" y="1739563"/>
                  </a:lnTo>
                </a:path>
                <a:path w="2770505" h="3510279">
                  <a:moveTo>
                    <a:pt x="1856836" y="3509840"/>
                  </a:moveTo>
                  <a:lnTo>
                    <a:pt x="1814953" y="3467957"/>
                  </a:lnTo>
                </a:path>
                <a:path w="2770505" h="3510279">
                  <a:moveTo>
                    <a:pt x="134027" y="1787031"/>
                  </a:moveTo>
                  <a:lnTo>
                    <a:pt x="0" y="1653003"/>
                  </a:lnTo>
                </a:path>
                <a:path w="2770505" h="3510279">
                  <a:moveTo>
                    <a:pt x="1745147" y="3398151"/>
                  </a:moveTo>
                  <a:lnTo>
                    <a:pt x="1572028" y="3225032"/>
                  </a:lnTo>
                </a:path>
                <a:path w="2770505" h="3510279">
                  <a:moveTo>
                    <a:pt x="1943396" y="3509840"/>
                  </a:moveTo>
                  <a:lnTo>
                    <a:pt x="1814953" y="3381397"/>
                  </a:lnTo>
                </a:path>
                <a:path w="2770505" h="3510279">
                  <a:moveTo>
                    <a:pt x="220586" y="1787031"/>
                  </a:moveTo>
                  <a:lnTo>
                    <a:pt x="0" y="1566444"/>
                  </a:lnTo>
                </a:path>
                <a:path w="2770505" h="3510279">
                  <a:moveTo>
                    <a:pt x="1745147" y="3311591"/>
                  </a:moveTo>
                  <a:lnTo>
                    <a:pt x="1658588" y="3225032"/>
                  </a:lnTo>
                </a:path>
                <a:path w="2770505" h="3510279">
                  <a:moveTo>
                    <a:pt x="2029955" y="3509840"/>
                  </a:moveTo>
                  <a:lnTo>
                    <a:pt x="1814953" y="3297630"/>
                  </a:lnTo>
                </a:path>
                <a:path w="2770505" h="3510279">
                  <a:moveTo>
                    <a:pt x="307145" y="1787031"/>
                  </a:moveTo>
                  <a:lnTo>
                    <a:pt x="19545" y="15022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15787302" y="820917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14148259" y="4984141"/>
              <a:ext cx="2663825" cy="3510279"/>
            </a:xfrm>
            <a:custGeom>
              <a:avLst/>
              <a:gdLst/>
              <a:ahLst/>
              <a:cxnLst/>
              <a:rect l="l" t="t" r="r" b="b"/>
              <a:pathLst>
                <a:path w="2663825" h="3510279">
                  <a:moveTo>
                    <a:pt x="2010409" y="3509840"/>
                  </a:moveTo>
                  <a:lnTo>
                    <a:pt x="1722809" y="3225032"/>
                  </a:lnTo>
                </a:path>
                <a:path w="2663825" h="3510279">
                  <a:moveTo>
                    <a:pt x="287600" y="1787031"/>
                  </a:moveTo>
                  <a:lnTo>
                    <a:pt x="0" y="1502222"/>
                  </a:lnTo>
                </a:path>
                <a:path w="2663825" h="3510279">
                  <a:moveTo>
                    <a:pt x="2096969" y="3509840"/>
                  </a:moveTo>
                  <a:lnTo>
                    <a:pt x="1809368" y="3225032"/>
                  </a:lnTo>
                </a:path>
                <a:path w="2663825" h="3510279">
                  <a:moveTo>
                    <a:pt x="371367" y="1784238"/>
                  </a:moveTo>
                  <a:lnTo>
                    <a:pt x="86559" y="1502222"/>
                  </a:lnTo>
                </a:path>
                <a:path w="2663825" h="3510279">
                  <a:moveTo>
                    <a:pt x="2175151" y="3501463"/>
                  </a:moveTo>
                  <a:lnTo>
                    <a:pt x="1895928" y="3225032"/>
                  </a:lnTo>
                </a:path>
                <a:path w="2663825" h="3510279">
                  <a:moveTo>
                    <a:pt x="371367" y="1697679"/>
                  </a:moveTo>
                  <a:lnTo>
                    <a:pt x="173118" y="1502222"/>
                  </a:lnTo>
                </a:path>
                <a:path w="2663825" h="3510279">
                  <a:moveTo>
                    <a:pt x="457926" y="1787031"/>
                  </a:moveTo>
                  <a:lnTo>
                    <a:pt x="393705" y="1722809"/>
                  </a:lnTo>
                </a:path>
                <a:path w="2663825" h="3510279">
                  <a:moveTo>
                    <a:pt x="2267295" y="3509840"/>
                  </a:moveTo>
                  <a:lnTo>
                    <a:pt x="2200281" y="3440034"/>
                  </a:lnTo>
                </a:path>
                <a:path w="2663825" h="3510279">
                  <a:moveTo>
                    <a:pt x="371367" y="1611120"/>
                  </a:moveTo>
                  <a:lnTo>
                    <a:pt x="259677" y="1502222"/>
                  </a:lnTo>
                </a:path>
                <a:path w="2663825" h="3510279">
                  <a:moveTo>
                    <a:pt x="2175151" y="3414904"/>
                  </a:moveTo>
                  <a:lnTo>
                    <a:pt x="1982487" y="3225032"/>
                  </a:lnTo>
                </a:path>
                <a:path w="2663825" h="3510279">
                  <a:moveTo>
                    <a:pt x="544486" y="1787031"/>
                  </a:moveTo>
                  <a:lnTo>
                    <a:pt x="393705" y="1636250"/>
                  </a:lnTo>
                </a:path>
                <a:path w="2663825" h="3510279">
                  <a:moveTo>
                    <a:pt x="2353854" y="3509840"/>
                  </a:moveTo>
                  <a:lnTo>
                    <a:pt x="2200281" y="3353475"/>
                  </a:lnTo>
                </a:path>
                <a:path w="2663825" h="3510279">
                  <a:moveTo>
                    <a:pt x="371367" y="1527353"/>
                  </a:moveTo>
                  <a:lnTo>
                    <a:pt x="346237" y="1502222"/>
                  </a:lnTo>
                </a:path>
                <a:path w="2663825" h="3510279">
                  <a:moveTo>
                    <a:pt x="2175151" y="3328345"/>
                  </a:moveTo>
                  <a:lnTo>
                    <a:pt x="2069046" y="3225032"/>
                  </a:lnTo>
                </a:path>
                <a:path w="2663825" h="3510279">
                  <a:moveTo>
                    <a:pt x="631045" y="1787031"/>
                  </a:moveTo>
                  <a:lnTo>
                    <a:pt x="393705" y="1549690"/>
                  </a:lnTo>
                </a:path>
                <a:path w="2663825" h="3510279">
                  <a:moveTo>
                    <a:pt x="2440414" y="3509840"/>
                  </a:moveTo>
                  <a:lnTo>
                    <a:pt x="2200281" y="3266916"/>
                  </a:lnTo>
                </a:path>
                <a:path w="2663825" h="3510279">
                  <a:moveTo>
                    <a:pt x="717604" y="1787031"/>
                  </a:moveTo>
                  <a:lnTo>
                    <a:pt x="432796" y="1502222"/>
                  </a:lnTo>
                </a:path>
                <a:path w="2663825" h="3510279">
                  <a:moveTo>
                    <a:pt x="2175151" y="3244578"/>
                  </a:moveTo>
                  <a:lnTo>
                    <a:pt x="2155606" y="3225032"/>
                  </a:lnTo>
                </a:path>
                <a:path w="2663825" h="3510279">
                  <a:moveTo>
                    <a:pt x="2526973" y="3509840"/>
                  </a:moveTo>
                  <a:lnTo>
                    <a:pt x="2242165" y="3225032"/>
                  </a:lnTo>
                </a:path>
                <a:path w="2663825" h="3510279">
                  <a:moveTo>
                    <a:pt x="804163" y="1787031"/>
                  </a:moveTo>
                  <a:lnTo>
                    <a:pt x="519355" y="1502222"/>
                  </a:lnTo>
                </a:path>
                <a:path w="2663825" h="3510279">
                  <a:moveTo>
                    <a:pt x="2613532" y="3509840"/>
                  </a:moveTo>
                  <a:lnTo>
                    <a:pt x="2328724" y="3225032"/>
                  </a:lnTo>
                </a:path>
                <a:path w="2663825" h="3510279">
                  <a:moveTo>
                    <a:pt x="871177" y="1767485"/>
                  </a:moveTo>
                  <a:lnTo>
                    <a:pt x="605915" y="1502222"/>
                  </a:lnTo>
                </a:path>
                <a:path w="2663825" h="3510279">
                  <a:moveTo>
                    <a:pt x="2663793" y="3473541"/>
                  </a:moveTo>
                  <a:lnTo>
                    <a:pt x="2415284" y="3225032"/>
                  </a:lnTo>
                </a:path>
                <a:path w="2663825" h="3510279">
                  <a:moveTo>
                    <a:pt x="871177" y="1680926"/>
                  </a:moveTo>
                  <a:lnTo>
                    <a:pt x="692474" y="1502222"/>
                  </a:lnTo>
                </a:path>
                <a:path w="2663825" h="3510279">
                  <a:moveTo>
                    <a:pt x="977282" y="1787031"/>
                  </a:moveTo>
                  <a:lnTo>
                    <a:pt x="940983" y="1750731"/>
                  </a:lnTo>
                </a:path>
                <a:path w="2663825" h="3510279">
                  <a:moveTo>
                    <a:pt x="2663793" y="3386982"/>
                  </a:moveTo>
                  <a:lnTo>
                    <a:pt x="2501843" y="3225032"/>
                  </a:lnTo>
                </a:path>
                <a:path w="2663825" h="3510279">
                  <a:moveTo>
                    <a:pt x="871177" y="1594366"/>
                  </a:moveTo>
                  <a:lnTo>
                    <a:pt x="779033" y="1502222"/>
                  </a:lnTo>
                </a:path>
                <a:path w="2663825" h="3510279">
                  <a:moveTo>
                    <a:pt x="1063841" y="1787031"/>
                  </a:moveTo>
                  <a:lnTo>
                    <a:pt x="940983" y="1664172"/>
                  </a:lnTo>
                </a:path>
                <a:path w="2663825" h="3510279">
                  <a:moveTo>
                    <a:pt x="2663793" y="3300422"/>
                  </a:moveTo>
                  <a:lnTo>
                    <a:pt x="2588402" y="3225032"/>
                  </a:lnTo>
                </a:path>
                <a:path w="2663825" h="3510279">
                  <a:moveTo>
                    <a:pt x="871177" y="1507807"/>
                  </a:moveTo>
                  <a:lnTo>
                    <a:pt x="865593" y="1502222"/>
                  </a:lnTo>
                </a:path>
                <a:path w="2663825" h="3510279">
                  <a:moveTo>
                    <a:pt x="1150401" y="1787031"/>
                  </a:moveTo>
                  <a:lnTo>
                    <a:pt x="940983" y="1577613"/>
                  </a:lnTo>
                </a:path>
                <a:path w="2663825" h="3510279">
                  <a:moveTo>
                    <a:pt x="1236960" y="1787031"/>
                  </a:moveTo>
                  <a:lnTo>
                    <a:pt x="952152" y="1502222"/>
                  </a:lnTo>
                </a:path>
                <a:path w="2663825" h="3510279">
                  <a:moveTo>
                    <a:pt x="1323519" y="1787031"/>
                  </a:moveTo>
                  <a:lnTo>
                    <a:pt x="1038711" y="1502222"/>
                  </a:lnTo>
                </a:path>
                <a:path w="2663825" h="3510279">
                  <a:moveTo>
                    <a:pt x="1410079" y="1787031"/>
                  </a:moveTo>
                  <a:lnTo>
                    <a:pt x="1125271" y="1502222"/>
                  </a:lnTo>
                </a:path>
                <a:path w="2663825" h="3510279">
                  <a:moveTo>
                    <a:pt x="1496638" y="1787031"/>
                  </a:moveTo>
                  <a:lnTo>
                    <a:pt x="1211830" y="1502222"/>
                  </a:lnTo>
                </a:path>
                <a:path w="2663825" h="3510279">
                  <a:moveTo>
                    <a:pt x="1583197" y="1787031"/>
                  </a:moveTo>
                  <a:lnTo>
                    <a:pt x="1298389" y="1502222"/>
                  </a:lnTo>
                </a:path>
                <a:path w="2663825" h="3510279">
                  <a:moveTo>
                    <a:pt x="1639042" y="1756316"/>
                  </a:moveTo>
                  <a:lnTo>
                    <a:pt x="1384949" y="1502222"/>
                  </a:lnTo>
                </a:path>
                <a:path w="2663825" h="3510279">
                  <a:moveTo>
                    <a:pt x="1639042" y="1672549"/>
                  </a:moveTo>
                  <a:lnTo>
                    <a:pt x="1471508" y="1502222"/>
                  </a:lnTo>
                </a:path>
                <a:path w="2663825" h="3510279">
                  <a:moveTo>
                    <a:pt x="1639042" y="1585990"/>
                  </a:moveTo>
                  <a:lnTo>
                    <a:pt x="1558067" y="1502222"/>
                  </a:lnTo>
                </a:path>
                <a:path w="2663825" h="3510279">
                  <a:moveTo>
                    <a:pt x="946568" y="284808"/>
                  </a:moveTo>
                  <a:lnTo>
                    <a:pt x="940983" y="282015"/>
                  </a:lnTo>
                </a:path>
                <a:path w="2663825" h="3510279">
                  <a:moveTo>
                    <a:pt x="1033127" y="284808"/>
                  </a:moveTo>
                  <a:lnTo>
                    <a:pt x="940983" y="195456"/>
                  </a:lnTo>
                </a:path>
                <a:path w="2663825" h="3510279">
                  <a:moveTo>
                    <a:pt x="1116894" y="284808"/>
                  </a:moveTo>
                  <a:lnTo>
                    <a:pt x="940983" y="108897"/>
                  </a:lnTo>
                </a:path>
                <a:path w="2663825" h="3510279">
                  <a:moveTo>
                    <a:pt x="1203453" y="284808"/>
                  </a:moveTo>
                  <a:lnTo>
                    <a:pt x="940983" y="22337"/>
                  </a:lnTo>
                </a:path>
                <a:path w="2663825" h="3510279">
                  <a:moveTo>
                    <a:pt x="1290013" y="284808"/>
                  </a:moveTo>
                  <a:lnTo>
                    <a:pt x="10052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14042154" y="38728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14042154" y="3588023"/>
              <a:ext cx="2770505" cy="1681480"/>
            </a:xfrm>
            <a:custGeom>
              <a:avLst/>
              <a:gdLst/>
              <a:ahLst/>
              <a:cxnLst/>
              <a:rect l="l" t="t" r="r" b="b"/>
              <a:pathLst>
                <a:path w="2770505" h="1681479">
                  <a:moveTo>
                    <a:pt x="1482677" y="1680926"/>
                  </a:moveTo>
                  <a:lnTo>
                    <a:pt x="1197869" y="1396118"/>
                  </a:lnTo>
                </a:path>
                <a:path w="2770505" h="1681479">
                  <a:moveTo>
                    <a:pt x="86559" y="284808"/>
                  </a:moveTo>
                  <a:lnTo>
                    <a:pt x="0" y="198248"/>
                  </a:lnTo>
                </a:path>
                <a:path w="2770505" h="1681479">
                  <a:moveTo>
                    <a:pt x="1569236" y="1680926"/>
                  </a:moveTo>
                  <a:lnTo>
                    <a:pt x="1284428" y="1396118"/>
                  </a:lnTo>
                </a:path>
                <a:path w="2770505" h="1681479">
                  <a:moveTo>
                    <a:pt x="173118" y="284808"/>
                  </a:moveTo>
                  <a:lnTo>
                    <a:pt x="0" y="111689"/>
                  </a:lnTo>
                </a:path>
                <a:path w="2770505" h="1681479">
                  <a:moveTo>
                    <a:pt x="1655795" y="1680926"/>
                  </a:moveTo>
                  <a:lnTo>
                    <a:pt x="1370987" y="1396118"/>
                  </a:lnTo>
                </a:path>
                <a:path w="2770505" h="1681479">
                  <a:moveTo>
                    <a:pt x="259677" y="284808"/>
                  </a:moveTo>
                  <a:lnTo>
                    <a:pt x="0" y="25130"/>
                  </a:lnTo>
                </a:path>
                <a:path w="2770505" h="1681479">
                  <a:moveTo>
                    <a:pt x="1742355" y="1680926"/>
                  </a:moveTo>
                  <a:lnTo>
                    <a:pt x="1457547" y="1396118"/>
                  </a:lnTo>
                </a:path>
                <a:path w="2770505" h="1681479">
                  <a:moveTo>
                    <a:pt x="346237" y="284808"/>
                  </a:moveTo>
                  <a:lnTo>
                    <a:pt x="61429" y="0"/>
                  </a:lnTo>
                </a:path>
                <a:path w="2770505" h="1681479">
                  <a:moveTo>
                    <a:pt x="1828914" y="1680926"/>
                  </a:moveTo>
                  <a:lnTo>
                    <a:pt x="1814953" y="1669757"/>
                  </a:lnTo>
                </a:path>
                <a:path w="2770505" h="1681479">
                  <a:moveTo>
                    <a:pt x="432796" y="284808"/>
                  </a:moveTo>
                  <a:lnTo>
                    <a:pt x="147988" y="0"/>
                  </a:lnTo>
                </a:path>
                <a:path w="2770505" h="1681479">
                  <a:moveTo>
                    <a:pt x="1745147" y="1599951"/>
                  </a:moveTo>
                  <a:lnTo>
                    <a:pt x="1544106" y="1396118"/>
                  </a:lnTo>
                </a:path>
                <a:path w="2770505" h="1681479">
                  <a:moveTo>
                    <a:pt x="1915473" y="1680926"/>
                  </a:moveTo>
                  <a:lnTo>
                    <a:pt x="1814953" y="1583197"/>
                  </a:lnTo>
                </a:path>
                <a:path w="2770505" h="1681479">
                  <a:moveTo>
                    <a:pt x="477472" y="242924"/>
                  </a:moveTo>
                  <a:lnTo>
                    <a:pt x="234547" y="0"/>
                  </a:lnTo>
                </a:path>
                <a:path w="2770505" h="1681479">
                  <a:moveTo>
                    <a:pt x="1745147" y="1513391"/>
                  </a:moveTo>
                  <a:lnTo>
                    <a:pt x="1630665" y="1396118"/>
                  </a:lnTo>
                </a:path>
                <a:path w="2770505" h="1681479">
                  <a:moveTo>
                    <a:pt x="519355" y="284808"/>
                  </a:moveTo>
                  <a:lnTo>
                    <a:pt x="499810" y="268054"/>
                  </a:lnTo>
                </a:path>
                <a:path w="2770505" h="1681479">
                  <a:moveTo>
                    <a:pt x="2002033" y="1680926"/>
                  </a:moveTo>
                  <a:lnTo>
                    <a:pt x="1814953" y="1496638"/>
                  </a:lnTo>
                </a:path>
                <a:path w="2770505" h="1681479">
                  <a:moveTo>
                    <a:pt x="477472" y="156365"/>
                  </a:moveTo>
                  <a:lnTo>
                    <a:pt x="321107" y="0"/>
                  </a:lnTo>
                </a:path>
                <a:path w="2770505" h="1681479">
                  <a:moveTo>
                    <a:pt x="1745147" y="1426832"/>
                  </a:moveTo>
                  <a:lnTo>
                    <a:pt x="1717225" y="1396118"/>
                  </a:lnTo>
                </a:path>
                <a:path w="2770505" h="1681479">
                  <a:moveTo>
                    <a:pt x="605915" y="284808"/>
                  </a:moveTo>
                  <a:lnTo>
                    <a:pt x="499810" y="181495"/>
                  </a:lnTo>
                </a:path>
                <a:path w="2770505" h="1681479">
                  <a:moveTo>
                    <a:pt x="2088592" y="1680926"/>
                  </a:moveTo>
                  <a:lnTo>
                    <a:pt x="1814953" y="1410079"/>
                  </a:lnTo>
                </a:path>
                <a:path w="2770505" h="1681479">
                  <a:moveTo>
                    <a:pt x="477472" y="69805"/>
                  </a:moveTo>
                  <a:lnTo>
                    <a:pt x="407666" y="0"/>
                  </a:lnTo>
                </a:path>
                <a:path w="2770505" h="1681479">
                  <a:moveTo>
                    <a:pt x="692474" y="284808"/>
                  </a:moveTo>
                  <a:lnTo>
                    <a:pt x="499810" y="94936"/>
                  </a:lnTo>
                </a:path>
                <a:path w="2770505" h="1681479">
                  <a:moveTo>
                    <a:pt x="2175151" y="1680926"/>
                  </a:moveTo>
                  <a:lnTo>
                    <a:pt x="1890343" y="1396118"/>
                  </a:lnTo>
                </a:path>
                <a:path w="2770505" h="1681479">
                  <a:moveTo>
                    <a:pt x="779033" y="284808"/>
                  </a:moveTo>
                  <a:lnTo>
                    <a:pt x="499810" y="8376"/>
                  </a:lnTo>
                </a:path>
                <a:path w="2770505" h="1681479">
                  <a:moveTo>
                    <a:pt x="2261711" y="1680926"/>
                  </a:moveTo>
                  <a:lnTo>
                    <a:pt x="1976903" y="1396118"/>
                  </a:lnTo>
                </a:path>
                <a:path w="2770505" h="1681479">
                  <a:moveTo>
                    <a:pt x="865593" y="284808"/>
                  </a:moveTo>
                  <a:lnTo>
                    <a:pt x="577992" y="0"/>
                  </a:lnTo>
                </a:path>
                <a:path w="2770505" h="1681479">
                  <a:moveTo>
                    <a:pt x="2348270" y="1680926"/>
                  </a:moveTo>
                  <a:lnTo>
                    <a:pt x="2306386" y="1639042"/>
                  </a:lnTo>
                </a:path>
                <a:path w="2770505" h="1681479">
                  <a:moveTo>
                    <a:pt x="952152" y="284808"/>
                  </a:moveTo>
                  <a:lnTo>
                    <a:pt x="664552" y="0"/>
                  </a:lnTo>
                </a:path>
                <a:path w="2770505" h="1681479">
                  <a:moveTo>
                    <a:pt x="2281256" y="1616704"/>
                  </a:moveTo>
                  <a:lnTo>
                    <a:pt x="2063462" y="1396118"/>
                  </a:lnTo>
                </a:path>
                <a:path w="2770505" h="1681479">
                  <a:moveTo>
                    <a:pt x="2434829" y="1680926"/>
                  </a:moveTo>
                  <a:lnTo>
                    <a:pt x="2306386" y="1552483"/>
                  </a:lnTo>
                </a:path>
                <a:path w="2770505" h="1681479">
                  <a:moveTo>
                    <a:pt x="977282" y="226171"/>
                  </a:moveTo>
                  <a:lnTo>
                    <a:pt x="751111" y="0"/>
                  </a:lnTo>
                </a:path>
                <a:path w="2770505" h="1681479">
                  <a:moveTo>
                    <a:pt x="2281256" y="1530145"/>
                  </a:moveTo>
                  <a:lnTo>
                    <a:pt x="2150021" y="1396118"/>
                  </a:lnTo>
                </a:path>
                <a:path w="2770505" h="1681479">
                  <a:moveTo>
                    <a:pt x="2521389" y="1680926"/>
                  </a:moveTo>
                  <a:lnTo>
                    <a:pt x="2306386" y="1465923"/>
                  </a:lnTo>
                </a:path>
                <a:path w="2770505" h="1681479">
                  <a:moveTo>
                    <a:pt x="977282" y="139611"/>
                  </a:moveTo>
                  <a:lnTo>
                    <a:pt x="837670" y="0"/>
                  </a:lnTo>
                </a:path>
                <a:path w="2770505" h="1681479">
                  <a:moveTo>
                    <a:pt x="2281256" y="1443586"/>
                  </a:moveTo>
                  <a:lnTo>
                    <a:pt x="2236581" y="1396118"/>
                  </a:lnTo>
                </a:path>
                <a:path w="2770505" h="1681479">
                  <a:moveTo>
                    <a:pt x="1125271" y="284808"/>
                  </a:moveTo>
                  <a:lnTo>
                    <a:pt x="1047088" y="209417"/>
                  </a:lnTo>
                </a:path>
                <a:path w="2770505" h="1681479">
                  <a:moveTo>
                    <a:pt x="2607948" y="1680926"/>
                  </a:moveTo>
                  <a:lnTo>
                    <a:pt x="2323140" y="1396118"/>
                  </a:lnTo>
                </a:path>
                <a:path w="2770505" h="1681479">
                  <a:moveTo>
                    <a:pt x="977282" y="53052"/>
                  </a:moveTo>
                  <a:lnTo>
                    <a:pt x="924230" y="0"/>
                  </a:lnTo>
                </a:path>
                <a:path w="2770505" h="1681479">
                  <a:moveTo>
                    <a:pt x="1209038" y="284808"/>
                  </a:moveTo>
                  <a:lnTo>
                    <a:pt x="1047088" y="122858"/>
                  </a:lnTo>
                </a:path>
                <a:path w="2770505" h="1681479">
                  <a:moveTo>
                    <a:pt x="2694507" y="1680926"/>
                  </a:moveTo>
                  <a:lnTo>
                    <a:pt x="2409699" y="1396118"/>
                  </a:lnTo>
                </a:path>
                <a:path w="2770505" h="1681479">
                  <a:moveTo>
                    <a:pt x="1295597" y="284808"/>
                  </a:moveTo>
                  <a:lnTo>
                    <a:pt x="1047088" y="36299"/>
                  </a:lnTo>
                </a:path>
                <a:path w="2770505" h="1681479">
                  <a:moveTo>
                    <a:pt x="2769898" y="1672549"/>
                  </a:moveTo>
                  <a:lnTo>
                    <a:pt x="2496259" y="1396118"/>
                  </a:lnTo>
                </a:path>
                <a:path w="2770505" h="1681479">
                  <a:moveTo>
                    <a:pt x="1382156" y="284808"/>
                  </a:moveTo>
                  <a:lnTo>
                    <a:pt x="1097348" y="0"/>
                  </a:lnTo>
                </a:path>
                <a:path w="2770505" h="1681479">
                  <a:moveTo>
                    <a:pt x="2769898" y="1585990"/>
                  </a:moveTo>
                  <a:lnTo>
                    <a:pt x="2582818" y="1396118"/>
                  </a:lnTo>
                </a:path>
                <a:path w="2770505" h="1681479">
                  <a:moveTo>
                    <a:pt x="1468716" y="284808"/>
                  </a:moveTo>
                  <a:lnTo>
                    <a:pt x="1183908" y="0"/>
                  </a:lnTo>
                </a:path>
                <a:path w="2770505" h="1681479">
                  <a:moveTo>
                    <a:pt x="2769898" y="1499430"/>
                  </a:moveTo>
                  <a:lnTo>
                    <a:pt x="2666585" y="1396118"/>
                  </a:lnTo>
                </a:path>
                <a:path w="2770505" h="1681479">
                  <a:moveTo>
                    <a:pt x="1555275" y="284808"/>
                  </a:moveTo>
                  <a:lnTo>
                    <a:pt x="1270467" y="0"/>
                  </a:lnTo>
                </a:path>
                <a:path w="2770505" h="1681479">
                  <a:moveTo>
                    <a:pt x="2769898" y="1412871"/>
                  </a:moveTo>
                  <a:lnTo>
                    <a:pt x="2753144" y="1396118"/>
                  </a:lnTo>
                </a:path>
                <a:path w="2770505" h="1681479">
                  <a:moveTo>
                    <a:pt x="1641834" y="284808"/>
                  </a:moveTo>
                  <a:lnTo>
                    <a:pt x="1357026" y="0"/>
                  </a:lnTo>
                </a:path>
                <a:path w="2770505" h="1681479">
                  <a:moveTo>
                    <a:pt x="1728394" y="284808"/>
                  </a:moveTo>
                  <a:lnTo>
                    <a:pt x="1443586" y="0"/>
                  </a:lnTo>
                </a:path>
                <a:path w="2770505" h="1681479">
                  <a:moveTo>
                    <a:pt x="1745147" y="215002"/>
                  </a:moveTo>
                  <a:lnTo>
                    <a:pt x="1530145" y="0"/>
                  </a:lnTo>
                </a:path>
                <a:path w="2770505" h="1681479">
                  <a:moveTo>
                    <a:pt x="1745147" y="131235"/>
                  </a:moveTo>
                  <a:lnTo>
                    <a:pt x="1616704" y="0"/>
                  </a:lnTo>
                </a:path>
                <a:path w="2770505" h="1681479">
                  <a:moveTo>
                    <a:pt x="1745147" y="44675"/>
                  </a:moveTo>
                  <a:lnTo>
                    <a:pt x="17032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14198520" y="2758729"/>
              <a:ext cx="2613660" cy="5786120"/>
            </a:xfrm>
            <a:custGeom>
              <a:avLst/>
              <a:gdLst/>
              <a:ahLst/>
              <a:cxnLst/>
              <a:rect l="l" t="t" r="r" b="b"/>
              <a:pathLst>
                <a:path w="2613659" h="5786120">
                  <a:moveTo>
                    <a:pt x="2613532" y="4193938"/>
                  </a:moveTo>
                  <a:lnTo>
                    <a:pt x="2613532" y="5785513"/>
                  </a:lnTo>
                </a:path>
                <a:path w="2613659" h="5786120">
                  <a:moveTo>
                    <a:pt x="2613532" y="5430899"/>
                  </a:moveTo>
                  <a:lnTo>
                    <a:pt x="1658588" y="5430899"/>
                  </a:lnTo>
                </a:path>
                <a:path w="2613659" h="5786120">
                  <a:moveTo>
                    <a:pt x="1588782" y="5430899"/>
                  </a:moveTo>
                  <a:lnTo>
                    <a:pt x="890723" y="5430899"/>
                  </a:lnTo>
                </a:path>
                <a:path w="2613659" h="5786120">
                  <a:moveTo>
                    <a:pt x="2613532" y="5450444"/>
                  </a:moveTo>
                  <a:lnTo>
                    <a:pt x="1658588" y="5450444"/>
                  </a:lnTo>
                </a:path>
                <a:path w="2613659" h="5786120">
                  <a:moveTo>
                    <a:pt x="1588782" y="5450444"/>
                  </a:moveTo>
                  <a:lnTo>
                    <a:pt x="890723" y="5450444"/>
                  </a:lnTo>
                </a:path>
                <a:path w="2613659" h="5786120">
                  <a:moveTo>
                    <a:pt x="2613532" y="5735252"/>
                  </a:moveTo>
                  <a:lnTo>
                    <a:pt x="2150021" y="5735252"/>
                  </a:lnTo>
                </a:path>
                <a:path w="2613659" h="5786120">
                  <a:moveTo>
                    <a:pt x="2124891" y="5735252"/>
                  </a:moveTo>
                  <a:lnTo>
                    <a:pt x="1658588" y="5735252"/>
                  </a:lnTo>
                </a:path>
                <a:path w="2613659" h="5786120">
                  <a:moveTo>
                    <a:pt x="1588782" y="5735252"/>
                  </a:moveTo>
                  <a:lnTo>
                    <a:pt x="890723" y="5735252"/>
                  </a:lnTo>
                </a:path>
                <a:path w="2613659" h="5786120">
                  <a:moveTo>
                    <a:pt x="2613532" y="5752006"/>
                  </a:moveTo>
                  <a:lnTo>
                    <a:pt x="2150021" y="5752006"/>
                  </a:lnTo>
                </a:path>
                <a:path w="2613659" h="5786120">
                  <a:moveTo>
                    <a:pt x="2124891" y="5752006"/>
                  </a:moveTo>
                  <a:lnTo>
                    <a:pt x="1658588" y="5752006"/>
                  </a:lnTo>
                </a:path>
                <a:path w="2613659" h="5786120">
                  <a:moveTo>
                    <a:pt x="1588782" y="5752006"/>
                  </a:moveTo>
                  <a:lnTo>
                    <a:pt x="890723" y="5752006"/>
                  </a:lnTo>
                </a:path>
                <a:path w="2613659" h="5786120">
                  <a:moveTo>
                    <a:pt x="2124891" y="5450444"/>
                  </a:moveTo>
                  <a:lnTo>
                    <a:pt x="2124891" y="5785513"/>
                  </a:lnTo>
                </a:path>
                <a:path w="2613659" h="5786120">
                  <a:moveTo>
                    <a:pt x="2150021" y="5450444"/>
                  </a:moveTo>
                  <a:lnTo>
                    <a:pt x="2150021" y="5785513"/>
                  </a:lnTo>
                </a:path>
                <a:path w="2613659" h="5786120">
                  <a:moveTo>
                    <a:pt x="2080215" y="862800"/>
                  </a:moveTo>
                  <a:lnTo>
                    <a:pt x="2532558" y="862800"/>
                  </a:lnTo>
                  <a:lnTo>
                    <a:pt x="2532558" y="117273"/>
                  </a:lnTo>
                  <a:lnTo>
                    <a:pt x="2080215" y="117273"/>
                  </a:lnTo>
                  <a:lnTo>
                    <a:pt x="2080215" y="862800"/>
                  </a:lnTo>
                </a:path>
                <a:path w="2613659" h="5786120">
                  <a:moveTo>
                    <a:pt x="2496259" y="499810"/>
                  </a:moveTo>
                  <a:lnTo>
                    <a:pt x="2113722" y="499810"/>
                  </a:lnTo>
                </a:path>
                <a:path w="2613659" h="5786120">
                  <a:moveTo>
                    <a:pt x="2496259" y="150780"/>
                  </a:moveTo>
                  <a:lnTo>
                    <a:pt x="2113722" y="150780"/>
                  </a:lnTo>
                </a:path>
                <a:path w="2613659" h="5786120">
                  <a:moveTo>
                    <a:pt x="2496259" y="455134"/>
                  </a:moveTo>
                  <a:lnTo>
                    <a:pt x="2113722" y="455134"/>
                  </a:lnTo>
                  <a:lnTo>
                    <a:pt x="2113722" y="150780"/>
                  </a:lnTo>
                </a:path>
                <a:path w="2613659" h="5786120">
                  <a:moveTo>
                    <a:pt x="2113722" y="499810"/>
                  </a:moveTo>
                  <a:lnTo>
                    <a:pt x="2113722" y="826501"/>
                  </a:lnTo>
                  <a:lnTo>
                    <a:pt x="2496259" y="826501"/>
                  </a:lnTo>
                </a:path>
                <a:path w="2613659" h="5786120">
                  <a:moveTo>
                    <a:pt x="2102553" y="488641"/>
                  </a:moveTo>
                  <a:lnTo>
                    <a:pt x="2102553" y="837670"/>
                  </a:lnTo>
                </a:path>
                <a:path w="2613659" h="5786120">
                  <a:moveTo>
                    <a:pt x="2102553" y="466303"/>
                  </a:moveTo>
                  <a:lnTo>
                    <a:pt x="2510220" y="466303"/>
                  </a:lnTo>
                  <a:lnTo>
                    <a:pt x="2510220" y="139611"/>
                  </a:lnTo>
                </a:path>
                <a:path w="2613659" h="5786120">
                  <a:moveTo>
                    <a:pt x="2532558" y="488641"/>
                  </a:moveTo>
                  <a:lnTo>
                    <a:pt x="2080215" y="488641"/>
                  </a:lnTo>
                </a:path>
                <a:path w="2613659" h="5786120">
                  <a:moveTo>
                    <a:pt x="2102553" y="837670"/>
                  </a:moveTo>
                  <a:lnTo>
                    <a:pt x="2510220" y="837670"/>
                  </a:lnTo>
                </a:path>
                <a:path w="2613659" h="5786120">
                  <a:moveTo>
                    <a:pt x="2510220" y="139611"/>
                  </a:moveTo>
                  <a:lnTo>
                    <a:pt x="2102553" y="139611"/>
                  </a:lnTo>
                  <a:lnTo>
                    <a:pt x="2102553" y="466303"/>
                  </a:lnTo>
                </a:path>
                <a:path w="2613659" h="5786120">
                  <a:moveTo>
                    <a:pt x="2510220" y="837670"/>
                  </a:moveTo>
                  <a:lnTo>
                    <a:pt x="2510220" y="488641"/>
                  </a:lnTo>
                </a:path>
                <a:path w="2613659" h="5786120">
                  <a:moveTo>
                    <a:pt x="2496259" y="150780"/>
                  </a:moveTo>
                  <a:lnTo>
                    <a:pt x="2496259" y="455134"/>
                  </a:lnTo>
                </a:path>
                <a:path w="2613659" h="5786120">
                  <a:moveTo>
                    <a:pt x="2496259" y="499810"/>
                  </a:moveTo>
                  <a:lnTo>
                    <a:pt x="2496259" y="826501"/>
                  </a:lnTo>
                </a:path>
                <a:path w="2613659" h="5786120">
                  <a:moveTo>
                    <a:pt x="2032747" y="0"/>
                  </a:moveTo>
                  <a:lnTo>
                    <a:pt x="2580026" y="0"/>
                  </a:lnTo>
                  <a:lnTo>
                    <a:pt x="2580026" y="117273"/>
                  </a:lnTo>
                  <a:lnTo>
                    <a:pt x="2032747" y="117273"/>
                  </a:lnTo>
                  <a:lnTo>
                    <a:pt x="2032747" y="0"/>
                  </a:lnTo>
                </a:path>
                <a:path w="2613659" h="5786120">
                  <a:moveTo>
                    <a:pt x="2060670" y="862800"/>
                  </a:moveTo>
                  <a:lnTo>
                    <a:pt x="2549311" y="862800"/>
                  </a:lnTo>
                  <a:lnTo>
                    <a:pt x="2549311" y="918645"/>
                  </a:lnTo>
                  <a:lnTo>
                    <a:pt x="2060670" y="918645"/>
                  </a:lnTo>
                  <a:lnTo>
                    <a:pt x="2060670" y="862800"/>
                  </a:lnTo>
                </a:path>
                <a:path w="2613659" h="5786120">
                  <a:moveTo>
                    <a:pt x="2080215" y="3786272"/>
                  </a:moveTo>
                  <a:lnTo>
                    <a:pt x="2532558" y="3786272"/>
                  </a:lnTo>
                  <a:lnTo>
                    <a:pt x="2532558" y="2853665"/>
                  </a:lnTo>
                  <a:lnTo>
                    <a:pt x="2080215" y="2853665"/>
                  </a:lnTo>
                  <a:lnTo>
                    <a:pt x="2080215" y="3786272"/>
                  </a:lnTo>
                </a:path>
                <a:path w="2613659" h="5786120">
                  <a:moveTo>
                    <a:pt x="2496259" y="3331137"/>
                  </a:moveTo>
                  <a:lnTo>
                    <a:pt x="2113722" y="3331137"/>
                  </a:lnTo>
                </a:path>
                <a:path w="2613659" h="5786120">
                  <a:moveTo>
                    <a:pt x="2496259" y="2889964"/>
                  </a:moveTo>
                  <a:lnTo>
                    <a:pt x="2113722" y="2889964"/>
                  </a:lnTo>
                </a:path>
                <a:path w="2613659" h="5786120">
                  <a:moveTo>
                    <a:pt x="2496259" y="3283669"/>
                  </a:moveTo>
                  <a:lnTo>
                    <a:pt x="2113722" y="3283669"/>
                  </a:lnTo>
                  <a:lnTo>
                    <a:pt x="2113722" y="2889964"/>
                  </a:lnTo>
                </a:path>
                <a:path w="2613659" h="5786120">
                  <a:moveTo>
                    <a:pt x="2113722" y="3331137"/>
                  </a:moveTo>
                  <a:lnTo>
                    <a:pt x="2113722" y="3749972"/>
                  </a:lnTo>
                  <a:lnTo>
                    <a:pt x="2496259" y="3749972"/>
                  </a:lnTo>
                </a:path>
                <a:path w="2613659" h="5786120">
                  <a:moveTo>
                    <a:pt x="2102553" y="3319968"/>
                  </a:moveTo>
                  <a:lnTo>
                    <a:pt x="2102553" y="3763934"/>
                  </a:lnTo>
                </a:path>
                <a:path w="2613659" h="5786120">
                  <a:moveTo>
                    <a:pt x="2102553" y="3297630"/>
                  </a:moveTo>
                  <a:lnTo>
                    <a:pt x="2510220" y="3297630"/>
                  </a:lnTo>
                  <a:lnTo>
                    <a:pt x="2510220" y="2876003"/>
                  </a:lnTo>
                </a:path>
                <a:path w="2613659" h="5786120">
                  <a:moveTo>
                    <a:pt x="2532558" y="3319968"/>
                  </a:moveTo>
                  <a:lnTo>
                    <a:pt x="2080215" y="3319968"/>
                  </a:lnTo>
                </a:path>
                <a:path w="2613659" h="5786120">
                  <a:moveTo>
                    <a:pt x="2102553" y="3763934"/>
                  </a:moveTo>
                  <a:lnTo>
                    <a:pt x="2510220" y="3763934"/>
                  </a:lnTo>
                </a:path>
                <a:path w="2613659" h="5786120">
                  <a:moveTo>
                    <a:pt x="2510220" y="2876003"/>
                  </a:moveTo>
                  <a:lnTo>
                    <a:pt x="2102553" y="2876003"/>
                  </a:lnTo>
                  <a:lnTo>
                    <a:pt x="2102553" y="3297630"/>
                  </a:lnTo>
                </a:path>
                <a:path w="2613659" h="5786120">
                  <a:moveTo>
                    <a:pt x="2510220" y="3763934"/>
                  </a:moveTo>
                  <a:lnTo>
                    <a:pt x="2510220" y="3319968"/>
                  </a:lnTo>
                </a:path>
                <a:path w="2613659" h="5786120">
                  <a:moveTo>
                    <a:pt x="2496259" y="2889964"/>
                  </a:moveTo>
                  <a:lnTo>
                    <a:pt x="2496259" y="3283669"/>
                  </a:lnTo>
                </a:path>
                <a:path w="2613659" h="5786120">
                  <a:moveTo>
                    <a:pt x="2496259" y="3331137"/>
                  </a:moveTo>
                  <a:lnTo>
                    <a:pt x="2496259" y="3749972"/>
                  </a:lnTo>
                </a:path>
                <a:path w="2613659" h="5786120">
                  <a:moveTo>
                    <a:pt x="2032747" y="2739183"/>
                  </a:moveTo>
                  <a:lnTo>
                    <a:pt x="2580026" y="2739183"/>
                  </a:lnTo>
                  <a:lnTo>
                    <a:pt x="2580026" y="2853665"/>
                  </a:lnTo>
                  <a:lnTo>
                    <a:pt x="2032747" y="2853665"/>
                  </a:lnTo>
                  <a:lnTo>
                    <a:pt x="2032747" y="2739183"/>
                  </a:lnTo>
                </a:path>
                <a:path w="2613659" h="5786120">
                  <a:moveTo>
                    <a:pt x="2060670" y="3786272"/>
                  </a:moveTo>
                  <a:lnTo>
                    <a:pt x="2549311" y="3786272"/>
                  </a:lnTo>
                  <a:lnTo>
                    <a:pt x="2549311" y="3842116"/>
                  </a:lnTo>
                  <a:lnTo>
                    <a:pt x="2060670" y="3842116"/>
                  </a:lnTo>
                  <a:lnTo>
                    <a:pt x="2060670" y="3786272"/>
                  </a:lnTo>
                </a:path>
                <a:path w="2613659" h="5786120">
                  <a:moveTo>
                    <a:pt x="19545" y="5483951"/>
                  </a:moveTo>
                  <a:lnTo>
                    <a:pt x="424419" y="5483951"/>
                  </a:lnTo>
                  <a:lnTo>
                    <a:pt x="424419" y="4716086"/>
                  </a:lnTo>
                  <a:lnTo>
                    <a:pt x="19545" y="4716086"/>
                  </a:lnTo>
                  <a:lnTo>
                    <a:pt x="19545" y="5483951"/>
                  </a:lnTo>
                </a:path>
                <a:path w="2613659" h="5786120">
                  <a:moveTo>
                    <a:pt x="390913" y="5123753"/>
                  </a:moveTo>
                  <a:lnTo>
                    <a:pt x="53052" y="5123753"/>
                  </a:lnTo>
                </a:path>
                <a:path w="2613659" h="5786120">
                  <a:moveTo>
                    <a:pt x="390913" y="4749593"/>
                  </a:moveTo>
                  <a:lnTo>
                    <a:pt x="53052" y="4749593"/>
                  </a:lnTo>
                </a:path>
                <a:path w="2613659" h="5786120">
                  <a:moveTo>
                    <a:pt x="390913" y="5076285"/>
                  </a:moveTo>
                  <a:lnTo>
                    <a:pt x="53052" y="5076285"/>
                  </a:lnTo>
                  <a:lnTo>
                    <a:pt x="53052" y="4749593"/>
                  </a:lnTo>
                </a:path>
                <a:path w="2613659" h="5786120">
                  <a:moveTo>
                    <a:pt x="53052" y="5123753"/>
                  </a:moveTo>
                  <a:lnTo>
                    <a:pt x="53052" y="5450444"/>
                  </a:lnTo>
                  <a:lnTo>
                    <a:pt x="390913" y="5450444"/>
                  </a:lnTo>
                </a:path>
                <a:path w="2613659" h="5786120">
                  <a:moveTo>
                    <a:pt x="41883" y="5112584"/>
                  </a:moveTo>
                  <a:lnTo>
                    <a:pt x="41883" y="5461613"/>
                  </a:lnTo>
                </a:path>
                <a:path w="2613659" h="5786120">
                  <a:moveTo>
                    <a:pt x="41883" y="5087454"/>
                  </a:moveTo>
                  <a:lnTo>
                    <a:pt x="402081" y="5087454"/>
                  </a:lnTo>
                  <a:lnTo>
                    <a:pt x="402081" y="4738424"/>
                  </a:lnTo>
                </a:path>
                <a:path w="2613659" h="5786120">
                  <a:moveTo>
                    <a:pt x="424419" y="5112584"/>
                  </a:moveTo>
                  <a:lnTo>
                    <a:pt x="19545" y="5112584"/>
                  </a:lnTo>
                </a:path>
                <a:path w="2613659" h="5786120">
                  <a:moveTo>
                    <a:pt x="41883" y="5461613"/>
                  </a:moveTo>
                  <a:lnTo>
                    <a:pt x="402081" y="5461613"/>
                  </a:lnTo>
                </a:path>
                <a:path w="2613659" h="5786120">
                  <a:moveTo>
                    <a:pt x="402081" y="4738424"/>
                  </a:moveTo>
                  <a:lnTo>
                    <a:pt x="41883" y="4738424"/>
                  </a:lnTo>
                  <a:lnTo>
                    <a:pt x="41883" y="5087454"/>
                  </a:lnTo>
                </a:path>
                <a:path w="2613659" h="5786120">
                  <a:moveTo>
                    <a:pt x="402081" y="5461613"/>
                  </a:moveTo>
                  <a:lnTo>
                    <a:pt x="402081" y="5112584"/>
                  </a:lnTo>
                </a:path>
                <a:path w="2613659" h="5786120">
                  <a:moveTo>
                    <a:pt x="390913" y="4749593"/>
                  </a:moveTo>
                  <a:lnTo>
                    <a:pt x="390913" y="5076285"/>
                  </a:lnTo>
                </a:path>
                <a:path w="2613659" h="5786120">
                  <a:moveTo>
                    <a:pt x="390913" y="5123753"/>
                  </a:moveTo>
                  <a:lnTo>
                    <a:pt x="390913" y="5450444"/>
                  </a:lnTo>
                </a:path>
                <a:path w="2613659" h="5786120">
                  <a:moveTo>
                    <a:pt x="0" y="5483951"/>
                  </a:moveTo>
                  <a:lnTo>
                    <a:pt x="443965" y="5483951"/>
                  </a:lnTo>
                  <a:lnTo>
                    <a:pt x="443965" y="5542588"/>
                  </a:lnTo>
                  <a:lnTo>
                    <a:pt x="0" y="5542588"/>
                  </a:lnTo>
                  <a:lnTo>
                    <a:pt x="0" y="5483951"/>
                  </a:lnTo>
                </a:path>
                <a:path w="2613659" h="5786120">
                  <a:moveTo>
                    <a:pt x="2532558" y="2208658"/>
                  </a:moveTo>
                  <a:lnTo>
                    <a:pt x="2532558" y="2161190"/>
                  </a:lnTo>
                </a:path>
                <a:path w="2613659" h="5786120">
                  <a:moveTo>
                    <a:pt x="2532558" y="2144437"/>
                  </a:moveTo>
                  <a:lnTo>
                    <a:pt x="2532558" y="1398910"/>
                  </a:lnTo>
                  <a:lnTo>
                    <a:pt x="2080215" y="1398910"/>
                  </a:lnTo>
                  <a:lnTo>
                    <a:pt x="2080215" y="2144437"/>
                  </a:lnTo>
                </a:path>
                <a:path w="2613659" h="5786120">
                  <a:moveTo>
                    <a:pt x="2080215" y="2161190"/>
                  </a:moveTo>
                  <a:lnTo>
                    <a:pt x="2080215" y="2208658"/>
                  </a:lnTo>
                </a:path>
                <a:path w="2613659" h="5786120">
                  <a:moveTo>
                    <a:pt x="2032747" y="1284428"/>
                  </a:moveTo>
                  <a:lnTo>
                    <a:pt x="2580026" y="1284428"/>
                  </a:lnTo>
                  <a:lnTo>
                    <a:pt x="2580026" y="1398910"/>
                  </a:lnTo>
                  <a:lnTo>
                    <a:pt x="2032747" y="1398910"/>
                  </a:lnTo>
                  <a:lnTo>
                    <a:pt x="2032747" y="1284428"/>
                  </a:lnTo>
                </a:path>
                <a:path w="2613659" h="5786120">
                  <a:moveTo>
                    <a:pt x="2510220" y="2208658"/>
                  </a:moveTo>
                  <a:lnTo>
                    <a:pt x="2510220" y="2161190"/>
                  </a:lnTo>
                </a:path>
                <a:path w="2613659" h="5786120">
                  <a:moveTo>
                    <a:pt x="2510220" y="2144437"/>
                  </a:moveTo>
                  <a:lnTo>
                    <a:pt x="2510220" y="1597159"/>
                  </a:lnTo>
                  <a:lnTo>
                    <a:pt x="2102553" y="1597159"/>
                  </a:lnTo>
                  <a:lnTo>
                    <a:pt x="2102553" y="2144437"/>
                  </a:lnTo>
                </a:path>
                <a:path w="2613659" h="5786120">
                  <a:moveTo>
                    <a:pt x="2102553" y="2161190"/>
                  </a:moveTo>
                  <a:lnTo>
                    <a:pt x="2102553" y="2208658"/>
                  </a:lnTo>
                </a:path>
                <a:path w="2613659" h="5786120">
                  <a:moveTo>
                    <a:pt x="2532558" y="2208658"/>
                  </a:moveTo>
                  <a:lnTo>
                    <a:pt x="2532558" y="2161190"/>
                  </a:lnTo>
                </a:path>
                <a:path w="2613659" h="5786120">
                  <a:moveTo>
                    <a:pt x="2532558" y="2144437"/>
                  </a:moveTo>
                  <a:lnTo>
                    <a:pt x="2532558" y="1574821"/>
                  </a:lnTo>
                  <a:lnTo>
                    <a:pt x="2080215" y="1574821"/>
                  </a:lnTo>
                  <a:lnTo>
                    <a:pt x="2080215" y="2144437"/>
                  </a:lnTo>
                </a:path>
                <a:path w="2613659" h="5786120">
                  <a:moveTo>
                    <a:pt x="2080215" y="2161190"/>
                  </a:moveTo>
                  <a:lnTo>
                    <a:pt x="2080215" y="2208658"/>
                  </a:lnTo>
                </a:path>
                <a:path w="2613659" h="5786120">
                  <a:moveTo>
                    <a:pt x="2440414" y="2208658"/>
                  </a:moveTo>
                  <a:lnTo>
                    <a:pt x="2440414" y="2161190"/>
                  </a:lnTo>
                </a:path>
                <a:path w="2613659" h="5786120">
                  <a:moveTo>
                    <a:pt x="2440414" y="2144437"/>
                  </a:moveTo>
                  <a:lnTo>
                    <a:pt x="2440414" y="1666964"/>
                  </a:lnTo>
                  <a:lnTo>
                    <a:pt x="2172359" y="1666964"/>
                  </a:lnTo>
                  <a:lnTo>
                    <a:pt x="2172359" y="2144437"/>
                  </a:lnTo>
                </a:path>
                <a:path w="2613659" h="5786120">
                  <a:moveTo>
                    <a:pt x="2172359" y="2161190"/>
                  </a:moveTo>
                  <a:lnTo>
                    <a:pt x="2172359" y="2208658"/>
                  </a:lnTo>
                </a:path>
                <a:path w="2613659" h="5786120">
                  <a:moveTo>
                    <a:pt x="1474300" y="3710881"/>
                  </a:moveTo>
                  <a:lnTo>
                    <a:pt x="1474300" y="3663413"/>
                  </a:lnTo>
                </a:path>
                <a:path w="2613659" h="5786120">
                  <a:moveTo>
                    <a:pt x="1474300" y="3646660"/>
                  </a:moveTo>
                  <a:lnTo>
                    <a:pt x="1474300" y="2853665"/>
                  </a:lnTo>
                  <a:lnTo>
                    <a:pt x="1019166" y="2853665"/>
                  </a:lnTo>
                  <a:lnTo>
                    <a:pt x="1019166" y="3646660"/>
                  </a:lnTo>
                </a:path>
                <a:path w="2613659" h="5786120">
                  <a:moveTo>
                    <a:pt x="1019166" y="3663413"/>
                  </a:moveTo>
                  <a:lnTo>
                    <a:pt x="1019166" y="3710881"/>
                  </a:lnTo>
                </a:path>
                <a:path w="2613659" h="5786120">
                  <a:moveTo>
                    <a:pt x="1438001" y="3331137"/>
                  </a:moveTo>
                  <a:lnTo>
                    <a:pt x="1055465" y="3331137"/>
                  </a:lnTo>
                </a:path>
                <a:path w="2613659" h="5786120">
                  <a:moveTo>
                    <a:pt x="1438001" y="2889964"/>
                  </a:moveTo>
                  <a:lnTo>
                    <a:pt x="1055465" y="2889964"/>
                  </a:lnTo>
                </a:path>
                <a:path w="2613659" h="5786120">
                  <a:moveTo>
                    <a:pt x="1438001" y="3283669"/>
                  </a:moveTo>
                  <a:lnTo>
                    <a:pt x="1055465" y="3283669"/>
                  </a:lnTo>
                  <a:lnTo>
                    <a:pt x="1055465" y="2889964"/>
                  </a:lnTo>
                </a:path>
                <a:path w="2613659" h="5786120">
                  <a:moveTo>
                    <a:pt x="1055465" y="3331137"/>
                  </a:moveTo>
                  <a:lnTo>
                    <a:pt x="1055465" y="3646660"/>
                  </a:lnTo>
                </a:path>
                <a:path w="2613659" h="5786120">
                  <a:moveTo>
                    <a:pt x="1055465" y="3663413"/>
                  </a:moveTo>
                  <a:lnTo>
                    <a:pt x="1055465" y="3710881"/>
                  </a:lnTo>
                </a:path>
                <a:path w="2613659" h="5786120">
                  <a:moveTo>
                    <a:pt x="1044296" y="3319968"/>
                  </a:moveTo>
                  <a:lnTo>
                    <a:pt x="1044296" y="3646660"/>
                  </a:lnTo>
                </a:path>
                <a:path w="2613659" h="5786120">
                  <a:moveTo>
                    <a:pt x="1044296" y="3663413"/>
                  </a:moveTo>
                  <a:lnTo>
                    <a:pt x="1044296" y="3710881"/>
                  </a:lnTo>
                </a:path>
                <a:path w="2613659" h="5786120">
                  <a:moveTo>
                    <a:pt x="1044296" y="3297630"/>
                  </a:moveTo>
                  <a:lnTo>
                    <a:pt x="1449170" y="3297630"/>
                  </a:lnTo>
                  <a:lnTo>
                    <a:pt x="1449170" y="2876003"/>
                  </a:lnTo>
                </a:path>
                <a:path w="2613659" h="5786120">
                  <a:moveTo>
                    <a:pt x="1474300" y="3319968"/>
                  </a:moveTo>
                  <a:lnTo>
                    <a:pt x="1019166" y="3319968"/>
                  </a:lnTo>
                </a:path>
                <a:path w="2613659" h="5786120">
                  <a:moveTo>
                    <a:pt x="1449170" y="2876003"/>
                  </a:moveTo>
                  <a:lnTo>
                    <a:pt x="1044296" y="2876003"/>
                  </a:lnTo>
                  <a:lnTo>
                    <a:pt x="1044296" y="3297630"/>
                  </a:lnTo>
                </a:path>
                <a:path w="2613659" h="5786120">
                  <a:moveTo>
                    <a:pt x="1449170" y="3710881"/>
                  </a:moveTo>
                  <a:lnTo>
                    <a:pt x="1449170" y="3663413"/>
                  </a:lnTo>
                </a:path>
                <a:path w="2613659" h="5786120">
                  <a:moveTo>
                    <a:pt x="1449170" y="3646660"/>
                  </a:moveTo>
                  <a:lnTo>
                    <a:pt x="1449170" y="3319968"/>
                  </a:lnTo>
                </a:path>
                <a:path w="2613659" h="5786120">
                  <a:moveTo>
                    <a:pt x="1438001" y="2889964"/>
                  </a:moveTo>
                  <a:lnTo>
                    <a:pt x="1438001" y="3283669"/>
                  </a:lnTo>
                </a:path>
                <a:path w="2613659" h="5786120">
                  <a:moveTo>
                    <a:pt x="1438001" y="3331137"/>
                  </a:moveTo>
                  <a:lnTo>
                    <a:pt x="1438001" y="3646660"/>
                  </a:lnTo>
                </a:path>
                <a:path w="2613659" h="5786120">
                  <a:moveTo>
                    <a:pt x="1438001" y="3663413"/>
                  </a:moveTo>
                  <a:lnTo>
                    <a:pt x="1438001" y="3710881"/>
                  </a:lnTo>
                </a:path>
                <a:path w="2613659" h="5786120">
                  <a:moveTo>
                    <a:pt x="971698" y="2739183"/>
                  </a:moveTo>
                  <a:lnTo>
                    <a:pt x="1518976" y="2739183"/>
                  </a:lnTo>
                  <a:lnTo>
                    <a:pt x="1518976" y="2853665"/>
                  </a:lnTo>
                  <a:lnTo>
                    <a:pt x="971698" y="2853665"/>
                  </a:lnTo>
                  <a:lnTo>
                    <a:pt x="971698" y="2739183"/>
                  </a:lnTo>
                </a:path>
                <a:path w="2613659" h="5786120">
                  <a:moveTo>
                    <a:pt x="1474300" y="812540"/>
                  </a:moveTo>
                  <a:lnTo>
                    <a:pt x="1474300" y="765072"/>
                  </a:lnTo>
                </a:path>
                <a:path w="2613659" h="5786120">
                  <a:moveTo>
                    <a:pt x="1474300" y="748319"/>
                  </a:moveTo>
                  <a:lnTo>
                    <a:pt x="1474300" y="117273"/>
                  </a:lnTo>
                  <a:lnTo>
                    <a:pt x="1019166" y="117273"/>
                  </a:lnTo>
                  <a:lnTo>
                    <a:pt x="1019166" y="748319"/>
                  </a:lnTo>
                </a:path>
                <a:path w="2613659" h="5786120">
                  <a:moveTo>
                    <a:pt x="1019166" y="765072"/>
                  </a:moveTo>
                  <a:lnTo>
                    <a:pt x="1019166" y="812540"/>
                  </a:lnTo>
                </a:path>
                <a:path w="2613659" h="5786120">
                  <a:moveTo>
                    <a:pt x="1438001" y="499810"/>
                  </a:moveTo>
                  <a:lnTo>
                    <a:pt x="1055465" y="499810"/>
                  </a:lnTo>
                </a:path>
                <a:path w="2613659" h="5786120">
                  <a:moveTo>
                    <a:pt x="1438001" y="150780"/>
                  </a:moveTo>
                  <a:lnTo>
                    <a:pt x="1055465" y="150780"/>
                  </a:lnTo>
                </a:path>
                <a:path w="2613659" h="5786120">
                  <a:moveTo>
                    <a:pt x="1438001" y="455134"/>
                  </a:moveTo>
                  <a:lnTo>
                    <a:pt x="1055465" y="455134"/>
                  </a:lnTo>
                  <a:lnTo>
                    <a:pt x="1055465" y="150780"/>
                  </a:lnTo>
                </a:path>
                <a:path w="2613659" h="5786120">
                  <a:moveTo>
                    <a:pt x="1055465" y="499810"/>
                  </a:moveTo>
                  <a:lnTo>
                    <a:pt x="1055465" y="748319"/>
                  </a:lnTo>
                </a:path>
                <a:path w="2613659" h="5786120">
                  <a:moveTo>
                    <a:pt x="1055465" y="765072"/>
                  </a:moveTo>
                  <a:lnTo>
                    <a:pt x="1055465" y="812540"/>
                  </a:lnTo>
                </a:path>
                <a:path w="2613659" h="5786120">
                  <a:moveTo>
                    <a:pt x="1044296" y="488641"/>
                  </a:moveTo>
                  <a:lnTo>
                    <a:pt x="1044296" y="748319"/>
                  </a:lnTo>
                </a:path>
                <a:path w="2613659" h="5786120">
                  <a:moveTo>
                    <a:pt x="1044296" y="765072"/>
                  </a:moveTo>
                  <a:lnTo>
                    <a:pt x="1044296" y="812540"/>
                  </a:lnTo>
                </a:path>
                <a:path w="2613659" h="5786120">
                  <a:moveTo>
                    <a:pt x="1044296" y="466303"/>
                  </a:moveTo>
                  <a:lnTo>
                    <a:pt x="1449170" y="466303"/>
                  </a:lnTo>
                  <a:lnTo>
                    <a:pt x="1449170" y="139611"/>
                  </a:lnTo>
                </a:path>
                <a:path w="2613659" h="5786120">
                  <a:moveTo>
                    <a:pt x="1474300" y="488641"/>
                  </a:moveTo>
                  <a:lnTo>
                    <a:pt x="1019166" y="488641"/>
                  </a:lnTo>
                </a:path>
                <a:path w="2613659" h="5786120">
                  <a:moveTo>
                    <a:pt x="1449170" y="139611"/>
                  </a:moveTo>
                  <a:lnTo>
                    <a:pt x="1044296" y="139611"/>
                  </a:lnTo>
                  <a:lnTo>
                    <a:pt x="1044296" y="466303"/>
                  </a:lnTo>
                </a:path>
                <a:path w="2613659" h="5786120">
                  <a:moveTo>
                    <a:pt x="1449170" y="812540"/>
                  </a:moveTo>
                  <a:lnTo>
                    <a:pt x="1449170" y="765072"/>
                  </a:lnTo>
                </a:path>
                <a:path w="2613659" h="5786120">
                  <a:moveTo>
                    <a:pt x="1449170" y="748319"/>
                  </a:moveTo>
                  <a:lnTo>
                    <a:pt x="1449170" y="488641"/>
                  </a:lnTo>
                </a:path>
                <a:path w="2613659" h="5786120">
                  <a:moveTo>
                    <a:pt x="1438001" y="150780"/>
                  </a:moveTo>
                  <a:lnTo>
                    <a:pt x="1438001" y="455134"/>
                  </a:lnTo>
                </a:path>
                <a:path w="2613659" h="5786120">
                  <a:moveTo>
                    <a:pt x="1438001" y="499810"/>
                  </a:moveTo>
                  <a:lnTo>
                    <a:pt x="1438001" y="748319"/>
                  </a:lnTo>
                </a:path>
                <a:path w="2613659" h="5786120">
                  <a:moveTo>
                    <a:pt x="1438001" y="765072"/>
                  </a:moveTo>
                  <a:lnTo>
                    <a:pt x="1438001" y="812540"/>
                  </a:lnTo>
                </a:path>
                <a:path w="2613659" h="5786120">
                  <a:moveTo>
                    <a:pt x="971698" y="0"/>
                  </a:moveTo>
                  <a:lnTo>
                    <a:pt x="1518976" y="0"/>
                  </a:lnTo>
                  <a:lnTo>
                    <a:pt x="1518976" y="117273"/>
                  </a:lnTo>
                  <a:lnTo>
                    <a:pt x="971698" y="117273"/>
                  </a:lnTo>
                  <a:lnTo>
                    <a:pt x="97169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15443857" y="2909509"/>
              <a:ext cx="1061085" cy="676275"/>
            </a:xfrm>
            <a:custGeom>
              <a:avLst/>
              <a:gdLst/>
              <a:ahLst/>
              <a:cxnLst/>
              <a:rect l="l" t="t" r="r" b="b"/>
              <a:pathLst>
                <a:path w="1061084" h="676275">
                  <a:moveTo>
                    <a:pt x="1061049" y="304353"/>
                  </a:moveTo>
                  <a:lnTo>
                    <a:pt x="1061049" y="0"/>
                  </a:lnTo>
                </a:path>
                <a:path w="1061084" h="676275">
                  <a:moveTo>
                    <a:pt x="1061049" y="349029"/>
                  </a:moveTo>
                  <a:lnTo>
                    <a:pt x="1061049" y="675721"/>
                  </a:lnTo>
                </a:path>
                <a:path w="1061084" h="676275">
                  <a:moveTo>
                    <a:pt x="0" y="304353"/>
                  </a:moveTo>
                  <a:lnTo>
                    <a:pt x="0" y="0"/>
                  </a:lnTo>
                </a:path>
                <a:path w="1061084" h="676275">
                  <a:moveTo>
                    <a:pt x="0" y="349029"/>
                  </a:moveTo>
                  <a:lnTo>
                    <a:pt x="0" y="597538"/>
                  </a:lnTo>
                </a:path>
                <a:path w="1061084" h="676275">
                  <a:moveTo>
                    <a:pt x="0" y="614291"/>
                  </a:moveTo>
                  <a:lnTo>
                    <a:pt x="0" y="661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14262741" y="2758729"/>
              <a:ext cx="1454785" cy="3710940"/>
            </a:xfrm>
            <a:custGeom>
              <a:avLst/>
              <a:gdLst/>
              <a:ahLst/>
              <a:cxnLst/>
              <a:rect l="l" t="t" r="r" b="b"/>
              <a:pathLst>
                <a:path w="1454784" h="3710940">
                  <a:moveTo>
                    <a:pt x="1410079" y="2208658"/>
                  </a:moveTo>
                  <a:lnTo>
                    <a:pt x="1410079" y="2161190"/>
                  </a:lnTo>
                </a:path>
                <a:path w="1454784" h="3710940">
                  <a:moveTo>
                    <a:pt x="1410079" y="2144437"/>
                  </a:moveTo>
                  <a:lnTo>
                    <a:pt x="1410079" y="1398910"/>
                  </a:lnTo>
                  <a:lnTo>
                    <a:pt x="954944" y="1398910"/>
                  </a:lnTo>
                  <a:lnTo>
                    <a:pt x="954944" y="2144437"/>
                  </a:lnTo>
                </a:path>
                <a:path w="1454784" h="3710940">
                  <a:moveTo>
                    <a:pt x="954944" y="2161190"/>
                  </a:moveTo>
                  <a:lnTo>
                    <a:pt x="954944" y="2208658"/>
                  </a:lnTo>
                </a:path>
                <a:path w="1454784" h="3710940">
                  <a:moveTo>
                    <a:pt x="1373780" y="1876382"/>
                  </a:moveTo>
                  <a:lnTo>
                    <a:pt x="991243" y="1876382"/>
                  </a:lnTo>
                </a:path>
                <a:path w="1454784" h="3710940">
                  <a:moveTo>
                    <a:pt x="1373780" y="1435209"/>
                  </a:moveTo>
                  <a:lnTo>
                    <a:pt x="991243" y="1435209"/>
                  </a:lnTo>
                </a:path>
                <a:path w="1454784" h="3710940">
                  <a:moveTo>
                    <a:pt x="1373780" y="1831706"/>
                  </a:moveTo>
                  <a:lnTo>
                    <a:pt x="991243" y="1831706"/>
                  </a:lnTo>
                  <a:lnTo>
                    <a:pt x="991243" y="1435209"/>
                  </a:lnTo>
                </a:path>
                <a:path w="1454784" h="3710940">
                  <a:moveTo>
                    <a:pt x="991243" y="1876382"/>
                  </a:moveTo>
                  <a:lnTo>
                    <a:pt x="991243" y="2144437"/>
                  </a:lnTo>
                </a:path>
                <a:path w="1454784" h="3710940">
                  <a:moveTo>
                    <a:pt x="991243" y="2161190"/>
                  </a:moveTo>
                  <a:lnTo>
                    <a:pt x="991243" y="2208658"/>
                  </a:lnTo>
                </a:path>
                <a:path w="1454784" h="3710940">
                  <a:moveTo>
                    <a:pt x="980074" y="1865213"/>
                  </a:moveTo>
                  <a:lnTo>
                    <a:pt x="980074" y="2144437"/>
                  </a:lnTo>
                </a:path>
                <a:path w="1454784" h="3710940">
                  <a:moveTo>
                    <a:pt x="980074" y="2161190"/>
                  </a:moveTo>
                  <a:lnTo>
                    <a:pt x="980074" y="2208658"/>
                  </a:lnTo>
                </a:path>
                <a:path w="1454784" h="3710940">
                  <a:moveTo>
                    <a:pt x="980074" y="1842875"/>
                  </a:moveTo>
                  <a:lnTo>
                    <a:pt x="1384949" y="1842875"/>
                  </a:lnTo>
                  <a:lnTo>
                    <a:pt x="1384949" y="1421248"/>
                  </a:lnTo>
                </a:path>
                <a:path w="1454784" h="3710940">
                  <a:moveTo>
                    <a:pt x="1410079" y="1865213"/>
                  </a:moveTo>
                  <a:lnTo>
                    <a:pt x="954944" y="1865213"/>
                  </a:lnTo>
                </a:path>
                <a:path w="1454784" h="3710940">
                  <a:moveTo>
                    <a:pt x="1384949" y="1421248"/>
                  </a:moveTo>
                  <a:lnTo>
                    <a:pt x="980074" y="1421248"/>
                  </a:lnTo>
                  <a:lnTo>
                    <a:pt x="980074" y="1842875"/>
                  </a:lnTo>
                </a:path>
                <a:path w="1454784" h="3710940">
                  <a:moveTo>
                    <a:pt x="1384949" y="2208658"/>
                  </a:moveTo>
                  <a:lnTo>
                    <a:pt x="1384949" y="2161190"/>
                  </a:lnTo>
                </a:path>
                <a:path w="1454784" h="3710940">
                  <a:moveTo>
                    <a:pt x="1384949" y="2144437"/>
                  </a:moveTo>
                  <a:lnTo>
                    <a:pt x="1384949" y="1865213"/>
                  </a:lnTo>
                </a:path>
                <a:path w="1454784" h="3710940">
                  <a:moveTo>
                    <a:pt x="1373780" y="1435209"/>
                  </a:moveTo>
                  <a:lnTo>
                    <a:pt x="1373780" y="1831706"/>
                  </a:lnTo>
                </a:path>
                <a:path w="1454784" h="3710940">
                  <a:moveTo>
                    <a:pt x="1373780" y="1876382"/>
                  </a:moveTo>
                  <a:lnTo>
                    <a:pt x="1373780" y="2144437"/>
                  </a:lnTo>
                </a:path>
                <a:path w="1454784" h="3710940">
                  <a:moveTo>
                    <a:pt x="1373780" y="2161190"/>
                  </a:moveTo>
                  <a:lnTo>
                    <a:pt x="1373780" y="2208658"/>
                  </a:lnTo>
                </a:path>
                <a:path w="1454784" h="3710940">
                  <a:moveTo>
                    <a:pt x="1454754" y="1295597"/>
                  </a:moveTo>
                  <a:lnTo>
                    <a:pt x="1454754" y="1398910"/>
                  </a:lnTo>
                  <a:lnTo>
                    <a:pt x="907476" y="1398910"/>
                  </a:lnTo>
                  <a:lnTo>
                    <a:pt x="907476" y="1295597"/>
                  </a:lnTo>
                </a:path>
                <a:path w="1454784" h="3710940">
                  <a:moveTo>
                    <a:pt x="47468" y="2331517"/>
                  </a:moveTo>
                  <a:lnTo>
                    <a:pt x="499810" y="2331517"/>
                  </a:lnTo>
                  <a:lnTo>
                    <a:pt x="499810" y="1398910"/>
                  </a:lnTo>
                  <a:lnTo>
                    <a:pt x="47468" y="1398910"/>
                  </a:lnTo>
                  <a:lnTo>
                    <a:pt x="47468" y="2331517"/>
                  </a:lnTo>
                </a:path>
                <a:path w="1454784" h="3710940">
                  <a:moveTo>
                    <a:pt x="466303" y="1876382"/>
                  </a:moveTo>
                  <a:lnTo>
                    <a:pt x="83767" y="1876382"/>
                  </a:lnTo>
                </a:path>
                <a:path w="1454784" h="3710940">
                  <a:moveTo>
                    <a:pt x="466303" y="1435209"/>
                  </a:moveTo>
                  <a:lnTo>
                    <a:pt x="83767" y="1435209"/>
                  </a:lnTo>
                </a:path>
                <a:path w="1454784" h="3710940">
                  <a:moveTo>
                    <a:pt x="466303" y="1831706"/>
                  </a:moveTo>
                  <a:lnTo>
                    <a:pt x="83767" y="1831706"/>
                  </a:lnTo>
                  <a:lnTo>
                    <a:pt x="83767" y="1435209"/>
                  </a:lnTo>
                </a:path>
                <a:path w="1454784" h="3710940">
                  <a:moveTo>
                    <a:pt x="83767" y="1876382"/>
                  </a:moveTo>
                  <a:lnTo>
                    <a:pt x="83767" y="2295218"/>
                  </a:lnTo>
                  <a:lnTo>
                    <a:pt x="466303" y="2295218"/>
                  </a:lnTo>
                </a:path>
                <a:path w="1454784" h="3710940">
                  <a:moveTo>
                    <a:pt x="69805" y="1865213"/>
                  </a:moveTo>
                  <a:lnTo>
                    <a:pt x="69805" y="2309179"/>
                  </a:lnTo>
                </a:path>
                <a:path w="1454784" h="3710940">
                  <a:moveTo>
                    <a:pt x="69805" y="1842875"/>
                  </a:moveTo>
                  <a:lnTo>
                    <a:pt x="477472" y="1842875"/>
                  </a:lnTo>
                  <a:lnTo>
                    <a:pt x="477472" y="1421248"/>
                  </a:lnTo>
                </a:path>
                <a:path w="1454784" h="3710940">
                  <a:moveTo>
                    <a:pt x="499810" y="1865213"/>
                  </a:moveTo>
                  <a:lnTo>
                    <a:pt x="47468" y="1865213"/>
                  </a:lnTo>
                </a:path>
                <a:path w="1454784" h="3710940">
                  <a:moveTo>
                    <a:pt x="69805" y="2309179"/>
                  </a:moveTo>
                  <a:lnTo>
                    <a:pt x="477472" y="2309179"/>
                  </a:lnTo>
                </a:path>
                <a:path w="1454784" h="3710940">
                  <a:moveTo>
                    <a:pt x="477472" y="1421248"/>
                  </a:moveTo>
                  <a:lnTo>
                    <a:pt x="69805" y="1421248"/>
                  </a:lnTo>
                  <a:lnTo>
                    <a:pt x="69805" y="1842875"/>
                  </a:lnTo>
                </a:path>
                <a:path w="1454784" h="3710940">
                  <a:moveTo>
                    <a:pt x="477472" y="2309179"/>
                  </a:moveTo>
                  <a:lnTo>
                    <a:pt x="477472" y="1865213"/>
                  </a:lnTo>
                </a:path>
                <a:path w="1454784" h="3710940">
                  <a:moveTo>
                    <a:pt x="466303" y="1435209"/>
                  </a:moveTo>
                  <a:lnTo>
                    <a:pt x="466303" y="1831706"/>
                  </a:lnTo>
                </a:path>
                <a:path w="1454784" h="3710940">
                  <a:moveTo>
                    <a:pt x="466303" y="1876382"/>
                  </a:moveTo>
                  <a:lnTo>
                    <a:pt x="466303" y="2295218"/>
                  </a:lnTo>
                </a:path>
                <a:path w="1454784" h="3710940">
                  <a:moveTo>
                    <a:pt x="547278" y="1295597"/>
                  </a:moveTo>
                  <a:lnTo>
                    <a:pt x="547278" y="1398910"/>
                  </a:lnTo>
                  <a:lnTo>
                    <a:pt x="0" y="1398910"/>
                  </a:lnTo>
                  <a:lnTo>
                    <a:pt x="0" y="1295597"/>
                  </a:lnTo>
                </a:path>
                <a:path w="1454784" h="3710940">
                  <a:moveTo>
                    <a:pt x="30714" y="2331517"/>
                  </a:moveTo>
                  <a:lnTo>
                    <a:pt x="519355" y="2331517"/>
                  </a:lnTo>
                  <a:lnTo>
                    <a:pt x="519355" y="2390154"/>
                  </a:lnTo>
                  <a:lnTo>
                    <a:pt x="30714" y="2390154"/>
                  </a:lnTo>
                  <a:lnTo>
                    <a:pt x="30714" y="2331517"/>
                  </a:lnTo>
                </a:path>
                <a:path w="1454784" h="3710940">
                  <a:moveTo>
                    <a:pt x="499810" y="812540"/>
                  </a:moveTo>
                  <a:lnTo>
                    <a:pt x="499810" y="765072"/>
                  </a:lnTo>
                </a:path>
                <a:path w="1454784" h="3710940">
                  <a:moveTo>
                    <a:pt x="499810" y="748319"/>
                  </a:moveTo>
                  <a:lnTo>
                    <a:pt x="499810" y="117273"/>
                  </a:lnTo>
                  <a:lnTo>
                    <a:pt x="47468" y="117273"/>
                  </a:lnTo>
                  <a:lnTo>
                    <a:pt x="47468" y="748319"/>
                  </a:lnTo>
                </a:path>
                <a:path w="1454784" h="3710940">
                  <a:moveTo>
                    <a:pt x="47468" y="765072"/>
                  </a:moveTo>
                  <a:lnTo>
                    <a:pt x="47468" y="812540"/>
                  </a:lnTo>
                </a:path>
                <a:path w="1454784" h="3710940">
                  <a:moveTo>
                    <a:pt x="0" y="0"/>
                  </a:moveTo>
                  <a:lnTo>
                    <a:pt x="547278" y="0"/>
                  </a:lnTo>
                  <a:lnTo>
                    <a:pt x="547278" y="117273"/>
                  </a:lnTo>
                  <a:lnTo>
                    <a:pt x="0" y="117273"/>
                  </a:lnTo>
                  <a:lnTo>
                    <a:pt x="0" y="0"/>
                  </a:lnTo>
                </a:path>
                <a:path w="1454784" h="3710940">
                  <a:moveTo>
                    <a:pt x="477472" y="812540"/>
                  </a:moveTo>
                  <a:lnTo>
                    <a:pt x="477472" y="765072"/>
                  </a:lnTo>
                </a:path>
                <a:path w="1454784" h="3710940">
                  <a:moveTo>
                    <a:pt x="477472" y="748319"/>
                  </a:moveTo>
                  <a:lnTo>
                    <a:pt x="477472" y="315522"/>
                  </a:lnTo>
                  <a:lnTo>
                    <a:pt x="69805" y="315522"/>
                  </a:lnTo>
                  <a:lnTo>
                    <a:pt x="69805" y="748319"/>
                  </a:lnTo>
                </a:path>
                <a:path w="1454784" h="3710940">
                  <a:moveTo>
                    <a:pt x="69805" y="765072"/>
                  </a:moveTo>
                  <a:lnTo>
                    <a:pt x="69805" y="812540"/>
                  </a:lnTo>
                </a:path>
                <a:path w="1454784" h="3710940">
                  <a:moveTo>
                    <a:pt x="499810" y="812540"/>
                  </a:moveTo>
                  <a:lnTo>
                    <a:pt x="499810" y="765072"/>
                  </a:lnTo>
                </a:path>
                <a:path w="1454784" h="3710940">
                  <a:moveTo>
                    <a:pt x="499810" y="748319"/>
                  </a:moveTo>
                  <a:lnTo>
                    <a:pt x="499810" y="290392"/>
                  </a:lnTo>
                  <a:lnTo>
                    <a:pt x="47468" y="290392"/>
                  </a:lnTo>
                  <a:lnTo>
                    <a:pt x="47468" y="748319"/>
                  </a:lnTo>
                </a:path>
                <a:path w="1454784" h="3710940">
                  <a:moveTo>
                    <a:pt x="47468" y="765072"/>
                  </a:moveTo>
                  <a:lnTo>
                    <a:pt x="47468" y="812540"/>
                  </a:lnTo>
                </a:path>
                <a:path w="1454784" h="3710940">
                  <a:moveTo>
                    <a:pt x="407666" y="812540"/>
                  </a:moveTo>
                  <a:lnTo>
                    <a:pt x="407666" y="765072"/>
                  </a:lnTo>
                </a:path>
                <a:path w="1454784" h="3710940">
                  <a:moveTo>
                    <a:pt x="407666" y="748319"/>
                  </a:moveTo>
                  <a:lnTo>
                    <a:pt x="407666" y="385328"/>
                  </a:lnTo>
                  <a:lnTo>
                    <a:pt x="139611" y="385328"/>
                  </a:lnTo>
                  <a:lnTo>
                    <a:pt x="139611" y="748319"/>
                  </a:lnTo>
                </a:path>
                <a:path w="1454784" h="3710940">
                  <a:moveTo>
                    <a:pt x="139611" y="765072"/>
                  </a:moveTo>
                  <a:lnTo>
                    <a:pt x="139611" y="812540"/>
                  </a:lnTo>
                </a:path>
                <a:path w="1454784" h="3710940">
                  <a:moveTo>
                    <a:pt x="499810" y="3710881"/>
                  </a:moveTo>
                  <a:lnTo>
                    <a:pt x="499810" y="3663413"/>
                  </a:lnTo>
                </a:path>
                <a:path w="1454784" h="3710940">
                  <a:moveTo>
                    <a:pt x="499810" y="3646660"/>
                  </a:moveTo>
                  <a:lnTo>
                    <a:pt x="499810" y="2853665"/>
                  </a:lnTo>
                  <a:lnTo>
                    <a:pt x="47468" y="2853665"/>
                  </a:lnTo>
                  <a:lnTo>
                    <a:pt x="47468" y="3646660"/>
                  </a:lnTo>
                </a:path>
                <a:path w="1454784" h="3710940">
                  <a:moveTo>
                    <a:pt x="47468" y="3663413"/>
                  </a:moveTo>
                  <a:lnTo>
                    <a:pt x="47468" y="3710881"/>
                  </a:lnTo>
                </a:path>
                <a:path w="1454784" h="3710940">
                  <a:moveTo>
                    <a:pt x="0" y="2739183"/>
                  </a:moveTo>
                  <a:lnTo>
                    <a:pt x="547278" y="2739183"/>
                  </a:lnTo>
                  <a:lnTo>
                    <a:pt x="547278" y="2853665"/>
                  </a:lnTo>
                  <a:lnTo>
                    <a:pt x="0" y="2853665"/>
                  </a:lnTo>
                  <a:lnTo>
                    <a:pt x="0" y="2739183"/>
                  </a:lnTo>
                </a:path>
                <a:path w="1454784" h="3710940">
                  <a:moveTo>
                    <a:pt x="477472" y="3710881"/>
                  </a:moveTo>
                  <a:lnTo>
                    <a:pt x="477472" y="3663413"/>
                  </a:lnTo>
                </a:path>
                <a:path w="1454784" h="3710940">
                  <a:moveTo>
                    <a:pt x="477472" y="3646660"/>
                  </a:moveTo>
                  <a:lnTo>
                    <a:pt x="477472" y="3121719"/>
                  </a:lnTo>
                  <a:lnTo>
                    <a:pt x="69805" y="3121719"/>
                  </a:lnTo>
                  <a:lnTo>
                    <a:pt x="69805" y="3646660"/>
                  </a:lnTo>
                </a:path>
                <a:path w="1454784" h="3710940">
                  <a:moveTo>
                    <a:pt x="69805" y="3663413"/>
                  </a:moveTo>
                  <a:lnTo>
                    <a:pt x="69805" y="3710881"/>
                  </a:lnTo>
                </a:path>
                <a:path w="1454784" h="3710940">
                  <a:moveTo>
                    <a:pt x="499810" y="3710881"/>
                  </a:moveTo>
                  <a:lnTo>
                    <a:pt x="499810" y="3663413"/>
                  </a:lnTo>
                </a:path>
                <a:path w="1454784" h="3710940">
                  <a:moveTo>
                    <a:pt x="499810" y="3646660"/>
                  </a:moveTo>
                  <a:lnTo>
                    <a:pt x="499810" y="3099381"/>
                  </a:lnTo>
                  <a:lnTo>
                    <a:pt x="47468" y="3099381"/>
                  </a:lnTo>
                  <a:lnTo>
                    <a:pt x="47468" y="3646660"/>
                  </a:lnTo>
                </a:path>
                <a:path w="1454784" h="3710940">
                  <a:moveTo>
                    <a:pt x="47468" y="3663413"/>
                  </a:moveTo>
                  <a:lnTo>
                    <a:pt x="47468" y="3710881"/>
                  </a:lnTo>
                </a:path>
                <a:path w="1454784" h="3710940">
                  <a:moveTo>
                    <a:pt x="407666" y="3710881"/>
                  </a:moveTo>
                  <a:lnTo>
                    <a:pt x="407666" y="3663413"/>
                  </a:lnTo>
                </a:path>
                <a:path w="1454784" h="3710940">
                  <a:moveTo>
                    <a:pt x="407666" y="3646660"/>
                  </a:moveTo>
                  <a:lnTo>
                    <a:pt x="407666" y="3280877"/>
                  </a:lnTo>
                  <a:lnTo>
                    <a:pt x="139611" y="3280877"/>
                  </a:lnTo>
                  <a:lnTo>
                    <a:pt x="139611" y="3646660"/>
                  </a:lnTo>
                </a:path>
                <a:path w="1454784" h="3710940">
                  <a:moveTo>
                    <a:pt x="139611" y="3663413"/>
                  </a:moveTo>
                  <a:lnTo>
                    <a:pt x="139611" y="371088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13561890" y="6380259"/>
              <a:ext cx="3543935" cy="3898265"/>
            </a:xfrm>
            <a:custGeom>
              <a:avLst/>
              <a:gdLst/>
              <a:ahLst/>
              <a:cxnLst/>
              <a:rect l="l" t="t" r="r" b="b"/>
              <a:pathLst>
                <a:path w="3543934" h="3898265">
                  <a:moveTo>
                    <a:pt x="142404" y="2968146"/>
                  </a:moveTo>
                  <a:lnTo>
                    <a:pt x="142404" y="2619117"/>
                  </a:lnTo>
                  <a:lnTo>
                    <a:pt x="0" y="2619117"/>
                  </a:lnTo>
                </a:path>
                <a:path w="3543934" h="3898265">
                  <a:moveTo>
                    <a:pt x="0" y="3897961"/>
                  </a:moveTo>
                  <a:lnTo>
                    <a:pt x="50260" y="3897961"/>
                  </a:lnTo>
                </a:path>
                <a:path w="3543934" h="3898265">
                  <a:moveTo>
                    <a:pt x="142404" y="2619117"/>
                  </a:moveTo>
                  <a:lnTo>
                    <a:pt x="0" y="2619117"/>
                  </a:lnTo>
                </a:path>
                <a:path w="3543934" h="3898265">
                  <a:moveTo>
                    <a:pt x="142404" y="2387361"/>
                  </a:moveTo>
                  <a:lnTo>
                    <a:pt x="0" y="2387361"/>
                  </a:lnTo>
                </a:path>
                <a:path w="3543934" h="3898265">
                  <a:moveTo>
                    <a:pt x="142404" y="1024750"/>
                  </a:moveTo>
                  <a:lnTo>
                    <a:pt x="0" y="1024750"/>
                  </a:lnTo>
                </a:path>
                <a:path w="3543934" h="3898265">
                  <a:moveTo>
                    <a:pt x="142404" y="932606"/>
                  </a:moveTo>
                  <a:lnTo>
                    <a:pt x="0" y="932606"/>
                  </a:lnTo>
                </a:path>
                <a:path w="3543934" h="3898265">
                  <a:moveTo>
                    <a:pt x="142404" y="572408"/>
                  </a:moveTo>
                  <a:lnTo>
                    <a:pt x="0" y="572408"/>
                  </a:lnTo>
                </a:path>
                <a:path w="3543934" h="3898265">
                  <a:moveTo>
                    <a:pt x="142404" y="664552"/>
                  </a:moveTo>
                  <a:lnTo>
                    <a:pt x="0" y="664552"/>
                  </a:lnTo>
                </a:path>
                <a:path w="3543934" h="3898265">
                  <a:moveTo>
                    <a:pt x="142404" y="0"/>
                  </a:moveTo>
                  <a:lnTo>
                    <a:pt x="0" y="0"/>
                  </a:lnTo>
                </a:path>
                <a:path w="3543934" h="3898265">
                  <a:moveTo>
                    <a:pt x="142404" y="36299"/>
                  </a:moveTo>
                  <a:lnTo>
                    <a:pt x="0" y="36299"/>
                  </a:lnTo>
                </a:path>
                <a:path w="3543934" h="3898265">
                  <a:moveTo>
                    <a:pt x="142404" y="25130"/>
                  </a:moveTo>
                  <a:lnTo>
                    <a:pt x="0" y="25130"/>
                  </a:lnTo>
                </a:path>
                <a:path w="3543934" h="3898265">
                  <a:moveTo>
                    <a:pt x="142404" y="2619117"/>
                  </a:moveTo>
                  <a:lnTo>
                    <a:pt x="142404" y="2387361"/>
                  </a:lnTo>
                  <a:lnTo>
                    <a:pt x="142404" y="0"/>
                  </a:lnTo>
                </a:path>
                <a:path w="3543934" h="3898265">
                  <a:moveTo>
                    <a:pt x="50260" y="3897961"/>
                  </a:moveTo>
                  <a:lnTo>
                    <a:pt x="50260" y="2968146"/>
                  </a:lnTo>
                </a:path>
                <a:path w="3543934" h="3898265">
                  <a:moveTo>
                    <a:pt x="421627" y="3897961"/>
                  </a:moveTo>
                  <a:lnTo>
                    <a:pt x="421627" y="2968146"/>
                  </a:lnTo>
                </a:path>
                <a:path w="3543934" h="3898265">
                  <a:moveTo>
                    <a:pt x="443965" y="3897961"/>
                  </a:moveTo>
                  <a:lnTo>
                    <a:pt x="443965" y="2990484"/>
                  </a:lnTo>
                </a:path>
                <a:path w="3543934" h="3898265">
                  <a:moveTo>
                    <a:pt x="818125" y="3897961"/>
                  </a:moveTo>
                  <a:lnTo>
                    <a:pt x="818125" y="2990484"/>
                  </a:lnTo>
                </a:path>
                <a:path w="3543934" h="3898265">
                  <a:moveTo>
                    <a:pt x="840463" y="3897961"/>
                  </a:moveTo>
                  <a:lnTo>
                    <a:pt x="840463" y="2968146"/>
                  </a:lnTo>
                </a:path>
                <a:path w="3543934" h="3898265">
                  <a:moveTo>
                    <a:pt x="50260" y="2968146"/>
                  </a:moveTo>
                  <a:lnTo>
                    <a:pt x="3543347" y="2968146"/>
                  </a:lnTo>
                </a:path>
                <a:path w="3543934" h="3898265">
                  <a:moveTo>
                    <a:pt x="50260" y="2990484"/>
                  </a:moveTo>
                  <a:lnTo>
                    <a:pt x="421627" y="2990484"/>
                  </a:lnTo>
                </a:path>
                <a:path w="3543934" h="3898265">
                  <a:moveTo>
                    <a:pt x="443965" y="2990484"/>
                  </a:moveTo>
                  <a:lnTo>
                    <a:pt x="818125" y="2990484"/>
                  </a:lnTo>
                </a:path>
                <a:path w="3543934" h="3898265">
                  <a:moveTo>
                    <a:pt x="840463" y="2990484"/>
                  </a:moveTo>
                  <a:lnTo>
                    <a:pt x="3543347" y="299048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13561890" y="10272636"/>
              <a:ext cx="3870325" cy="11430"/>
            </a:xfrm>
            <a:custGeom>
              <a:avLst/>
              <a:gdLst/>
              <a:ahLst/>
              <a:cxnLst/>
              <a:rect l="l" t="t" r="r" b="b"/>
              <a:pathLst>
                <a:path w="3870325" h="11429">
                  <a:moveTo>
                    <a:pt x="0" y="11168"/>
                  </a:moveTo>
                  <a:lnTo>
                    <a:pt x="3870039" y="11168"/>
                  </a:lnTo>
                  <a:lnTo>
                    <a:pt x="3870039" y="0"/>
                  </a:lnTo>
                  <a:lnTo>
                    <a:pt x="0" y="11168"/>
                  </a:lnTo>
                  <a:close/>
                </a:path>
                <a:path w="3870325" h="11429">
                  <a:moveTo>
                    <a:pt x="0" y="0"/>
                  </a:moveTo>
                  <a:lnTo>
                    <a:pt x="0" y="11168"/>
                  </a:lnTo>
                  <a:lnTo>
                    <a:pt x="38700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13561890" y="10272636"/>
              <a:ext cx="3870325" cy="11430"/>
            </a:xfrm>
            <a:custGeom>
              <a:avLst/>
              <a:gdLst/>
              <a:ahLst/>
              <a:cxnLst/>
              <a:rect l="l" t="t" r="r" b="b"/>
              <a:pathLst>
                <a:path w="3870325" h="11429">
                  <a:moveTo>
                    <a:pt x="3870039" y="11168"/>
                  </a:moveTo>
                  <a:lnTo>
                    <a:pt x="3870039" y="0"/>
                  </a:lnTo>
                  <a:lnTo>
                    <a:pt x="0" y="11168"/>
                  </a:lnTo>
                  <a:lnTo>
                    <a:pt x="3870039" y="11168"/>
                  </a:lnTo>
                  <a:close/>
                </a:path>
                <a:path w="3870325" h="11429">
                  <a:moveTo>
                    <a:pt x="3870039" y="0"/>
                  </a:moveTo>
                  <a:lnTo>
                    <a:pt x="0" y="11168"/>
                  </a:lnTo>
                  <a:lnTo>
                    <a:pt x="0" y="0"/>
                  </a:lnTo>
                  <a:lnTo>
                    <a:pt x="38700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17105238" y="9348405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0"/>
                  </a:moveTo>
                  <a:lnTo>
                    <a:pt x="0" y="92981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13561890" y="3507048"/>
              <a:ext cx="3320415" cy="5841365"/>
            </a:xfrm>
            <a:custGeom>
              <a:avLst/>
              <a:gdLst/>
              <a:ahLst/>
              <a:cxnLst/>
              <a:rect l="l" t="t" r="r" b="b"/>
              <a:pathLst>
                <a:path w="3320415" h="5841365">
                  <a:moveTo>
                    <a:pt x="410458" y="5165636"/>
                  </a:moveTo>
                  <a:lnTo>
                    <a:pt x="410458" y="5841357"/>
                  </a:lnTo>
                </a:path>
                <a:path w="3320415" h="5841365">
                  <a:moveTo>
                    <a:pt x="480264" y="5165636"/>
                  </a:moveTo>
                  <a:lnTo>
                    <a:pt x="480264" y="5841357"/>
                  </a:lnTo>
                </a:path>
                <a:path w="3320415" h="5841365">
                  <a:moveTo>
                    <a:pt x="2295218" y="5165636"/>
                  </a:moveTo>
                  <a:lnTo>
                    <a:pt x="2295218" y="5841357"/>
                  </a:lnTo>
                </a:path>
                <a:path w="3320415" h="5841365">
                  <a:moveTo>
                    <a:pt x="2225412" y="5165636"/>
                  </a:moveTo>
                  <a:lnTo>
                    <a:pt x="2225412" y="5841357"/>
                  </a:lnTo>
                </a:path>
                <a:path w="3320415" h="5841365">
                  <a:moveTo>
                    <a:pt x="1527353" y="5165636"/>
                  </a:moveTo>
                  <a:lnTo>
                    <a:pt x="1527353" y="5841357"/>
                  </a:lnTo>
                </a:path>
                <a:path w="3320415" h="5841365">
                  <a:moveTo>
                    <a:pt x="1457547" y="5165636"/>
                  </a:moveTo>
                  <a:lnTo>
                    <a:pt x="1457547" y="5841357"/>
                  </a:lnTo>
                </a:path>
                <a:path w="3320415" h="5841365">
                  <a:moveTo>
                    <a:pt x="3319968" y="5165636"/>
                  </a:moveTo>
                  <a:lnTo>
                    <a:pt x="3319968" y="5841357"/>
                  </a:lnTo>
                </a:path>
                <a:path w="3320415" h="5841365">
                  <a:moveTo>
                    <a:pt x="3250162" y="5165636"/>
                  </a:moveTo>
                  <a:lnTo>
                    <a:pt x="3250162" y="5841357"/>
                  </a:lnTo>
                </a:path>
                <a:path w="3320415" h="5841365">
                  <a:moveTo>
                    <a:pt x="3169187" y="5841357"/>
                  </a:moveTo>
                  <a:lnTo>
                    <a:pt x="3169187" y="5246611"/>
                  </a:lnTo>
                  <a:lnTo>
                    <a:pt x="2716845" y="5246611"/>
                  </a:lnTo>
                  <a:lnTo>
                    <a:pt x="2716845" y="5841357"/>
                  </a:lnTo>
                </a:path>
                <a:path w="3320415" h="5841365">
                  <a:moveTo>
                    <a:pt x="3132888" y="5724083"/>
                  </a:moveTo>
                  <a:lnTo>
                    <a:pt x="2750352" y="5724083"/>
                  </a:lnTo>
                </a:path>
                <a:path w="3320415" h="5841365">
                  <a:moveTo>
                    <a:pt x="3132888" y="5282910"/>
                  </a:moveTo>
                  <a:lnTo>
                    <a:pt x="2750352" y="5282910"/>
                  </a:lnTo>
                </a:path>
                <a:path w="3320415" h="5841365">
                  <a:moveTo>
                    <a:pt x="3132888" y="5679408"/>
                  </a:moveTo>
                  <a:lnTo>
                    <a:pt x="2750352" y="5679408"/>
                  </a:lnTo>
                  <a:lnTo>
                    <a:pt x="2750352" y="5282910"/>
                  </a:lnTo>
                </a:path>
                <a:path w="3320415" h="5841365">
                  <a:moveTo>
                    <a:pt x="2750352" y="5724083"/>
                  </a:moveTo>
                  <a:lnTo>
                    <a:pt x="2750352" y="5841357"/>
                  </a:lnTo>
                </a:path>
                <a:path w="3320415" h="5841365">
                  <a:moveTo>
                    <a:pt x="2739183" y="5712914"/>
                  </a:moveTo>
                  <a:lnTo>
                    <a:pt x="2739183" y="5841357"/>
                  </a:lnTo>
                </a:path>
                <a:path w="3320415" h="5841365">
                  <a:moveTo>
                    <a:pt x="2739183" y="5690577"/>
                  </a:moveTo>
                  <a:lnTo>
                    <a:pt x="3146850" y="5690577"/>
                  </a:lnTo>
                  <a:lnTo>
                    <a:pt x="3146850" y="5271741"/>
                  </a:lnTo>
                </a:path>
                <a:path w="3320415" h="5841365">
                  <a:moveTo>
                    <a:pt x="3169187" y="5712914"/>
                  </a:moveTo>
                  <a:lnTo>
                    <a:pt x="2716845" y="5712914"/>
                  </a:lnTo>
                </a:path>
                <a:path w="3320415" h="5841365">
                  <a:moveTo>
                    <a:pt x="3146850" y="5271741"/>
                  </a:moveTo>
                  <a:lnTo>
                    <a:pt x="2739183" y="5271741"/>
                  </a:lnTo>
                  <a:lnTo>
                    <a:pt x="2739183" y="5690577"/>
                  </a:lnTo>
                </a:path>
                <a:path w="3320415" h="5841365">
                  <a:moveTo>
                    <a:pt x="3146850" y="5841357"/>
                  </a:moveTo>
                  <a:lnTo>
                    <a:pt x="3146850" y="5712914"/>
                  </a:lnTo>
                </a:path>
                <a:path w="3320415" h="5841365">
                  <a:moveTo>
                    <a:pt x="3132888" y="5282910"/>
                  </a:moveTo>
                  <a:lnTo>
                    <a:pt x="3132888" y="5679408"/>
                  </a:lnTo>
                </a:path>
                <a:path w="3320415" h="5841365">
                  <a:moveTo>
                    <a:pt x="3132888" y="5724083"/>
                  </a:moveTo>
                  <a:lnTo>
                    <a:pt x="3132888" y="5841357"/>
                  </a:lnTo>
                </a:path>
                <a:path w="3320415" h="5841365">
                  <a:moveTo>
                    <a:pt x="3216655" y="5165636"/>
                  </a:moveTo>
                  <a:lnTo>
                    <a:pt x="3216655" y="5246611"/>
                  </a:lnTo>
                  <a:lnTo>
                    <a:pt x="2669377" y="5246611"/>
                  </a:lnTo>
                  <a:lnTo>
                    <a:pt x="2669377" y="5165636"/>
                  </a:lnTo>
                </a:path>
                <a:path w="3320415" h="5841365">
                  <a:moveTo>
                    <a:pt x="2110930" y="5841357"/>
                  </a:moveTo>
                  <a:lnTo>
                    <a:pt x="2110930" y="5246611"/>
                  </a:lnTo>
                  <a:lnTo>
                    <a:pt x="1655795" y="5246611"/>
                  </a:lnTo>
                  <a:lnTo>
                    <a:pt x="1655795" y="5841357"/>
                  </a:lnTo>
                </a:path>
                <a:path w="3320415" h="5841365">
                  <a:moveTo>
                    <a:pt x="2155606" y="5165636"/>
                  </a:moveTo>
                  <a:lnTo>
                    <a:pt x="2155606" y="5246611"/>
                  </a:lnTo>
                  <a:lnTo>
                    <a:pt x="1608327" y="5246611"/>
                  </a:lnTo>
                  <a:lnTo>
                    <a:pt x="1608327" y="5165636"/>
                  </a:lnTo>
                </a:path>
                <a:path w="3320415" h="5841365">
                  <a:moveTo>
                    <a:pt x="1044296" y="5246611"/>
                  </a:moveTo>
                  <a:lnTo>
                    <a:pt x="748319" y="5246611"/>
                  </a:lnTo>
                  <a:lnTo>
                    <a:pt x="748319" y="5841357"/>
                  </a:lnTo>
                </a:path>
                <a:path w="3320415" h="5841365">
                  <a:moveTo>
                    <a:pt x="1021958" y="5282910"/>
                  </a:moveTo>
                  <a:lnTo>
                    <a:pt x="784618" y="5282910"/>
                  </a:lnTo>
                  <a:lnTo>
                    <a:pt x="784618" y="5679408"/>
                  </a:lnTo>
                </a:path>
                <a:path w="3320415" h="5841365">
                  <a:moveTo>
                    <a:pt x="770657" y="5712914"/>
                  </a:moveTo>
                  <a:lnTo>
                    <a:pt x="770657" y="5841357"/>
                  </a:lnTo>
                </a:path>
                <a:path w="3320415" h="5841365">
                  <a:moveTo>
                    <a:pt x="784618" y="5690577"/>
                  </a:moveTo>
                  <a:lnTo>
                    <a:pt x="770657" y="5690577"/>
                  </a:lnTo>
                </a:path>
                <a:path w="3320415" h="5841365">
                  <a:moveTo>
                    <a:pt x="784618" y="5712914"/>
                  </a:moveTo>
                  <a:lnTo>
                    <a:pt x="748319" y="5712914"/>
                  </a:lnTo>
                </a:path>
                <a:path w="3320415" h="5841365">
                  <a:moveTo>
                    <a:pt x="1030335" y="5271741"/>
                  </a:moveTo>
                  <a:lnTo>
                    <a:pt x="770657" y="5271741"/>
                  </a:lnTo>
                  <a:lnTo>
                    <a:pt x="770657" y="5690577"/>
                  </a:lnTo>
                </a:path>
                <a:path w="3320415" h="5841365">
                  <a:moveTo>
                    <a:pt x="1044296" y="5246611"/>
                  </a:moveTo>
                  <a:lnTo>
                    <a:pt x="700851" y="5246611"/>
                  </a:lnTo>
                  <a:lnTo>
                    <a:pt x="700851" y="5165636"/>
                  </a:lnTo>
                </a:path>
                <a:path w="3320415" h="5841365">
                  <a:moveTo>
                    <a:pt x="2085800" y="5841357"/>
                  </a:moveTo>
                  <a:lnTo>
                    <a:pt x="2085800" y="5375054"/>
                  </a:lnTo>
                  <a:lnTo>
                    <a:pt x="1678133" y="5375054"/>
                  </a:lnTo>
                  <a:lnTo>
                    <a:pt x="1678133" y="5841357"/>
                  </a:lnTo>
                </a:path>
                <a:path w="3320415" h="5841365">
                  <a:moveTo>
                    <a:pt x="2110930" y="5841357"/>
                  </a:moveTo>
                  <a:lnTo>
                    <a:pt x="2110930" y="5352716"/>
                  </a:lnTo>
                  <a:lnTo>
                    <a:pt x="1655795" y="5352716"/>
                  </a:lnTo>
                  <a:lnTo>
                    <a:pt x="1655795" y="5841357"/>
                  </a:lnTo>
                </a:path>
                <a:path w="3320415" h="5841365">
                  <a:moveTo>
                    <a:pt x="2015994" y="5841357"/>
                  </a:moveTo>
                  <a:lnTo>
                    <a:pt x="2015994" y="5537004"/>
                  </a:lnTo>
                  <a:lnTo>
                    <a:pt x="1747939" y="5537004"/>
                  </a:lnTo>
                  <a:lnTo>
                    <a:pt x="1747939" y="5841357"/>
                  </a:lnTo>
                </a:path>
                <a:path w="3320415" h="5841365">
                  <a:moveTo>
                    <a:pt x="0" y="1725601"/>
                  </a:moveTo>
                  <a:lnTo>
                    <a:pt x="410458" y="1315143"/>
                  </a:lnTo>
                </a:path>
                <a:path w="3320415" h="5841365">
                  <a:moveTo>
                    <a:pt x="480264" y="1315143"/>
                  </a:moveTo>
                  <a:lnTo>
                    <a:pt x="1457547" y="1315143"/>
                  </a:lnTo>
                </a:path>
                <a:path w="3320415" h="5841365">
                  <a:moveTo>
                    <a:pt x="0" y="1750731"/>
                  </a:moveTo>
                  <a:lnTo>
                    <a:pt x="410458" y="1337481"/>
                  </a:lnTo>
                </a:path>
                <a:path w="3320415" h="5841365">
                  <a:moveTo>
                    <a:pt x="480264" y="1337481"/>
                  </a:moveTo>
                  <a:lnTo>
                    <a:pt x="1457547" y="1337481"/>
                  </a:lnTo>
                </a:path>
                <a:path w="3320415" h="5841365">
                  <a:moveTo>
                    <a:pt x="0" y="2144437"/>
                  </a:moveTo>
                  <a:lnTo>
                    <a:pt x="410458" y="1733978"/>
                  </a:lnTo>
                </a:path>
                <a:path w="3320415" h="5841365">
                  <a:moveTo>
                    <a:pt x="480264" y="1733978"/>
                  </a:moveTo>
                  <a:lnTo>
                    <a:pt x="1457547" y="1733978"/>
                  </a:lnTo>
                </a:path>
                <a:path w="3320415" h="5841365">
                  <a:moveTo>
                    <a:pt x="0" y="2155606"/>
                  </a:moveTo>
                  <a:lnTo>
                    <a:pt x="410458" y="1745147"/>
                  </a:lnTo>
                </a:path>
                <a:path w="3320415" h="5841365">
                  <a:moveTo>
                    <a:pt x="480264" y="1745147"/>
                  </a:moveTo>
                  <a:lnTo>
                    <a:pt x="1457547" y="1745147"/>
                  </a:lnTo>
                </a:path>
                <a:path w="3320415" h="5841365">
                  <a:moveTo>
                    <a:pt x="0" y="2203074"/>
                  </a:moveTo>
                  <a:lnTo>
                    <a:pt x="410458" y="1792615"/>
                  </a:lnTo>
                </a:path>
                <a:path w="3320415" h="5841365">
                  <a:moveTo>
                    <a:pt x="480264" y="1792615"/>
                  </a:moveTo>
                  <a:lnTo>
                    <a:pt x="1457547" y="1792615"/>
                  </a:lnTo>
                </a:path>
                <a:path w="3320415" h="5841365">
                  <a:moveTo>
                    <a:pt x="0" y="2110930"/>
                  </a:moveTo>
                  <a:lnTo>
                    <a:pt x="410458" y="1697679"/>
                  </a:lnTo>
                </a:path>
                <a:path w="3320415" h="5841365">
                  <a:moveTo>
                    <a:pt x="480264" y="1697679"/>
                  </a:moveTo>
                  <a:lnTo>
                    <a:pt x="1457547" y="1697679"/>
                  </a:lnTo>
                </a:path>
                <a:path w="3320415" h="5841365">
                  <a:moveTo>
                    <a:pt x="957736" y="1337481"/>
                  </a:moveTo>
                  <a:lnTo>
                    <a:pt x="957736" y="1697679"/>
                  </a:lnTo>
                </a:path>
                <a:path w="3320415" h="5841365">
                  <a:moveTo>
                    <a:pt x="968905" y="1337481"/>
                  </a:moveTo>
                  <a:lnTo>
                    <a:pt x="968905" y="1697679"/>
                  </a:lnTo>
                </a:path>
                <a:path w="3320415" h="5841365">
                  <a:moveTo>
                    <a:pt x="1027542" y="1337481"/>
                  </a:moveTo>
                  <a:lnTo>
                    <a:pt x="1027542" y="1697679"/>
                  </a:lnTo>
                </a:path>
                <a:path w="3320415" h="5841365">
                  <a:moveTo>
                    <a:pt x="1016373" y="1337481"/>
                  </a:moveTo>
                  <a:lnTo>
                    <a:pt x="1016373" y="1697679"/>
                  </a:lnTo>
                </a:path>
                <a:path w="3320415" h="5841365">
                  <a:moveTo>
                    <a:pt x="1421248" y="1337481"/>
                  </a:moveTo>
                  <a:lnTo>
                    <a:pt x="1421248" y="1697679"/>
                  </a:lnTo>
                </a:path>
                <a:path w="3320415" h="5841365">
                  <a:moveTo>
                    <a:pt x="1435209" y="1337481"/>
                  </a:moveTo>
                  <a:lnTo>
                    <a:pt x="1435209" y="1697679"/>
                  </a:lnTo>
                </a:path>
                <a:path w="3320415" h="5841365">
                  <a:moveTo>
                    <a:pt x="1086179" y="1337481"/>
                  </a:moveTo>
                  <a:lnTo>
                    <a:pt x="1086179" y="1697679"/>
                  </a:lnTo>
                </a:path>
                <a:path w="3320415" h="5841365">
                  <a:moveTo>
                    <a:pt x="1072218" y="1337481"/>
                  </a:moveTo>
                  <a:lnTo>
                    <a:pt x="1072218" y="1697679"/>
                  </a:lnTo>
                </a:path>
                <a:path w="3320415" h="5841365">
                  <a:moveTo>
                    <a:pt x="1142024" y="1337481"/>
                  </a:moveTo>
                  <a:lnTo>
                    <a:pt x="1142024" y="1697679"/>
                  </a:lnTo>
                </a:path>
                <a:path w="3320415" h="5841365">
                  <a:moveTo>
                    <a:pt x="1130855" y="1337481"/>
                  </a:moveTo>
                  <a:lnTo>
                    <a:pt x="1130855" y="1697679"/>
                  </a:lnTo>
                </a:path>
                <a:path w="3320415" h="5841365">
                  <a:moveTo>
                    <a:pt x="1200661" y="1337481"/>
                  </a:moveTo>
                  <a:lnTo>
                    <a:pt x="1200661" y="1697679"/>
                  </a:lnTo>
                </a:path>
                <a:path w="3320415" h="5841365">
                  <a:moveTo>
                    <a:pt x="1189492" y="1337481"/>
                  </a:moveTo>
                  <a:lnTo>
                    <a:pt x="1189492" y="1697679"/>
                  </a:lnTo>
                </a:path>
                <a:path w="3320415" h="5841365">
                  <a:moveTo>
                    <a:pt x="1259298" y="1337481"/>
                  </a:moveTo>
                  <a:lnTo>
                    <a:pt x="1259298" y="1697679"/>
                  </a:lnTo>
                </a:path>
                <a:path w="3320415" h="5841365">
                  <a:moveTo>
                    <a:pt x="1248129" y="1337481"/>
                  </a:moveTo>
                  <a:lnTo>
                    <a:pt x="1248129" y="1697679"/>
                  </a:lnTo>
                </a:path>
                <a:path w="3320415" h="5841365">
                  <a:moveTo>
                    <a:pt x="1317935" y="1337481"/>
                  </a:moveTo>
                  <a:lnTo>
                    <a:pt x="1317935" y="1697679"/>
                  </a:lnTo>
                </a:path>
                <a:path w="3320415" h="5841365">
                  <a:moveTo>
                    <a:pt x="1306766" y="1337481"/>
                  </a:moveTo>
                  <a:lnTo>
                    <a:pt x="1306766" y="1697679"/>
                  </a:lnTo>
                </a:path>
                <a:path w="3320415" h="5841365">
                  <a:moveTo>
                    <a:pt x="1376572" y="1337481"/>
                  </a:moveTo>
                  <a:lnTo>
                    <a:pt x="1376572" y="1697679"/>
                  </a:lnTo>
                </a:path>
                <a:path w="3320415" h="5841365">
                  <a:moveTo>
                    <a:pt x="1365403" y="1337481"/>
                  </a:moveTo>
                  <a:lnTo>
                    <a:pt x="1365403" y="1697679"/>
                  </a:lnTo>
                </a:path>
                <a:path w="3320415" h="5841365">
                  <a:moveTo>
                    <a:pt x="899100" y="1337481"/>
                  </a:moveTo>
                  <a:lnTo>
                    <a:pt x="899100" y="1697679"/>
                  </a:lnTo>
                </a:path>
                <a:path w="3320415" h="5841365">
                  <a:moveTo>
                    <a:pt x="910268" y="1337481"/>
                  </a:moveTo>
                  <a:lnTo>
                    <a:pt x="910268" y="1697679"/>
                  </a:lnTo>
                </a:path>
                <a:path w="3320415" h="5841365">
                  <a:moveTo>
                    <a:pt x="608707" y="1337481"/>
                  </a:moveTo>
                  <a:lnTo>
                    <a:pt x="608707" y="1697679"/>
                  </a:lnTo>
                </a:path>
                <a:path w="3320415" h="5841365">
                  <a:moveTo>
                    <a:pt x="619876" y="1337481"/>
                  </a:moveTo>
                  <a:lnTo>
                    <a:pt x="619876" y="1697679"/>
                  </a:lnTo>
                </a:path>
                <a:path w="3320415" h="5841365">
                  <a:moveTo>
                    <a:pt x="678513" y="1337481"/>
                  </a:moveTo>
                  <a:lnTo>
                    <a:pt x="678513" y="1697679"/>
                  </a:lnTo>
                </a:path>
                <a:path w="3320415" h="5841365">
                  <a:moveTo>
                    <a:pt x="664552" y="1337481"/>
                  </a:moveTo>
                  <a:lnTo>
                    <a:pt x="664552" y="1697679"/>
                  </a:lnTo>
                </a:path>
                <a:path w="3320415" h="5841365">
                  <a:moveTo>
                    <a:pt x="734358" y="1337481"/>
                  </a:moveTo>
                  <a:lnTo>
                    <a:pt x="734358" y="1697679"/>
                  </a:lnTo>
                </a:path>
                <a:path w="3320415" h="5841365">
                  <a:moveTo>
                    <a:pt x="723189" y="1337481"/>
                  </a:moveTo>
                  <a:lnTo>
                    <a:pt x="723189" y="1697679"/>
                  </a:lnTo>
                </a:path>
                <a:path w="3320415" h="5841365">
                  <a:moveTo>
                    <a:pt x="792995" y="1337481"/>
                  </a:moveTo>
                  <a:lnTo>
                    <a:pt x="792995" y="1697679"/>
                  </a:lnTo>
                </a:path>
                <a:path w="3320415" h="5841365">
                  <a:moveTo>
                    <a:pt x="781826" y="1337481"/>
                  </a:moveTo>
                  <a:lnTo>
                    <a:pt x="781826" y="1697679"/>
                  </a:lnTo>
                </a:path>
                <a:path w="3320415" h="5841365">
                  <a:moveTo>
                    <a:pt x="851631" y="1337481"/>
                  </a:moveTo>
                  <a:lnTo>
                    <a:pt x="851631" y="1697679"/>
                  </a:lnTo>
                </a:path>
                <a:path w="3320415" h="5841365">
                  <a:moveTo>
                    <a:pt x="840463" y="1337481"/>
                  </a:moveTo>
                  <a:lnTo>
                    <a:pt x="840463" y="1697679"/>
                  </a:lnTo>
                </a:path>
                <a:path w="3320415" h="5841365">
                  <a:moveTo>
                    <a:pt x="550070" y="1337481"/>
                  </a:moveTo>
                  <a:lnTo>
                    <a:pt x="550070" y="1697679"/>
                  </a:lnTo>
                </a:path>
                <a:path w="3320415" h="5841365">
                  <a:moveTo>
                    <a:pt x="561239" y="1337481"/>
                  </a:moveTo>
                  <a:lnTo>
                    <a:pt x="561239" y="1697679"/>
                  </a:lnTo>
                </a:path>
                <a:path w="3320415" h="5841365">
                  <a:moveTo>
                    <a:pt x="259677" y="1491054"/>
                  </a:moveTo>
                  <a:lnTo>
                    <a:pt x="259677" y="1851252"/>
                  </a:lnTo>
                </a:path>
                <a:path w="3320415" h="5841365">
                  <a:moveTo>
                    <a:pt x="270846" y="1477092"/>
                  </a:moveTo>
                  <a:lnTo>
                    <a:pt x="270846" y="1840083"/>
                  </a:lnTo>
                </a:path>
                <a:path w="3320415" h="5841365">
                  <a:moveTo>
                    <a:pt x="315522" y="1432417"/>
                  </a:moveTo>
                  <a:lnTo>
                    <a:pt x="315522" y="1792615"/>
                  </a:lnTo>
                </a:path>
                <a:path w="3320415" h="5841365">
                  <a:moveTo>
                    <a:pt x="502602" y="1337481"/>
                  </a:moveTo>
                  <a:lnTo>
                    <a:pt x="502602" y="1697679"/>
                  </a:lnTo>
                </a:path>
                <a:path w="3320415" h="5841365">
                  <a:moveTo>
                    <a:pt x="491433" y="1337481"/>
                  </a:moveTo>
                  <a:lnTo>
                    <a:pt x="491433" y="1697679"/>
                  </a:lnTo>
                </a:path>
                <a:path w="3320415" h="5841365">
                  <a:moveTo>
                    <a:pt x="201040" y="1546898"/>
                  </a:moveTo>
                  <a:lnTo>
                    <a:pt x="201040" y="1909889"/>
                  </a:lnTo>
                </a:path>
                <a:path w="3320415" h="5841365">
                  <a:moveTo>
                    <a:pt x="212209" y="1535729"/>
                  </a:moveTo>
                  <a:lnTo>
                    <a:pt x="212209" y="1895928"/>
                  </a:lnTo>
                </a:path>
                <a:path w="3320415" h="5841365">
                  <a:moveTo>
                    <a:pt x="36299" y="1711640"/>
                  </a:moveTo>
                  <a:lnTo>
                    <a:pt x="36299" y="2071839"/>
                  </a:lnTo>
                </a:path>
                <a:path w="3320415" h="5841365">
                  <a:moveTo>
                    <a:pt x="25130" y="1722809"/>
                  </a:moveTo>
                  <a:lnTo>
                    <a:pt x="25130" y="2083008"/>
                  </a:lnTo>
                </a:path>
                <a:path w="3320415" h="5841365">
                  <a:moveTo>
                    <a:pt x="153572" y="1594366"/>
                  </a:moveTo>
                  <a:lnTo>
                    <a:pt x="153572" y="1954565"/>
                  </a:lnTo>
                </a:path>
                <a:path w="3320415" h="5841365">
                  <a:moveTo>
                    <a:pt x="142404" y="1605535"/>
                  </a:moveTo>
                  <a:lnTo>
                    <a:pt x="142404" y="1965734"/>
                  </a:lnTo>
                </a:path>
                <a:path w="3320415" h="5841365">
                  <a:moveTo>
                    <a:pt x="0" y="0"/>
                  </a:moveTo>
                  <a:lnTo>
                    <a:pt x="410458" y="0"/>
                  </a:lnTo>
                </a:path>
                <a:path w="3320415" h="5841365">
                  <a:moveTo>
                    <a:pt x="0" y="22337"/>
                  </a:moveTo>
                  <a:lnTo>
                    <a:pt x="410458" y="22337"/>
                  </a:lnTo>
                </a:path>
                <a:path w="3320415" h="5841365">
                  <a:moveTo>
                    <a:pt x="0" y="418835"/>
                  </a:moveTo>
                  <a:lnTo>
                    <a:pt x="374159" y="418835"/>
                  </a:lnTo>
                </a:path>
                <a:path w="3320415" h="5841365">
                  <a:moveTo>
                    <a:pt x="0" y="430004"/>
                  </a:moveTo>
                  <a:lnTo>
                    <a:pt x="374159" y="430004"/>
                  </a:lnTo>
                </a:path>
                <a:path w="3320415" h="5841365">
                  <a:moveTo>
                    <a:pt x="0" y="477472"/>
                  </a:moveTo>
                  <a:lnTo>
                    <a:pt x="374159" y="477472"/>
                  </a:lnTo>
                </a:path>
                <a:path w="3320415" h="5841365">
                  <a:moveTo>
                    <a:pt x="0" y="382536"/>
                  </a:moveTo>
                  <a:lnTo>
                    <a:pt x="374159" y="382536"/>
                  </a:lnTo>
                </a:path>
                <a:path w="3320415" h="5841365">
                  <a:moveTo>
                    <a:pt x="340652" y="22337"/>
                  </a:moveTo>
                  <a:lnTo>
                    <a:pt x="340652" y="382536"/>
                  </a:lnTo>
                </a:path>
                <a:path w="3320415" h="5841365">
                  <a:moveTo>
                    <a:pt x="351821" y="22337"/>
                  </a:moveTo>
                  <a:lnTo>
                    <a:pt x="351821" y="382536"/>
                  </a:lnTo>
                </a:path>
                <a:path w="3320415" h="5841365">
                  <a:moveTo>
                    <a:pt x="2792" y="22337"/>
                  </a:moveTo>
                  <a:lnTo>
                    <a:pt x="2792" y="382536"/>
                  </a:lnTo>
                </a:path>
                <a:path w="3320415" h="5841365">
                  <a:moveTo>
                    <a:pt x="61429" y="22337"/>
                  </a:moveTo>
                  <a:lnTo>
                    <a:pt x="61429" y="382536"/>
                  </a:lnTo>
                </a:path>
                <a:path w="3320415" h="5841365">
                  <a:moveTo>
                    <a:pt x="47468" y="22337"/>
                  </a:moveTo>
                  <a:lnTo>
                    <a:pt x="47468" y="382536"/>
                  </a:lnTo>
                </a:path>
                <a:path w="3320415" h="5841365">
                  <a:moveTo>
                    <a:pt x="120066" y="22337"/>
                  </a:moveTo>
                  <a:lnTo>
                    <a:pt x="120066" y="382536"/>
                  </a:lnTo>
                </a:path>
                <a:path w="3320415" h="5841365">
                  <a:moveTo>
                    <a:pt x="106104" y="22337"/>
                  </a:moveTo>
                  <a:lnTo>
                    <a:pt x="106104" y="382536"/>
                  </a:lnTo>
                </a:path>
                <a:path w="3320415" h="5841365">
                  <a:moveTo>
                    <a:pt x="175910" y="22337"/>
                  </a:moveTo>
                  <a:lnTo>
                    <a:pt x="175910" y="382536"/>
                  </a:lnTo>
                </a:path>
                <a:path w="3320415" h="5841365">
                  <a:moveTo>
                    <a:pt x="164741" y="22337"/>
                  </a:moveTo>
                  <a:lnTo>
                    <a:pt x="164741" y="382536"/>
                  </a:lnTo>
                </a:path>
                <a:path w="3320415" h="5841365">
                  <a:moveTo>
                    <a:pt x="234547" y="22337"/>
                  </a:moveTo>
                  <a:lnTo>
                    <a:pt x="234547" y="382536"/>
                  </a:lnTo>
                </a:path>
                <a:path w="3320415" h="5841365">
                  <a:moveTo>
                    <a:pt x="223378" y="22337"/>
                  </a:moveTo>
                  <a:lnTo>
                    <a:pt x="223378" y="382536"/>
                  </a:lnTo>
                </a:path>
                <a:path w="3320415" h="5841365">
                  <a:moveTo>
                    <a:pt x="293184" y="22337"/>
                  </a:moveTo>
                  <a:lnTo>
                    <a:pt x="293184" y="382536"/>
                  </a:lnTo>
                </a:path>
                <a:path w="3320415" h="5841365">
                  <a:moveTo>
                    <a:pt x="282015" y="22337"/>
                  </a:moveTo>
                  <a:lnTo>
                    <a:pt x="282015" y="382536"/>
                  </a:lnTo>
                </a:path>
                <a:path w="3320415" h="5841365">
                  <a:moveTo>
                    <a:pt x="1585990" y="3805817"/>
                  </a:moveTo>
                  <a:lnTo>
                    <a:pt x="1585990" y="4618358"/>
                  </a:lnTo>
                </a:path>
                <a:path w="3320415" h="5841365">
                  <a:moveTo>
                    <a:pt x="1585990" y="4637904"/>
                  </a:moveTo>
                  <a:lnTo>
                    <a:pt x="1585990" y="4682579"/>
                  </a:lnTo>
                </a:path>
                <a:path w="3320415" h="5841365">
                  <a:moveTo>
                    <a:pt x="2144437" y="3805817"/>
                  </a:moveTo>
                  <a:lnTo>
                    <a:pt x="2144437" y="4618358"/>
                  </a:lnTo>
                </a:path>
                <a:path w="3320415" h="5841365">
                  <a:moveTo>
                    <a:pt x="2144437" y="4637904"/>
                  </a:moveTo>
                  <a:lnTo>
                    <a:pt x="2144437" y="4682579"/>
                  </a:lnTo>
                </a:path>
                <a:path w="3320415" h="5841365">
                  <a:moveTo>
                    <a:pt x="1340273" y="3805817"/>
                  </a:moveTo>
                  <a:lnTo>
                    <a:pt x="1340273" y="4797061"/>
                  </a:lnTo>
                </a:path>
                <a:path w="3320415" h="5841365">
                  <a:moveTo>
                    <a:pt x="2390154" y="3805817"/>
                  </a:moveTo>
                  <a:lnTo>
                    <a:pt x="2390154" y="4618358"/>
                  </a:lnTo>
                </a:path>
                <a:path w="3320415" h="5841365">
                  <a:moveTo>
                    <a:pt x="2390154" y="4637904"/>
                  </a:moveTo>
                  <a:lnTo>
                    <a:pt x="2390154" y="4682579"/>
                  </a:lnTo>
                </a:path>
                <a:path w="3320415" h="5841365">
                  <a:moveTo>
                    <a:pt x="1532937" y="4682579"/>
                  </a:moveTo>
                  <a:lnTo>
                    <a:pt x="1532937" y="4637904"/>
                  </a:lnTo>
                </a:path>
                <a:path w="3320415" h="5841365">
                  <a:moveTo>
                    <a:pt x="1532937" y="4618358"/>
                  </a:moveTo>
                  <a:lnTo>
                    <a:pt x="1532937" y="3920299"/>
                  </a:lnTo>
                  <a:lnTo>
                    <a:pt x="1527353" y="3920299"/>
                  </a:lnTo>
                </a:path>
                <a:path w="3320415" h="5841365">
                  <a:moveTo>
                    <a:pt x="1457547" y="3920299"/>
                  </a:moveTo>
                  <a:lnTo>
                    <a:pt x="1393325" y="3920299"/>
                  </a:lnTo>
                  <a:lnTo>
                    <a:pt x="1393325" y="4716086"/>
                  </a:lnTo>
                </a:path>
                <a:path w="3320415" h="5841365">
                  <a:moveTo>
                    <a:pt x="1418455" y="4478746"/>
                  </a:moveTo>
                  <a:lnTo>
                    <a:pt x="1418455" y="4682579"/>
                  </a:lnTo>
                </a:path>
                <a:path w="3320415" h="5841365">
                  <a:moveTo>
                    <a:pt x="1393325" y="4478746"/>
                  </a:moveTo>
                  <a:lnTo>
                    <a:pt x="1457547" y="4478746"/>
                  </a:lnTo>
                </a:path>
                <a:path w="3320415" h="5841365">
                  <a:moveTo>
                    <a:pt x="1527353" y="4478746"/>
                  </a:moveTo>
                  <a:lnTo>
                    <a:pt x="1532937" y="4478746"/>
                  </a:lnTo>
                </a:path>
                <a:path w="3320415" h="5841365">
                  <a:moveTo>
                    <a:pt x="1457547" y="3945429"/>
                  </a:moveTo>
                  <a:lnTo>
                    <a:pt x="1418455" y="3945429"/>
                  </a:lnTo>
                  <a:lnTo>
                    <a:pt x="1418455" y="4456408"/>
                  </a:lnTo>
                  <a:lnTo>
                    <a:pt x="1457547" y="4456408"/>
                  </a:lnTo>
                </a:path>
                <a:path w="3320415" h="5841365">
                  <a:moveTo>
                    <a:pt x="2197489" y="4682579"/>
                  </a:moveTo>
                  <a:lnTo>
                    <a:pt x="2197489" y="4637904"/>
                  </a:lnTo>
                </a:path>
                <a:path w="3320415" h="5841365">
                  <a:moveTo>
                    <a:pt x="2197489" y="4618358"/>
                  </a:moveTo>
                  <a:lnTo>
                    <a:pt x="2197489" y="3920299"/>
                  </a:lnTo>
                  <a:lnTo>
                    <a:pt x="2225412" y="3920299"/>
                  </a:lnTo>
                </a:path>
                <a:path w="3320415" h="5841365">
                  <a:moveTo>
                    <a:pt x="2295218" y="3920299"/>
                  </a:moveTo>
                  <a:lnTo>
                    <a:pt x="2337101" y="3920299"/>
                  </a:lnTo>
                  <a:lnTo>
                    <a:pt x="2337101" y="4618358"/>
                  </a:lnTo>
                </a:path>
                <a:path w="3320415" h="5841365">
                  <a:moveTo>
                    <a:pt x="2337101" y="4637904"/>
                  </a:moveTo>
                  <a:lnTo>
                    <a:pt x="2337101" y="4682579"/>
                  </a:lnTo>
                </a:path>
                <a:path w="3320415" h="5841365">
                  <a:moveTo>
                    <a:pt x="2219827" y="4682579"/>
                  </a:moveTo>
                  <a:lnTo>
                    <a:pt x="2219827" y="4637904"/>
                  </a:lnTo>
                </a:path>
                <a:path w="3320415" h="5841365">
                  <a:moveTo>
                    <a:pt x="2219827" y="4618358"/>
                  </a:moveTo>
                  <a:lnTo>
                    <a:pt x="2219827" y="4478746"/>
                  </a:lnTo>
                </a:path>
                <a:path w="3320415" h="5841365">
                  <a:moveTo>
                    <a:pt x="2046709" y="4682579"/>
                  </a:moveTo>
                  <a:lnTo>
                    <a:pt x="2046709" y="4637904"/>
                  </a:lnTo>
                </a:path>
                <a:path w="3320415" h="5841365">
                  <a:moveTo>
                    <a:pt x="2046709" y="4618358"/>
                  </a:moveTo>
                  <a:lnTo>
                    <a:pt x="2046709" y="3920299"/>
                  </a:lnTo>
                  <a:lnTo>
                    <a:pt x="1697679" y="3920299"/>
                  </a:lnTo>
                  <a:lnTo>
                    <a:pt x="1697679" y="4618358"/>
                  </a:lnTo>
                </a:path>
                <a:path w="3320415" h="5841365">
                  <a:moveTo>
                    <a:pt x="1697679" y="4637904"/>
                  </a:moveTo>
                  <a:lnTo>
                    <a:pt x="1697679" y="4682579"/>
                  </a:lnTo>
                </a:path>
                <a:path w="3320415" h="5841365">
                  <a:moveTo>
                    <a:pt x="2021578" y="4682579"/>
                  </a:moveTo>
                  <a:lnTo>
                    <a:pt x="2021578" y="4637904"/>
                  </a:lnTo>
                </a:path>
                <a:path w="3320415" h="5841365">
                  <a:moveTo>
                    <a:pt x="2021578" y="4618358"/>
                  </a:moveTo>
                  <a:lnTo>
                    <a:pt x="2021578" y="4283290"/>
                  </a:lnTo>
                </a:path>
                <a:path w="3320415" h="5841365">
                  <a:moveTo>
                    <a:pt x="2314763" y="4478746"/>
                  </a:moveTo>
                  <a:lnTo>
                    <a:pt x="2314763" y="4618358"/>
                  </a:lnTo>
                </a:path>
                <a:path w="3320415" h="5841365">
                  <a:moveTo>
                    <a:pt x="2314763" y="4637904"/>
                  </a:moveTo>
                  <a:lnTo>
                    <a:pt x="2314763" y="4682579"/>
                  </a:lnTo>
                </a:path>
                <a:path w="3320415" h="5841365">
                  <a:moveTo>
                    <a:pt x="1720017" y="4283290"/>
                  </a:moveTo>
                  <a:lnTo>
                    <a:pt x="1720017" y="4618358"/>
                  </a:lnTo>
                </a:path>
                <a:path w="3320415" h="5841365">
                  <a:moveTo>
                    <a:pt x="1720017" y="4637904"/>
                  </a:moveTo>
                  <a:lnTo>
                    <a:pt x="1720017" y="4682579"/>
                  </a:lnTo>
                </a:path>
                <a:path w="3320415" h="5841365">
                  <a:moveTo>
                    <a:pt x="2337101" y="4478746"/>
                  </a:moveTo>
                  <a:lnTo>
                    <a:pt x="2295218" y="4478746"/>
                  </a:lnTo>
                </a:path>
                <a:path w="3320415" h="5841365">
                  <a:moveTo>
                    <a:pt x="2225412" y="4478746"/>
                  </a:moveTo>
                  <a:lnTo>
                    <a:pt x="2197489" y="4478746"/>
                  </a:lnTo>
                </a:path>
                <a:path w="3320415" h="5841365">
                  <a:moveTo>
                    <a:pt x="2314763" y="4456408"/>
                  </a:moveTo>
                  <a:lnTo>
                    <a:pt x="2295218" y="4456408"/>
                  </a:lnTo>
                </a:path>
                <a:path w="3320415" h="5841365">
                  <a:moveTo>
                    <a:pt x="2225412" y="4456408"/>
                  </a:moveTo>
                  <a:lnTo>
                    <a:pt x="2219827" y="4456408"/>
                  </a:lnTo>
                  <a:lnTo>
                    <a:pt x="2219827" y="3945429"/>
                  </a:lnTo>
                  <a:lnTo>
                    <a:pt x="2225412" y="3945429"/>
                  </a:lnTo>
                </a:path>
                <a:path w="3320415" h="5841365">
                  <a:moveTo>
                    <a:pt x="2295218" y="3945429"/>
                  </a:moveTo>
                  <a:lnTo>
                    <a:pt x="2314763" y="3945429"/>
                  </a:lnTo>
                  <a:lnTo>
                    <a:pt x="2314763" y="4456408"/>
                  </a:lnTo>
                </a:path>
                <a:path w="3320415" h="5841365">
                  <a:moveTo>
                    <a:pt x="1870798" y="3945429"/>
                  </a:moveTo>
                  <a:lnTo>
                    <a:pt x="1870798" y="4258159"/>
                  </a:lnTo>
                </a:path>
                <a:path w="3320415" h="5841365">
                  <a:moveTo>
                    <a:pt x="2021578" y="4258159"/>
                  </a:moveTo>
                  <a:lnTo>
                    <a:pt x="2021578" y="3945429"/>
                  </a:lnTo>
                  <a:lnTo>
                    <a:pt x="1720017" y="3945429"/>
                  </a:lnTo>
                  <a:lnTo>
                    <a:pt x="1720017" y="4258159"/>
                  </a:lnTo>
                  <a:lnTo>
                    <a:pt x="2021578" y="4258159"/>
                  </a:lnTo>
                </a:path>
                <a:path w="3320415" h="5841365">
                  <a:moveTo>
                    <a:pt x="1697679" y="4283290"/>
                  </a:moveTo>
                  <a:lnTo>
                    <a:pt x="2046709" y="4283290"/>
                  </a:lnTo>
                </a:path>
                <a:path w="3320415" h="5841365">
                  <a:moveTo>
                    <a:pt x="1155985" y="3479126"/>
                  </a:moveTo>
                  <a:lnTo>
                    <a:pt x="1457547" y="3479126"/>
                  </a:lnTo>
                </a:path>
                <a:path w="3320415" h="5841365">
                  <a:moveTo>
                    <a:pt x="1527353" y="3479126"/>
                  </a:moveTo>
                  <a:lnTo>
                    <a:pt x="2225412" y="3479126"/>
                  </a:lnTo>
                </a:path>
                <a:path w="3320415" h="5841365">
                  <a:moveTo>
                    <a:pt x="2295218" y="3479126"/>
                  </a:moveTo>
                  <a:lnTo>
                    <a:pt x="2574441" y="3479126"/>
                  </a:lnTo>
                </a:path>
                <a:path w="3320415" h="5841365">
                  <a:moveTo>
                    <a:pt x="1189492" y="3666205"/>
                  </a:moveTo>
                  <a:lnTo>
                    <a:pt x="1457547" y="3666205"/>
                  </a:lnTo>
                </a:path>
                <a:path w="3320415" h="5841365">
                  <a:moveTo>
                    <a:pt x="1527353" y="3666205"/>
                  </a:moveTo>
                  <a:lnTo>
                    <a:pt x="2225412" y="3666205"/>
                  </a:lnTo>
                </a:path>
                <a:path w="3320415" h="5841365">
                  <a:moveTo>
                    <a:pt x="2295218" y="3666205"/>
                  </a:moveTo>
                  <a:lnTo>
                    <a:pt x="2540934" y="3666205"/>
                  </a:lnTo>
                </a:path>
                <a:path w="3320415" h="5841365">
                  <a:moveTo>
                    <a:pt x="1329104" y="3805817"/>
                  </a:moveTo>
                  <a:lnTo>
                    <a:pt x="1457547" y="3805817"/>
                  </a:lnTo>
                </a:path>
                <a:path w="3320415" h="5841365">
                  <a:moveTo>
                    <a:pt x="1527353" y="3805817"/>
                  </a:moveTo>
                  <a:lnTo>
                    <a:pt x="2225412" y="3805817"/>
                  </a:lnTo>
                </a:path>
                <a:path w="3320415" h="5841365">
                  <a:moveTo>
                    <a:pt x="2295218" y="3805817"/>
                  </a:moveTo>
                  <a:lnTo>
                    <a:pt x="2401322" y="3805817"/>
                  </a:lnTo>
                </a:path>
                <a:path w="3320415" h="5841365">
                  <a:moveTo>
                    <a:pt x="1340273" y="3920299"/>
                  </a:moveTo>
                  <a:lnTo>
                    <a:pt x="1457547" y="3920299"/>
                  </a:lnTo>
                </a:path>
                <a:path w="3320415" h="5841365">
                  <a:moveTo>
                    <a:pt x="1527353" y="3920299"/>
                  </a:moveTo>
                  <a:lnTo>
                    <a:pt x="2225412" y="3920299"/>
                  </a:lnTo>
                </a:path>
                <a:path w="3320415" h="5841365">
                  <a:moveTo>
                    <a:pt x="2295218" y="3920299"/>
                  </a:moveTo>
                  <a:lnTo>
                    <a:pt x="2390154" y="3920299"/>
                  </a:lnTo>
                </a:path>
                <a:path w="3320415" h="5841365">
                  <a:moveTo>
                    <a:pt x="1155985" y="3585231"/>
                  </a:moveTo>
                  <a:lnTo>
                    <a:pt x="1457547" y="3585231"/>
                  </a:lnTo>
                </a:path>
                <a:path w="3320415" h="5841365">
                  <a:moveTo>
                    <a:pt x="1527353" y="3585231"/>
                  </a:moveTo>
                  <a:lnTo>
                    <a:pt x="2225412" y="3585231"/>
                  </a:lnTo>
                </a:path>
                <a:path w="3320415" h="5841365">
                  <a:moveTo>
                    <a:pt x="2295218" y="3585231"/>
                  </a:moveTo>
                  <a:lnTo>
                    <a:pt x="2574441" y="3585231"/>
                  </a:lnTo>
                </a:path>
                <a:path w="3320415" h="5841365">
                  <a:moveTo>
                    <a:pt x="1155985" y="3501463"/>
                  </a:moveTo>
                  <a:lnTo>
                    <a:pt x="1457547" y="3501463"/>
                  </a:lnTo>
                </a:path>
                <a:path w="3320415" h="5841365">
                  <a:moveTo>
                    <a:pt x="1527353" y="3501463"/>
                  </a:moveTo>
                  <a:lnTo>
                    <a:pt x="2225412" y="3501463"/>
                  </a:lnTo>
                </a:path>
                <a:path w="3320415" h="5841365">
                  <a:moveTo>
                    <a:pt x="2295218" y="3501463"/>
                  </a:moveTo>
                  <a:lnTo>
                    <a:pt x="2574441" y="3501463"/>
                  </a:lnTo>
                </a:path>
                <a:path w="3320415" h="5841365">
                  <a:moveTo>
                    <a:pt x="2574441" y="3479126"/>
                  </a:moveTo>
                  <a:lnTo>
                    <a:pt x="2574441" y="3585231"/>
                  </a:lnTo>
                </a:path>
                <a:path w="3320415" h="5841365">
                  <a:moveTo>
                    <a:pt x="2540934" y="3585231"/>
                  </a:moveTo>
                  <a:lnTo>
                    <a:pt x="2540934" y="3666205"/>
                  </a:lnTo>
                </a:path>
                <a:path w="3320415" h="5841365">
                  <a:moveTo>
                    <a:pt x="2331517" y="3479126"/>
                  </a:moveTo>
                  <a:lnTo>
                    <a:pt x="2331517" y="3585231"/>
                  </a:lnTo>
                </a:path>
                <a:path w="3320415" h="5841365">
                  <a:moveTo>
                    <a:pt x="1155985" y="3479126"/>
                  </a:moveTo>
                  <a:lnTo>
                    <a:pt x="1155985" y="3585231"/>
                  </a:lnTo>
                </a:path>
                <a:path w="3320415" h="5841365">
                  <a:moveTo>
                    <a:pt x="1189492" y="3585231"/>
                  </a:moveTo>
                  <a:lnTo>
                    <a:pt x="1189492" y="3666205"/>
                  </a:lnTo>
                </a:path>
                <a:path w="3320415" h="5841365">
                  <a:moveTo>
                    <a:pt x="1398910" y="3479126"/>
                  </a:moveTo>
                  <a:lnTo>
                    <a:pt x="1398910" y="3585231"/>
                  </a:lnTo>
                </a:path>
                <a:path w="3320415" h="5841365">
                  <a:moveTo>
                    <a:pt x="2155606" y="3666205"/>
                  </a:moveTo>
                  <a:lnTo>
                    <a:pt x="2155606" y="3805817"/>
                  </a:lnTo>
                </a:path>
                <a:path w="3320415" h="5841365">
                  <a:moveTo>
                    <a:pt x="2401322" y="3791856"/>
                  </a:moveTo>
                  <a:lnTo>
                    <a:pt x="2401322" y="3805817"/>
                  </a:lnTo>
                </a:path>
                <a:path w="3320415" h="5841365">
                  <a:moveTo>
                    <a:pt x="1574821" y="3666205"/>
                  </a:moveTo>
                  <a:lnTo>
                    <a:pt x="1574821" y="3805817"/>
                  </a:lnTo>
                </a:path>
                <a:path w="3320415" h="5841365">
                  <a:moveTo>
                    <a:pt x="1329104" y="3791856"/>
                  </a:moveTo>
                  <a:lnTo>
                    <a:pt x="1329104" y="3805817"/>
                  </a:lnTo>
                </a:path>
                <a:path w="3320415" h="5841365">
                  <a:moveTo>
                    <a:pt x="2166775" y="3791856"/>
                  </a:moveTo>
                  <a:lnTo>
                    <a:pt x="2189113" y="3791856"/>
                  </a:lnTo>
                  <a:lnTo>
                    <a:pt x="2189113" y="378347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15784510" y="720396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792" y="5584"/>
                  </a:moveTo>
                  <a:lnTo>
                    <a:pt x="817" y="4766"/>
                  </a:lnTo>
                  <a:lnTo>
                    <a:pt x="0" y="2792"/>
                  </a:lnTo>
                  <a:lnTo>
                    <a:pt x="817" y="817"/>
                  </a:lnTo>
                  <a:lnTo>
                    <a:pt x="2792" y="0"/>
                  </a:lnTo>
                  <a:lnTo>
                    <a:pt x="4766" y="817"/>
                  </a:lnTo>
                  <a:lnTo>
                    <a:pt x="5584" y="2792"/>
                  </a:lnTo>
                  <a:lnTo>
                    <a:pt x="4766" y="4766"/>
                  </a:lnTo>
                  <a:lnTo>
                    <a:pt x="2792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15748706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15728665" y="7173254"/>
              <a:ext cx="33655" cy="125730"/>
            </a:xfrm>
            <a:custGeom>
              <a:avLst/>
              <a:gdLst/>
              <a:ahLst/>
              <a:cxnLst/>
              <a:rect l="l" t="t" r="r" b="b"/>
              <a:pathLst>
                <a:path w="33655" h="125729">
                  <a:moveTo>
                    <a:pt x="0" y="125650"/>
                  </a:moveTo>
                  <a:lnTo>
                    <a:pt x="0" y="0"/>
                  </a:lnTo>
                </a:path>
                <a:path w="33655" h="125729">
                  <a:moveTo>
                    <a:pt x="11168" y="125650"/>
                  </a:moveTo>
                  <a:lnTo>
                    <a:pt x="33506" y="125650"/>
                  </a:lnTo>
                  <a:lnTo>
                    <a:pt x="33506" y="1172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15762668" y="7219098"/>
              <a:ext cx="26034" cy="69850"/>
            </a:xfrm>
            <a:custGeom>
              <a:avLst/>
              <a:gdLst/>
              <a:ahLst/>
              <a:cxnLst/>
              <a:rect l="l" t="t" r="r" b="b"/>
              <a:pathLst>
                <a:path w="26034" h="69850">
                  <a:moveTo>
                    <a:pt x="25872" y="0"/>
                  </a:moveTo>
                  <a:lnTo>
                    <a:pt x="15888" y="15928"/>
                  </a:lnTo>
                  <a:lnTo>
                    <a:pt x="8187" y="32983"/>
                  </a:lnTo>
                  <a:lnTo>
                    <a:pt x="2861" y="50922"/>
                  </a:lnTo>
                  <a:lnTo>
                    <a:pt x="0" y="6950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15938082" y="7173254"/>
              <a:ext cx="81280" cy="125730"/>
            </a:xfrm>
            <a:custGeom>
              <a:avLst/>
              <a:gdLst/>
              <a:ahLst/>
              <a:cxnLst/>
              <a:rect l="l" t="t" r="r" b="b"/>
              <a:pathLst>
                <a:path w="81280" h="125729">
                  <a:moveTo>
                    <a:pt x="0" y="125650"/>
                  </a:moveTo>
                  <a:lnTo>
                    <a:pt x="22337" y="125650"/>
                  </a:lnTo>
                  <a:lnTo>
                    <a:pt x="22337" y="117273"/>
                  </a:lnTo>
                </a:path>
                <a:path w="81280" h="125729">
                  <a:moveTo>
                    <a:pt x="58636" y="33506"/>
                  </a:moveTo>
                  <a:lnTo>
                    <a:pt x="80974" y="33506"/>
                  </a:lnTo>
                  <a:lnTo>
                    <a:pt x="8097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15958124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15938082" y="7173254"/>
              <a:ext cx="92710" cy="125730"/>
            </a:xfrm>
            <a:custGeom>
              <a:avLst/>
              <a:gdLst/>
              <a:ahLst/>
              <a:cxnLst/>
              <a:rect l="l" t="t" r="r" b="b"/>
              <a:pathLst>
                <a:path w="92709" h="125729">
                  <a:moveTo>
                    <a:pt x="0" y="125650"/>
                  </a:moveTo>
                  <a:lnTo>
                    <a:pt x="0" y="36299"/>
                  </a:lnTo>
                </a:path>
                <a:path w="92709" h="125729">
                  <a:moveTo>
                    <a:pt x="11168" y="125650"/>
                  </a:moveTo>
                  <a:lnTo>
                    <a:pt x="33506" y="125650"/>
                  </a:lnTo>
                  <a:lnTo>
                    <a:pt x="33506" y="117273"/>
                  </a:lnTo>
                </a:path>
                <a:path w="92709" h="125729">
                  <a:moveTo>
                    <a:pt x="69805" y="33506"/>
                  </a:moveTo>
                  <a:lnTo>
                    <a:pt x="92143" y="33506"/>
                  </a:lnTo>
                  <a:lnTo>
                    <a:pt x="9214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15972085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15868277" y="7173254"/>
              <a:ext cx="81280" cy="125730"/>
            </a:xfrm>
            <a:custGeom>
              <a:avLst/>
              <a:gdLst/>
              <a:ahLst/>
              <a:cxnLst/>
              <a:rect l="l" t="t" r="r" b="b"/>
              <a:pathLst>
                <a:path w="81280" h="125729">
                  <a:moveTo>
                    <a:pt x="0" y="125650"/>
                  </a:moveTo>
                  <a:lnTo>
                    <a:pt x="22337" y="125650"/>
                  </a:lnTo>
                  <a:lnTo>
                    <a:pt x="22337" y="117273"/>
                  </a:lnTo>
                </a:path>
                <a:path w="81280" h="125729">
                  <a:moveTo>
                    <a:pt x="58636" y="33506"/>
                  </a:moveTo>
                  <a:lnTo>
                    <a:pt x="80974" y="33506"/>
                  </a:lnTo>
                  <a:lnTo>
                    <a:pt x="8097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15888318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15868277" y="7173254"/>
              <a:ext cx="92710" cy="125730"/>
            </a:xfrm>
            <a:custGeom>
              <a:avLst/>
              <a:gdLst/>
              <a:ahLst/>
              <a:cxnLst/>
              <a:rect l="l" t="t" r="r" b="b"/>
              <a:pathLst>
                <a:path w="92709" h="125729">
                  <a:moveTo>
                    <a:pt x="0" y="125650"/>
                  </a:moveTo>
                  <a:lnTo>
                    <a:pt x="0" y="36299"/>
                  </a:lnTo>
                </a:path>
                <a:path w="92709" h="125729">
                  <a:moveTo>
                    <a:pt x="11168" y="125650"/>
                  </a:moveTo>
                  <a:lnTo>
                    <a:pt x="33506" y="125650"/>
                  </a:lnTo>
                  <a:lnTo>
                    <a:pt x="33506" y="117273"/>
                  </a:lnTo>
                </a:path>
                <a:path w="92709" h="125729">
                  <a:moveTo>
                    <a:pt x="69805" y="33506"/>
                  </a:moveTo>
                  <a:lnTo>
                    <a:pt x="92143" y="33506"/>
                  </a:lnTo>
                  <a:lnTo>
                    <a:pt x="9214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15902280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0"/>
                  </a:moveTo>
                  <a:lnTo>
                    <a:pt x="22454" y="18135"/>
                  </a:lnTo>
                  <a:lnTo>
                    <a:pt x="11423" y="38258"/>
                  </a:lnTo>
                  <a:lnTo>
                    <a:pt x="3873" y="59929"/>
                  </a:lnTo>
                  <a:lnTo>
                    <a:pt x="0" y="82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15857108" y="7173254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4">
                  <a:moveTo>
                    <a:pt x="0" y="33506"/>
                  </a:moveTo>
                  <a:lnTo>
                    <a:pt x="22337" y="33506"/>
                  </a:lnTo>
                  <a:lnTo>
                    <a:pt x="22337" y="0"/>
                  </a:lnTo>
                </a:path>
                <a:path w="33655" h="33654">
                  <a:moveTo>
                    <a:pt x="11168" y="33506"/>
                  </a:moveTo>
                  <a:lnTo>
                    <a:pt x="33506" y="33506"/>
                  </a:lnTo>
                  <a:lnTo>
                    <a:pt x="3350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15858346" y="7205891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30" h="13334">
                  <a:moveTo>
                    <a:pt x="10898" y="0"/>
                  </a:moveTo>
                  <a:lnTo>
                    <a:pt x="6996" y="4172"/>
                  </a:lnTo>
                  <a:lnTo>
                    <a:pt x="3356" y="8583"/>
                  </a:lnTo>
                  <a:lnTo>
                    <a:pt x="0" y="1320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14890994" y="7173254"/>
              <a:ext cx="821055" cy="139700"/>
            </a:xfrm>
            <a:custGeom>
              <a:avLst/>
              <a:gdLst/>
              <a:ahLst/>
              <a:cxnLst/>
              <a:rect l="l" t="t" r="r" b="b"/>
              <a:pathLst>
                <a:path w="821055" h="139700">
                  <a:moveTo>
                    <a:pt x="471887" y="125650"/>
                  </a:moveTo>
                  <a:lnTo>
                    <a:pt x="497018" y="125650"/>
                  </a:lnTo>
                  <a:lnTo>
                    <a:pt x="497018" y="0"/>
                  </a:lnTo>
                  <a:lnTo>
                    <a:pt x="471887" y="0"/>
                  </a:lnTo>
                  <a:lnTo>
                    <a:pt x="471887" y="125650"/>
                  </a:lnTo>
                </a:path>
                <a:path w="821055" h="139700">
                  <a:moveTo>
                    <a:pt x="368575" y="125650"/>
                  </a:moveTo>
                  <a:lnTo>
                    <a:pt x="390913" y="125650"/>
                  </a:lnTo>
                  <a:lnTo>
                    <a:pt x="390913" y="0"/>
                  </a:lnTo>
                  <a:lnTo>
                    <a:pt x="368575" y="0"/>
                  </a:lnTo>
                  <a:lnTo>
                    <a:pt x="368575" y="125650"/>
                  </a:lnTo>
                </a:path>
                <a:path w="821055" h="139700">
                  <a:moveTo>
                    <a:pt x="262470" y="125650"/>
                  </a:moveTo>
                  <a:lnTo>
                    <a:pt x="287600" y="125650"/>
                  </a:lnTo>
                  <a:lnTo>
                    <a:pt x="287600" y="0"/>
                  </a:lnTo>
                  <a:lnTo>
                    <a:pt x="262470" y="0"/>
                  </a:lnTo>
                  <a:lnTo>
                    <a:pt x="262470" y="125650"/>
                  </a:lnTo>
                </a:path>
                <a:path w="821055" h="139700">
                  <a:moveTo>
                    <a:pt x="611499" y="125650"/>
                  </a:moveTo>
                  <a:lnTo>
                    <a:pt x="589161" y="125650"/>
                  </a:lnTo>
                  <a:lnTo>
                    <a:pt x="589161" y="0"/>
                  </a:lnTo>
                  <a:lnTo>
                    <a:pt x="611499" y="0"/>
                  </a:lnTo>
                  <a:lnTo>
                    <a:pt x="611499" y="125650"/>
                  </a:lnTo>
                </a:path>
                <a:path w="821055" h="139700">
                  <a:moveTo>
                    <a:pt x="717604" y="125650"/>
                  </a:moveTo>
                  <a:lnTo>
                    <a:pt x="692474" y="125650"/>
                  </a:lnTo>
                  <a:lnTo>
                    <a:pt x="692474" y="0"/>
                  </a:lnTo>
                  <a:lnTo>
                    <a:pt x="717604" y="0"/>
                  </a:lnTo>
                  <a:lnTo>
                    <a:pt x="717604" y="125650"/>
                  </a:lnTo>
                </a:path>
                <a:path w="821055" h="139700">
                  <a:moveTo>
                    <a:pt x="820917" y="125650"/>
                  </a:moveTo>
                  <a:lnTo>
                    <a:pt x="798579" y="125650"/>
                  </a:lnTo>
                  <a:lnTo>
                    <a:pt x="798579" y="0"/>
                  </a:lnTo>
                  <a:lnTo>
                    <a:pt x="820917" y="0"/>
                  </a:lnTo>
                  <a:lnTo>
                    <a:pt x="820917" y="125650"/>
                  </a:lnTo>
                </a:path>
                <a:path w="821055" h="139700">
                  <a:moveTo>
                    <a:pt x="0" y="125650"/>
                  </a:moveTo>
                  <a:lnTo>
                    <a:pt x="0" y="139611"/>
                  </a:lnTo>
                </a:path>
                <a:path w="821055" h="139700">
                  <a:moveTo>
                    <a:pt x="237340" y="125650"/>
                  </a:moveTo>
                  <a:lnTo>
                    <a:pt x="212209" y="125650"/>
                  </a:lnTo>
                  <a:lnTo>
                    <a:pt x="212209" y="1172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15088589" y="7238441"/>
              <a:ext cx="14604" cy="50165"/>
            </a:xfrm>
            <a:custGeom>
              <a:avLst/>
              <a:gdLst/>
              <a:ahLst/>
              <a:cxnLst/>
              <a:rect l="l" t="t" r="r" b="b"/>
              <a:pathLst>
                <a:path w="14605" h="50165">
                  <a:moveTo>
                    <a:pt x="14119" y="50158"/>
                  </a:moveTo>
                  <a:lnTo>
                    <a:pt x="12390" y="37158"/>
                  </a:lnTo>
                  <a:lnTo>
                    <a:pt x="9444" y="24408"/>
                  </a:lnTo>
                  <a:lnTo>
                    <a:pt x="5306" y="1199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15092035" y="7173254"/>
              <a:ext cx="36830" cy="125730"/>
            </a:xfrm>
            <a:custGeom>
              <a:avLst/>
              <a:gdLst/>
              <a:ahLst/>
              <a:cxnLst/>
              <a:rect l="l" t="t" r="r" b="b"/>
              <a:pathLst>
                <a:path w="36830" h="125729">
                  <a:moveTo>
                    <a:pt x="36299" y="125650"/>
                  </a:moveTo>
                  <a:lnTo>
                    <a:pt x="36299" y="0"/>
                  </a:lnTo>
                </a:path>
                <a:path w="36830" h="125729">
                  <a:moveTo>
                    <a:pt x="22337" y="125650"/>
                  </a:moveTo>
                  <a:lnTo>
                    <a:pt x="0" y="125650"/>
                  </a:lnTo>
                  <a:lnTo>
                    <a:pt x="0" y="1172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15089011" y="7271545"/>
              <a:ext cx="2540" cy="17145"/>
            </a:xfrm>
            <a:custGeom>
              <a:avLst/>
              <a:gdLst/>
              <a:ahLst/>
              <a:cxnLst/>
              <a:rect l="l" t="t" r="r" b="b"/>
              <a:pathLst>
                <a:path w="2540" h="17145">
                  <a:moveTo>
                    <a:pt x="2528" y="17055"/>
                  </a:moveTo>
                  <a:lnTo>
                    <a:pt x="2041" y="11323"/>
                  </a:lnTo>
                  <a:lnTo>
                    <a:pt x="1196" y="5627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14835149" y="7173254"/>
              <a:ext cx="83820" cy="125730"/>
            </a:xfrm>
            <a:custGeom>
              <a:avLst/>
              <a:gdLst/>
              <a:ahLst/>
              <a:cxnLst/>
              <a:rect l="l" t="t" r="r" b="b"/>
              <a:pathLst>
                <a:path w="83819" h="125729">
                  <a:moveTo>
                    <a:pt x="83767" y="125650"/>
                  </a:moveTo>
                  <a:lnTo>
                    <a:pt x="58636" y="125650"/>
                  </a:lnTo>
                  <a:lnTo>
                    <a:pt x="58636" y="117273"/>
                  </a:lnTo>
                </a:path>
                <a:path w="83819" h="125729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14856519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82708"/>
                  </a:moveTo>
                  <a:lnTo>
                    <a:pt x="32898" y="59929"/>
                  </a:lnTo>
                  <a:lnTo>
                    <a:pt x="25348" y="38258"/>
                  </a:lnTo>
                  <a:lnTo>
                    <a:pt x="14317" y="18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14823980" y="7173254"/>
              <a:ext cx="95250" cy="125730"/>
            </a:xfrm>
            <a:custGeom>
              <a:avLst/>
              <a:gdLst/>
              <a:ahLst/>
              <a:cxnLst/>
              <a:rect l="l" t="t" r="r" b="b"/>
              <a:pathLst>
                <a:path w="95250" h="125729">
                  <a:moveTo>
                    <a:pt x="94936" y="125650"/>
                  </a:moveTo>
                  <a:lnTo>
                    <a:pt x="94936" y="36299"/>
                  </a:lnTo>
                </a:path>
                <a:path w="95250" h="125729">
                  <a:moveTo>
                    <a:pt x="80974" y="125650"/>
                  </a:moveTo>
                  <a:lnTo>
                    <a:pt x="58636" y="125650"/>
                  </a:lnTo>
                  <a:lnTo>
                    <a:pt x="58636" y="117273"/>
                  </a:lnTo>
                </a:path>
                <a:path w="95250" h="125729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14845350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82708"/>
                  </a:moveTo>
                  <a:lnTo>
                    <a:pt x="32898" y="59929"/>
                  </a:lnTo>
                  <a:lnTo>
                    <a:pt x="25348" y="38258"/>
                  </a:lnTo>
                  <a:lnTo>
                    <a:pt x="14317" y="18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14904955" y="7173254"/>
              <a:ext cx="83820" cy="125730"/>
            </a:xfrm>
            <a:custGeom>
              <a:avLst/>
              <a:gdLst/>
              <a:ahLst/>
              <a:cxnLst/>
              <a:rect l="l" t="t" r="r" b="b"/>
              <a:pathLst>
                <a:path w="83819" h="125729">
                  <a:moveTo>
                    <a:pt x="83767" y="125650"/>
                  </a:moveTo>
                  <a:lnTo>
                    <a:pt x="58636" y="125650"/>
                  </a:lnTo>
                  <a:lnTo>
                    <a:pt x="58636" y="117273"/>
                  </a:lnTo>
                </a:path>
                <a:path w="83819" h="125729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14926324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82708"/>
                  </a:moveTo>
                  <a:lnTo>
                    <a:pt x="32898" y="59929"/>
                  </a:lnTo>
                  <a:lnTo>
                    <a:pt x="25348" y="38258"/>
                  </a:lnTo>
                  <a:lnTo>
                    <a:pt x="14317" y="18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14893787" y="7173254"/>
              <a:ext cx="95250" cy="125730"/>
            </a:xfrm>
            <a:custGeom>
              <a:avLst/>
              <a:gdLst/>
              <a:ahLst/>
              <a:cxnLst/>
              <a:rect l="l" t="t" r="r" b="b"/>
              <a:pathLst>
                <a:path w="95250" h="125729">
                  <a:moveTo>
                    <a:pt x="94936" y="125650"/>
                  </a:moveTo>
                  <a:lnTo>
                    <a:pt x="94936" y="36299"/>
                  </a:lnTo>
                </a:path>
                <a:path w="95250" h="125729">
                  <a:moveTo>
                    <a:pt x="80974" y="125650"/>
                  </a:moveTo>
                  <a:lnTo>
                    <a:pt x="58636" y="125650"/>
                  </a:lnTo>
                  <a:lnTo>
                    <a:pt x="58636" y="117273"/>
                  </a:lnTo>
                </a:path>
                <a:path w="95250" h="125729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14915155" y="7205891"/>
              <a:ext cx="36830" cy="83185"/>
            </a:xfrm>
            <a:custGeom>
              <a:avLst/>
              <a:gdLst/>
              <a:ahLst/>
              <a:cxnLst/>
              <a:rect l="l" t="t" r="r" b="b"/>
              <a:pathLst>
                <a:path w="36830" h="83184">
                  <a:moveTo>
                    <a:pt x="36771" y="82708"/>
                  </a:moveTo>
                  <a:lnTo>
                    <a:pt x="32898" y="59929"/>
                  </a:lnTo>
                  <a:lnTo>
                    <a:pt x="25348" y="38258"/>
                  </a:lnTo>
                  <a:lnTo>
                    <a:pt x="14317" y="18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14974761" y="7173254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14996130" y="7205891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59" h="33020">
                  <a:moveTo>
                    <a:pt x="22652" y="32549"/>
                  </a:moveTo>
                  <a:lnTo>
                    <a:pt x="17880" y="23815"/>
                  </a:lnTo>
                  <a:lnTo>
                    <a:pt x="12499" y="15458"/>
                  </a:lnTo>
                  <a:lnTo>
                    <a:pt x="6532" y="7509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14963592" y="7173254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22337" y="33506"/>
                  </a:moveTo>
                  <a:lnTo>
                    <a:pt x="0" y="3350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14984962" y="7205891"/>
              <a:ext cx="34290" cy="66040"/>
            </a:xfrm>
            <a:custGeom>
              <a:avLst/>
              <a:gdLst/>
              <a:ahLst/>
              <a:cxnLst/>
              <a:rect l="l" t="t" r="r" b="b"/>
              <a:pathLst>
                <a:path w="34290" h="66040">
                  <a:moveTo>
                    <a:pt x="34243" y="65653"/>
                  </a:moveTo>
                  <a:lnTo>
                    <a:pt x="29100" y="47602"/>
                  </a:lnTo>
                  <a:lnTo>
                    <a:pt x="21600" y="30490"/>
                  </a:lnTo>
                  <a:lnTo>
                    <a:pt x="11859" y="1454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13561890" y="2554895"/>
              <a:ext cx="3870325" cy="6796405"/>
            </a:xfrm>
            <a:custGeom>
              <a:avLst/>
              <a:gdLst/>
              <a:ahLst/>
              <a:cxnLst/>
              <a:rect l="l" t="t" r="r" b="b"/>
              <a:pathLst>
                <a:path w="3870325" h="6796405">
                  <a:moveTo>
                    <a:pt x="1457547" y="5570510"/>
                  </a:moveTo>
                  <a:lnTo>
                    <a:pt x="1183908" y="5989346"/>
                  </a:lnTo>
                </a:path>
                <a:path w="3870325" h="6796405">
                  <a:moveTo>
                    <a:pt x="1100140" y="6117789"/>
                  </a:moveTo>
                  <a:lnTo>
                    <a:pt x="784618" y="6598053"/>
                  </a:lnTo>
                </a:path>
                <a:path w="3870325" h="6796405">
                  <a:moveTo>
                    <a:pt x="1457547" y="5592848"/>
                  </a:moveTo>
                  <a:lnTo>
                    <a:pt x="1197869" y="5989346"/>
                  </a:lnTo>
                </a:path>
                <a:path w="3870325" h="6796405">
                  <a:moveTo>
                    <a:pt x="1114102" y="6117789"/>
                  </a:moveTo>
                  <a:lnTo>
                    <a:pt x="798579" y="6598053"/>
                  </a:lnTo>
                </a:path>
                <a:path w="3870325" h="6796405">
                  <a:moveTo>
                    <a:pt x="1457547" y="5676615"/>
                  </a:moveTo>
                  <a:lnTo>
                    <a:pt x="1253713" y="5989346"/>
                  </a:lnTo>
                </a:path>
                <a:path w="3870325" h="6796405">
                  <a:moveTo>
                    <a:pt x="1167154" y="6117789"/>
                  </a:moveTo>
                  <a:lnTo>
                    <a:pt x="806956" y="6667859"/>
                  </a:lnTo>
                </a:path>
                <a:path w="3870325" h="6796405">
                  <a:moveTo>
                    <a:pt x="1457547" y="5698953"/>
                  </a:moveTo>
                  <a:lnTo>
                    <a:pt x="1267675" y="5989346"/>
                  </a:lnTo>
                </a:path>
                <a:path w="3870325" h="6796405">
                  <a:moveTo>
                    <a:pt x="1181115" y="6117789"/>
                  </a:moveTo>
                  <a:lnTo>
                    <a:pt x="806956" y="6690197"/>
                  </a:lnTo>
                </a:path>
                <a:path w="3870325" h="6796405">
                  <a:moveTo>
                    <a:pt x="1457547" y="5782720"/>
                  </a:moveTo>
                  <a:lnTo>
                    <a:pt x="1323519" y="5989346"/>
                  </a:lnTo>
                </a:path>
                <a:path w="3870325" h="6796405">
                  <a:moveTo>
                    <a:pt x="1236960" y="6117789"/>
                  </a:moveTo>
                  <a:lnTo>
                    <a:pt x="806956" y="6773964"/>
                  </a:lnTo>
                </a:path>
                <a:path w="3870325" h="6796405">
                  <a:moveTo>
                    <a:pt x="1457547" y="5805058"/>
                  </a:moveTo>
                  <a:lnTo>
                    <a:pt x="1337481" y="5989346"/>
                  </a:lnTo>
                </a:path>
                <a:path w="3870325" h="6796405">
                  <a:moveTo>
                    <a:pt x="1250921" y="6117789"/>
                  </a:moveTo>
                  <a:lnTo>
                    <a:pt x="809748" y="6793510"/>
                  </a:lnTo>
                </a:path>
                <a:path w="3870325" h="6796405">
                  <a:moveTo>
                    <a:pt x="1457547" y="5888825"/>
                  </a:moveTo>
                  <a:lnTo>
                    <a:pt x="1390533" y="5989346"/>
                  </a:lnTo>
                </a:path>
                <a:path w="3870325" h="6796405">
                  <a:moveTo>
                    <a:pt x="1306766" y="6117789"/>
                  </a:moveTo>
                  <a:lnTo>
                    <a:pt x="865593" y="6793510"/>
                  </a:lnTo>
                </a:path>
                <a:path w="3870325" h="6796405">
                  <a:moveTo>
                    <a:pt x="1457547" y="5911163"/>
                  </a:moveTo>
                  <a:lnTo>
                    <a:pt x="1404494" y="5989346"/>
                  </a:lnTo>
                </a:path>
                <a:path w="3870325" h="6796405">
                  <a:moveTo>
                    <a:pt x="1320727" y="6117789"/>
                  </a:moveTo>
                  <a:lnTo>
                    <a:pt x="879554" y="6793510"/>
                  </a:lnTo>
                </a:path>
                <a:path w="3870325" h="6796405">
                  <a:moveTo>
                    <a:pt x="1376572" y="6117789"/>
                  </a:moveTo>
                  <a:lnTo>
                    <a:pt x="932606" y="6793510"/>
                  </a:lnTo>
                </a:path>
                <a:path w="3870325" h="6796405">
                  <a:moveTo>
                    <a:pt x="1390533" y="6117789"/>
                  </a:moveTo>
                  <a:lnTo>
                    <a:pt x="946568" y="6793510"/>
                  </a:lnTo>
                </a:path>
                <a:path w="3870325" h="6796405">
                  <a:moveTo>
                    <a:pt x="1446378" y="6117789"/>
                  </a:moveTo>
                  <a:lnTo>
                    <a:pt x="1002412" y="6793510"/>
                  </a:lnTo>
                </a:path>
                <a:path w="3870325" h="6796405">
                  <a:moveTo>
                    <a:pt x="1457547" y="6271362"/>
                  </a:moveTo>
                  <a:lnTo>
                    <a:pt x="1114102" y="6796302"/>
                  </a:lnTo>
                </a:path>
                <a:path w="3870325" h="6796405">
                  <a:moveTo>
                    <a:pt x="1460339" y="6117789"/>
                  </a:moveTo>
                  <a:lnTo>
                    <a:pt x="1016373" y="6793510"/>
                  </a:lnTo>
                </a:path>
                <a:path w="3870325" h="6796405">
                  <a:moveTo>
                    <a:pt x="784618" y="6793510"/>
                  </a:moveTo>
                  <a:lnTo>
                    <a:pt x="784618" y="6598053"/>
                  </a:lnTo>
                  <a:lnTo>
                    <a:pt x="806956" y="6598053"/>
                  </a:lnTo>
                  <a:lnTo>
                    <a:pt x="806956" y="6793510"/>
                  </a:lnTo>
                </a:path>
                <a:path w="3870325" h="6796405">
                  <a:moveTo>
                    <a:pt x="3870039" y="203833"/>
                  </a:moveTo>
                  <a:lnTo>
                    <a:pt x="0" y="203833"/>
                  </a:lnTo>
                </a:path>
                <a:path w="3870325" h="6796405">
                  <a:moveTo>
                    <a:pt x="3870039" y="156365"/>
                  </a:moveTo>
                  <a:lnTo>
                    <a:pt x="0" y="156365"/>
                  </a:lnTo>
                </a:path>
                <a:path w="3870325" h="6796405">
                  <a:moveTo>
                    <a:pt x="3870039" y="69805"/>
                  </a:moveTo>
                  <a:lnTo>
                    <a:pt x="0" y="69805"/>
                  </a:lnTo>
                </a:path>
                <a:path w="3870325" h="6796405">
                  <a:moveTo>
                    <a:pt x="3870039" y="36299"/>
                  </a:moveTo>
                  <a:lnTo>
                    <a:pt x="0" y="36299"/>
                  </a:lnTo>
                </a:path>
                <a:path w="3870325" h="6796405">
                  <a:moveTo>
                    <a:pt x="3870039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13751762" y="2163982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13561890" y="1694887"/>
              <a:ext cx="217804" cy="860425"/>
            </a:xfrm>
            <a:custGeom>
              <a:avLst/>
              <a:gdLst/>
              <a:ahLst/>
              <a:cxnLst/>
              <a:rect l="l" t="t" r="r" b="b"/>
              <a:pathLst>
                <a:path w="217805" h="860425">
                  <a:moveTo>
                    <a:pt x="189872" y="591954"/>
                  </a:moveTo>
                  <a:lnTo>
                    <a:pt x="189872" y="499810"/>
                  </a:lnTo>
                  <a:lnTo>
                    <a:pt x="0" y="499810"/>
                  </a:lnTo>
                </a:path>
                <a:path w="217805" h="860425">
                  <a:moveTo>
                    <a:pt x="189872" y="488641"/>
                  </a:moveTo>
                  <a:lnTo>
                    <a:pt x="0" y="488641"/>
                  </a:lnTo>
                </a:path>
                <a:path w="217805" h="860425">
                  <a:moveTo>
                    <a:pt x="131235" y="0"/>
                  </a:moveTo>
                  <a:lnTo>
                    <a:pt x="0" y="0"/>
                  </a:lnTo>
                </a:path>
                <a:path w="217805" h="860425">
                  <a:moveTo>
                    <a:pt x="131235" y="13961"/>
                  </a:moveTo>
                  <a:lnTo>
                    <a:pt x="0" y="13961"/>
                  </a:lnTo>
                </a:path>
                <a:path w="217805" h="860425">
                  <a:moveTo>
                    <a:pt x="131235" y="61429"/>
                  </a:moveTo>
                  <a:lnTo>
                    <a:pt x="0" y="61429"/>
                  </a:lnTo>
                </a:path>
                <a:path w="217805" h="860425">
                  <a:moveTo>
                    <a:pt x="131235" y="75390"/>
                  </a:moveTo>
                  <a:lnTo>
                    <a:pt x="0" y="75390"/>
                  </a:lnTo>
                </a:path>
                <a:path w="217805" h="860425">
                  <a:moveTo>
                    <a:pt x="189872" y="488641"/>
                  </a:moveTo>
                  <a:lnTo>
                    <a:pt x="189872" y="591954"/>
                  </a:lnTo>
                  <a:lnTo>
                    <a:pt x="0" y="591954"/>
                  </a:lnTo>
                </a:path>
                <a:path w="217805" h="860425">
                  <a:moveTo>
                    <a:pt x="164741" y="860008"/>
                  </a:moveTo>
                  <a:lnTo>
                    <a:pt x="164741" y="591954"/>
                  </a:lnTo>
                  <a:lnTo>
                    <a:pt x="215002" y="591954"/>
                  </a:lnTo>
                  <a:lnTo>
                    <a:pt x="217794" y="591954"/>
                  </a:lnTo>
                  <a:lnTo>
                    <a:pt x="217794" y="8600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13751762" y="1535729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13640072" y="1616704"/>
              <a:ext cx="111760" cy="567055"/>
            </a:xfrm>
            <a:custGeom>
              <a:avLst/>
              <a:gdLst/>
              <a:ahLst/>
              <a:cxnLst/>
              <a:rect l="l" t="t" r="r" b="b"/>
              <a:pathLst>
                <a:path w="111759" h="567055">
                  <a:moveTo>
                    <a:pt x="111689" y="566823"/>
                  </a:moveTo>
                  <a:lnTo>
                    <a:pt x="75390" y="566823"/>
                  </a:lnTo>
                  <a:lnTo>
                    <a:pt x="75390" y="8376"/>
                  </a:lnTo>
                  <a:lnTo>
                    <a:pt x="53052" y="8376"/>
                  </a:lnTo>
                  <a:lnTo>
                    <a:pt x="53052" y="566823"/>
                  </a:lnTo>
                </a:path>
                <a:path w="111759" h="567055">
                  <a:moveTo>
                    <a:pt x="5584" y="92143"/>
                  </a:moveTo>
                  <a:lnTo>
                    <a:pt x="5584" y="139611"/>
                  </a:lnTo>
                </a:path>
                <a:path w="111759" h="567055">
                  <a:moveTo>
                    <a:pt x="5584" y="153572"/>
                  </a:moveTo>
                  <a:lnTo>
                    <a:pt x="5584" y="499810"/>
                  </a:lnTo>
                </a:path>
                <a:path w="111759" h="567055">
                  <a:moveTo>
                    <a:pt x="5584" y="513771"/>
                  </a:moveTo>
                  <a:lnTo>
                    <a:pt x="5584" y="550070"/>
                  </a:lnTo>
                </a:path>
                <a:path w="111759" h="567055">
                  <a:moveTo>
                    <a:pt x="0" y="92143"/>
                  </a:moveTo>
                  <a:lnTo>
                    <a:pt x="0" y="139611"/>
                  </a:lnTo>
                </a:path>
                <a:path w="111759" h="567055">
                  <a:moveTo>
                    <a:pt x="0" y="153572"/>
                  </a:moveTo>
                  <a:lnTo>
                    <a:pt x="0" y="499810"/>
                  </a:lnTo>
                </a:path>
                <a:path w="111759" h="567055">
                  <a:moveTo>
                    <a:pt x="0" y="513771"/>
                  </a:moveTo>
                  <a:lnTo>
                    <a:pt x="0" y="550070"/>
                  </a:lnTo>
                </a:path>
                <a:path w="111759" h="567055">
                  <a:moveTo>
                    <a:pt x="53052" y="8376"/>
                  </a:moveTo>
                  <a:lnTo>
                    <a:pt x="75390" y="8376"/>
                  </a:lnTo>
                  <a:lnTo>
                    <a:pt x="75390" y="0"/>
                  </a:lnTo>
                  <a:lnTo>
                    <a:pt x="53052" y="0"/>
                  </a:lnTo>
                  <a:lnTo>
                    <a:pt x="53052" y="83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13691485" y="1609773"/>
              <a:ext cx="22860" cy="5715"/>
            </a:xfrm>
            <a:custGeom>
              <a:avLst/>
              <a:gdLst/>
              <a:ahLst/>
              <a:cxnLst/>
              <a:rect l="l" t="t" r="r" b="b"/>
              <a:pathLst>
                <a:path w="22859" h="5715">
                  <a:moveTo>
                    <a:pt x="22825" y="5383"/>
                  </a:moveTo>
                  <a:lnTo>
                    <a:pt x="16169" y="0"/>
                  </a:lnTo>
                  <a:lnTo>
                    <a:pt x="6656" y="0"/>
                  </a:lnTo>
                  <a:lnTo>
                    <a:pt x="0" y="538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13561890" y="2116514"/>
              <a:ext cx="131445" cy="50800"/>
            </a:xfrm>
            <a:custGeom>
              <a:avLst/>
              <a:gdLst/>
              <a:ahLst/>
              <a:cxnLst/>
              <a:rect l="l" t="t" r="r" b="b"/>
              <a:pathLst>
                <a:path w="131444" h="50800">
                  <a:moveTo>
                    <a:pt x="131235" y="0"/>
                  </a:moveTo>
                  <a:lnTo>
                    <a:pt x="0" y="0"/>
                  </a:lnTo>
                </a:path>
                <a:path w="131444" h="50800">
                  <a:moveTo>
                    <a:pt x="131235" y="13961"/>
                  </a:moveTo>
                  <a:lnTo>
                    <a:pt x="0" y="13961"/>
                  </a:lnTo>
                </a:path>
                <a:path w="131444" h="50800">
                  <a:moveTo>
                    <a:pt x="83767" y="50260"/>
                  </a:moveTo>
                  <a:lnTo>
                    <a:pt x="78182" y="5026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13645657" y="170605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13587020" y="1708848"/>
              <a:ext cx="5715" cy="458470"/>
            </a:xfrm>
            <a:custGeom>
              <a:avLst/>
              <a:gdLst/>
              <a:ahLst/>
              <a:cxnLst/>
              <a:rect l="l" t="t" r="r" b="b"/>
              <a:pathLst>
                <a:path w="5715" h="458469">
                  <a:moveTo>
                    <a:pt x="5584" y="0"/>
                  </a:moveTo>
                  <a:lnTo>
                    <a:pt x="5584" y="47468"/>
                  </a:lnTo>
                </a:path>
                <a:path w="5715" h="458469">
                  <a:moveTo>
                    <a:pt x="5584" y="61429"/>
                  </a:moveTo>
                  <a:lnTo>
                    <a:pt x="5584" y="407666"/>
                  </a:lnTo>
                </a:path>
                <a:path w="5715" h="458469">
                  <a:moveTo>
                    <a:pt x="5584" y="421627"/>
                  </a:moveTo>
                  <a:lnTo>
                    <a:pt x="5584" y="457926"/>
                  </a:lnTo>
                </a:path>
                <a:path w="5715" h="458469">
                  <a:moveTo>
                    <a:pt x="0" y="0"/>
                  </a:moveTo>
                  <a:lnTo>
                    <a:pt x="0" y="47468"/>
                  </a:lnTo>
                </a:path>
                <a:path w="5715" h="458469">
                  <a:moveTo>
                    <a:pt x="0" y="61429"/>
                  </a:moveTo>
                  <a:lnTo>
                    <a:pt x="0" y="407666"/>
                  </a:lnTo>
                </a:path>
                <a:path w="5715" h="458469">
                  <a:moveTo>
                    <a:pt x="0" y="421627"/>
                  </a:moveTo>
                  <a:lnTo>
                    <a:pt x="0" y="457926"/>
                  </a:lnTo>
                  <a:lnTo>
                    <a:pt x="5584" y="45792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13592604" y="170605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13561890" y="1694887"/>
              <a:ext cx="3870325" cy="860425"/>
            </a:xfrm>
            <a:custGeom>
              <a:avLst/>
              <a:gdLst/>
              <a:ahLst/>
              <a:cxnLst/>
              <a:rect l="l" t="t" r="r" b="b"/>
              <a:pathLst>
                <a:path w="3870325" h="860425">
                  <a:moveTo>
                    <a:pt x="0" y="58636"/>
                  </a:moveTo>
                  <a:lnTo>
                    <a:pt x="2792" y="61429"/>
                  </a:lnTo>
                  <a:lnTo>
                    <a:pt x="13961" y="58636"/>
                  </a:lnTo>
                  <a:lnTo>
                    <a:pt x="22337" y="50260"/>
                  </a:lnTo>
                  <a:lnTo>
                    <a:pt x="25130" y="36299"/>
                  </a:lnTo>
                  <a:lnTo>
                    <a:pt x="22337" y="25130"/>
                  </a:lnTo>
                  <a:lnTo>
                    <a:pt x="13961" y="16753"/>
                  </a:lnTo>
                  <a:lnTo>
                    <a:pt x="2792" y="13961"/>
                  </a:lnTo>
                  <a:lnTo>
                    <a:pt x="0" y="13961"/>
                  </a:lnTo>
                </a:path>
                <a:path w="3870325" h="860425">
                  <a:moveTo>
                    <a:pt x="0" y="55844"/>
                  </a:moveTo>
                  <a:lnTo>
                    <a:pt x="2792" y="58636"/>
                  </a:lnTo>
                  <a:lnTo>
                    <a:pt x="16753" y="53052"/>
                  </a:lnTo>
                  <a:lnTo>
                    <a:pt x="22337" y="36299"/>
                  </a:lnTo>
                  <a:lnTo>
                    <a:pt x="16753" y="22337"/>
                  </a:lnTo>
                  <a:lnTo>
                    <a:pt x="2792" y="16753"/>
                  </a:lnTo>
                  <a:lnTo>
                    <a:pt x="0" y="19545"/>
                  </a:lnTo>
                </a:path>
                <a:path w="3870325" h="860425">
                  <a:moveTo>
                    <a:pt x="3543347" y="591954"/>
                  </a:moveTo>
                  <a:lnTo>
                    <a:pt x="3543347" y="499810"/>
                  </a:lnTo>
                  <a:lnTo>
                    <a:pt x="3870039" y="499810"/>
                  </a:lnTo>
                </a:path>
                <a:path w="3870325" h="860425">
                  <a:moveTo>
                    <a:pt x="3543347" y="488641"/>
                  </a:moveTo>
                  <a:lnTo>
                    <a:pt x="3870039" y="488641"/>
                  </a:lnTo>
                </a:path>
                <a:path w="3870325" h="860425">
                  <a:moveTo>
                    <a:pt x="3582438" y="0"/>
                  </a:moveTo>
                  <a:lnTo>
                    <a:pt x="3870039" y="0"/>
                  </a:lnTo>
                </a:path>
                <a:path w="3870325" h="860425">
                  <a:moveTo>
                    <a:pt x="3582438" y="8376"/>
                  </a:moveTo>
                  <a:lnTo>
                    <a:pt x="3870039" y="8376"/>
                  </a:lnTo>
                </a:path>
                <a:path w="3870325" h="860425">
                  <a:moveTo>
                    <a:pt x="3543347" y="488641"/>
                  </a:moveTo>
                  <a:lnTo>
                    <a:pt x="3543347" y="591954"/>
                  </a:lnTo>
                  <a:lnTo>
                    <a:pt x="3870039" y="591954"/>
                  </a:lnTo>
                </a:path>
                <a:path w="3870325" h="860425">
                  <a:moveTo>
                    <a:pt x="3565685" y="860008"/>
                  </a:moveTo>
                  <a:lnTo>
                    <a:pt x="3565685" y="591954"/>
                  </a:lnTo>
                  <a:lnTo>
                    <a:pt x="3518217" y="591954"/>
                  </a:lnTo>
                  <a:lnTo>
                    <a:pt x="3515425" y="591954"/>
                  </a:lnTo>
                  <a:lnTo>
                    <a:pt x="3515425" y="860008"/>
                  </a:lnTo>
                </a:path>
                <a:path w="3870325" h="860425">
                  <a:moveTo>
                    <a:pt x="3543347" y="488641"/>
                  </a:moveTo>
                  <a:lnTo>
                    <a:pt x="3576854" y="488641"/>
                  </a:lnTo>
                </a:path>
                <a:path w="3870325" h="860425">
                  <a:moveTo>
                    <a:pt x="3635491" y="8376"/>
                  </a:moveTo>
                  <a:lnTo>
                    <a:pt x="3635491" y="427212"/>
                  </a:lnTo>
                </a:path>
                <a:path w="3870325" h="860425">
                  <a:moveTo>
                    <a:pt x="3641075" y="8376"/>
                  </a:moveTo>
                  <a:lnTo>
                    <a:pt x="3641075" y="427212"/>
                  </a:lnTo>
                </a:path>
                <a:path w="3870325" h="860425">
                  <a:moveTo>
                    <a:pt x="3588023" y="427212"/>
                  </a:moveTo>
                  <a:lnTo>
                    <a:pt x="3870039" y="427212"/>
                  </a:lnTo>
                </a:path>
                <a:path w="3870325" h="860425">
                  <a:moveTo>
                    <a:pt x="3588023" y="435588"/>
                  </a:moveTo>
                  <a:lnTo>
                    <a:pt x="3870039" y="435588"/>
                  </a:lnTo>
                </a:path>
                <a:path w="3870325" h="860425">
                  <a:moveTo>
                    <a:pt x="3688543" y="8376"/>
                  </a:moveTo>
                  <a:lnTo>
                    <a:pt x="3688543" y="427212"/>
                  </a:lnTo>
                </a:path>
                <a:path w="3870325" h="860425">
                  <a:moveTo>
                    <a:pt x="3694128" y="8376"/>
                  </a:moveTo>
                  <a:lnTo>
                    <a:pt x="3694128" y="427212"/>
                  </a:lnTo>
                </a:path>
                <a:path w="3870325" h="860425">
                  <a:moveTo>
                    <a:pt x="3738804" y="8376"/>
                  </a:moveTo>
                  <a:lnTo>
                    <a:pt x="3738804" y="427212"/>
                  </a:lnTo>
                </a:path>
                <a:path w="3870325" h="860425">
                  <a:moveTo>
                    <a:pt x="3747180" y="8376"/>
                  </a:moveTo>
                  <a:lnTo>
                    <a:pt x="3747180" y="427212"/>
                  </a:lnTo>
                </a:path>
                <a:path w="3870325" h="860425">
                  <a:moveTo>
                    <a:pt x="3791856" y="8376"/>
                  </a:moveTo>
                  <a:lnTo>
                    <a:pt x="3791856" y="427212"/>
                  </a:lnTo>
                </a:path>
                <a:path w="3870325" h="860425">
                  <a:moveTo>
                    <a:pt x="3797441" y="8376"/>
                  </a:moveTo>
                  <a:lnTo>
                    <a:pt x="3797441" y="427212"/>
                  </a:lnTo>
                </a:path>
                <a:path w="3870325" h="860425">
                  <a:moveTo>
                    <a:pt x="3844909" y="8376"/>
                  </a:moveTo>
                  <a:lnTo>
                    <a:pt x="3844909" y="427212"/>
                  </a:lnTo>
                </a:path>
                <a:path w="3870325" h="860425">
                  <a:moveTo>
                    <a:pt x="3850493" y="8376"/>
                  </a:moveTo>
                  <a:lnTo>
                    <a:pt x="3850493" y="427212"/>
                  </a:lnTo>
                </a:path>
                <a:path w="3870325" h="860425">
                  <a:moveTo>
                    <a:pt x="3582438" y="0"/>
                  </a:moveTo>
                  <a:lnTo>
                    <a:pt x="3582438" y="488641"/>
                  </a:lnTo>
                </a:path>
                <a:path w="3870325" h="860425">
                  <a:moveTo>
                    <a:pt x="3588023" y="8376"/>
                  </a:moveTo>
                  <a:lnTo>
                    <a:pt x="3588023" y="48864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13779684" y="1792615"/>
              <a:ext cx="3326129" cy="734695"/>
            </a:xfrm>
            <a:custGeom>
              <a:avLst/>
              <a:gdLst/>
              <a:ahLst/>
              <a:cxnLst/>
              <a:rect l="l" t="t" r="r" b="b"/>
              <a:pathLst>
                <a:path w="3326130" h="734694">
                  <a:moveTo>
                    <a:pt x="3325553" y="0"/>
                  </a:moveTo>
                  <a:lnTo>
                    <a:pt x="3325553" y="734358"/>
                  </a:lnTo>
                </a:path>
                <a:path w="3326130" h="734694">
                  <a:moveTo>
                    <a:pt x="3138473" y="0"/>
                  </a:moveTo>
                  <a:lnTo>
                    <a:pt x="3138473" y="698059"/>
                  </a:lnTo>
                </a:path>
                <a:path w="3326130" h="734694">
                  <a:moveTo>
                    <a:pt x="3138473" y="0"/>
                  </a:moveTo>
                  <a:lnTo>
                    <a:pt x="3325553" y="0"/>
                  </a:lnTo>
                </a:path>
                <a:path w="3326130" h="734694">
                  <a:moveTo>
                    <a:pt x="3138473" y="698059"/>
                  </a:moveTo>
                  <a:lnTo>
                    <a:pt x="3297630" y="698059"/>
                  </a:lnTo>
                </a:path>
                <a:path w="3326130" h="734694">
                  <a:moveTo>
                    <a:pt x="3138473" y="594746"/>
                  </a:moveTo>
                  <a:lnTo>
                    <a:pt x="0" y="5947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13810399" y="1792615"/>
              <a:ext cx="3119120" cy="594995"/>
            </a:xfrm>
            <a:custGeom>
              <a:avLst/>
              <a:gdLst/>
              <a:ahLst/>
              <a:cxnLst/>
              <a:rect l="l" t="t" r="r" b="b"/>
              <a:pathLst>
                <a:path w="3119119" h="594994">
                  <a:moveTo>
                    <a:pt x="0" y="0"/>
                  </a:moveTo>
                  <a:lnTo>
                    <a:pt x="3118927" y="0"/>
                  </a:lnTo>
                </a:path>
                <a:path w="3119119" h="594994">
                  <a:moveTo>
                    <a:pt x="11168" y="491433"/>
                  </a:moveTo>
                  <a:lnTo>
                    <a:pt x="3107758" y="491433"/>
                  </a:lnTo>
                </a:path>
                <a:path w="3119119" h="594994">
                  <a:moveTo>
                    <a:pt x="11168" y="502602"/>
                  </a:moveTo>
                  <a:lnTo>
                    <a:pt x="3107758" y="502602"/>
                  </a:lnTo>
                </a:path>
                <a:path w="3119119" h="594994">
                  <a:moveTo>
                    <a:pt x="11168" y="594746"/>
                  </a:moveTo>
                  <a:lnTo>
                    <a:pt x="3107758" y="594746"/>
                  </a:lnTo>
                </a:path>
                <a:path w="3119119" h="594994">
                  <a:moveTo>
                    <a:pt x="887931" y="455134"/>
                  </a:moveTo>
                  <a:lnTo>
                    <a:pt x="1630665" y="455134"/>
                  </a:lnTo>
                </a:path>
                <a:path w="3119119" h="594994">
                  <a:moveTo>
                    <a:pt x="1644627" y="455134"/>
                  </a:moveTo>
                  <a:lnTo>
                    <a:pt x="2337101" y="455134"/>
                  </a:lnTo>
                </a:path>
                <a:path w="3119119" h="594994">
                  <a:moveTo>
                    <a:pt x="2351062" y="455134"/>
                  </a:moveTo>
                  <a:lnTo>
                    <a:pt x="3093797" y="455134"/>
                  </a:lnTo>
                </a:path>
                <a:path w="3119119" h="594994">
                  <a:moveTo>
                    <a:pt x="887931" y="449550"/>
                  </a:moveTo>
                  <a:lnTo>
                    <a:pt x="1630665" y="449550"/>
                  </a:lnTo>
                </a:path>
                <a:path w="3119119" h="594994">
                  <a:moveTo>
                    <a:pt x="1644627" y="449550"/>
                  </a:moveTo>
                  <a:lnTo>
                    <a:pt x="2337101" y="449550"/>
                  </a:lnTo>
                </a:path>
                <a:path w="3119119" h="594994">
                  <a:moveTo>
                    <a:pt x="2351062" y="449550"/>
                  </a:moveTo>
                  <a:lnTo>
                    <a:pt x="3093797" y="449550"/>
                  </a:lnTo>
                </a:path>
                <a:path w="3119119" h="594994">
                  <a:moveTo>
                    <a:pt x="0" y="5584"/>
                  </a:moveTo>
                  <a:lnTo>
                    <a:pt x="3118927" y="5584"/>
                  </a:lnTo>
                </a:path>
                <a:path w="3119119" h="594994">
                  <a:moveTo>
                    <a:pt x="887931" y="53052"/>
                  </a:moveTo>
                  <a:lnTo>
                    <a:pt x="1630665" y="53052"/>
                  </a:lnTo>
                </a:path>
                <a:path w="3119119" h="594994">
                  <a:moveTo>
                    <a:pt x="1644627" y="53052"/>
                  </a:moveTo>
                  <a:lnTo>
                    <a:pt x="2337101" y="53052"/>
                  </a:lnTo>
                </a:path>
                <a:path w="3119119" h="594994">
                  <a:moveTo>
                    <a:pt x="2351062" y="53052"/>
                  </a:moveTo>
                  <a:lnTo>
                    <a:pt x="3093797" y="53052"/>
                  </a:lnTo>
                </a:path>
                <a:path w="3119119" h="594994">
                  <a:moveTo>
                    <a:pt x="887931" y="55844"/>
                  </a:moveTo>
                  <a:lnTo>
                    <a:pt x="1630665" y="55844"/>
                  </a:lnTo>
                </a:path>
                <a:path w="3119119" h="594994">
                  <a:moveTo>
                    <a:pt x="1644627" y="55844"/>
                  </a:moveTo>
                  <a:lnTo>
                    <a:pt x="2337101" y="55844"/>
                  </a:lnTo>
                </a:path>
                <a:path w="3119119" h="594994">
                  <a:moveTo>
                    <a:pt x="2351062" y="55844"/>
                  </a:moveTo>
                  <a:lnTo>
                    <a:pt x="3093797" y="55844"/>
                  </a:lnTo>
                </a:path>
                <a:path w="3119119" h="594994">
                  <a:moveTo>
                    <a:pt x="873969" y="491433"/>
                  </a:moveTo>
                  <a:lnTo>
                    <a:pt x="873969" y="5584"/>
                  </a:lnTo>
                </a:path>
                <a:path w="3119119" h="594994">
                  <a:moveTo>
                    <a:pt x="887931" y="491433"/>
                  </a:moveTo>
                  <a:lnTo>
                    <a:pt x="887931" y="5584"/>
                  </a:lnTo>
                </a:path>
                <a:path w="3119119" h="594994">
                  <a:moveTo>
                    <a:pt x="3107758" y="594746"/>
                  </a:moveTo>
                  <a:lnTo>
                    <a:pt x="3107758" y="5584"/>
                  </a:lnTo>
                </a:path>
                <a:path w="3119119" h="594994">
                  <a:moveTo>
                    <a:pt x="3118927" y="5584"/>
                  </a:moveTo>
                  <a:lnTo>
                    <a:pt x="3118927" y="0"/>
                  </a:lnTo>
                </a:path>
                <a:path w="3119119" h="594994">
                  <a:moveTo>
                    <a:pt x="3093797" y="491433"/>
                  </a:moveTo>
                  <a:lnTo>
                    <a:pt x="3093797" y="5584"/>
                  </a:lnTo>
                </a:path>
                <a:path w="3119119" h="594994">
                  <a:moveTo>
                    <a:pt x="3046329" y="449550"/>
                  </a:moveTo>
                  <a:lnTo>
                    <a:pt x="3046329" y="55844"/>
                  </a:lnTo>
                </a:path>
                <a:path w="3119119" h="594994">
                  <a:moveTo>
                    <a:pt x="3040745" y="449550"/>
                  </a:moveTo>
                  <a:lnTo>
                    <a:pt x="3040745" y="55844"/>
                  </a:lnTo>
                </a:path>
                <a:path w="3119119" h="594994">
                  <a:moveTo>
                    <a:pt x="2351062" y="491433"/>
                  </a:moveTo>
                  <a:lnTo>
                    <a:pt x="2351062" y="5584"/>
                  </a:lnTo>
                </a:path>
                <a:path w="3119119" h="594994">
                  <a:moveTo>
                    <a:pt x="2337101" y="491433"/>
                  </a:moveTo>
                  <a:lnTo>
                    <a:pt x="2337101" y="5584"/>
                  </a:lnTo>
                </a:path>
                <a:path w="3119119" h="594994">
                  <a:moveTo>
                    <a:pt x="1630665" y="491433"/>
                  </a:moveTo>
                  <a:lnTo>
                    <a:pt x="1630665" y="5584"/>
                  </a:lnTo>
                </a:path>
                <a:path w="3119119" h="594994">
                  <a:moveTo>
                    <a:pt x="1644627" y="491433"/>
                  </a:moveTo>
                  <a:lnTo>
                    <a:pt x="1644627" y="5584"/>
                  </a:lnTo>
                </a:path>
                <a:path w="3119119" h="594994">
                  <a:moveTo>
                    <a:pt x="2996069" y="449550"/>
                  </a:moveTo>
                  <a:lnTo>
                    <a:pt x="2996069" y="55844"/>
                  </a:lnTo>
                </a:path>
                <a:path w="3119119" h="594994">
                  <a:moveTo>
                    <a:pt x="2990484" y="449550"/>
                  </a:moveTo>
                  <a:lnTo>
                    <a:pt x="2990484" y="55844"/>
                  </a:lnTo>
                </a:path>
                <a:path w="3119119" h="594994">
                  <a:moveTo>
                    <a:pt x="2943016" y="449550"/>
                  </a:moveTo>
                  <a:lnTo>
                    <a:pt x="2943016" y="55844"/>
                  </a:lnTo>
                </a:path>
                <a:path w="3119119" h="594994">
                  <a:moveTo>
                    <a:pt x="2940224" y="449550"/>
                  </a:moveTo>
                  <a:lnTo>
                    <a:pt x="2940224" y="55844"/>
                  </a:lnTo>
                </a:path>
                <a:path w="3119119" h="594994">
                  <a:moveTo>
                    <a:pt x="2892756" y="449550"/>
                  </a:moveTo>
                  <a:lnTo>
                    <a:pt x="2892756" y="55844"/>
                  </a:lnTo>
                </a:path>
                <a:path w="3119119" h="594994">
                  <a:moveTo>
                    <a:pt x="2889964" y="449550"/>
                  </a:moveTo>
                  <a:lnTo>
                    <a:pt x="2889964" y="55844"/>
                  </a:lnTo>
                </a:path>
                <a:path w="3119119" h="594994">
                  <a:moveTo>
                    <a:pt x="2842496" y="449550"/>
                  </a:moveTo>
                  <a:lnTo>
                    <a:pt x="2842496" y="55844"/>
                  </a:lnTo>
                </a:path>
                <a:path w="3119119" h="594994">
                  <a:moveTo>
                    <a:pt x="2836911" y="449550"/>
                  </a:moveTo>
                  <a:lnTo>
                    <a:pt x="2836911" y="55844"/>
                  </a:lnTo>
                </a:path>
                <a:path w="3119119" h="594994">
                  <a:moveTo>
                    <a:pt x="2792236" y="449550"/>
                  </a:moveTo>
                  <a:lnTo>
                    <a:pt x="2792236" y="55844"/>
                  </a:lnTo>
                </a:path>
                <a:path w="3119119" h="594994">
                  <a:moveTo>
                    <a:pt x="2786651" y="449550"/>
                  </a:moveTo>
                  <a:lnTo>
                    <a:pt x="2786651" y="55844"/>
                  </a:lnTo>
                </a:path>
                <a:path w="3119119" h="594994">
                  <a:moveTo>
                    <a:pt x="2739183" y="449550"/>
                  </a:moveTo>
                  <a:lnTo>
                    <a:pt x="2739183" y="55844"/>
                  </a:lnTo>
                </a:path>
                <a:path w="3119119" h="594994">
                  <a:moveTo>
                    <a:pt x="2736391" y="449550"/>
                  </a:moveTo>
                  <a:lnTo>
                    <a:pt x="2736391" y="55844"/>
                  </a:lnTo>
                </a:path>
                <a:path w="3119119" h="594994">
                  <a:moveTo>
                    <a:pt x="2688923" y="449550"/>
                  </a:moveTo>
                  <a:lnTo>
                    <a:pt x="2688923" y="55844"/>
                  </a:lnTo>
                </a:path>
                <a:path w="3119119" h="594994">
                  <a:moveTo>
                    <a:pt x="2686131" y="449550"/>
                  </a:moveTo>
                  <a:lnTo>
                    <a:pt x="2686131" y="55844"/>
                  </a:lnTo>
                </a:path>
                <a:path w="3119119" h="594994">
                  <a:moveTo>
                    <a:pt x="2638663" y="449550"/>
                  </a:moveTo>
                  <a:lnTo>
                    <a:pt x="2638663" y="55844"/>
                  </a:lnTo>
                </a:path>
                <a:path w="3119119" h="594994">
                  <a:moveTo>
                    <a:pt x="2633078" y="449550"/>
                  </a:moveTo>
                  <a:lnTo>
                    <a:pt x="2633078" y="55844"/>
                  </a:lnTo>
                </a:path>
                <a:path w="3119119" h="594994">
                  <a:moveTo>
                    <a:pt x="2588402" y="449550"/>
                  </a:moveTo>
                  <a:lnTo>
                    <a:pt x="2588402" y="55844"/>
                  </a:lnTo>
                </a:path>
                <a:path w="3119119" h="594994">
                  <a:moveTo>
                    <a:pt x="2582818" y="449550"/>
                  </a:moveTo>
                  <a:lnTo>
                    <a:pt x="2582818" y="55844"/>
                  </a:lnTo>
                </a:path>
                <a:path w="3119119" h="594994">
                  <a:moveTo>
                    <a:pt x="2538142" y="449550"/>
                  </a:moveTo>
                  <a:lnTo>
                    <a:pt x="2538142" y="55844"/>
                  </a:lnTo>
                </a:path>
                <a:path w="3119119" h="594994">
                  <a:moveTo>
                    <a:pt x="2532558" y="449550"/>
                  </a:moveTo>
                  <a:lnTo>
                    <a:pt x="2532558" y="55844"/>
                  </a:lnTo>
                </a:path>
                <a:path w="3119119" h="594994">
                  <a:moveTo>
                    <a:pt x="2485090" y="449550"/>
                  </a:moveTo>
                  <a:lnTo>
                    <a:pt x="2485090" y="55844"/>
                  </a:lnTo>
                </a:path>
                <a:path w="3119119" h="594994">
                  <a:moveTo>
                    <a:pt x="2482297" y="449550"/>
                  </a:moveTo>
                  <a:lnTo>
                    <a:pt x="2482297" y="55844"/>
                  </a:lnTo>
                </a:path>
                <a:path w="3119119" h="594994">
                  <a:moveTo>
                    <a:pt x="2434829" y="449550"/>
                  </a:moveTo>
                  <a:lnTo>
                    <a:pt x="2434829" y="55844"/>
                  </a:lnTo>
                </a:path>
                <a:path w="3119119" h="594994">
                  <a:moveTo>
                    <a:pt x="2429245" y="449550"/>
                  </a:moveTo>
                  <a:lnTo>
                    <a:pt x="2429245" y="55844"/>
                  </a:lnTo>
                </a:path>
                <a:path w="3119119" h="594994">
                  <a:moveTo>
                    <a:pt x="2384569" y="449550"/>
                  </a:moveTo>
                  <a:lnTo>
                    <a:pt x="2384569" y="55844"/>
                  </a:lnTo>
                </a:path>
                <a:path w="3119119" h="594994">
                  <a:moveTo>
                    <a:pt x="2378985" y="449550"/>
                  </a:moveTo>
                  <a:lnTo>
                    <a:pt x="2378985" y="55844"/>
                  </a:lnTo>
                </a:path>
                <a:path w="3119119" h="594994">
                  <a:moveTo>
                    <a:pt x="935399" y="449550"/>
                  </a:moveTo>
                  <a:lnTo>
                    <a:pt x="935399" y="55844"/>
                  </a:lnTo>
                </a:path>
                <a:path w="3119119" h="594994">
                  <a:moveTo>
                    <a:pt x="940983" y="449550"/>
                  </a:moveTo>
                  <a:lnTo>
                    <a:pt x="940983" y="55844"/>
                  </a:lnTo>
                </a:path>
                <a:path w="3119119" h="594994">
                  <a:moveTo>
                    <a:pt x="985659" y="449550"/>
                  </a:moveTo>
                  <a:lnTo>
                    <a:pt x="985659" y="55844"/>
                  </a:lnTo>
                </a:path>
                <a:path w="3119119" h="594994">
                  <a:moveTo>
                    <a:pt x="991243" y="449550"/>
                  </a:moveTo>
                  <a:lnTo>
                    <a:pt x="991243" y="55844"/>
                  </a:lnTo>
                </a:path>
                <a:path w="3119119" h="594994">
                  <a:moveTo>
                    <a:pt x="1038711" y="449550"/>
                  </a:moveTo>
                  <a:lnTo>
                    <a:pt x="1038711" y="55844"/>
                  </a:lnTo>
                </a:path>
                <a:path w="3119119" h="594994">
                  <a:moveTo>
                    <a:pt x="1041504" y="449550"/>
                  </a:moveTo>
                  <a:lnTo>
                    <a:pt x="1041504" y="55844"/>
                  </a:lnTo>
                </a:path>
                <a:path w="3119119" h="594994">
                  <a:moveTo>
                    <a:pt x="1088972" y="449550"/>
                  </a:moveTo>
                  <a:lnTo>
                    <a:pt x="1088972" y="55844"/>
                  </a:lnTo>
                </a:path>
                <a:path w="3119119" h="594994">
                  <a:moveTo>
                    <a:pt x="1091764" y="449550"/>
                  </a:moveTo>
                  <a:lnTo>
                    <a:pt x="1091764" y="55844"/>
                  </a:lnTo>
                </a:path>
                <a:path w="3119119" h="594994">
                  <a:moveTo>
                    <a:pt x="1139232" y="449550"/>
                  </a:moveTo>
                  <a:lnTo>
                    <a:pt x="1139232" y="55844"/>
                  </a:lnTo>
                </a:path>
                <a:path w="3119119" h="594994">
                  <a:moveTo>
                    <a:pt x="1144816" y="449550"/>
                  </a:moveTo>
                  <a:lnTo>
                    <a:pt x="1144816" y="55844"/>
                  </a:lnTo>
                </a:path>
                <a:path w="3119119" h="594994">
                  <a:moveTo>
                    <a:pt x="1189492" y="449550"/>
                  </a:moveTo>
                  <a:lnTo>
                    <a:pt x="1189492" y="55844"/>
                  </a:lnTo>
                </a:path>
                <a:path w="3119119" h="594994">
                  <a:moveTo>
                    <a:pt x="1195077" y="449550"/>
                  </a:moveTo>
                  <a:lnTo>
                    <a:pt x="1195077" y="55844"/>
                  </a:lnTo>
                </a:path>
                <a:path w="3119119" h="594994">
                  <a:moveTo>
                    <a:pt x="1239752" y="449550"/>
                  </a:moveTo>
                  <a:lnTo>
                    <a:pt x="1239752" y="55844"/>
                  </a:lnTo>
                </a:path>
                <a:path w="3119119" h="594994">
                  <a:moveTo>
                    <a:pt x="1245337" y="449550"/>
                  </a:moveTo>
                  <a:lnTo>
                    <a:pt x="1245337" y="55844"/>
                  </a:lnTo>
                </a:path>
                <a:path w="3119119" h="594994">
                  <a:moveTo>
                    <a:pt x="1292805" y="449550"/>
                  </a:moveTo>
                  <a:lnTo>
                    <a:pt x="1292805" y="55844"/>
                  </a:lnTo>
                </a:path>
                <a:path w="3119119" h="594994">
                  <a:moveTo>
                    <a:pt x="1295597" y="449550"/>
                  </a:moveTo>
                  <a:lnTo>
                    <a:pt x="1295597" y="55844"/>
                  </a:lnTo>
                </a:path>
                <a:path w="3119119" h="594994">
                  <a:moveTo>
                    <a:pt x="1343065" y="449550"/>
                  </a:moveTo>
                  <a:lnTo>
                    <a:pt x="1343065" y="55844"/>
                  </a:lnTo>
                </a:path>
                <a:path w="3119119" h="594994">
                  <a:moveTo>
                    <a:pt x="1348650" y="449550"/>
                  </a:moveTo>
                  <a:lnTo>
                    <a:pt x="1348650" y="55844"/>
                  </a:lnTo>
                </a:path>
                <a:path w="3119119" h="594994">
                  <a:moveTo>
                    <a:pt x="1393325" y="449550"/>
                  </a:moveTo>
                  <a:lnTo>
                    <a:pt x="1393325" y="55844"/>
                  </a:lnTo>
                </a:path>
                <a:path w="3119119" h="594994">
                  <a:moveTo>
                    <a:pt x="1398910" y="449550"/>
                  </a:moveTo>
                  <a:lnTo>
                    <a:pt x="1398910" y="55844"/>
                  </a:lnTo>
                </a:path>
                <a:path w="3119119" h="594994">
                  <a:moveTo>
                    <a:pt x="1443586" y="449550"/>
                  </a:moveTo>
                  <a:lnTo>
                    <a:pt x="1443586" y="55844"/>
                  </a:lnTo>
                </a:path>
                <a:path w="3119119" h="594994">
                  <a:moveTo>
                    <a:pt x="1449170" y="449550"/>
                  </a:moveTo>
                  <a:lnTo>
                    <a:pt x="1449170" y="55844"/>
                  </a:lnTo>
                </a:path>
                <a:path w="3119119" h="594994">
                  <a:moveTo>
                    <a:pt x="1496638" y="449550"/>
                  </a:moveTo>
                  <a:lnTo>
                    <a:pt x="1496638" y="55844"/>
                  </a:lnTo>
                </a:path>
                <a:path w="3119119" h="594994">
                  <a:moveTo>
                    <a:pt x="1499430" y="449550"/>
                  </a:moveTo>
                  <a:lnTo>
                    <a:pt x="1499430" y="55844"/>
                  </a:lnTo>
                </a:path>
                <a:path w="3119119" h="594994">
                  <a:moveTo>
                    <a:pt x="1546898" y="449550"/>
                  </a:moveTo>
                  <a:lnTo>
                    <a:pt x="1546898" y="55844"/>
                  </a:lnTo>
                </a:path>
                <a:path w="3119119" h="594994">
                  <a:moveTo>
                    <a:pt x="1552483" y="449550"/>
                  </a:moveTo>
                  <a:lnTo>
                    <a:pt x="1552483" y="55844"/>
                  </a:lnTo>
                </a:path>
                <a:path w="3119119" h="594994">
                  <a:moveTo>
                    <a:pt x="1597159" y="449550"/>
                  </a:moveTo>
                  <a:lnTo>
                    <a:pt x="1597159" y="55844"/>
                  </a:lnTo>
                </a:path>
                <a:path w="3119119" h="594994">
                  <a:moveTo>
                    <a:pt x="1602743" y="449550"/>
                  </a:moveTo>
                  <a:lnTo>
                    <a:pt x="1602743" y="55844"/>
                  </a:lnTo>
                </a:path>
                <a:path w="3119119" h="594994">
                  <a:moveTo>
                    <a:pt x="1692095" y="449550"/>
                  </a:moveTo>
                  <a:lnTo>
                    <a:pt x="1692095" y="55844"/>
                  </a:lnTo>
                </a:path>
                <a:path w="3119119" h="594994">
                  <a:moveTo>
                    <a:pt x="1697679" y="449550"/>
                  </a:moveTo>
                  <a:lnTo>
                    <a:pt x="1697679" y="55844"/>
                  </a:lnTo>
                </a:path>
                <a:path w="3119119" h="594994">
                  <a:moveTo>
                    <a:pt x="1742355" y="449550"/>
                  </a:moveTo>
                  <a:lnTo>
                    <a:pt x="1742355" y="55844"/>
                  </a:lnTo>
                </a:path>
                <a:path w="3119119" h="594994">
                  <a:moveTo>
                    <a:pt x="1747939" y="449550"/>
                  </a:moveTo>
                  <a:lnTo>
                    <a:pt x="1747939" y="55844"/>
                  </a:lnTo>
                </a:path>
                <a:path w="3119119" h="594994">
                  <a:moveTo>
                    <a:pt x="1795407" y="449550"/>
                  </a:moveTo>
                  <a:lnTo>
                    <a:pt x="1795407" y="55844"/>
                  </a:lnTo>
                </a:path>
                <a:path w="3119119" h="594994">
                  <a:moveTo>
                    <a:pt x="1798200" y="449550"/>
                  </a:moveTo>
                  <a:lnTo>
                    <a:pt x="1798200" y="55844"/>
                  </a:lnTo>
                </a:path>
                <a:path w="3119119" h="594994">
                  <a:moveTo>
                    <a:pt x="1845668" y="449550"/>
                  </a:moveTo>
                  <a:lnTo>
                    <a:pt x="1845668" y="55844"/>
                  </a:lnTo>
                </a:path>
                <a:path w="3119119" h="594994">
                  <a:moveTo>
                    <a:pt x="1848460" y="449550"/>
                  </a:moveTo>
                  <a:lnTo>
                    <a:pt x="1848460" y="55844"/>
                  </a:lnTo>
                </a:path>
                <a:path w="3119119" h="594994">
                  <a:moveTo>
                    <a:pt x="1895928" y="449550"/>
                  </a:moveTo>
                  <a:lnTo>
                    <a:pt x="1895928" y="55844"/>
                  </a:lnTo>
                </a:path>
                <a:path w="3119119" h="594994">
                  <a:moveTo>
                    <a:pt x="1901512" y="449550"/>
                  </a:moveTo>
                  <a:lnTo>
                    <a:pt x="1901512" y="55844"/>
                  </a:lnTo>
                </a:path>
                <a:path w="3119119" h="594994">
                  <a:moveTo>
                    <a:pt x="1946188" y="449550"/>
                  </a:moveTo>
                  <a:lnTo>
                    <a:pt x="1946188" y="55844"/>
                  </a:lnTo>
                </a:path>
                <a:path w="3119119" h="594994">
                  <a:moveTo>
                    <a:pt x="1951772" y="449550"/>
                  </a:moveTo>
                  <a:lnTo>
                    <a:pt x="1951772" y="55844"/>
                  </a:lnTo>
                </a:path>
                <a:path w="3119119" h="594994">
                  <a:moveTo>
                    <a:pt x="1999241" y="449550"/>
                  </a:moveTo>
                  <a:lnTo>
                    <a:pt x="1999241" y="55844"/>
                  </a:lnTo>
                </a:path>
                <a:path w="3119119" h="594994">
                  <a:moveTo>
                    <a:pt x="2002033" y="449550"/>
                  </a:moveTo>
                  <a:lnTo>
                    <a:pt x="2002033" y="55844"/>
                  </a:lnTo>
                </a:path>
                <a:path w="3119119" h="594994">
                  <a:moveTo>
                    <a:pt x="2049501" y="449550"/>
                  </a:moveTo>
                  <a:lnTo>
                    <a:pt x="2049501" y="55844"/>
                  </a:lnTo>
                </a:path>
                <a:path w="3119119" h="594994">
                  <a:moveTo>
                    <a:pt x="2052293" y="449550"/>
                  </a:moveTo>
                  <a:lnTo>
                    <a:pt x="2052293" y="55844"/>
                  </a:lnTo>
                </a:path>
                <a:path w="3119119" h="594994">
                  <a:moveTo>
                    <a:pt x="2099761" y="449550"/>
                  </a:moveTo>
                  <a:lnTo>
                    <a:pt x="2099761" y="55844"/>
                  </a:lnTo>
                </a:path>
                <a:path w="3119119" h="594994">
                  <a:moveTo>
                    <a:pt x="2105345" y="449550"/>
                  </a:moveTo>
                  <a:lnTo>
                    <a:pt x="2105345" y="55844"/>
                  </a:lnTo>
                </a:path>
                <a:path w="3119119" h="594994">
                  <a:moveTo>
                    <a:pt x="2150021" y="449550"/>
                  </a:moveTo>
                  <a:lnTo>
                    <a:pt x="2150021" y="55844"/>
                  </a:lnTo>
                </a:path>
                <a:path w="3119119" h="594994">
                  <a:moveTo>
                    <a:pt x="2155606" y="449550"/>
                  </a:moveTo>
                  <a:lnTo>
                    <a:pt x="2155606" y="55844"/>
                  </a:lnTo>
                </a:path>
                <a:path w="3119119" h="594994">
                  <a:moveTo>
                    <a:pt x="2200281" y="449550"/>
                  </a:moveTo>
                  <a:lnTo>
                    <a:pt x="2200281" y="55844"/>
                  </a:lnTo>
                </a:path>
                <a:path w="3119119" h="594994">
                  <a:moveTo>
                    <a:pt x="2205866" y="449550"/>
                  </a:moveTo>
                  <a:lnTo>
                    <a:pt x="2205866" y="55844"/>
                  </a:lnTo>
                </a:path>
                <a:path w="3119119" h="594994">
                  <a:moveTo>
                    <a:pt x="2253334" y="449550"/>
                  </a:moveTo>
                  <a:lnTo>
                    <a:pt x="2253334" y="55844"/>
                  </a:lnTo>
                </a:path>
                <a:path w="3119119" h="594994">
                  <a:moveTo>
                    <a:pt x="2256126" y="449550"/>
                  </a:moveTo>
                  <a:lnTo>
                    <a:pt x="2256126" y="55844"/>
                  </a:lnTo>
                </a:path>
                <a:path w="3119119" h="594994">
                  <a:moveTo>
                    <a:pt x="2303594" y="449550"/>
                  </a:moveTo>
                  <a:lnTo>
                    <a:pt x="2303594" y="55844"/>
                  </a:lnTo>
                </a:path>
                <a:path w="3119119" h="594994">
                  <a:moveTo>
                    <a:pt x="2309179" y="449550"/>
                  </a:moveTo>
                  <a:lnTo>
                    <a:pt x="2309179" y="55844"/>
                  </a:lnTo>
                </a:path>
                <a:path w="3119119" h="594994">
                  <a:moveTo>
                    <a:pt x="11168" y="594746"/>
                  </a:moveTo>
                  <a:lnTo>
                    <a:pt x="11168" y="5584"/>
                  </a:lnTo>
                </a:path>
                <a:path w="3119119" h="594994">
                  <a:moveTo>
                    <a:pt x="0" y="5584"/>
                  </a:moveTo>
                  <a:lnTo>
                    <a:pt x="0" y="0"/>
                  </a:lnTo>
                </a:path>
                <a:path w="3119119" h="594994">
                  <a:moveTo>
                    <a:pt x="25130" y="491433"/>
                  </a:moveTo>
                  <a:lnTo>
                    <a:pt x="25130" y="5584"/>
                  </a:lnTo>
                </a:path>
                <a:path w="3119119" h="594994">
                  <a:moveTo>
                    <a:pt x="25130" y="455134"/>
                  </a:moveTo>
                  <a:lnTo>
                    <a:pt x="873969" y="455134"/>
                  </a:lnTo>
                </a:path>
                <a:path w="3119119" h="594994">
                  <a:moveTo>
                    <a:pt x="25130" y="449550"/>
                  </a:moveTo>
                  <a:lnTo>
                    <a:pt x="873969" y="449550"/>
                  </a:lnTo>
                </a:path>
                <a:path w="3119119" h="594994">
                  <a:moveTo>
                    <a:pt x="25130" y="53052"/>
                  </a:moveTo>
                  <a:lnTo>
                    <a:pt x="873969" y="53052"/>
                  </a:lnTo>
                </a:path>
                <a:path w="3119119" h="594994">
                  <a:moveTo>
                    <a:pt x="25130" y="55844"/>
                  </a:moveTo>
                  <a:lnTo>
                    <a:pt x="873969" y="55844"/>
                  </a:lnTo>
                </a:path>
                <a:path w="3119119" h="594994">
                  <a:moveTo>
                    <a:pt x="178703" y="449550"/>
                  </a:moveTo>
                  <a:lnTo>
                    <a:pt x="178703" y="55844"/>
                  </a:lnTo>
                </a:path>
                <a:path w="3119119" h="594994">
                  <a:moveTo>
                    <a:pt x="184287" y="449550"/>
                  </a:moveTo>
                  <a:lnTo>
                    <a:pt x="184287" y="55844"/>
                  </a:lnTo>
                </a:path>
                <a:path w="3119119" h="594994">
                  <a:moveTo>
                    <a:pt x="228963" y="449550"/>
                  </a:moveTo>
                  <a:lnTo>
                    <a:pt x="228963" y="55844"/>
                  </a:lnTo>
                </a:path>
                <a:path w="3119119" h="594994">
                  <a:moveTo>
                    <a:pt x="234547" y="449550"/>
                  </a:moveTo>
                  <a:lnTo>
                    <a:pt x="234547" y="55844"/>
                  </a:lnTo>
                </a:path>
                <a:path w="3119119" h="594994">
                  <a:moveTo>
                    <a:pt x="282015" y="449550"/>
                  </a:moveTo>
                  <a:lnTo>
                    <a:pt x="282015" y="55844"/>
                  </a:lnTo>
                </a:path>
                <a:path w="3119119" h="594994">
                  <a:moveTo>
                    <a:pt x="284808" y="449550"/>
                  </a:moveTo>
                  <a:lnTo>
                    <a:pt x="284808" y="55844"/>
                  </a:lnTo>
                </a:path>
                <a:path w="3119119" h="594994">
                  <a:moveTo>
                    <a:pt x="332276" y="449550"/>
                  </a:moveTo>
                  <a:lnTo>
                    <a:pt x="332276" y="55844"/>
                  </a:lnTo>
                </a:path>
                <a:path w="3119119" h="594994">
                  <a:moveTo>
                    <a:pt x="335068" y="449550"/>
                  </a:moveTo>
                  <a:lnTo>
                    <a:pt x="335068" y="55844"/>
                  </a:lnTo>
                </a:path>
                <a:path w="3119119" h="594994">
                  <a:moveTo>
                    <a:pt x="382536" y="449550"/>
                  </a:moveTo>
                  <a:lnTo>
                    <a:pt x="382536" y="55844"/>
                  </a:lnTo>
                </a:path>
                <a:path w="3119119" h="594994">
                  <a:moveTo>
                    <a:pt x="388120" y="449550"/>
                  </a:moveTo>
                  <a:lnTo>
                    <a:pt x="388120" y="55844"/>
                  </a:lnTo>
                </a:path>
                <a:path w="3119119" h="594994">
                  <a:moveTo>
                    <a:pt x="432796" y="449550"/>
                  </a:moveTo>
                  <a:lnTo>
                    <a:pt x="432796" y="55844"/>
                  </a:lnTo>
                </a:path>
                <a:path w="3119119" h="594994">
                  <a:moveTo>
                    <a:pt x="438381" y="449550"/>
                  </a:moveTo>
                  <a:lnTo>
                    <a:pt x="438381" y="55844"/>
                  </a:lnTo>
                </a:path>
                <a:path w="3119119" h="594994">
                  <a:moveTo>
                    <a:pt x="483056" y="449550"/>
                  </a:moveTo>
                  <a:lnTo>
                    <a:pt x="483056" y="55844"/>
                  </a:lnTo>
                </a:path>
                <a:path w="3119119" h="594994">
                  <a:moveTo>
                    <a:pt x="488641" y="449550"/>
                  </a:moveTo>
                  <a:lnTo>
                    <a:pt x="488641" y="55844"/>
                  </a:lnTo>
                </a:path>
                <a:path w="3119119" h="594994">
                  <a:moveTo>
                    <a:pt x="536109" y="449550"/>
                  </a:moveTo>
                  <a:lnTo>
                    <a:pt x="536109" y="55844"/>
                  </a:lnTo>
                </a:path>
                <a:path w="3119119" h="594994">
                  <a:moveTo>
                    <a:pt x="538901" y="449550"/>
                  </a:moveTo>
                  <a:lnTo>
                    <a:pt x="538901" y="55844"/>
                  </a:lnTo>
                </a:path>
                <a:path w="3119119" h="594994">
                  <a:moveTo>
                    <a:pt x="586369" y="449550"/>
                  </a:moveTo>
                  <a:lnTo>
                    <a:pt x="586369" y="55844"/>
                  </a:lnTo>
                </a:path>
                <a:path w="3119119" h="594994">
                  <a:moveTo>
                    <a:pt x="591954" y="449550"/>
                  </a:moveTo>
                  <a:lnTo>
                    <a:pt x="591954" y="55844"/>
                  </a:lnTo>
                </a:path>
                <a:path w="3119119" h="594994">
                  <a:moveTo>
                    <a:pt x="636629" y="449550"/>
                  </a:moveTo>
                  <a:lnTo>
                    <a:pt x="636629" y="55844"/>
                  </a:lnTo>
                </a:path>
                <a:path w="3119119" h="594994">
                  <a:moveTo>
                    <a:pt x="642214" y="449550"/>
                  </a:moveTo>
                  <a:lnTo>
                    <a:pt x="642214" y="55844"/>
                  </a:lnTo>
                </a:path>
                <a:path w="3119119" h="594994">
                  <a:moveTo>
                    <a:pt x="686890" y="449550"/>
                  </a:moveTo>
                  <a:lnTo>
                    <a:pt x="686890" y="55844"/>
                  </a:lnTo>
                </a:path>
                <a:path w="3119119" h="594994">
                  <a:moveTo>
                    <a:pt x="692474" y="449550"/>
                  </a:moveTo>
                  <a:lnTo>
                    <a:pt x="692474" y="55844"/>
                  </a:lnTo>
                </a:path>
                <a:path w="3119119" h="594994">
                  <a:moveTo>
                    <a:pt x="739942" y="449550"/>
                  </a:moveTo>
                  <a:lnTo>
                    <a:pt x="739942" y="55844"/>
                  </a:lnTo>
                </a:path>
                <a:path w="3119119" h="594994">
                  <a:moveTo>
                    <a:pt x="742734" y="449550"/>
                  </a:moveTo>
                  <a:lnTo>
                    <a:pt x="742734" y="55844"/>
                  </a:lnTo>
                </a:path>
                <a:path w="3119119" h="594994">
                  <a:moveTo>
                    <a:pt x="790202" y="449550"/>
                  </a:moveTo>
                  <a:lnTo>
                    <a:pt x="790202" y="55844"/>
                  </a:lnTo>
                </a:path>
                <a:path w="3119119" h="594994">
                  <a:moveTo>
                    <a:pt x="792995" y="449550"/>
                  </a:moveTo>
                  <a:lnTo>
                    <a:pt x="792995" y="55844"/>
                  </a:lnTo>
                </a:path>
                <a:path w="3119119" h="594994">
                  <a:moveTo>
                    <a:pt x="840463" y="449550"/>
                  </a:moveTo>
                  <a:lnTo>
                    <a:pt x="840463" y="55844"/>
                  </a:lnTo>
                </a:path>
                <a:path w="3119119" h="594994">
                  <a:moveTo>
                    <a:pt x="846047" y="449550"/>
                  </a:moveTo>
                  <a:lnTo>
                    <a:pt x="846047" y="55844"/>
                  </a:lnTo>
                </a:path>
                <a:path w="3119119" h="594994">
                  <a:moveTo>
                    <a:pt x="125650" y="449550"/>
                  </a:moveTo>
                  <a:lnTo>
                    <a:pt x="125650" y="55844"/>
                  </a:lnTo>
                </a:path>
                <a:path w="3119119" h="594994">
                  <a:moveTo>
                    <a:pt x="128442" y="449550"/>
                  </a:moveTo>
                  <a:lnTo>
                    <a:pt x="128442" y="55844"/>
                  </a:lnTo>
                </a:path>
                <a:path w="3119119" h="594994">
                  <a:moveTo>
                    <a:pt x="72598" y="449550"/>
                  </a:moveTo>
                  <a:lnTo>
                    <a:pt x="72598" y="55844"/>
                  </a:lnTo>
                </a:path>
                <a:path w="3119119" h="594994">
                  <a:moveTo>
                    <a:pt x="75390" y="449550"/>
                  </a:moveTo>
                  <a:lnTo>
                    <a:pt x="75390" y="55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13810399" y="1700471"/>
              <a:ext cx="3108325" cy="75565"/>
            </a:xfrm>
            <a:custGeom>
              <a:avLst/>
              <a:gdLst/>
              <a:ahLst/>
              <a:cxnLst/>
              <a:rect l="l" t="t" r="r" b="b"/>
              <a:pathLst>
                <a:path w="3108325" h="75564">
                  <a:moveTo>
                    <a:pt x="0" y="75390"/>
                  </a:moveTo>
                  <a:lnTo>
                    <a:pt x="0" y="0"/>
                  </a:lnTo>
                </a:path>
                <a:path w="3108325" h="75564">
                  <a:moveTo>
                    <a:pt x="3107758" y="75390"/>
                  </a:moveTo>
                  <a:lnTo>
                    <a:pt x="3107758" y="0"/>
                  </a:lnTo>
                </a:path>
                <a:path w="3108325" h="75564">
                  <a:moveTo>
                    <a:pt x="50260" y="16753"/>
                  </a:moveTo>
                  <a:lnTo>
                    <a:pt x="3054706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13810399" y="1708848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8376"/>
                  </a:moveTo>
                  <a:lnTo>
                    <a:pt x="50260" y="16753"/>
                  </a:lnTo>
                  <a:lnTo>
                    <a:pt x="50260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13810399" y="1708848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50260" y="0"/>
                  </a:moveTo>
                  <a:lnTo>
                    <a:pt x="50260" y="16753"/>
                  </a:lnTo>
                  <a:lnTo>
                    <a:pt x="0" y="8376"/>
                  </a:lnTo>
                  <a:lnTo>
                    <a:pt x="502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16865105" y="1708848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16865105" y="1708848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0" y="0"/>
                  </a:moveTo>
                  <a:lnTo>
                    <a:pt x="0" y="16753"/>
                  </a:lnTo>
                  <a:lnTo>
                    <a:pt x="53052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13751762" y="949360"/>
              <a:ext cx="3354070" cy="10454640"/>
            </a:xfrm>
            <a:custGeom>
              <a:avLst/>
              <a:gdLst/>
              <a:ahLst/>
              <a:cxnLst/>
              <a:rect l="l" t="t" r="r" b="b"/>
              <a:pathLst>
                <a:path w="3354069" h="10454640">
                  <a:moveTo>
                    <a:pt x="3353475" y="97728"/>
                  </a:moveTo>
                  <a:lnTo>
                    <a:pt x="3353475" y="516563"/>
                  </a:lnTo>
                </a:path>
                <a:path w="3354069" h="10454640">
                  <a:moveTo>
                    <a:pt x="3353475" y="586369"/>
                  </a:moveTo>
                  <a:lnTo>
                    <a:pt x="3353475" y="656175"/>
                  </a:lnTo>
                </a:path>
                <a:path w="3354069" h="10454640">
                  <a:moveTo>
                    <a:pt x="0" y="97728"/>
                  </a:moveTo>
                  <a:lnTo>
                    <a:pt x="0" y="516563"/>
                  </a:lnTo>
                </a:path>
                <a:path w="3354069" h="10454640">
                  <a:moveTo>
                    <a:pt x="0" y="0"/>
                  </a:moveTo>
                  <a:lnTo>
                    <a:pt x="0" y="27922"/>
                  </a:lnTo>
                </a:path>
                <a:path w="3354069" h="10454640">
                  <a:moveTo>
                    <a:pt x="0" y="10012958"/>
                  </a:moveTo>
                  <a:lnTo>
                    <a:pt x="0" y="10082764"/>
                  </a:lnTo>
                </a:path>
                <a:path w="3354069" h="10454640">
                  <a:moveTo>
                    <a:pt x="0" y="10152570"/>
                  </a:moveTo>
                  <a:lnTo>
                    <a:pt x="0" y="10454131"/>
                  </a:lnTo>
                </a:path>
                <a:path w="3354069" h="10454640">
                  <a:moveTo>
                    <a:pt x="3353475" y="0"/>
                  </a:moveTo>
                  <a:lnTo>
                    <a:pt x="3353475" y="27922"/>
                  </a:lnTo>
                </a:path>
                <a:path w="3354069" h="10454640">
                  <a:moveTo>
                    <a:pt x="3353475" y="10012958"/>
                  </a:moveTo>
                  <a:lnTo>
                    <a:pt x="3353475" y="10082764"/>
                  </a:lnTo>
                </a:path>
                <a:path w="3354069" h="10454640">
                  <a:moveTo>
                    <a:pt x="3353475" y="10152570"/>
                  </a:moveTo>
                  <a:lnTo>
                    <a:pt x="3353475" y="1045413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1" name="object 1761"/>
          <p:cNvSpPr txBox="1"/>
          <p:nvPr/>
        </p:nvSpPr>
        <p:spPr>
          <a:xfrm>
            <a:off x="14783358" y="1565086"/>
            <a:ext cx="11601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762" name="object 1762"/>
          <p:cNvGrpSpPr/>
          <p:nvPr/>
        </p:nvGrpSpPr>
        <p:grpSpPr>
          <a:xfrm>
            <a:off x="13561890" y="2387361"/>
            <a:ext cx="3844925" cy="8660130"/>
            <a:chOff x="13561890" y="2387361"/>
            <a:chExt cx="3844925" cy="8660130"/>
          </a:xfrm>
        </p:grpSpPr>
        <p:sp>
          <p:nvSpPr>
            <p:cNvPr id="1763" name="object 1763"/>
            <p:cNvSpPr/>
            <p:nvPr/>
          </p:nvSpPr>
          <p:spPr>
            <a:xfrm>
              <a:off x="13561890" y="2387361"/>
              <a:ext cx="3844925" cy="7402830"/>
            </a:xfrm>
            <a:custGeom>
              <a:avLst/>
              <a:gdLst/>
              <a:ahLst/>
              <a:cxnLst/>
              <a:rect l="l" t="t" r="r" b="b"/>
              <a:pathLst>
                <a:path w="3844925" h="7402830">
                  <a:moveTo>
                    <a:pt x="3844909" y="6123373"/>
                  </a:moveTo>
                  <a:lnTo>
                    <a:pt x="3705297" y="6123373"/>
                  </a:lnTo>
                </a:path>
                <a:path w="3844925" h="7402830">
                  <a:moveTo>
                    <a:pt x="3635491" y="6123373"/>
                  </a:moveTo>
                  <a:lnTo>
                    <a:pt x="3495879" y="6123373"/>
                  </a:lnTo>
                </a:path>
                <a:path w="3844925" h="7402830">
                  <a:moveTo>
                    <a:pt x="3426073" y="6123373"/>
                  </a:moveTo>
                  <a:lnTo>
                    <a:pt x="3286461" y="6123373"/>
                  </a:lnTo>
                </a:path>
                <a:path w="3844925" h="7402830">
                  <a:moveTo>
                    <a:pt x="3216655" y="6123373"/>
                  </a:moveTo>
                  <a:lnTo>
                    <a:pt x="3077044" y="6123373"/>
                  </a:lnTo>
                </a:path>
                <a:path w="3844925" h="7402830">
                  <a:moveTo>
                    <a:pt x="3007238" y="6123373"/>
                  </a:moveTo>
                  <a:lnTo>
                    <a:pt x="2867626" y="6123373"/>
                  </a:lnTo>
                </a:path>
                <a:path w="3844925" h="7402830">
                  <a:moveTo>
                    <a:pt x="2797820" y="6123373"/>
                  </a:moveTo>
                  <a:lnTo>
                    <a:pt x="2658208" y="6123373"/>
                  </a:lnTo>
                </a:path>
                <a:path w="3844925" h="7402830">
                  <a:moveTo>
                    <a:pt x="2588402" y="6123373"/>
                  </a:moveTo>
                  <a:lnTo>
                    <a:pt x="2448791" y="6123373"/>
                  </a:lnTo>
                </a:path>
                <a:path w="3844925" h="7402830">
                  <a:moveTo>
                    <a:pt x="2378985" y="6123373"/>
                  </a:moveTo>
                  <a:lnTo>
                    <a:pt x="2239373" y="6123373"/>
                  </a:lnTo>
                </a:path>
                <a:path w="3844925" h="7402830">
                  <a:moveTo>
                    <a:pt x="2169567" y="6123373"/>
                  </a:moveTo>
                  <a:lnTo>
                    <a:pt x="2027163" y="6123373"/>
                  </a:lnTo>
                </a:path>
                <a:path w="3844925" h="7402830">
                  <a:moveTo>
                    <a:pt x="1957357" y="6123373"/>
                  </a:moveTo>
                  <a:lnTo>
                    <a:pt x="1817745" y="6123373"/>
                  </a:lnTo>
                </a:path>
                <a:path w="3844925" h="7402830">
                  <a:moveTo>
                    <a:pt x="1747939" y="6123373"/>
                  </a:moveTo>
                  <a:lnTo>
                    <a:pt x="1608327" y="6123373"/>
                  </a:lnTo>
                </a:path>
                <a:path w="3844925" h="7402830">
                  <a:moveTo>
                    <a:pt x="1538522" y="6123373"/>
                  </a:moveTo>
                  <a:lnTo>
                    <a:pt x="1398910" y="6123373"/>
                  </a:lnTo>
                </a:path>
                <a:path w="3844925" h="7402830">
                  <a:moveTo>
                    <a:pt x="1329104" y="6123373"/>
                  </a:moveTo>
                  <a:lnTo>
                    <a:pt x="1189492" y="6123373"/>
                  </a:lnTo>
                </a:path>
                <a:path w="3844925" h="7402830">
                  <a:moveTo>
                    <a:pt x="1119686" y="6123373"/>
                  </a:moveTo>
                  <a:lnTo>
                    <a:pt x="980074" y="6123373"/>
                  </a:lnTo>
                </a:path>
                <a:path w="3844925" h="7402830">
                  <a:moveTo>
                    <a:pt x="910268" y="6123373"/>
                  </a:moveTo>
                  <a:lnTo>
                    <a:pt x="770657" y="6123373"/>
                  </a:lnTo>
                </a:path>
                <a:path w="3844925" h="7402830">
                  <a:moveTo>
                    <a:pt x="700851" y="6123373"/>
                  </a:moveTo>
                  <a:lnTo>
                    <a:pt x="561239" y="6123373"/>
                  </a:lnTo>
                </a:path>
                <a:path w="3844925" h="7402830">
                  <a:moveTo>
                    <a:pt x="491433" y="6123373"/>
                  </a:moveTo>
                  <a:lnTo>
                    <a:pt x="351821" y="6123373"/>
                  </a:lnTo>
                </a:path>
                <a:path w="3844925" h="7402830">
                  <a:moveTo>
                    <a:pt x="282015" y="6123373"/>
                  </a:moveTo>
                  <a:lnTo>
                    <a:pt x="142404" y="6123373"/>
                  </a:lnTo>
                </a:path>
                <a:path w="3844925" h="7402830">
                  <a:moveTo>
                    <a:pt x="72598" y="6123373"/>
                  </a:moveTo>
                  <a:lnTo>
                    <a:pt x="0" y="6123373"/>
                  </a:lnTo>
                </a:path>
                <a:path w="3844925" h="7402830">
                  <a:moveTo>
                    <a:pt x="3844909" y="7402217"/>
                  </a:moveTo>
                  <a:lnTo>
                    <a:pt x="3705297" y="7402217"/>
                  </a:lnTo>
                </a:path>
                <a:path w="3844925" h="7402830">
                  <a:moveTo>
                    <a:pt x="3635491" y="7402217"/>
                  </a:moveTo>
                  <a:lnTo>
                    <a:pt x="3495879" y="7402217"/>
                  </a:lnTo>
                </a:path>
                <a:path w="3844925" h="7402830">
                  <a:moveTo>
                    <a:pt x="3426073" y="7402217"/>
                  </a:moveTo>
                  <a:lnTo>
                    <a:pt x="3286461" y="7402217"/>
                  </a:lnTo>
                </a:path>
                <a:path w="3844925" h="7402830">
                  <a:moveTo>
                    <a:pt x="3216655" y="7402217"/>
                  </a:moveTo>
                  <a:lnTo>
                    <a:pt x="3077044" y="7402217"/>
                  </a:lnTo>
                </a:path>
                <a:path w="3844925" h="7402830">
                  <a:moveTo>
                    <a:pt x="3007238" y="7402217"/>
                  </a:moveTo>
                  <a:lnTo>
                    <a:pt x="2867626" y="7402217"/>
                  </a:lnTo>
                </a:path>
                <a:path w="3844925" h="7402830">
                  <a:moveTo>
                    <a:pt x="2797820" y="7402217"/>
                  </a:moveTo>
                  <a:lnTo>
                    <a:pt x="2658208" y="7402217"/>
                  </a:lnTo>
                </a:path>
                <a:path w="3844925" h="7402830">
                  <a:moveTo>
                    <a:pt x="2588402" y="7402217"/>
                  </a:moveTo>
                  <a:lnTo>
                    <a:pt x="2448791" y="7402217"/>
                  </a:lnTo>
                </a:path>
                <a:path w="3844925" h="7402830">
                  <a:moveTo>
                    <a:pt x="2378985" y="7402217"/>
                  </a:moveTo>
                  <a:lnTo>
                    <a:pt x="2239373" y="7402217"/>
                  </a:lnTo>
                </a:path>
                <a:path w="3844925" h="7402830">
                  <a:moveTo>
                    <a:pt x="2169567" y="7402217"/>
                  </a:moveTo>
                  <a:lnTo>
                    <a:pt x="2027163" y="7402217"/>
                  </a:lnTo>
                </a:path>
                <a:path w="3844925" h="7402830">
                  <a:moveTo>
                    <a:pt x="1957357" y="7402217"/>
                  </a:moveTo>
                  <a:lnTo>
                    <a:pt x="1817745" y="7402217"/>
                  </a:lnTo>
                </a:path>
                <a:path w="3844925" h="7402830">
                  <a:moveTo>
                    <a:pt x="1747939" y="7402217"/>
                  </a:moveTo>
                  <a:lnTo>
                    <a:pt x="1608327" y="7402217"/>
                  </a:lnTo>
                </a:path>
                <a:path w="3844925" h="7402830">
                  <a:moveTo>
                    <a:pt x="1538522" y="7402217"/>
                  </a:moveTo>
                  <a:lnTo>
                    <a:pt x="1398910" y="7402217"/>
                  </a:lnTo>
                </a:path>
                <a:path w="3844925" h="7402830">
                  <a:moveTo>
                    <a:pt x="1329104" y="7402217"/>
                  </a:moveTo>
                  <a:lnTo>
                    <a:pt x="1189492" y="7402217"/>
                  </a:lnTo>
                </a:path>
                <a:path w="3844925" h="7402830">
                  <a:moveTo>
                    <a:pt x="1119686" y="7402217"/>
                  </a:moveTo>
                  <a:lnTo>
                    <a:pt x="980074" y="7402217"/>
                  </a:lnTo>
                </a:path>
                <a:path w="3844925" h="7402830">
                  <a:moveTo>
                    <a:pt x="910268" y="7402217"/>
                  </a:moveTo>
                  <a:lnTo>
                    <a:pt x="770657" y="7402217"/>
                  </a:lnTo>
                </a:path>
                <a:path w="3844925" h="7402830">
                  <a:moveTo>
                    <a:pt x="700851" y="7402217"/>
                  </a:moveTo>
                  <a:lnTo>
                    <a:pt x="561239" y="7402217"/>
                  </a:lnTo>
                </a:path>
                <a:path w="3844925" h="7402830">
                  <a:moveTo>
                    <a:pt x="491433" y="7402217"/>
                  </a:moveTo>
                  <a:lnTo>
                    <a:pt x="351821" y="7402217"/>
                  </a:lnTo>
                </a:path>
                <a:path w="3844925" h="7402830">
                  <a:moveTo>
                    <a:pt x="282015" y="7402217"/>
                  </a:moveTo>
                  <a:lnTo>
                    <a:pt x="142404" y="7402217"/>
                  </a:lnTo>
                </a:path>
                <a:path w="3844925" h="7402830">
                  <a:moveTo>
                    <a:pt x="72598" y="7402217"/>
                  </a:moveTo>
                  <a:lnTo>
                    <a:pt x="0" y="7402217"/>
                  </a:lnTo>
                </a:path>
                <a:path w="3844925" h="7402830">
                  <a:moveTo>
                    <a:pt x="3844909" y="4400563"/>
                  </a:moveTo>
                  <a:lnTo>
                    <a:pt x="3705297" y="4400563"/>
                  </a:lnTo>
                </a:path>
                <a:path w="3844925" h="7402830">
                  <a:moveTo>
                    <a:pt x="3635491" y="4400563"/>
                  </a:moveTo>
                  <a:lnTo>
                    <a:pt x="3495879" y="4400563"/>
                  </a:lnTo>
                </a:path>
                <a:path w="3844925" h="7402830">
                  <a:moveTo>
                    <a:pt x="3426073" y="4400563"/>
                  </a:moveTo>
                  <a:lnTo>
                    <a:pt x="3286461" y="4400563"/>
                  </a:lnTo>
                </a:path>
                <a:path w="3844925" h="7402830">
                  <a:moveTo>
                    <a:pt x="3216655" y="4400563"/>
                  </a:moveTo>
                  <a:lnTo>
                    <a:pt x="3077044" y="4400563"/>
                  </a:lnTo>
                </a:path>
                <a:path w="3844925" h="7402830">
                  <a:moveTo>
                    <a:pt x="3007238" y="4400563"/>
                  </a:moveTo>
                  <a:lnTo>
                    <a:pt x="2867626" y="4400563"/>
                  </a:lnTo>
                </a:path>
                <a:path w="3844925" h="7402830">
                  <a:moveTo>
                    <a:pt x="2797820" y="4400563"/>
                  </a:moveTo>
                  <a:lnTo>
                    <a:pt x="2658208" y="4400563"/>
                  </a:lnTo>
                </a:path>
                <a:path w="3844925" h="7402830">
                  <a:moveTo>
                    <a:pt x="2588402" y="4400563"/>
                  </a:moveTo>
                  <a:lnTo>
                    <a:pt x="2448791" y="4400563"/>
                  </a:lnTo>
                </a:path>
                <a:path w="3844925" h="7402830">
                  <a:moveTo>
                    <a:pt x="2378985" y="4400563"/>
                  </a:moveTo>
                  <a:lnTo>
                    <a:pt x="2239373" y="4400563"/>
                  </a:lnTo>
                </a:path>
                <a:path w="3844925" h="7402830">
                  <a:moveTo>
                    <a:pt x="2169567" y="4400563"/>
                  </a:moveTo>
                  <a:lnTo>
                    <a:pt x="2027163" y="4400563"/>
                  </a:lnTo>
                </a:path>
                <a:path w="3844925" h="7402830">
                  <a:moveTo>
                    <a:pt x="1957357" y="4400563"/>
                  </a:moveTo>
                  <a:lnTo>
                    <a:pt x="1817745" y="4400563"/>
                  </a:lnTo>
                </a:path>
                <a:path w="3844925" h="7402830">
                  <a:moveTo>
                    <a:pt x="1747939" y="4400563"/>
                  </a:moveTo>
                  <a:lnTo>
                    <a:pt x="1608327" y="4400563"/>
                  </a:lnTo>
                </a:path>
                <a:path w="3844925" h="7402830">
                  <a:moveTo>
                    <a:pt x="1538522" y="4400563"/>
                  </a:moveTo>
                  <a:lnTo>
                    <a:pt x="1398910" y="4400563"/>
                  </a:lnTo>
                </a:path>
                <a:path w="3844925" h="7402830">
                  <a:moveTo>
                    <a:pt x="1329104" y="4400563"/>
                  </a:moveTo>
                  <a:lnTo>
                    <a:pt x="1189492" y="4400563"/>
                  </a:lnTo>
                </a:path>
                <a:path w="3844925" h="7402830">
                  <a:moveTo>
                    <a:pt x="1119686" y="4400563"/>
                  </a:moveTo>
                  <a:lnTo>
                    <a:pt x="980074" y="4400563"/>
                  </a:lnTo>
                </a:path>
                <a:path w="3844925" h="7402830">
                  <a:moveTo>
                    <a:pt x="910268" y="4400563"/>
                  </a:moveTo>
                  <a:lnTo>
                    <a:pt x="770657" y="4400563"/>
                  </a:lnTo>
                </a:path>
                <a:path w="3844925" h="7402830">
                  <a:moveTo>
                    <a:pt x="700851" y="4400563"/>
                  </a:moveTo>
                  <a:lnTo>
                    <a:pt x="561239" y="4400563"/>
                  </a:lnTo>
                </a:path>
                <a:path w="3844925" h="7402830">
                  <a:moveTo>
                    <a:pt x="491433" y="4400563"/>
                  </a:moveTo>
                  <a:lnTo>
                    <a:pt x="351821" y="4400563"/>
                  </a:lnTo>
                </a:path>
                <a:path w="3844925" h="7402830">
                  <a:moveTo>
                    <a:pt x="282015" y="4400563"/>
                  </a:moveTo>
                  <a:lnTo>
                    <a:pt x="142404" y="4400563"/>
                  </a:lnTo>
                </a:path>
                <a:path w="3844925" h="7402830">
                  <a:moveTo>
                    <a:pt x="72598" y="4400563"/>
                  </a:moveTo>
                  <a:lnTo>
                    <a:pt x="0" y="4400563"/>
                  </a:lnTo>
                </a:path>
                <a:path w="3844925" h="7402830">
                  <a:moveTo>
                    <a:pt x="3844909" y="2901133"/>
                  </a:moveTo>
                  <a:lnTo>
                    <a:pt x="3705297" y="2901133"/>
                  </a:lnTo>
                </a:path>
                <a:path w="3844925" h="7402830">
                  <a:moveTo>
                    <a:pt x="3635491" y="2901133"/>
                  </a:moveTo>
                  <a:lnTo>
                    <a:pt x="3495879" y="2901133"/>
                  </a:lnTo>
                </a:path>
                <a:path w="3844925" h="7402830">
                  <a:moveTo>
                    <a:pt x="3426073" y="2901133"/>
                  </a:moveTo>
                  <a:lnTo>
                    <a:pt x="3286461" y="2901133"/>
                  </a:lnTo>
                </a:path>
                <a:path w="3844925" h="7402830">
                  <a:moveTo>
                    <a:pt x="3216655" y="2901133"/>
                  </a:moveTo>
                  <a:lnTo>
                    <a:pt x="3077044" y="2901133"/>
                  </a:lnTo>
                </a:path>
                <a:path w="3844925" h="7402830">
                  <a:moveTo>
                    <a:pt x="3007238" y="2901133"/>
                  </a:moveTo>
                  <a:lnTo>
                    <a:pt x="2867626" y="2901133"/>
                  </a:lnTo>
                </a:path>
                <a:path w="3844925" h="7402830">
                  <a:moveTo>
                    <a:pt x="2797820" y="2901133"/>
                  </a:moveTo>
                  <a:lnTo>
                    <a:pt x="2658208" y="2901133"/>
                  </a:lnTo>
                </a:path>
                <a:path w="3844925" h="7402830">
                  <a:moveTo>
                    <a:pt x="2588402" y="2901133"/>
                  </a:moveTo>
                  <a:lnTo>
                    <a:pt x="2448791" y="2901133"/>
                  </a:lnTo>
                </a:path>
                <a:path w="3844925" h="7402830">
                  <a:moveTo>
                    <a:pt x="2378985" y="2901133"/>
                  </a:moveTo>
                  <a:lnTo>
                    <a:pt x="2239373" y="2901133"/>
                  </a:lnTo>
                </a:path>
                <a:path w="3844925" h="7402830">
                  <a:moveTo>
                    <a:pt x="2169567" y="2901133"/>
                  </a:moveTo>
                  <a:lnTo>
                    <a:pt x="2027163" y="2901133"/>
                  </a:lnTo>
                </a:path>
                <a:path w="3844925" h="7402830">
                  <a:moveTo>
                    <a:pt x="1957357" y="2901133"/>
                  </a:moveTo>
                  <a:lnTo>
                    <a:pt x="1817745" y="2901133"/>
                  </a:lnTo>
                </a:path>
                <a:path w="3844925" h="7402830">
                  <a:moveTo>
                    <a:pt x="1747939" y="2901133"/>
                  </a:moveTo>
                  <a:lnTo>
                    <a:pt x="1608327" y="2901133"/>
                  </a:lnTo>
                </a:path>
                <a:path w="3844925" h="7402830">
                  <a:moveTo>
                    <a:pt x="1538522" y="2901133"/>
                  </a:moveTo>
                  <a:lnTo>
                    <a:pt x="1398910" y="2901133"/>
                  </a:lnTo>
                </a:path>
                <a:path w="3844925" h="7402830">
                  <a:moveTo>
                    <a:pt x="1329104" y="2901133"/>
                  </a:moveTo>
                  <a:lnTo>
                    <a:pt x="1189492" y="2901133"/>
                  </a:lnTo>
                </a:path>
                <a:path w="3844925" h="7402830">
                  <a:moveTo>
                    <a:pt x="1119686" y="2901133"/>
                  </a:moveTo>
                  <a:lnTo>
                    <a:pt x="980074" y="2901133"/>
                  </a:lnTo>
                </a:path>
                <a:path w="3844925" h="7402830">
                  <a:moveTo>
                    <a:pt x="910268" y="2901133"/>
                  </a:moveTo>
                  <a:lnTo>
                    <a:pt x="770657" y="2901133"/>
                  </a:lnTo>
                </a:path>
                <a:path w="3844925" h="7402830">
                  <a:moveTo>
                    <a:pt x="700851" y="2901133"/>
                  </a:moveTo>
                  <a:lnTo>
                    <a:pt x="561239" y="2901133"/>
                  </a:lnTo>
                </a:path>
                <a:path w="3844925" h="7402830">
                  <a:moveTo>
                    <a:pt x="491433" y="2901133"/>
                  </a:moveTo>
                  <a:lnTo>
                    <a:pt x="351821" y="2901133"/>
                  </a:lnTo>
                </a:path>
                <a:path w="3844925" h="7402830">
                  <a:moveTo>
                    <a:pt x="282015" y="2901133"/>
                  </a:moveTo>
                  <a:lnTo>
                    <a:pt x="142404" y="2901133"/>
                  </a:lnTo>
                </a:path>
                <a:path w="3844925" h="7402830">
                  <a:moveTo>
                    <a:pt x="72598" y="2901133"/>
                  </a:moveTo>
                  <a:lnTo>
                    <a:pt x="0" y="2901133"/>
                  </a:lnTo>
                </a:path>
                <a:path w="3844925" h="7402830">
                  <a:moveTo>
                    <a:pt x="3844909" y="1502222"/>
                  </a:moveTo>
                  <a:lnTo>
                    <a:pt x="3705297" y="1502222"/>
                  </a:lnTo>
                </a:path>
                <a:path w="3844925" h="7402830">
                  <a:moveTo>
                    <a:pt x="3635491" y="1502222"/>
                  </a:moveTo>
                  <a:lnTo>
                    <a:pt x="3495879" y="1502222"/>
                  </a:lnTo>
                </a:path>
                <a:path w="3844925" h="7402830">
                  <a:moveTo>
                    <a:pt x="3426073" y="1502222"/>
                  </a:moveTo>
                  <a:lnTo>
                    <a:pt x="3286461" y="1502222"/>
                  </a:lnTo>
                </a:path>
                <a:path w="3844925" h="7402830">
                  <a:moveTo>
                    <a:pt x="3216655" y="1502222"/>
                  </a:moveTo>
                  <a:lnTo>
                    <a:pt x="3077044" y="1502222"/>
                  </a:lnTo>
                </a:path>
                <a:path w="3844925" h="7402830">
                  <a:moveTo>
                    <a:pt x="3007238" y="1502222"/>
                  </a:moveTo>
                  <a:lnTo>
                    <a:pt x="2867626" y="1502222"/>
                  </a:lnTo>
                </a:path>
                <a:path w="3844925" h="7402830">
                  <a:moveTo>
                    <a:pt x="2797820" y="1502222"/>
                  </a:moveTo>
                  <a:lnTo>
                    <a:pt x="2658208" y="1502222"/>
                  </a:lnTo>
                </a:path>
                <a:path w="3844925" h="7402830">
                  <a:moveTo>
                    <a:pt x="2588402" y="1502222"/>
                  </a:moveTo>
                  <a:lnTo>
                    <a:pt x="2448791" y="1502222"/>
                  </a:lnTo>
                </a:path>
                <a:path w="3844925" h="7402830">
                  <a:moveTo>
                    <a:pt x="2378985" y="1502222"/>
                  </a:moveTo>
                  <a:lnTo>
                    <a:pt x="2239373" y="1502222"/>
                  </a:lnTo>
                </a:path>
                <a:path w="3844925" h="7402830">
                  <a:moveTo>
                    <a:pt x="2169567" y="1502222"/>
                  </a:moveTo>
                  <a:lnTo>
                    <a:pt x="2027163" y="1502222"/>
                  </a:lnTo>
                </a:path>
                <a:path w="3844925" h="7402830">
                  <a:moveTo>
                    <a:pt x="1957357" y="1502222"/>
                  </a:moveTo>
                  <a:lnTo>
                    <a:pt x="1817745" y="1502222"/>
                  </a:lnTo>
                </a:path>
                <a:path w="3844925" h="7402830">
                  <a:moveTo>
                    <a:pt x="1747939" y="1502222"/>
                  </a:moveTo>
                  <a:lnTo>
                    <a:pt x="1608327" y="1502222"/>
                  </a:lnTo>
                </a:path>
                <a:path w="3844925" h="7402830">
                  <a:moveTo>
                    <a:pt x="1538522" y="1502222"/>
                  </a:moveTo>
                  <a:lnTo>
                    <a:pt x="1398910" y="1502222"/>
                  </a:lnTo>
                </a:path>
                <a:path w="3844925" h="7402830">
                  <a:moveTo>
                    <a:pt x="1329104" y="1502222"/>
                  </a:moveTo>
                  <a:lnTo>
                    <a:pt x="1189492" y="1502222"/>
                  </a:lnTo>
                </a:path>
                <a:path w="3844925" h="7402830">
                  <a:moveTo>
                    <a:pt x="1119686" y="1502222"/>
                  </a:moveTo>
                  <a:lnTo>
                    <a:pt x="980074" y="1502222"/>
                  </a:lnTo>
                </a:path>
                <a:path w="3844925" h="7402830">
                  <a:moveTo>
                    <a:pt x="910268" y="1502222"/>
                  </a:moveTo>
                  <a:lnTo>
                    <a:pt x="770657" y="1502222"/>
                  </a:lnTo>
                </a:path>
                <a:path w="3844925" h="7402830">
                  <a:moveTo>
                    <a:pt x="700851" y="1502222"/>
                  </a:moveTo>
                  <a:lnTo>
                    <a:pt x="561239" y="1502222"/>
                  </a:lnTo>
                </a:path>
                <a:path w="3844925" h="7402830">
                  <a:moveTo>
                    <a:pt x="491433" y="1502222"/>
                  </a:moveTo>
                  <a:lnTo>
                    <a:pt x="351821" y="1502222"/>
                  </a:lnTo>
                </a:path>
                <a:path w="3844925" h="7402830">
                  <a:moveTo>
                    <a:pt x="282015" y="1502222"/>
                  </a:moveTo>
                  <a:lnTo>
                    <a:pt x="142404" y="1502222"/>
                  </a:lnTo>
                </a:path>
                <a:path w="3844925" h="7402830">
                  <a:moveTo>
                    <a:pt x="72598" y="1502222"/>
                  </a:moveTo>
                  <a:lnTo>
                    <a:pt x="0" y="1502222"/>
                  </a:lnTo>
                </a:path>
                <a:path w="3844925" h="7402830">
                  <a:moveTo>
                    <a:pt x="3844909" y="0"/>
                  </a:moveTo>
                  <a:lnTo>
                    <a:pt x="3705297" y="0"/>
                  </a:lnTo>
                </a:path>
                <a:path w="3844925" h="7402830">
                  <a:moveTo>
                    <a:pt x="3635491" y="0"/>
                  </a:moveTo>
                  <a:lnTo>
                    <a:pt x="3495879" y="0"/>
                  </a:lnTo>
                </a:path>
                <a:path w="3844925" h="7402830">
                  <a:moveTo>
                    <a:pt x="3426073" y="0"/>
                  </a:moveTo>
                  <a:lnTo>
                    <a:pt x="3286461" y="0"/>
                  </a:lnTo>
                </a:path>
                <a:path w="3844925" h="7402830">
                  <a:moveTo>
                    <a:pt x="3216655" y="0"/>
                  </a:moveTo>
                  <a:lnTo>
                    <a:pt x="3077044" y="0"/>
                  </a:lnTo>
                </a:path>
                <a:path w="3844925" h="7402830">
                  <a:moveTo>
                    <a:pt x="3007238" y="0"/>
                  </a:moveTo>
                  <a:lnTo>
                    <a:pt x="2867626" y="0"/>
                  </a:lnTo>
                </a:path>
                <a:path w="3844925" h="7402830">
                  <a:moveTo>
                    <a:pt x="2797820" y="0"/>
                  </a:moveTo>
                  <a:lnTo>
                    <a:pt x="2658208" y="0"/>
                  </a:lnTo>
                </a:path>
                <a:path w="3844925" h="7402830">
                  <a:moveTo>
                    <a:pt x="2588402" y="0"/>
                  </a:moveTo>
                  <a:lnTo>
                    <a:pt x="2448791" y="0"/>
                  </a:lnTo>
                </a:path>
                <a:path w="3844925" h="7402830">
                  <a:moveTo>
                    <a:pt x="2378985" y="0"/>
                  </a:moveTo>
                  <a:lnTo>
                    <a:pt x="2239373" y="0"/>
                  </a:lnTo>
                </a:path>
                <a:path w="3844925" h="7402830">
                  <a:moveTo>
                    <a:pt x="2169567" y="0"/>
                  </a:moveTo>
                  <a:lnTo>
                    <a:pt x="2027163" y="0"/>
                  </a:lnTo>
                </a:path>
                <a:path w="3844925" h="7402830">
                  <a:moveTo>
                    <a:pt x="1957357" y="0"/>
                  </a:moveTo>
                  <a:lnTo>
                    <a:pt x="1817745" y="0"/>
                  </a:lnTo>
                </a:path>
                <a:path w="3844925" h="7402830">
                  <a:moveTo>
                    <a:pt x="1747939" y="0"/>
                  </a:moveTo>
                  <a:lnTo>
                    <a:pt x="1608327" y="0"/>
                  </a:lnTo>
                </a:path>
                <a:path w="3844925" h="7402830">
                  <a:moveTo>
                    <a:pt x="1538522" y="0"/>
                  </a:moveTo>
                  <a:lnTo>
                    <a:pt x="1398910" y="0"/>
                  </a:lnTo>
                </a:path>
                <a:path w="3844925" h="7402830">
                  <a:moveTo>
                    <a:pt x="1329104" y="0"/>
                  </a:moveTo>
                  <a:lnTo>
                    <a:pt x="1189492" y="0"/>
                  </a:lnTo>
                </a:path>
                <a:path w="3844925" h="7402830">
                  <a:moveTo>
                    <a:pt x="1119686" y="0"/>
                  </a:moveTo>
                  <a:lnTo>
                    <a:pt x="980074" y="0"/>
                  </a:lnTo>
                </a:path>
                <a:path w="3844925" h="7402830">
                  <a:moveTo>
                    <a:pt x="910268" y="0"/>
                  </a:moveTo>
                  <a:lnTo>
                    <a:pt x="770657" y="0"/>
                  </a:lnTo>
                </a:path>
                <a:path w="3844925" h="7402830">
                  <a:moveTo>
                    <a:pt x="700851" y="0"/>
                  </a:moveTo>
                  <a:lnTo>
                    <a:pt x="561239" y="0"/>
                  </a:lnTo>
                </a:path>
                <a:path w="3844925" h="7402830">
                  <a:moveTo>
                    <a:pt x="491433" y="0"/>
                  </a:moveTo>
                  <a:lnTo>
                    <a:pt x="351821" y="0"/>
                  </a:lnTo>
                </a:path>
                <a:path w="3844925" h="7402830">
                  <a:moveTo>
                    <a:pt x="282015" y="0"/>
                  </a:moveTo>
                  <a:lnTo>
                    <a:pt x="142404" y="0"/>
                  </a:lnTo>
                </a:path>
                <a:path w="3844925" h="7402830">
                  <a:moveTo>
                    <a:pt x="72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17221115" y="97881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17239264" y="9842632"/>
              <a:ext cx="0" cy="1153795"/>
            </a:xfrm>
            <a:custGeom>
              <a:avLst/>
              <a:gdLst/>
              <a:ahLst/>
              <a:cxnLst/>
              <a:rect l="l" t="t" r="r" b="b"/>
              <a:pathLst>
                <a:path h="1153795">
                  <a:moveTo>
                    <a:pt x="0" y="1153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17267187" y="11046085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13961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17221115" y="110446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17230888" y="1099582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17230888" y="1099582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17230888" y="9789579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17230888" y="9789579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13561890" y="11046085"/>
              <a:ext cx="3426460" cy="0"/>
            </a:xfrm>
            <a:custGeom>
              <a:avLst/>
              <a:gdLst/>
              <a:ahLst/>
              <a:cxnLst/>
              <a:rect l="l" t="t" r="r" b="b"/>
              <a:pathLst>
                <a:path w="3426459">
                  <a:moveTo>
                    <a:pt x="282015" y="0"/>
                  </a:moveTo>
                  <a:lnTo>
                    <a:pt x="142404" y="0"/>
                  </a:lnTo>
                </a:path>
                <a:path w="3426459">
                  <a:moveTo>
                    <a:pt x="3426073" y="0"/>
                  </a:moveTo>
                  <a:lnTo>
                    <a:pt x="3286461" y="0"/>
                  </a:lnTo>
                </a:path>
                <a:path w="3426459">
                  <a:moveTo>
                    <a:pt x="3216655" y="0"/>
                  </a:moveTo>
                  <a:lnTo>
                    <a:pt x="3077044" y="0"/>
                  </a:lnTo>
                </a:path>
                <a:path w="3426459">
                  <a:moveTo>
                    <a:pt x="3007238" y="0"/>
                  </a:moveTo>
                  <a:lnTo>
                    <a:pt x="2867626" y="0"/>
                  </a:lnTo>
                </a:path>
                <a:path w="3426459">
                  <a:moveTo>
                    <a:pt x="2797820" y="0"/>
                  </a:moveTo>
                  <a:lnTo>
                    <a:pt x="2658208" y="0"/>
                  </a:lnTo>
                </a:path>
                <a:path w="3426459">
                  <a:moveTo>
                    <a:pt x="2588402" y="0"/>
                  </a:moveTo>
                  <a:lnTo>
                    <a:pt x="2448791" y="0"/>
                  </a:lnTo>
                </a:path>
                <a:path w="3426459">
                  <a:moveTo>
                    <a:pt x="2378985" y="0"/>
                  </a:moveTo>
                  <a:lnTo>
                    <a:pt x="2239373" y="0"/>
                  </a:lnTo>
                </a:path>
                <a:path w="3426459">
                  <a:moveTo>
                    <a:pt x="2169567" y="0"/>
                  </a:moveTo>
                  <a:lnTo>
                    <a:pt x="2027163" y="0"/>
                  </a:lnTo>
                </a:path>
                <a:path w="3426459">
                  <a:moveTo>
                    <a:pt x="1957357" y="0"/>
                  </a:moveTo>
                  <a:lnTo>
                    <a:pt x="1817745" y="0"/>
                  </a:lnTo>
                </a:path>
                <a:path w="3426459">
                  <a:moveTo>
                    <a:pt x="1747939" y="0"/>
                  </a:moveTo>
                  <a:lnTo>
                    <a:pt x="1608327" y="0"/>
                  </a:lnTo>
                </a:path>
                <a:path w="3426459">
                  <a:moveTo>
                    <a:pt x="1538522" y="0"/>
                  </a:moveTo>
                  <a:lnTo>
                    <a:pt x="1398910" y="0"/>
                  </a:lnTo>
                </a:path>
                <a:path w="3426459">
                  <a:moveTo>
                    <a:pt x="1329104" y="0"/>
                  </a:moveTo>
                  <a:lnTo>
                    <a:pt x="1189492" y="0"/>
                  </a:lnTo>
                </a:path>
                <a:path w="3426459">
                  <a:moveTo>
                    <a:pt x="1119686" y="0"/>
                  </a:moveTo>
                  <a:lnTo>
                    <a:pt x="980074" y="0"/>
                  </a:lnTo>
                </a:path>
                <a:path w="3426459">
                  <a:moveTo>
                    <a:pt x="910268" y="0"/>
                  </a:moveTo>
                  <a:lnTo>
                    <a:pt x="770657" y="0"/>
                  </a:lnTo>
                </a:path>
                <a:path w="3426459">
                  <a:moveTo>
                    <a:pt x="700851" y="0"/>
                  </a:moveTo>
                  <a:lnTo>
                    <a:pt x="561239" y="0"/>
                  </a:lnTo>
                </a:path>
                <a:path w="3426459">
                  <a:moveTo>
                    <a:pt x="491433" y="0"/>
                  </a:moveTo>
                  <a:lnTo>
                    <a:pt x="351821" y="0"/>
                  </a:lnTo>
                </a:path>
                <a:path w="3426459">
                  <a:moveTo>
                    <a:pt x="72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3" name="object 1773"/>
          <p:cNvSpPr txBox="1"/>
          <p:nvPr/>
        </p:nvSpPr>
        <p:spPr>
          <a:xfrm>
            <a:off x="17098356" y="10266974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9'-0"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774" name="object 1774"/>
          <p:cNvGrpSpPr/>
          <p:nvPr/>
        </p:nvGrpSpPr>
        <p:grpSpPr>
          <a:xfrm>
            <a:off x="17221114" y="8509148"/>
            <a:ext cx="36830" cy="1282065"/>
            <a:chOff x="17221114" y="8509148"/>
            <a:chExt cx="36830" cy="1282065"/>
          </a:xfrm>
        </p:grpSpPr>
        <p:sp>
          <p:nvSpPr>
            <p:cNvPr id="1775" name="object 1775"/>
            <p:cNvSpPr/>
            <p:nvPr/>
          </p:nvSpPr>
          <p:spPr>
            <a:xfrm>
              <a:off x="17221114" y="97881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17239264" y="8510735"/>
              <a:ext cx="17145" cy="1228725"/>
            </a:xfrm>
            <a:custGeom>
              <a:avLst/>
              <a:gdLst/>
              <a:ahLst/>
              <a:cxnLst/>
              <a:rect l="l" t="t" r="r" b="b"/>
              <a:pathLst>
                <a:path w="17144" h="1228725">
                  <a:moveTo>
                    <a:pt x="0" y="0"/>
                  </a:moveTo>
                  <a:lnTo>
                    <a:pt x="16753" y="0"/>
                  </a:lnTo>
                </a:path>
                <a:path w="17144" h="1228725">
                  <a:moveTo>
                    <a:pt x="0" y="1228583"/>
                  </a:moveTo>
                  <a:lnTo>
                    <a:pt x="0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17230887" y="9739319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17230887" y="9739319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17230887" y="851073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17230887" y="851073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1" name="object 1781"/>
          <p:cNvSpPr txBox="1"/>
          <p:nvPr/>
        </p:nvSpPr>
        <p:spPr>
          <a:xfrm>
            <a:off x="17098356" y="8999299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9'-2"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782" name="object 1782"/>
          <p:cNvGrpSpPr/>
          <p:nvPr/>
        </p:nvGrpSpPr>
        <p:grpSpPr>
          <a:xfrm>
            <a:off x="17230887" y="6786338"/>
            <a:ext cx="27305" cy="1726564"/>
            <a:chOff x="17230887" y="6786338"/>
            <a:chExt cx="27305" cy="1726564"/>
          </a:xfrm>
        </p:grpSpPr>
        <p:sp>
          <p:nvSpPr>
            <p:cNvPr id="1783" name="object 1783"/>
            <p:cNvSpPr/>
            <p:nvPr/>
          </p:nvSpPr>
          <p:spPr>
            <a:xfrm>
              <a:off x="17239264" y="6787925"/>
              <a:ext cx="17145" cy="1723389"/>
            </a:xfrm>
            <a:custGeom>
              <a:avLst/>
              <a:gdLst/>
              <a:ahLst/>
              <a:cxnLst/>
              <a:rect l="l" t="t" r="r" b="b"/>
              <a:pathLst>
                <a:path w="17144" h="1723390">
                  <a:moveTo>
                    <a:pt x="0" y="1722809"/>
                  </a:moveTo>
                  <a:lnTo>
                    <a:pt x="16753" y="1722809"/>
                  </a:lnTo>
                </a:path>
                <a:path w="17144" h="1723390">
                  <a:moveTo>
                    <a:pt x="0" y="0"/>
                  </a:moveTo>
                  <a:lnTo>
                    <a:pt x="16753" y="0"/>
                  </a:lnTo>
                </a:path>
                <a:path w="17144" h="1723390">
                  <a:moveTo>
                    <a:pt x="0" y="1669757"/>
                  </a:moveTo>
                  <a:lnTo>
                    <a:pt x="0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17230887" y="845768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17230887" y="845768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17230887" y="678792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17230887" y="678792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8" name="object 1788"/>
          <p:cNvSpPr txBox="1"/>
          <p:nvPr/>
        </p:nvSpPr>
        <p:spPr>
          <a:xfrm>
            <a:off x="17098356" y="7476221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12'-4"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789" name="object 1789"/>
          <p:cNvGrpSpPr/>
          <p:nvPr/>
        </p:nvGrpSpPr>
        <p:grpSpPr>
          <a:xfrm>
            <a:off x="17220924" y="5286907"/>
            <a:ext cx="36830" cy="1503045"/>
            <a:chOff x="17220924" y="5286907"/>
            <a:chExt cx="36830" cy="1503045"/>
          </a:xfrm>
        </p:grpSpPr>
        <p:sp>
          <p:nvSpPr>
            <p:cNvPr id="1790" name="object 1790"/>
            <p:cNvSpPr/>
            <p:nvPr/>
          </p:nvSpPr>
          <p:spPr>
            <a:xfrm>
              <a:off x="17222511" y="5288495"/>
              <a:ext cx="33655" cy="1499870"/>
            </a:xfrm>
            <a:custGeom>
              <a:avLst/>
              <a:gdLst/>
              <a:ahLst/>
              <a:cxnLst/>
              <a:rect l="l" t="t" r="r" b="b"/>
              <a:pathLst>
                <a:path w="33655" h="1499870">
                  <a:moveTo>
                    <a:pt x="16753" y="1499430"/>
                  </a:moveTo>
                  <a:lnTo>
                    <a:pt x="33506" y="1499430"/>
                  </a:lnTo>
                </a:path>
                <a:path w="33655" h="1499870">
                  <a:moveTo>
                    <a:pt x="2792" y="0"/>
                  </a:moveTo>
                  <a:lnTo>
                    <a:pt x="0" y="0"/>
                  </a:lnTo>
                </a:path>
                <a:path w="33655" h="1499870">
                  <a:moveTo>
                    <a:pt x="16753" y="1446378"/>
                  </a:moveTo>
                  <a:lnTo>
                    <a:pt x="16753" y="50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17230888" y="673487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17230888" y="673487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17230888" y="528849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17230888" y="528849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5" name="object 1795"/>
          <p:cNvSpPr txBox="1"/>
          <p:nvPr/>
        </p:nvSpPr>
        <p:spPr>
          <a:xfrm>
            <a:off x="17098356" y="5865100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796" name="object 1796"/>
          <p:cNvGrpSpPr/>
          <p:nvPr/>
        </p:nvGrpSpPr>
        <p:grpSpPr>
          <a:xfrm>
            <a:off x="17220924" y="3887997"/>
            <a:ext cx="36830" cy="1402080"/>
            <a:chOff x="17220924" y="3887997"/>
            <a:chExt cx="36830" cy="1402080"/>
          </a:xfrm>
        </p:grpSpPr>
        <p:sp>
          <p:nvSpPr>
            <p:cNvPr id="1797" name="object 1797"/>
            <p:cNvSpPr/>
            <p:nvPr/>
          </p:nvSpPr>
          <p:spPr>
            <a:xfrm>
              <a:off x="17222511" y="3889584"/>
              <a:ext cx="33655" cy="1398905"/>
            </a:xfrm>
            <a:custGeom>
              <a:avLst/>
              <a:gdLst/>
              <a:ahLst/>
              <a:cxnLst/>
              <a:rect l="l" t="t" r="r" b="b"/>
              <a:pathLst>
                <a:path w="33655" h="1398904">
                  <a:moveTo>
                    <a:pt x="2792" y="1398910"/>
                  </a:moveTo>
                  <a:lnTo>
                    <a:pt x="0" y="1398910"/>
                  </a:lnTo>
                </a:path>
                <a:path w="33655" h="1398904">
                  <a:moveTo>
                    <a:pt x="19545" y="0"/>
                  </a:moveTo>
                  <a:lnTo>
                    <a:pt x="33506" y="0"/>
                  </a:lnTo>
                </a:path>
                <a:path w="33655" h="1398904">
                  <a:moveTo>
                    <a:pt x="16753" y="1345857"/>
                  </a:moveTo>
                  <a:lnTo>
                    <a:pt x="16753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17230888" y="52354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17230888" y="52354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17230888" y="388958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17230888" y="388958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2" name="object 1802"/>
          <p:cNvSpPr txBox="1"/>
          <p:nvPr/>
        </p:nvSpPr>
        <p:spPr>
          <a:xfrm>
            <a:off x="17098356" y="4415930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10'-0"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803" name="object 1803"/>
          <p:cNvGrpSpPr/>
          <p:nvPr/>
        </p:nvGrpSpPr>
        <p:grpSpPr>
          <a:xfrm>
            <a:off x="17220924" y="2385774"/>
            <a:ext cx="36830" cy="1505585"/>
            <a:chOff x="17220924" y="2385774"/>
            <a:chExt cx="36830" cy="1505585"/>
          </a:xfrm>
        </p:grpSpPr>
        <p:sp>
          <p:nvSpPr>
            <p:cNvPr id="1804" name="object 1804"/>
            <p:cNvSpPr/>
            <p:nvPr/>
          </p:nvSpPr>
          <p:spPr>
            <a:xfrm>
              <a:off x="17222511" y="2387361"/>
              <a:ext cx="33655" cy="1502410"/>
            </a:xfrm>
            <a:custGeom>
              <a:avLst/>
              <a:gdLst/>
              <a:ahLst/>
              <a:cxnLst/>
              <a:rect l="l" t="t" r="r" b="b"/>
              <a:pathLst>
                <a:path w="33655" h="1502410">
                  <a:moveTo>
                    <a:pt x="19545" y="1502222"/>
                  </a:moveTo>
                  <a:lnTo>
                    <a:pt x="33506" y="1502222"/>
                  </a:lnTo>
                </a:path>
                <a:path w="33655" h="1502410">
                  <a:moveTo>
                    <a:pt x="33506" y="0"/>
                  </a:moveTo>
                  <a:lnTo>
                    <a:pt x="0" y="0"/>
                  </a:lnTo>
                </a:path>
                <a:path w="33655" h="1502410">
                  <a:moveTo>
                    <a:pt x="16753" y="1451962"/>
                  </a:moveTo>
                  <a:lnTo>
                    <a:pt x="16753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17230888" y="38393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8376" y="50260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17230888" y="3839324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4" h="50800">
                  <a:moveTo>
                    <a:pt x="0" y="0"/>
                  </a:moveTo>
                  <a:lnTo>
                    <a:pt x="16753" y="0"/>
                  </a:lnTo>
                  <a:lnTo>
                    <a:pt x="8376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7230888" y="2387361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7230888" y="2387361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4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9" name="object 1809"/>
          <p:cNvSpPr txBox="1"/>
          <p:nvPr/>
        </p:nvSpPr>
        <p:spPr>
          <a:xfrm>
            <a:off x="17098356" y="2966759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10" name="object 1810"/>
          <p:cNvSpPr txBox="1"/>
          <p:nvPr/>
        </p:nvSpPr>
        <p:spPr>
          <a:xfrm>
            <a:off x="16799352" y="5161486"/>
            <a:ext cx="52133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4th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11" name="object 1811"/>
          <p:cNvSpPr txBox="1"/>
          <p:nvPr/>
        </p:nvSpPr>
        <p:spPr>
          <a:xfrm>
            <a:off x="16810521" y="2229637"/>
            <a:ext cx="51562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T.O. 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12" name="object 1812"/>
          <p:cNvSpPr txBox="1"/>
          <p:nvPr/>
        </p:nvSpPr>
        <p:spPr>
          <a:xfrm>
            <a:off x="16793768" y="6649747"/>
            <a:ext cx="52705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3rd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13" name="object 1813"/>
          <p:cNvSpPr txBox="1"/>
          <p:nvPr/>
        </p:nvSpPr>
        <p:spPr>
          <a:xfrm>
            <a:off x="16777014" y="8378142"/>
            <a:ext cx="5441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2nd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14" name="object 1814"/>
          <p:cNvSpPr txBox="1"/>
          <p:nvPr/>
        </p:nvSpPr>
        <p:spPr>
          <a:xfrm>
            <a:off x="16807729" y="9659778"/>
            <a:ext cx="5099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1st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15" name="object 1815"/>
          <p:cNvSpPr txBox="1"/>
          <p:nvPr/>
        </p:nvSpPr>
        <p:spPr>
          <a:xfrm>
            <a:off x="16799352" y="3762576"/>
            <a:ext cx="52133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5th </a:t>
            </a:r>
            <a:r>
              <a:rPr sz="800" dirty="0">
                <a:latin typeface="Times New Roman"/>
                <a:cs typeface="Times New Roman"/>
              </a:rPr>
              <a:t>FLOOR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16" name="object 1816"/>
          <p:cNvSpPr txBox="1"/>
          <p:nvPr/>
        </p:nvSpPr>
        <p:spPr>
          <a:xfrm>
            <a:off x="16866365" y="10916284"/>
            <a:ext cx="45529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GAR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800" dirty="0"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817" name="object 1817"/>
          <p:cNvGrpSpPr/>
          <p:nvPr/>
        </p:nvGrpSpPr>
        <p:grpSpPr>
          <a:xfrm>
            <a:off x="16867897" y="1047088"/>
            <a:ext cx="441325" cy="662305"/>
            <a:chOff x="16867897" y="1047088"/>
            <a:chExt cx="441325" cy="662305"/>
          </a:xfrm>
        </p:grpSpPr>
        <p:sp>
          <p:nvSpPr>
            <p:cNvPr id="1818" name="object 1818"/>
            <p:cNvSpPr/>
            <p:nvPr/>
          </p:nvSpPr>
          <p:spPr>
            <a:xfrm>
              <a:off x="17275563" y="1639042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5" h="69850">
                  <a:moveTo>
                    <a:pt x="0" y="8376"/>
                  </a:moveTo>
                  <a:lnTo>
                    <a:pt x="33506" y="69805"/>
                  </a:lnTo>
                  <a:lnTo>
                    <a:pt x="22337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17275563" y="1639042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5" h="69850">
                  <a:moveTo>
                    <a:pt x="22337" y="0"/>
                  </a:moveTo>
                  <a:lnTo>
                    <a:pt x="33506" y="69805"/>
                  </a:lnTo>
                  <a:lnTo>
                    <a:pt x="0" y="8376"/>
                  </a:lnTo>
                  <a:lnTo>
                    <a:pt x="223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16867897" y="1047088"/>
              <a:ext cx="419100" cy="594995"/>
            </a:xfrm>
            <a:custGeom>
              <a:avLst/>
              <a:gdLst/>
              <a:ahLst/>
              <a:cxnLst/>
              <a:rect l="l" t="t" r="r" b="b"/>
              <a:pathLst>
                <a:path w="419100" h="594994">
                  <a:moveTo>
                    <a:pt x="418835" y="594746"/>
                  </a:moveTo>
                  <a:lnTo>
                    <a:pt x="226171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1" name="object 1821"/>
          <p:cNvSpPr txBox="1"/>
          <p:nvPr/>
        </p:nvSpPr>
        <p:spPr>
          <a:xfrm>
            <a:off x="14029455" y="964755"/>
            <a:ext cx="1057275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ts val="94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822" name="object 1822"/>
          <p:cNvGrpSpPr/>
          <p:nvPr/>
        </p:nvGrpSpPr>
        <p:grpSpPr>
          <a:xfrm>
            <a:off x="13561890" y="1047088"/>
            <a:ext cx="433070" cy="603250"/>
            <a:chOff x="13561890" y="1047088"/>
            <a:chExt cx="433070" cy="603250"/>
          </a:xfrm>
        </p:grpSpPr>
        <p:sp>
          <p:nvSpPr>
            <p:cNvPr id="1823" name="object 1823"/>
            <p:cNvSpPr/>
            <p:nvPr/>
          </p:nvSpPr>
          <p:spPr>
            <a:xfrm>
              <a:off x="13561890" y="164741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13561890" y="164741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13561890" y="1047088"/>
              <a:ext cx="433070" cy="572770"/>
            </a:xfrm>
            <a:custGeom>
              <a:avLst/>
              <a:gdLst/>
              <a:ahLst/>
              <a:cxnLst/>
              <a:rect l="l" t="t" r="r" b="b"/>
              <a:pathLst>
                <a:path w="433069" h="572769">
                  <a:moveTo>
                    <a:pt x="0" y="572408"/>
                  </a:moveTo>
                  <a:lnTo>
                    <a:pt x="206625" y="0"/>
                  </a:lnTo>
                  <a:lnTo>
                    <a:pt x="362990" y="0"/>
                  </a:lnTo>
                  <a:lnTo>
                    <a:pt x="4327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6" name="object 1826"/>
          <p:cNvSpPr txBox="1"/>
          <p:nvPr/>
        </p:nvSpPr>
        <p:spPr>
          <a:xfrm>
            <a:off x="15082127" y="964755"/>
            <a:ext cx="1750695" cy="5429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704850" marR="5080" indent="499745">
              <a:lnSpc>
                <a:spcPts val="919"/>
              </a:lnSpc>
              <a:spcBef>
                <a:spcPts val="175"/>
              </a:spcBef>
            </a:pPr>
            <a:r>
              <a:rPr sz="800" dirty="0">
                <a:latin typeface="Times New Roman"/>
                <a:cs typeface="Times New Roman"/>
              </a:rPr>
              <a:t>ADJACENT 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  <a:p>
            <a:pPr marR="874394" algn="r">
              <a:lnSpc>
                <a:spcPts val="940"/>
              </a:lnSpc>
              <a:spcBef>
                <a:spcPts val="270"/>
              </a:spcBef>
            </a:pPr>
            <a:r>
              <a:rPr sz="800" spc="5" dirty="0">
                <a:latin typeface="Times New Roman"/>
                <a:cs typeface="Times New Roman"/>
              </a:rPr>
              <a:t>42"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BLACK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STEEL</a:t>
            </a:r>
            <a:endParaRPr sz="800">
              <a:latin typeface="Times New Roman"/>
              <a:cs typeface="Times New Roman"/>
            </a:endParaRPr>
          </a:p>
          <a:p>
            <a:pPr marR="875665" algn="r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27" name="object 1827"/>
          <p:cNvSpPr/>
          <p:nvPr/>
        </p:nvSpPr>
        <p:spPr>
          <a:xfrm>
            <a:off x="5615186" y="97030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615186" y="984263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615186" y="1033127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615186" y="1047088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8968661" y="970302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8968661" y="9842631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8968661" y="1033127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0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8968661" y="1047088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8597294" y="5634732"/>
            <a:ext cx="27940" cy="75565"/>
          </a:xfrm>
          <a:custGeom>
            <a:avLst/>
            <a:gdLst/>
            <a:ahLst/>
            <a:cxnLst/>
            <a:rect l="l" t="t" r="r" b="b"/>
            <a:pathLst>
              <a:path w="27940" h="75564">
                <a:moveTo>
                  <a:pt x="0" y="75390"/>
                </a:moveTo>
                <a:lnTo>
                  <a:pt x="27922" y="75390"/>
                </a:lnTo>
                <a:lnTo>
                  <a:pt x="27922" y="0"/>
                </a:lnTo>
                <a:lnTo>
                  <a:pt x="0" y="0"/>
                </a:lnTo>
                <a:lnTo>
                  <a:pt x="0" y="753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341167" y="5634732"/>
            <a:ext cx="27940" cy="75565"/>
          </a:xfrm>
          <a:custGeom>
            <a:avLst/>
            <a:gdLst/>
            <a:ahLst/>
            <a:cxnLst/>
            <a:rect l="l" t="t" r="r" b="b"/>
            <a:pathLst>
              <a:path w="27939" h="75564">
                <a:moveTo>
                  <a:pt x="0" y="75390"/>
                </a:moveTo>
                <a:lnTo>
                  <a:pt x="27922" y="75390"/>
                </a:lnTo>
                <a:lnTo>
                  <a:pt x="27922" y="0"/>
                </a:lnTo>
                <a:lnTo>
                  <a:pt x="0" y="0"/>
                </a:lnTo>
                <a:lnTo>
                  <a:pt x="0" y="753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983761" y="5634732"/>
            <a:ext cx="27940" cy="75565"/>
          </a:xfrm>
          <a:custGeom>
            <a:avLst/>
            <a:gdLst/>
            <a:ahLst/>
            <a:cxnLst/>
            <a:rect l="l" t="t" r="r" b="b"/>
            <a:pathLst>
              <a:path w="27939" h="75564">
                <a:moveTo>
                  <a:pt x="27922" y="75390"/>
                </a:moveTo>
                <a:lnTo>
                  <a:pt x="0" y="75390"/>
                </a:lnTo>
                <a:lnTo>
                  <a:pt x="0" y="0"/>
                </a:lnTo>
                <a:lnTo>
                  <a:pt x="27922" y="0"/>
                </a:lnTo>
                <a:lnTo>
                  <a:pt x="27922" y="753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8" name="object 1838"/>
          <p:cNvGrpSpPr/>
          <p:nvPr/>
        </p:nvGrpSpPr>
        <p:grpSpPr>
          <a:xfrm>
            <a:off x="5369404" y="946437"/>
            <a:ext cx="11182985" cy="10401935"/>
            <a:chOff x="5369404" y="946437"/>
            <a:chExt cx="11182985" cy="10401935"/>
          </a:xfrm>
        </p:grpSpPr>
        <p:sp>
          <p:nvSpPr>
            <p:cNvPr id="1839" name="object 1839"/>
            <p:cNvSpPr/>
            <p:nvPr/>
          </p:nvSpPr>
          <p:spPr>
            <a:xfrm>
              <a:off x="16504906" y="1731186"/>
              <a:ext cx="47625" cy="61594"/>
            </a:xfrm>
            <a:custGeom>
              <a:avLst/>
              <a:gdLst/>
              <a:ahLst/>
              <a:cxnLst/>
              <a:rect l="l" t="t" r="r" b="b"/>
              <a:pathLst>
                <a:path w="47625" h="61594">
                  <a:moveTo>
                    <a:pt x="0" y="11168"/>
                  </a:moveTo>
                  <a:lnTo>
                    <a:pt x="47468" y="61429"/>
                  </a:lnTo>
                  <a:lnTo>
                    <a:pt x="16753" y="0"/>
                  </a:lnTo>
                  <a:lnTo>
                    <a:pt x="0" y="11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6504906" y="1731186"/>
              <a:ext cx="47625" cy="61594"/>
            </a:xfrm>
            <a:custGeom>
              <a:avLst/>
              <a:gdLst/>
              <a:ahLst/>
              <a:cxnLst/>
              <a:rect l="l" t="t" r="r" b="b"/>
              <a:pathLst>
                <a:path w="47625" h="61594">
                  <a:moveTo>
                    <a:pt x="16753" y="0"/>
                  </a:moveTo>
                  <a:lnTo>
                    <a:pt x="47468" y="61429"/>
                  </a:lnTo>
                  <a:lnTo>
                    <a:pt x="0" y="11168"/>
                  </a:lnTo>
                  <a:lnTo>
                    <a:pt x="1675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5996720" y="1323519"/>
              <a:ext cx="516890" cy="413384"/>
            </a:xfrm>
            <a:custGeom>
              <a:avLst/>
              <a:gdLst/>
              <a:ahLst/>
              <a:cxnLst/>
              <a:rect l="l" t="t" r="r" b="b"/>
              <a:pathLst>
                <a:path w="516890" h="413385">
                  <a:moveTo>
                    <a:pt x="516563" y="413250"/>
                  </a:moveTo>
                  <a:lnTo>
                    <a:pt x="226171" y="0"/>
                  </a:lnTo>
                  <a:lnTo>
                    <a:pt x="72598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5372261" y="4135301"/>
              <a:ext cx="3970654" cy="5514975"/>
            </a:xfrm>
            <a:custGeom>
              <a:avLst/>
              <a:gdLst/>
              <a:ahLst/>
              <a:cxnLst/>
              <a:rect l="l" t="t" r="r" b="b"/>
              <a:pathLst>
                <a:path w="3970654" h="5514975">
                  <a:moveTo>
                    <a:pt x="3970559" y="4375433"/>
                  </a:moveTo>
                  <a:lnTo>
                    <a:pt x="3959390" y="4375433"/>
                  </a:lnTo>
                </a:path>
                <a:path w="3970654" h="5514975">
                  <a:moveTo>
                    <a:pt x="3889584" y="4375433"/>
                  </a:moveTo>
                  <a:lnTo>
                    <a:pt x="3749972" y="4375433"/>
                  </a:lnTo>
                </a:path>
                <a:path w="3970654" h="5514975">
                  <a:moveTo>
                    <a:pt x="3680167" y="4375433"/>
                  </a:moveTo>
                  <a:lnTo>
                    <a:pt x="3540555" y="4375433"/>
                  </a:lnTo>
                </a:path>
                <a:path w="3970654" h="5514975">
                  <a:moveTo>
                    <a:pt x="326691" y="4375433"/>
                  </a:moveTo>
                  <a:lnTo>
                    <a:pt x="187079" y="4375433"/>
                  </a:lnTo>
                </a:path>
                <a:path w="3970654" h="5514975">
                  <a:moveTo>
                    <a:pt x="117273" y="4375433"/>
                  </a:moveTo>
                  <a:lnTo>
                    <a:pt x="0" y="4375433"/>
                  </a:lnTo>
                </a:path>
                <a:path w="3970654" h="5514975">
                  <a:moveTo>
                    <a:pt x="3970559" y="2652624"/>
                  </a:moveTo>
                  <a:lnTo>
                    <a:pt x="3959390" y="2652624"/>
                  </a:lnTo>
                </a:path>
                <a:path w="3970654" h="5514975">
                  <a:moveTo>
                    <a:pt x="3889584" y="2652624"/>
                  </a:moveTo>
                  <a:lnTo>
                    <a:pt x="3749972" y="2652624"/>
                  </a:lnTo>
                </a:path>
                <a:path w="3970654" h="5514975">
                  <a:moveTo>
                    <a:pt x="3680167" y="2652624"/>
                  </a:moveTo>
                  <a:lnTo>
                    <a:pt x="3540555" y="2652624"/>
                  </a:lnTo>
                </a:path>
                <a:path w="3970654" h="5514975">
                  <a:moveTo>
                    <a:pt x="326691" y="2652624"/>
                  </a:moveTo>
                  <a:lnTo>
                    <a:pt x="187079" y="2652624"/>
                  </a:lnTo>
                </a:path>
                <a:path w="3970654" h="5514975">
                  <a:moveTo>
                    <a:pt x="117273" y="2652624"/>
                  </a:moveTo>
                  <a:lnTo>
                    <a:pt x="0" y="2652624"/>
                  </a:lnTo>
                </a:path>
                <a:path w="3970654" h="5514975">
                  <a:moveTo>
                    <a:pt x="0" y="2792"/>
                  </a:moveTo>
                  <a:lnTo>
                    <a:pt x="242924" y="2792"/>
                  </a:lnTo>
                </a:path>
                <a:path w="3970654" h="5514975">
                  <a:moveTo>
                    <a:pt x="242924" y="2792"/>
                  </a:moveTo>
                  <a:lnTo>
                    <a:pt x="393705" y="2792"/>
                  </a:lnTo>
                </a:path>
                <a:path w="3970654" h="5514975">
                  <a:moveTo>
                    <a:pt x="393705" y="2792"/>
                  </a:moveTo>
                  <a:lnTo>
                    <a:pt x="625460" y="2792"/>
                  </a:lnTo>
                </a:path>
                <a:path w="3970654" h="5514975">
                  <a:moveTo>
                    <a:pt x="0" y="33506"/>
                  </a:moveTo>
                  <a:lnTo>
                    <a:pt x="242924" y="33506"/>
                  </a:lnTo>
                </a:path>
                <a:path w="3970654" h="5514975">
                  <a:moveTo>
                    <a:pt x="242924" y="33506"/>
                  </a:moveTo>
                  <a:lnTo>
                    <a:pt x="393705" y="33506"/>
                  </a:lnTo>
                </a:path>
                <a:path w="3970654" h="5514975">
                  <a:moveTo>
                    <a:pt x="393705" y="33506"/>
                  </a:moveTo>
                  <a:lnTo>
                    <a:pt x="625460" y="33506"/>
                  </a:lnTo>
                </a:path>
                <a:path w="3970654" h="5514975">
                  <a:moveTo>
                    <a:pt x="0" y="64221"/>
                  </a:moveTo>
                  <a:lnTo>
                    <a:pt x="242924" y="64221"/>
                  </a:lnTo>
                </a:path>
                <a:path w="3970654" h="5514975">
                  <a:moveTo>
                    <a:pt x="242924" y="64221"/>
                  </a:moveTo>
                  <a:lnTo>
                    <a:pt x="393705" y="64221"/>
                  </a:lnTo>
                </a:path>
                <a:path w="3970654" h="5514975">
                  <a:moveTo>
                    <a:pt x="393705" y="64221"/>
                  </a:moveTo>
                  <a:lnTo>
                    <a:pt x="625460" y="64221"/>
                  </a:lnTo>
                </a:path>
                <a:path w="3970654" h="5514975">
                  <a:moveTo>
                    <a:pt x="0" y="94936"/>
                  </a:moveTo>
                  <a:lnTo>
                    <a:pt x="242924" y="94936"/>
                  </a:lnTo>
                </a:path>
                <a:path w="3970654" h="5514975">
                  <a:moveTo>
                    <a:pt x="242924" y="94936"/>
                  </a:moveTo>
                  <a:lnTo>
                    <a:pt x="393705" y="94936"/>
                  </a:lnTo>
                </a:path>
                <a:path w="3970654" h="5514975">
                  <a:moveTo>
                    <a:pt x="393705" y="94936"/>
                  </a:moveTo>
                  <a:lnTo>
                    <a:pt x="647798" y="94936"/>
                  </a:lnTo>
                </a:path>
                <a:path w="3970654" h="5514975">
                  <a:moveTo>
                    <a:pt x="0" y="125650"/>
                  </a:moveTo>
                  <a:lnTo>
                    <a:pt x="242924" y="125650"/>
                  </a:lnTo>
                </a:path>
                <a:path w="3970654" h="5514975">
                  <a:moveTo>
                    <a:pt x="242924" y="125650"/>
                  </a:moveTo>
                  <a:lnTo>
                    <a:pt x="393705" y="125650"/>
                  </a:lnTo>
                </a:path>
                <a:path w="3970654" h="5514975">
                  <a:moveTo>
                    <a:pt x="393705" y="125650"/>
                  </a:moveTo>
                  <a:lnTo>
                    <a:pt x="647798" y="125650"/>
                  </a:lnTo>
                </a:path>
                <a:path w="3970654" h="5514975">
                  <a:moveTo>
                    <a:pt x="0" y="156365"/>
                  </a:moveTo>
                  <a:lnTo>
                    <a:pt x="242924" y="156365"/>
                  </a:lnTo>
                </a:path>
                <a:path w="3970654" h="5514975">
                  <a:moveTo>
                    <a:pt x="242924" y="156365"/>
                  </a:moveTo>
                  <a:lnTo>
                    <a:pt x="393705" y="156365"/>
                  </a:lnTo>
                </a:path>
                <a:path w="3970654" h="5514975">
                  <a:moveTo>
                    <a:pt x="393705" y="156365"/>
                  </a:moveTo>
                  <a:lnTo>
                    <a:pt x="647798" y="156365"/>
                  </a:lnTo>
                </a:path>
                <a:path w="3970654" h="5514975">
                  <a:moveTo>
                    <a:pt x="0" y="189872"/>
                  </a:moveTo>
                  <a:lnTo>
                    <a:pt x="242924" y="189872"/>
                  </a:lnTo>
                </a:path>
                <a:path w="3970654" h="5514975">
                  <a:moveTo>
                    <a:pt x="242924" y="189872"/>
                  </a:moveTo>
                  <a:lnTo>
                    <a:pt x="393705" y="189872"/>
                  </a:lnTo>
                </a:path>
                <a:path w="3970654" h="5514975">
                  <a:moveTo>
                    <a:pt x="393705" y="189872"/>
                  </a:moveTo>
                  <a:lnTo>
                    <a:pt x="647798" y="189872"/>
                  </a:lnTo>
                </a:path>
                <a:path w="3970654" h="5514975">
                  <a:moveTo>
                    <a:pt x="0" y="220586"/>
                  </a:moveTo>
                  <a:lnTo>
                    <a:pt x="242924" y="220586"/>
                  </a:lnTo>
                </a:path>
                <a:path w="3970654" h="5514975">
                  <a:moveTo>
                    <a:pt x="242924" y="220586"/>
                  </a:moveTo>
                  <a:lnTo>
                    <a:pt x="393705" y="220586"/>
                  </a:lnTo>
                </a:path>
                <a:path w="3970654" h="5514975">
                  <a:moveTo>
                    <a:pt x="393705" y="220586"/>
                  </a:moveTo>
                  <a:lnTo>
                    <a:pt x="647798" y="220586"/>
                  </a:lnTo>
                </a:path>
                <a:path w="3970654" h="5514975">
                  <a:moveTo>
                    <a:pt x="0" y="251301"/>
                  </a:moveTo>
                  <a:lnTo>
                    <a:pt x="242924" y="251301"/>
                  </a:lnTo>
                </a:path>
                <a:path w="3970654" h="5514975">
                  <a:moveTo>
                    <a:pt x="242924" y="251301"/>
                  </a:moveTo>
                  <a:lnTo>
                    <a:pt x="393705" y="251301"/>
                  </a:lnTo>
                </a:path>
                <a:path w="3970654" h="5514975">
                  <a:moveTo>
                    <a:pt x="393705" y="251301"/>
                  </a:moveTo>
                  <a:lnTo>
                    <a:pt x="647798" y="251301"/>
                  </a:lnTo>
                </a:path>
                <a:path w="3970654" h="5514975">
                  <a:moveTo>
                    <a:pt x="0" y="282015"/>
                  </a:moveTo>
                  <a:lnTo>
                    <a:pt x="242924" y="282015"/>
                  </a:lnTo>
                </a:path>
                <a:path w="3970654" h="5514975">
                  <a:moveTo>
                    <a:pt x="242924" y="282015"/>
                  </a:moveTo>
                  <a:lnTo>
                    <a:pt x="393705" y="282015"/>
                  </a:lnTo>
                </a:path>
                <a:path w="3970654" h="5514975">
                  <a:moveTo>
                    <a:pt x="393705" y="282015"/>
                  </a:moveTo>
                  <a:lnTo>
                    <a:pt x="647798" y="282015"/>
                  </a:lnTo>
                </a:path>
                <a:path w="3970654" h="5514975">
                  <a:moveTo>
                    <a:pt x="0" y="312730"/>
                  </a:moveTo>
                  <a:lnTo>
                    <a:pt x="242924" y="312730"/>
                  </a:lnTo>
                </a:path>
                <a:path w="3970654" h="5514975">
                  <a:moveTo>
                    <a:pt x="242924" y="312730"/>
                  </a:moveTo>
                  <a:lnTo>
                    <a:pt x="393705" y="312730"/>
                  </a:lnTo>
                </a:path>
                <a:path w="3970654" h="5514975">
                  <a:moveTo>
                    <a:pt x="393705" y="312730"/>
                  </a:moveTo>
                  <a:lnTo>
                    <a:pt x="647798" y="312730"/>
                  </a:lnTo>
                </a:path>
                <a:path w="3970654" h="5514975">
                  <a:moveTo>
                    <a:pt x="0" y="343445"/>
                  </a:moveTo>
                  <a:lnTo>
                    <a:pt x="242924" y="343445"/>
                  </a:lnTo>
                </a:path>
                <a:path w="3970654" h="5514975">
                  <a:moveTo>
                    <a:pt x="242924" y="343445"/>
                  </a:moveTo>
                  <a:lnTo>
                    <a:pt x="393705" y="343445"/>
                  </a:lnTo>
                </a:path>
                <a:path w="3970654" h="5514975">
                  <a:moveTo>
                    <a:pt x="393705" y="343445"/>
                  </a:moveTo>
                  <a:lnTo>
                    <a:pt x="647798" y="343445"/>
                  </a:lnTo>
                </a:path>
                <a:path w="3970654" h="5514975">
                  <a:moveTo>
                    <a:pt x="0" y="374159"/>
                  </a:moveTo>
                  <a:lnTo>
                    <a:pt x="242924" y="374159"/>
                  </a:lnTo>
                </a:path>
                <a:path w="3970654" h="5514975">
                  <a:moveTo>
                    <a:pt x="242924" y="374159"/>
                  </a:moveTo>
                  <a:lnTo>
                    <a:pt x="393705" y="374159"/>
                  </a:lnTo>
                </a:path>
                <a:path w="3970654" h="5514975">
                  <a:moveTo>
                    <a:pt x="393705" y="374159"/>
                  </a:moveTo>
                  <a:lnTo>
                    <a:pt x="647798" y="374159"/>
                  </a:lnTo>
                </a:path>
                <a:path w="3970654" h="5514975">
                  <a:moveTo>
                    <a:pt x="0" y="404874"/>
                  </a:moveTo>
                  <a:lnTo>
                    <a:pt x="242924" y="404874"/>
                  </a:lnTo>
                </a:path>
                <a:path w="3970654" h="5514975">
                  <a:moveTo>
                    <a:pt x="242924" y="404874"/>
                  </a:moveTo>
                  <a:lnTo>
                    <a:pt x="393705" y="404874"/>
                  </a:lnTo>
                </a:path>
                <a:path w="3970654" h="5514975">
                  <a:moveTo>
                    <a:pt x="393705" y="404874"/>
                  </a:moveTo>
                  <a:lnTo>
                    <a:pt x="647798" y="404874"/>
                  </a:lnTo>
                </a:path>
                <a:path w="3970654" h="5514975">
                  <a:moveTo>
                    <a:pt x="0" y="435588"/>
                  </a:moveTo>
                  <a:lnTo>
                    <a:pt x="242924" y="435588"/>
                  </a:lnTo>
                </a:path>
                <a:path w="3970654" h="5514975">
                  <a:moveTo>
                    <a:pt x="242924" y="435588"/>
                  </a:moveTo>
                  <a:lnTo>
                    <a:pt x="393705" y="435588"/>
                  </a:lnTo>
                </a:path>
                <a:path w="3970654" h="5514975">
                  <a:moveTo>
                    <a:pt x="393705" y="435588"/>
                  </a:moveTo>
                  <a:lnTo>
                    <a:pt x="647798" y="435588"/>
                  </a:lnTo>
                </a:path>
                <a:path w="3970654" h="5514975">
                  <a:moveTo>
                    <a:pt x="0" y="469095"/>
                  </a:moveTo>
                  <a:lnTo>
                    <a:pt x="242924" y="469095"/>
                  </a:lnTo>
                </a:path>
                <a:path w="3970654" h="5514975">
                  <a:moveTo>
                    <a:pt x="242924" y="469095"/>
                  </a:moveTo>
                  <a:lnTo>
                    <a:pt x="393705" y="469095"/>
                  </a:lnTo>
                </a:path>
                <a:path w="3970654" h="5514975">
                  <a:moveTo>
                    <a:pt x="393705" y="469095"/>
                  </a:moveTo>
                  <a:lnTo>
                    <a:pt x="647798" y="469095"/>
                  </a:lnTo>
                </a:path>
                <a:path w="3970654" h="5514975">
                  <a:moveTo>
                    <a:pt x="0" y="499810"/>
                  </a:moveTo>
                  <a:lnTo>
                    <a:pt x="242924" y="499810"/>
                  </a:lnTo>
                </a:path>
                <a:path w="3970654" h="5514975">
                  <a:moveTo>
                    <a:pt x="242924" y="499810"/>
                  </a:moveTo>
                  <a:lnTo>
                    <a:pt x="393705" y="499810"/>
                  </a:lnTo>
                </a:path>
                <a:path w="3970654" h="5514975">
                  <a:moveTo>
                    <a:pt x="393705" y="499810"/>
                  </a:moveTo>
                  <a:lnTo>
                    <a:pt x="647798" y="499810"/>
                  </a:lnTo>
                </a:path>
                <a:path w="3970654" h="5514975">
                  <a:moveTo>
                    <a:pt x="0" y="530524"/>
                  </a:moveTo>
                  <a:lnTo>
                    <a:pt x="242924" y="530524"/>
                  </a:lnTo>
                </a:path>
                <a:path w="3970654" h="5514975">
                  <a:moveTo>
                    <a:pt x="242924" y="530524"/>
                  </a:moveTo>
                  <a:lnTo>
                    <a:pt x="393705" y="530524"/>
                  </a:lnTo>
                </a:path>
                <a:path w="3970654" h="5514975">
                  <a:moveTo>
                    <a:pt x="393705" y="530524"/>
                  </a:moveTo>
                  <a:lnTo>
                    <a:pt x="647798" y="530524"/>
                  </a:lnTo>
                </a:path>
                <a:path w="3970654" h="5514975">
                  <a:moveTo>
                    <a:pt x="0" y="561239"/>
                  </a:moveTo>
                  <a:lnTo>
                    <a:pt x="242924" y="561239"/>
                  </a:lnTo>
                </a:path>
                <a:path w="3970654" h="5514975">
                  <a:moveTo>
                    <a:pt x="242924" y="561239"/>
                  </a:moveTo>
                  <a:lnTo>
                    <a:pt x="393705" y="561239"/>
                  </a:lnTo>
                </a:path>
                <a:path w="3970654" h="5514975">
                  <a:moveTo>
                    <a:pt x="393705" y="561239"/>
                  </a:moveTo>
                  <a:lnTo>
                    <a:pt x="647798" y="561239"/>
                  </a:lnTo>
                </a:path>
                <a:path w="3970654" h="5514975">
                  <a:moveTo>
                    <a:pt x="0" y="591954"/>
                  </a:moveTo>
                  <a:lnTo>
                    <a:pt x="242924" y="591954"/>
                  </a:lnTo>
                </a:path>
                <a:path w="3970654" h="5514975">
                  <a:moveTo>
                    <a:pt x="242924" y="591954"/>
                  </a:moveTo>
                  <a:lnTo>
                    <a:pt x="393705" y="591954"/>
                  </a:lnTo>
                </a:path>
                <a:path w="3970654" h="5514975">
                  <a:moveTo>
                    <a:pt x="393705" y="591954"/>
                  </a:moveTo>
                  <a:lnTo>
                    <a:pt x="647798" y="591954"/>
                  </a:lnTo>
                </a:path>
                <a:path w="3970654" h="5514975">
                  <a:moveTo>
                    <a:pt x="0" y="622668"/>
                  </a:moveTo>
                  <a:lnTo>
                    <a:pt x="242924" y="622668"/>
                  </a:lnTo>
                </a:path>
                <a:path w="3970654" h="5514975">
                  <a:moveTo>
                    <a:pt x="242924" y="622668"/>
                  </a:moveTo>
                  <a:lnTo>
                    <a:pt x="393705" y="622668"/>
                  </a:lnTo>
                </a:path>
                <a:path w="3970654" h="5514975">
                  <a:moveTo>
                    <a:pt x="393705" y="622668"/>
                  </a:moveTo>
                  <a:lnTo>
                    <a:pt x="647798" y="622668"/>
                  </a:lnTo>
                </a:path>
                <a:path w="3970654" h="5514975">
                  <a:moveTo>
                    <a:pt x="0" y="653383"/>
                  </a:moveTo>
                  <a:lnTo>
                    <a:pt x="242924" y="653383"/>
                  </a:lnTo>
                </a:path>
                <a:path w="3970654" h="5514975">
                  <a:moveTo>
                    <a:pt x="242924" y="653383"/>
                  </a:moveTo>
                  <a:lnTo>
                    <a:pt x="393705" y="653383"/>
                  </a:lnTo>
                </a:path>
                <a:path w="3970654" h="5514975">
                  <a:moveTo>
                    <a:pt x="393705" y="653383"/>
                  </a:moveTo>
                  <a:lnTo>
                    <a:pt x="647798" y="653383"/>
                  </a:lnTo>
                </a:path>
                <a:path w="3970654" h="5514975">
                  <a:moveTo>
                    <a:pt x="0" y="684097"/>
                  </a:moveTo>
                  <a:lnTo>
                    <a:pt x="242924" y="684097"/>
                  </a:lnTo>
                </a:path>
                <a:path w="3970654" h="5514975">
                  <a:moveTo>
                    <a:pt x="242924" y="684097"/>
                  </a:moveTo>
                  <a:lnTo>
                    <a:pt x="393705" y="684097"/>
                  </a:lnTo>
                </a:path>
                <a:path w="3970654" h="5514975">
                  <a:moveTo>
                    <a:pt x="393705" y="684097"/>
                  </a:moveTo>
                  <a:lnTo>
                    <a:pt x="647798" y="684097"/>
                  </a:lnTo>
                </a:path>
                <a:path w="3970654" h="5514975">
                  <a:moveTo>
                    <a:pt x="0" y="714812"/>
                  </a:moveTo>
                  <a:lnTo>
                    <a:pt x="242924" y="714812"/>
                  </a:lnTo>
                </a:path>
                <a:path w="3970654" h="5514975">
                  <a:moveTo>
                    <a:pt x="242924" y="714812"/>
                  </a:moveTo>
                  <a:lnTo>
                    <a:pt x="393705" y="714812"/>
                  </a:lnTo>
                </a:path>
                <a:path w="3970654" h="5514975">
                  <a:moveTo>
                    <a:pt x="393705" y="714812"/>
                  </a:moveTo>
                  <a:lnTo>
                    <a:pt x="647798" y="714812"/>
                  </a:lnTo>
                </a:path>
                <a:path w="3970654" h="5514975">
                  <a:moveTo>
                    <a:pt x="0" y="748319"/>
                  </a:moveTo>
                  <a:lnTo>
                    <a:pt x="242924" y="748319"/>
                  </a:lnTo>
                </a:path>
                <a:path w="3970654" h="5514975">
                  <a:moveTo>
                    <a:pt x="242924" y="748319"/>
                  </a:moveTo>
                  <a:lnTo>
                    <a:pt x="393705" y="748319"/>
                  </a:lnTo>
                </a:path>
                <a:path w="3970654" h="5514975">
                  <a:moveTo>
                    <a:pt x="393705" y="748319"/>
                  </a:moveTo>
                  <a:lnTo>
                    <a:pt x="647798" y="748319"/>
                  </a:lnTo>
                </a:path>
                <a:path w="3970654" h="5514975">
                  <a:moveTo>
                    <a:pt x="0" y="779033"/>
                  </a:moveTo>
                  <a:lnTo>
                    <a:pt x="242924" y="779033"/>
                  </a:lnTo>
                </a:path>
                <a:path w="3970654" h="5514975">
                  <a:moveTo>
                    <a:pt x="242924" y="779033"/>
                  </a:moveTo>
                  <a:lnTo>
                    <a:pt x="393705" y="779033"/>
                  </a:lnTo>
                </a:path>
                <a:path w="3970654" h="5514975">
                  <a:moveTo>
                    <a:pt x="393705" y="779033"/>
                  </a:moveTo>
                  <a:lnTo>
                    <a:pt x="647798" y="779033"/>
                  </a:lnTo>
                </a:path>
                <a:path w="3970654" h="5514975">
                  <a:moveTo>
                    <a:pt x="0" y="809748"/>
                  </a:moveTo>
                  <a:lnTo>
                    <a:pt x="242924" y="809748"/>
                  </a:lnTo>
                </a:path>
                <a:path w="3970654" h="5514975">
                  <a:moveTo>
                    <a:pt x="242924" y="809748"/>
                  </a:moveTo>
                  <a:lnTo>
                    <a:pt x="393705" y="809748"/>
                  </a:lnTo>
                </a:path>
                <a:path w="3970654" h="5514975">
                  <a:moveTo>
                    <a:pt x="393705" y="809748"/>
                  </a:moveTo>
                  <a:lnTo>
                    <a:pt x="647798" y="809748"/>
                  </a:lnTo>
                </a:path>
                <a:path w="3970654" h="5514975">
                  <a:moveTo>
                    <a:pt x="0" y="840463"/>
                  </a:moveTo>
                  <a:lnTo>
                    <a:pt x="242924" y="840463"/>
                  </a:lnTo>
                </a:path>
                <a:path w="3970654" h="5514975">
                  <a:moveTo>
                    <a:pt x="242924" y="840463"/>
                  </a:moveTo>
                  <a:lnTo>
                    <a:pt x="393705" y="840463"/>
                  </a:lnTo>
                </a:path>
                <a:path w="3970654" h="5514975">
                  <a:moveTo>
                    <a:pt x="393705" y="840463"/>
                  </a:moveTo>
                  <a:lnTo>
                    <a:pt x="647798" y="840463"/>
                  </a:lnTo>
                </a:path>
                <a:path w="3970654" h="5514975">
                  <a:moveTo>
                    <a:pt x="0" y="871177"/>
                  </a:moveTo>
                  <a:lnTo>
                    <a:pt x="242924" y="871177"/>
                  </a:lnTo>
                </a:path>
                <a:path w="3970654" h="5514975">
                  <a:moveTo>
                    <a:pt x="242924" y="871177"/>
                  </a:moveTo>
                  <a:lnTo>
                    <a:pt x="393705" y="871177"/>
                  </a:lnTo>
                </a:path>
                <a:path w="3970654" h="5514975">
                  <a:moveTo>
                    <a:pt x="393705" y="871177"/>
                  </a:moveTo>
                  <a:lnTo>
                    <a:pt x="647798" y="871177"/>
                  </a:lnTo>
                </a:path>
                <a:path w="3970654" h="5514975">
                  <a:moveTo>
                    <a:pt x="0" y="901892"/>
                  </a:moveTo>
                  <a:lnTo>
                    <a:pt x="242924" y="901892"/>
                  </a:lnTo>
                </a:path>
                <a:path w="3970654" h="5514975">
                  <a:moveTo>
                    <a:pt x="242924" y="901892"/>
                  </a:moveTo>
                  <a:lnTo>
                    <a:pt x="393705" y="901892"/>
                  </a:lnTo>
                </a:path>
                <a:path w="3970654" h="5514975">
                  <a:moveTo>
                    <a:pt x="393705" y="901892"/>
                  </a:moveTo>
                  <a:lnTo>
                    <a:pt x="647798" y="901892"/>
                  </a:lnTo>
                </a:path>
                <a:path w="3970654" h="5514975">
                  <a:moveTo>
                    <a:pt x="0" y="932606"/>
                  </a:moveTo>
                  <a:lnTo>
                    <a:pt x="242924" y="932606"/>
                  </a:lnTo>
                </a:path>
                <a:path w="3970654" h="5514975">
                  <a:moveTo>
                    <a:pt x="242924" y="932606"/>
                  </a:moveTo>
                  <a:lnTo>
                    <a:pt x="393705" y="932606"/>
                  </a:lnTo>
                </a:path>
                <a:path w="3970654" h="5514975">
                  <a:moveTo>
                    <a:pt x="393705" y="932606"/>
                  </a:moveTo>
                  <a:lnTo>
                    <a:pt x="636629" y="932606"/>
                  </a:lnTo>
                </a:path>
                <a:path w="3970654" h="5514975">
                  <a:moveTo>
                    <a:pt x="0" y="963321"/>
                  </a:moveTo>
                  <a:lnTo>
                    <a:pt x="242924" y="963321"/>
                  </a:lnTo>
                </a:path>
                <a:path w="3970654" h="5514975">
                  <a:moveTo>
                    <a:pt x="242924" y="963321"/>
                  </a:moveTo>
                  <a:lnTo>
                    <a:pt x="393705" y="963321"/>
                  </a:lnTo>
                </a:path>
                <a:path w="3970654" h="5514975">
                  <a:moveTo>
                    <a:pt x="3596400" y="2792"/>
                  </a:moveTo>
                  <a:lnTo>
                    <a:pt x="3970559" y="2792"/>
                  </a:lnTo>
                </a:path>
                <a:path w="3970654" h="5514975">
                  <a:moveTo>
                    <a:pt x="3286461" y="2792"/>
                  </a:moveTo>
                  <a:lnTo>
                    <a:pt x="3596400" y="2792"/>
                  </a:lnTo>
                </a:path>
                <a:path w="3970654" h="5514975">
                  <a:moveTo>
                    <a:pt x="3596400" y="33506"/>
                  </a:moveTo>
                  <a:lnTo>
                    <a:pt x="3970559" y="33506"/>
                  </a:lnTo>
                </a:path>
                <a:path w="3970654" h="5514975">
                  <a:moveTo>
                    <a:pt x="3286461" y="33506"/>
                  </a:moveTo>
                  <a:lnTo>
                    <a:pt x="3596400" y="33506"/>
                  </a:lnTo>
                </a:path>
                <a:path w="3970654" h="5514975">
                  <a:moveTo>
                    <a:pt x="3596400" y="64221"/>
                  </a:moveTo>
                  <a:lnTo>
                    <a:pt x="3970559" y="64221"/>
                  </a:lnTo>
                </a:path>
                <a:path w="3970654" h="5514975">
                  <a:moveTo>
                    <a:pt x="3286461" y="64221"/>
                  </a:moveTo>
                  <a:lnTo>
                    <a:pt x="3596400" y="64221"/>
                  </a:lnTo>
                </a:path>
                <a:path w="3970654" h="5514975">
                  <a:moveTo>
                    <a:pt x="3596400" y="94936"/>
                  </a:moveTo>
                  <a:lnTo>
                    <a:pt x="3970559" y="94936"/>
                  </a:lnTo>
                </a:path>
                <a:path w="3970654" h="5514975">
                  <a:moveTo>
                    <a:pt x="3238993" y="94936"/>
                  </a:moveTo>
                  <a:lnTo>
                    <a:pt x="3596400" y="94936"/>
                  </a:lnTo>
                </a:path>
                <a:path w="3970654" h="5514975">
                  <a:moveTo>
                    <a:pt x="3596400" y="125650"/>
                  </a:moveTo>
                  <a:lnTo>
                    <a:pt x="3970559" y="125650"/>
                  </a:lnTo>
                </a:path>
                <a:path w="3970654" h="5514975">
                  <a:moveTo>
                    <a:pt x="3238993" y="125650"/>
                  </a:moveTo>
                  <a:lnTo>
                    <a:pt x="3596400" y="125650"/>
                  </a:lnTo>
                </a:path>
                <a:path w="3970654" h="5514975">
                  <a:moveTo>
                    <a:pt x="3596400" y="156365"/>
                  </a:moveTo>
                  <a:lnTo>
                    <a:pt x="3970559" y="156365"/>
                  </a:lnTo>
                </a:path>
                <a:path w="3970654" h="5514975">
                  <a:moveTo>
                    <a:pt x="3238993" y="156365"/>
                  </a:moveTo>
                  <a:lnTo>
                    <a:pt x="3596400" y="156365"/>
                  </a:lnTo>
                </a:path>
                <a:path w="3970654" h="5514975">
                  <a:moveTo>
                    <a:pt x="3596400" y="189872"/>
                  </a:moveTo>
                  <a:lnTo>
                    <a:pt x="3970559" y="189872"/>
                  </a:lnTo>
                </a:path>
                <a:path w="3970654" h="5514975">
                  <a:moveTo>
                    <a:pt x="3238993" y="189872"/>
                  </a:moveTo>
                  <a:lnTo>
                    <a:pt x="3596400" y="189872"/>
                  </a:lnTo>
                </a:path>
                <a:path w="3970654" h="5514975">
                  <a:moveTo>
                    <a:pt x="3596400" y="220586"/>
                  </a:moveTo>
                  <a:lnTo>
                    <a:pt x="3970559" y="220586"/>
                  </a:lnTo>
                </a:path>
                <a:path w="3970654" h="5514975">
                  <a:moveTo>
                    <a:pt x="3238993" y="220586"/>
                  </a:moveTo>
                  <a:lnTo>
                    <a:pt x="3596400" y="220586"/>
                  </a:lnTo>
                </a:path>
                <a:path w="3970654" h="5514975">
                  <a:moveTo>
                    <a:pt x="3596400" y="251301"/>
                  </a:moveTo>
                  <a:lnTo>
                    <a:pt x="3970559" y="251301"/>
                  </a:lnTo>
                </a:path>
                <a:path w="3970654" h="5514975">
                  <a:moveTo>
                    <a:pt x="3238993" y="251301"/>
                  </a:moveTo>
                  <a:lnTo>
                    <a:pt x="3596400" y="251301"/>
                  </a:lnTo>
                </a:path>
                <a:path w="3970654" h="5514975">
                  <a:moveTo>
                    <a:pt x="3596400" y="282015"/>
                  </a:moveTo>
                  <a:lnTo>
                    <a:pt x="3970559" y="282015"/>
                  </a:lnTo>
                </a:path>
                <a:path w="3970654" h="5514975">
                  <a:moveTo>
                    <a:pt x="3238993" y="282015"/>
                  </a:moveTo>
                  <a:lnTo>
                    <a:pt x="3596400" y="282015"/>
                  </a:lnTo>
                </a:path>
                <a:path w="3970654" h="5514975">
                  <a:moveTo>
                    <a:pt x="3596400" y="312730"/>
                  </a:moveTo>
                  <a:lnTo>
                    <a:pt x="3970559" y="312730"/>
                  </a:lnTo>
                </a:path>
                <a:path w="3970654" h="5514975">
                  <a:moveTo>
                    <a:pt x="3238993" y="312730"/>
                  </a:moveTo>
                  <a:lnTo>
                    <a:pt x="3596400" y="312730"/>
                  </a:lnTo>
                </a:path>
                <a:path w="3970654" h="5514975">
                  <a:moveTo>
                    <a:pt x="3596400" y="343445"/>
                  </a:moveTo>
                  <a:lnTo>
                    <a:pt x="3970559" y="343445"/>
                  </a:lnTo>
                </a:path>
                <a:path w="3970654" h="5514975">
                  <a:moveTo>
                    <a:pt x="3238993" y="343445"/>
                  </a:moveTo>
                  <a:lnTo>
                    <a:pt x="3596400" y="343445"/>
                  </a:lnTo>
                </a:path>
                <a:path w="3970654" h="5514975">
                  <a:moveTo>
                    <a:pt x="3596400" y="374159"/>
                  </a:moveTo>
                  <a:lnTo>
                    <a:pt x="3970559" y="374159"/>
                  </a:lnTo>
                </a:path>
                <a:path w="3970654" h="5514975">
                  <a:moveTo>
                    <a:pt x="3238993" y="374159"/>
                  </a:moveTo>
                  <a:lnTo>
                    <a:pt x="3596400" y="374159"/>
                  </a:lnTo>
                </a:path>
                <a:path w="3970654" h="5514975">
                  <a:moveTo>
                    <a:pt x="3596400" y="404874"/>
                  </a:moveTo>
                  <a:lnTo>
                    <a:pt x="3970559" y="404874"/>
                  </a:lnTo>
                </a:path>
                <a:path w="3970654" h="5514975">
                  <a:moveTo>
                    <a:pt x="3238993" y="404874"/>
                  </a:moveTo>
                  <a:lnTo>
                    <a:pt x="3596400" y="404874"/>
                  </a:lnTo>
                </a:path>
                <a:path w="3970654" h="5514975">
                  <a:moveTo>
                    <a:pt x="3596400" y="435588"/>
                  </a:moveTo>
                  <a:lnTo>
                    <a:pt x="3970559" y="435588"/>
                  </a:lnTo>
                </a:path>
                <a:path w="3970654" h="5514975">
                  <a:moveTo>
                    <a:pt x="3238993" y="435588"/>
                  </a:moveTo>
                  <a:lnTo>
                    <a:pt x="3596400" y="435588"/>
                  </a:lnTo>
                </a:path>
                <a:path w="3970654" h="5514975">
                  <a:moveTo>
                    <a:pt x="3596400" y="469095"/>
                  </a:moveTo>
                  <a:lnTo>
                    <a:pt x="3970559" y="469095"/>
                  </a:lnTo>
                </a:path>
                <a:path w="3970654" h="5514975">
                  <a:moveTo>
                    <a:pt x="3238993" y="469095"/>
                  </a:moveTo>
                  <a:lnTo>
                    <a:pt x="3596400" y="469095"/>
                  </a:lnTo>
                </a:path>
                <a:path w="3970654" h="5514975">
                  <a:moveTo>
                    <a:pt x="3596400" y="499810"/>
                  </a:moveTo>
                  <a:lnTo>
                    <a:pt x="3970559" y="499810"/>
                  </a:lnTo>
                </a:path>
                <a:path w="3970654" h="5514975">
                  <a:moveTo>
                    <a:pt x="3238993" y="499810"/>
                  </a:moveTo>
                  <a:lnTo>
                    <a:pt x="3596400" y="499810"/>
                  </a:lnTo>
                </a:path>
                <a:path w="3970654" h="5514975">
                  <a:moveTo>
                    <a:pt x="3596400" y="530524"/>
                  </a:moveTo>
                  <a:lnTo>
                    <a:pt x="3970559" y="530524"/>
                  </a:lnTo>
                </a:path>
                <a:path w="3970654" h="5514975">
                  <a:moveTo>
                    <a:pt x="3238993" y="530524"/>
                  </a:moveTo>
                  <a:lnTo>
                    <a:pt x="3596400" y="530524"/>
                  </a:lnTo>
                </a:path>
                <a:path w="3970654" h="5514975">
                  <a:moveTo>
                    <a:pt x="3596400" y="561239"/>
                  </a:moveTo>
                  <a:lnTo>
                    <a:pt x="3970559" y="561239"/>
                  </a:lnTo>
                </a:path>
                <a:path w="3970654" h="5514975">
                  <a:moveTo>
                    <a:pt x="3238993" y="561239"/>
                  </a:moveTo>
                  <a:lnTo>
                    <a:pt x="3596400" y="561239"/>
                  </a:lnTo>
                </a:path>
                <a:path w="3970654" h="5514975">
                  <a:moveTo>
                    <a:pt x="3596400" y="591954"/>
                  </a:moveTo>
                  <a:lnTo>
                    <a:pt x="3970559" y="591954"/>
                  </a:lnTo>
                </a:path>
                <a:path w="3970654" h="5514975">
                  <a:moveTo>
                    <a:pt x="3238993" y="591954"/>
                  </a:moveTo>
                  <a:lnTo>
                    <a:pt x="3596400" y="591954"/>
                  </a:lnTo>
                </a:path>
                <a:path w="3970654" h="5514975">
                  <a:moveTo>
                    <a:pt x="3596400" y="622668"/>
                  </a:moveTo>
                  <a:lnTo>
                    <a:pt x="3970559" y="622668"/>
                  </a:lnTo>
                </a:path>
                <a:path w="3970654" h="5514975">
                  <a:moveTo>
                    <a:pt x="3238993" y="622668"/>
                  </a:moveTo>
                  <a:lnTo>
                    <a:pt x="3596400" y="622668"/>
                  </a:lnTo>
                </a:path>
                <a:path w="3970654" h="5514975">
                  <a:moveTo>
                    <a:pt x="3596400" y="653383"/>
                  </a:moveTo>
                  <a:lnTo>
                    <a:pt x="3970559" y="653383"/>
                  </a:lnTo>
                </a:path>
                <a:path w="3970654" h="5514975">
                  <a:moveTo>
                    <a:pt x="3238993" y="653383"/>
                  </a:moveTo>
                  <a:lnTo>
                    <a:pt x="3596400" y="653383"/>
                  </a:lnTo>
                </a:path>
                <a:path w="3970654" h="5514975">
                  <a:moveTo>
                    <a:pt x="3596400" y="684097"/>
                  </a:moveTo>
                  <a:lnTo>
                    <a:pt x="3970559" y="684097"/>
                  </a:lnTo>
                </a:path>
                <a:path w="3970654" h="5514975">
                  <a:moveTo>
                    <a:pt x="3238993" y="684097"/>
                  </a:moveTo>
                  <a:lnTo>
                    <a:pt x="3596400" y="684097"/>
                  </a:lnTo>
                </a:path>
                <a:path w="3970654" h="5514975">
                  <a:moveTo>
                    <a:pt x="3596400" y="714812"/>
                  </a:moveTo>
                  <a:lnTo>
                    <a:pt x="3970559" y="714812"/>
                  </a:lnTo>
                </a:path>
                <a:path w="3970654" h="5514975">
                  <a:moveTo>
                    <a:pt x="3238993" y="714812"/>
                  </a:moveTo>
                  <a:lnTo>
                    <a:pt x="3596400" y="714812"/>
                  </a:lnTo>
                </a:path>
                <a:path w="3970654" h="5514975">
                  <a:moveTo>
                    <a:pt x="3596400" y="748319"/>
                  </a:moveTo>
                  <a:lnTo>
                    <a:pt x="3970559" y="748319"/>
                  </a:lnTo>
                </a:path>
                <a:path w="3970654" h="5514975">
                  <a:moveTo>
                    <a:pt x="3238993" y="748319"/>
                  </a:moveTo>
                  <a:lnTo>
                    <a:pt x="3596400" y="748319"/>
                  </a:lnTo>
                </a:path>
                <a:path w="3970654" h="5514975">
                  <a:moveTo>
                    <a:pt x="3596400" y="779033"/>
                  </a:moveTo>
                  <a:lnTo>
                    <a:pt x="3970559" y="779033"/>
                  </a:lnTo>
                </a:path>
                <a:path w="3970654" h="5514975">
                  <a:moveTo>
                    <a:pt x="3238993" y="779033"/>
                  </a:moveTo>
                  <a:lnTo>
                    <a:pt x="3596400" y="779033"/>
                  </a:lnTo>
                </a:path>
                <a:path w="3970654" h="5514975">
                  <a:moveTo>
                    <a:pt x="3596400" y="809748"/>
                  </a:moveTo>
                  <a:lnTo>
                    <a:pt x="3970559" y="809748"/>
                  </a:lnTo>
                </a:path>
                <a:path w="3970654" h="5514975">
                  <a:moveTo>
                    <a:pt x="3238993" y="809748"/>
                  </a:moveTo>
                  <a:lnTo>
                    <a:pt x="3596400" y="809748"/>
                  </a:lnTo>
                </a:path>
                <a:path w="3970654" h="5514975">
                  <a:moveTo>
                    <a:pt x="3596400" y="840463"/>
                  </a:moveTo>
                  <a:lnTo>
                    <a:pt x="3970559" y="840463"/>
                  </a:lnTo>
                </a:path>
                <a:path w="3970654" h="5514975">
                  <a:moveTo>
                    <a:pt x="3238993" y="840463"/>
                  </a:moveTo>
                  <a:lnTo>
                    <a:pt x="3596400" y="840463"/>
                  </a:lnTo>
                </a:path>
                <a:path w="3970654" h="5514975">
                  <a:moveTo>
                    <a:pt x="3596400" y="871177"/>
                  </a:moveTo>
                  <a:lnTo>
                    <a:pt x="3970559" y="871177"/>
                  </a:lnTo>
                </a:path>
                <a:path w="3970654" h="5514975">
                  <a:moveTo>
                    <a:pt x="3238993" y="871177"/>
                  </a:moveTo>
                  <a:lnTo>
                    <a:pt x="3596400" y="871177"/>
                  </a:lnTo>
                </a:path>
                <a:path w="3970654" h="5514975">
                  <a:moveTo>
                    <a:pt x="3596400" y="901892"/>
                  </a:moveTo>
                  <a:lnTo>
                    <a:pt x="3970559" y="901892"/>
                  </a:lnTo>
                </a:path>
                <a:path w="3970654" h="5514975">
                  <a:moveTo>
                    <a:pt x="3238993" y="901892"/>
                  </a:moveTo>
                  <a:lnTo>
                    <a:pt x="3596400" y="901892"/>
                  </a:lnTo>
                </a:path>
                <a:path w="3970654" h="5514975">
                  <a:moveTo>
                    <a:pt x="3596400" y="932606"/>
                  </a:moveTo>
                  <a:lnTo>
                    <a:pt x="3970559" y="932606"/>
                  </a:lnTo>
                </a:path>
                <a:path w="3970654" h="5514975">
                  <a:moveTo>
                    <a:pt x="3261331" y="932606"/>
                  </a:moveTo>
                  <a:lnTo>
                    <a:pt x="3596400" y="932606"/>
                  </a:lnTo>
                </a:path>
                <a:path w="3970654" h="5514975">
                  <a:moveTo>
                    <a:pt x="3596400" y="963321"/>
                  </a:moveTo>
                  <a:lnTo>
                    <a:pt x="3970559" y="963321"/>
                  </a:lnTo>
                </a:path>
                <a:path w="3970654" h="5514975">
                  <a:moveTo>
                    <a:pt x="2272880" y="2792"/>
                  </a:moveTo>
                  <a:lnTo>
                    <a:pt x="2750352" y="2792"/>
                  </a:lnTo>
                </a:path>
                <a:path w="3970654" h="5514975">
                  <a:moveTo>
                    <a:pt x="2038332" y="2792"/>
                  </a:moveTo>
                  <a:lnTo>
                    <a:pt x="2272880" y="2792"/>
                  </a:lnTo>
                </a:path>
                <a:path w="3970654" h="5514975">
                  <a:moveTo>
                    <a:pt x="2272880" y="33506"/>
                  </a:moveTo>
                  <a:lnTo>
                    <a:pt x="2750352" y="33506"/>
                  </a:lnTo>
                </a:path>
                <a:path w="3970654" h="5514975">
                  <a:moveTo>
                    <a:pt x="2038332" y="33506"/>
                  </a:moveTo>
                  <a:lnTo>
                    <a:pt x="2272880" y="33506"/>
                  </a:lnTo>
                </a:path>
                <a:path w="3970654" h="5514975">
                  <a:moveTo>
                    <a:pt x="2272880" y="64221"/>
                  </a:moveTo>
                  <a:lnTo>
                    <a:pt x="2750352" y="64221"/>
                  </a:lnTo>
                </a:path>
                <a:path w="3970654" h="5514975">
                  <a:moveTo>
                    <a:pt x="2038332" y="64221"/>
                  </a:moveTo>
                  <a:lnTo>
                    <a:pt x="2272880" y="64221"/>
                  </a:lnTo>
                </a:path>
                <a:path w="3970654" h="5514975">
                  <a:moveTo>
                    <a:pt x="2272880" y="94936"/>
                  </a:moveTo>
                  <a:lnTo>
                    <a:pt x="2795028" y="94936"/>
                  </a:lnTo>
                </a:path>
                <a:path w="3970654" h="5514975">
                  <a:moveTo>
                    <a:pt x="2015994" y="94936"/>
                  </a:moveTo>
                  <a:lnTo>
                    <a:pt x="2272880" y="94936"/>
                  </a:lnTo>
                </a:path>
                <a:path w="3970654" h="5514975">
                  <a:moveTo>
                    <a:pt x="2272880" y="125650"/>
                  </a:moveTo>
                  <a:lnTo>
                    <a:pt x="2795028" y="125650"/>
                  </a:lnTo>
                </a:path>
                <a:path w="3970654" h="5514975">
                  <a:moveTo>
                    <a:pt x="2015994" y="125650"/>
                  </a:moveTo>
                  <a:lnTo>
                    <a:pt x="2272880" y="125650"/>
                  </a:lnTo>
                </a:path>
                <a:path w="3970654" h="5514975">
                  <a:moveTo>
                    <a:pt x="2272880" y="156365"/>
                  </a:moveTo>
                  <a:lnTo>
                    <a:pt x="2795028" y="156365"/>
                  </a:lnTo>
                </a:path>
                <a:path w="3970654" h="5514975">
                  <a:moveTo>
                    <a:pt x="2015994" y="156365"/>
                  </a:moveTo>
                  <a:lnTo>
                    <a:pt x="2272880" y="156365"/>
                  </a:lnTo>
                </a:path>
                <a:path w="3970654" h="5514975">
                  <a:moveTo>
                    <a:pt x="2272880" y="189872"/>
                  </a:moveTo>
                  <a:lnTo>
                    <a:pt x="2795028" y="189872"/>
                  </a:lnTo>
                </a:path>
                <a:path w="3970654" h="5514975">
                  <a:moveTo>
                    <a:pt x="2015994" y="189872"/>
                  </a:moveTo>
                  <a:lnTo>
                    <a:pt x="2272880" y="189872"/>
                  </a:lnTo>
                </a:path>
                <a:path w="3970654" h="5514975">
                  <a:moveTo>
                    <a:pt x="2272880" y="220586"/>
                  </a:moveTo>
                  <a:lnTo>
                    <a:pt x="2795028" y="220586"/>
                  </a:lnTo>
                </a:path>
                <a:path w="3970654" h="5514975">
                  <a:moveTo>
                    <a:pt x="2015994" y="220586"/>
                  </a:moveTo>
                  <a:lnTo>
                    <a:pt x="2272880" y="220586"/>
                  </a:lnTo>
                </a:path>
                <a:path w="3970654" h="5514975">
                  <a:moveTo>
                    <a:pt x="2272880" y="251301"/>
                  </a:moveTo>
                  <a:lnTo>
                    <a:pt x="2795028" y="251301"/>
                  </a:lnTo>
                </a:path>
                <a:path w="3970654" h="5514975">
                  <a:moveTo>
                    <a:pt x="2015994" y="251301"/>
                  </a:moveTo>
                  <a:lnTo>
                    <a:pt x="2272880" y="251301"/>
                  </a:lnTo>
                </a:path>
                <a:path w="3970654" h="5514975">
                  <a:moveTo>
                    <a:pt x="2272880" y="282015"/>
                  </a:moveTo>
                  <a:lnTo>
                    <a:pt x="2795028" y="282015"/>
                  </a:lnTo>
                </a:path>
                <a:path w="3970654" h="5514975">
                  <a:moveTo>
                    <a:pt x="2015994" y="282015"/>
                  </a:moveTo>
                  <a:lnTo>
                    <a:pt x="2272880" y="282015"/>
                  </a:lnTo>
                </a:path>
                <a:path w="3970654" h="5514975">
                  <a:moveTo>
                    <a:pt x="2272880" y="312730"/>
                  </a:moveTo>
                  <a:lnTo>
                    <a:pt x="2795028" y="312730"/>
                  </a:lnTo>
                </a:path>
                <a:path w="3970654" h="5514975">
                  <a:moveTo>
                    <a:pt x="2015994" y="312730"/>
                  </a:moveTo>
                  <a:lnTo>
                    <a:pt x="2272880" y="312730"/>
                  </a:lnTo>
                </a:path>
                <a:path w="3970654" h="5514975">
                  <a:moveTo>
                    <a:pt x="2272880" y="343445"/>
                  </a:moveTo>
                  <a:lnTo>
                    <a:pt x="2795028" y="343445"/>
                  </a:lnTo>
                </a:path>
                <a:path w="3970654" h="5514975">
                  <a:moveTo>
                    <a:pt x="2015994" y="343445"/>
                  </a:moveTo>
                  <a:lnTo>
                    <a:pt x="2272880" y="343445"/>
                  </a:lnTo>
                </a:path>
                <a:path w="3970654" h="5514975">
                  <a:moveTo>
                    <a:pt x="2272880" y="374159"/>
                  </a:moveTo>
                  <a:lnTo>
                    <a:pt x="2795028" y="374159"/>
                  </a:lnTo>
                </a:path>
                <a:path w="3970654" h="5514975">
                  <a:moveTo>
                    <a:pt x="2015994" y="374159"/>
                  </a:moveTo>
                  <a:lnTo>
                    <a:pt x="2272880" y="374159"/>
                  </a:lnTo>
                </a:path>
                <a:path w="3970654" h="5514975">
                  <a:moveTo>
                    <a:pt x="2272880" y="404874"/>
                  </a:moveTo>
                  <a:lnTo>
                    <a:pt x="2795028" y="404874"/>
                  </a:lnTo>
                </a:path>
                <a:path w="3970654" h="5514975">
                  <a:moveTo>
                    <a:pt x="2015994" y="404874"/>
                  </a:moveTo>
                  <a:lnTo>
                    <a:pt x="2272880" y="404874"/>
                  </a:lnTo>
                </a:path>
                <a:path w="3970654" h="5514975">
                  <a:moveTo>
                    <a:pt x="2272880" y="435588"/>
                  </a:moveTo>
                  <a:lnTo>
                    <a:pt x="2795028" y="435588"/>
                  </a:lnTo>
                </a:path>
                <a:path w="3970654" h="5514975">
                  <a:moveTo>
                    <a:pt x="2015994" y="435588"/>
                  </a:moveTo>
                  <a:lnTo>
                    <a:pt x="2272880" y="435588"/>
                  </a:lnTo>
                </a:path>
                <a:path w="3970654" h="5514975">
                  <a:moveTo>
                    <a:pt x="2272880" y="469095"/>
                  </a:moveTo>
                  <a:lnTo>
                    <a:pt x="2795028" y="469095"/>
                  </a:lnTo>
                </a:path>
                <a:path w="3970654" h="5514975">
                  <a:moveTo>
                    <a:pt x="2015994" y="469095"/>
                  </a:moveTo>
                  <a:lnTo>
                    <a:pt x="2272880" y="469095"/>
                  </a:lnTo>
                </a:path>
                <a:path w="3970654" h="5514975">
                  <a:moveTo>
                    <a:pt x="2272880" y="499810"/>
                  </a:moveTo>
                  <a:lnTo>
                    <a:pt x="2795028" y="499810"/>
                  </a:lnTo>
                </a:path>
                <a:path w="3970654" h="5514975">
                  <a:moveTo>
                    <a:pt x="2015994" y="499810"/>
                  </a:moveTo>
                  <a:lnTo>
                    <a:pt x="2272880" y="499810"/>
                  </a:lnTo>
                </a:path>
                <a:path w="3970654" h="5514975">
                  <a:moveTo>
                    <a:pt x="2272880" y="530524"/>
                  </a:moveTo>
                  <a:lnTo>
                    <a:pt x="2795028" y="530524"/>
                  </a:lnTo>
                </a:path>
                <a:path w="3970654" h="5514975">
                  <a:moveTo>
                    <a:pt x="2015994" y="530524"/>
                  </a:moveTo>
                  <a:lnTo>
                    <a:pt x="2272880" y="530524"/>
                  </a:lnTo>
                </a:path>
                <a:path w="3970654" h="5514975">
                  <a:moveTo>
                    <a:pt x="2272880" y="561239"/>
                  </a:moveTo>
                  <a:lnTo>
                    <a:pt x="2795028" y="561239"/>
                  </a:lnTo>
                </a:path>
                <a:path w="3970654" h="5514975">
                  <a:moveTo>
                    <a:pt x="2015994" y="561239"/>
                  </a:moveTo>
                  <a:lnTo>
                    <a:pt x="2272880" y="561239"/>
                  </a:lnTo>
                </a:path>
                <a:path w="3970654" h="5514975">
                  <a:moveTo>
                    <a:pt x="2272880" y="591954"/>
                  </a:moveTo>
                  <a:lnTo>
                    <a:pt x="2795028" y="591954"/>
                  </a:lnTo>
                </a:path>
                <a:path w="3970654" h="5514975">
                  <a:moveTo>
                    <a:pt x="2015994" y="591954"/>
                  </a:moveTo>
                  <a:lnTo>
                    <a:pt x="2272880" y="591954"/>
                  </a:lnTo>
                </a:path>
                <a:path w="3970654" h="5514975">
                  <a:moveTo>
                    <a:pt x="2272880" y="622668"/>
                  </a:moveTo>
                  <a:lnTo>
                    <a:pt x="2795028" y="622668"/>
                  </a:lnTo>
                </a:path>
                <a:path w="3970654" h="5514975">
                  <a:moveTo>
                    <a:pt x="2015994" y="622668"/>
                  </a:moveTo>
                  <a:lnTo>
                    <a:pt x="2272880" y="622668"/>
                  </a:lnTo>
                </a:path>
                <a:path w="3970654" h="5514975">
                  <a:moveTo>
                    <a:pt x="2272880" y="653383"/>
                  </a:moveTo>
                  <a:lnTo>
                    <a:pt x="2795028" y="653383"/>
                  </a:lnTo>
                </a:path>
                <a:path w="3970654" h="5514975">
                  <a:moveTo>
                    <a:pt x="2015994" y="653383"/>
                  </a:moveTo>
                  <a:lnTo>
                    <a:pt x="2272880" y="653383"/>
                  </a:lnTo>
                </a:path>
                <a:path w="3970654" h="5514975">
                  <a:moveTo>
                    <a:pt x="2272880" y="684097"/>
                  </a:moveTo>
                  <a:lnTo>
                    <a:pt x="2795028" y="684097"/>
                  </a:lnTo>
                </a:path>
                <a:path w="3970654" h="5514975">
                  <a:moveTo>
                    <a:pt x="2015994" y="684097"/>
                  </a:moveTo>
                  <a:lnTo>
                    <a:pt x="2272880" y="684097"/>
                  </a:lnTo>
                </a:path>
                <a:path w="3970654" h="5514975">
                  <a:moveTo>
                    <a:pt x="2272880" y="714812"/>
                  </a:moveTo>
                  <a:lnTo>
                    <a:pt x="2795028" y="714812"/>
                  </a:lnTo>
                </a:path>
                <a:path w="3970654" h="5514975">
                  <a:moveTo>
                    <a:pt x="2015994" y="714812"/>
                  </a:moveTo>
                  <a:lnTo>
                    <a:pt x="2272880" y="714812"/>
                  </a:lnTo>
                </a:path>
                <a:path w="3970654" h="5514975">
                  <a:moveTo>
                    <a:pt x="2272880" y="748319"/>
                  </a:moveTo>
                  <a:lnTo>
                    <a:pt x="2795028" y="748319"/>
                  </a:lnTo>
                </a:path>
                <a:path w="3970654" h="5514975">
                  <a:moveTo>
                    <a:pt x="2015994" y="748319"/>
                  </a:moveTo>
                  <a:lnTo>
                    <a:pt x="2272880" y="748319"/>
                  </a:lnTo>
                </a:path>
                <a:path w="3970654" h="5514975">
                  <a:moveTo>
                    <a:pt x="2272880" y="779033"/>
                  </a:moveTo>
                  <a:lnTo>
                    <a:pt x="2795028" y="779033"/>
                  </a:lnTo>
                </a:path>
                <a:path w="3970654" h="5514975">
                  <a:moveTo>
                    <a:pt x="2015994" y="779033"/>
                  </a:moveTo>
                  <a:lnTo>
                    <a:pt x="2272880" y="779033"/>
                  </a:lnTo>
                </a:path>
                <a:path w="3970654" h="5514975">
                  <a:moveTo>
                    <a:pt x="2272880" y="809748"/>
                  </a:moveTo>
                  <a:lnTo>
                    <a:pt x="2795028" y="809748"/>
                  </a:lnTo>
                </a:path>
                <a:path w="3970654" h="5514975">
                  <a:moveTo>
                    <a:pt x="2015994" y="809748"/>
                  </a:moveTo>
                  <a:lnTo>
                    <a:pt x="2272880" y="809748"/>
                  </a:lnTo>
                </a:path>
                <a:path w="3970654" h="5514975">
                  <a:moveTo>
                    <a:pt x="2272880" y="840463"/>
                  </a:moveTo>
                  <a:lnTo>
                    <a:pt x="2795028" y="840463"/>
                  </a:lnTo>
                </a:path>
                <a:path w="3970654" h="5514975">
                  <a:moveTo>
                    <a:pt x="2015994" y="840463"/>
                  </a:moveTo>
                  <a:lnTo>
                    <a:pt x="2272880" y="840463"/>
                  </a:lnTo>
                </a:path>
                <a:path w="3970654" h="5514975">
                  <a:moveTo>
                    <a:pt x="2272880" y="871177"/>
                  </a:moveTo>
                  <a:lnTo>
                    <a:pt x="2795028" y="871177"/>
                  </a:lnTo>
                </a:path>
                <a:path w="3970654" h="5514975">
                  <a:moveTo>
                    <a:pt x="2015994" y="871177"/>
                  </a:moveTo>
                  <a:lnTo>
                    <a:pt x="2272880" y="871177"/>
                  </a:lnTo>
                </a:path>
                <a:path w="3970654" h="5514975">
                  <a:moveTo>
                    <a:pt x="2272880" y="901892"/>
                  </a:moveTo>
                  <a:lnTo>
                    <a:pt x="2795028" y="901892"/>
                  </a:lnTo>
                </a:path>
                <a:path w="3970654" h="5514975">
                  <a:moveTo>
                    <a:pt x="2015994" y="901892"/>
                  </a:moveTo>
                  <a:lnTo>
                    <a:pt x="2272880" y="901892"/>
                  </a:lnTo>
                </a:path>
                <a:path w="3970654" h="5514975">
                  <a:moveTo>
                    <a:pt x="2272880" y="932606"/>
                  </a:moveTo>
                  <a:lnTo>
                    <a:pt x="2772690" y="932606"/>
                  </a:lnTo>
                </a:path>
                <a:path w="3970654" h="5514975">
                  <a:moveTo>
                    <a:pt x="2027163" y="932606"/>
                  </a:moveTo>
                  <a:lnTo>
                    <a:pt x="2272880" y="932606"/>
                  </a:lnTo>
                </a:path>
                <a:path w="3970654" h="5514975">
                  <a:moveTo>
                    <a:pt x="982867" y="2792"/>
                  </a:moveTo>
                  <a:lnTo>
                    <a:pt x="1680926" y="2792"/>
                  </a:lnTo>
                </a:path>
                <a:path w="3970654" h="5514975">
                  <a:moveTo>
                    <a:pt x="982867" y="33506"/>
                  </a:moveTo>
                  <a:lnTo>
                    <a:pt x="1680926" y="33506"/>
                  </a:lnTo>
                </a:path>
                <a:path w="3970654" h="5514975">
                  <a:moveTo>
                    <a:pt x="982867" y="64221"/>
                  </a:moveTo>
                  <a:lnTo>
                    <a:pt x="1680926" y="64221"/>
                  </a:lnTo>
                </a:path>
                <a:path w="3970654" h="5514975">
                  <a:moveTo>
                    <a:pt x="960529" y="94936"/>
                  </a:moveTo>
                  <a:lnTo>
                    <a:pt x="1706056" y="94936"/>
                  </a:lnTo>
                </a:path>
                <a:path w="3970654" h="5514975">
                  <a:moveTo>
                    <a:pt x="960529" y="125650"/>
                  </a:moveTo>
                  <a:lnTo>
                    <a:pt x="1706056" y="125650"/>
                  </a:lnTo>
                </a:path>
                <a:path w="3970654" h="5514975">
                  <a:moveTo>
                    <a:pt x="960529" y="156365"/>
                  </a:moveTo>
                  <a:lnTo>
                    <a:pt x="1706056" y="156365"/>
                  </a:lnTo>
                </a:path>
                <a:path w="3970654" h="5514975">
                  <a:moveTo>
                    <a:pt x="960529" y="189872"/>
                  </a:moveTo>
                  <a:lnTo>
                    <a:pt x="1706056" y="189872"/>
                  </a:lnTo>
                </a:path>
                <a:path w="3970654" h="5514975">
                  <a:moveTo>
                    <a:pt x="960529" y="220586"/>
                  </a:moveTo>
                  <a:lnTo>
                    <a:pt x="1706056" y="220586"/>
                  </a:lnTo>
                </a:path>
                <a:path w="3970654" h="5514975">
                  <a:moveTo>
                    <a:pt x="960529" y="251301"/>
                  </a:moveTo>
                  <a:lnTo>
                    <a:pt x="1706056" y="251301"/>
                  </a:lnTo>
                </a:path>
                <a:path w="3970654" h="5514975">
                  <a:moveTo>
                    <a:pt x="960529" y="282015"/>
                  </a:moveTo>
                  <a:lnTo>
                    <a:pt x="1706056" y="282015"/>
                  </a:lnTo>
                </a:path>
                <a:path w="3970654" h="5514975">
                  <a:moveTo>
                    <a:pt x="960529" y="312730"/>
                  </a:moveTo>
                  <a:lnTo>
                    <a:pt x="1706056" y="312730"/>
                  </a:lnTo>
                </a:path>
                <a:path w="3970654" h="5514975">
                  <a:moveTo>
                    <a:pt x="960529" y="343445"/>
                  </a:moveTo>
                  <a:lnTo>
                    <a:pt x="1706056" y="343445"/>
                  </a:lnTo>
                </a:path>
                <a:path w="3970654" h="5514975">
                  <a:moveTo>
                    <a:pt x="960529" y="374159"/>
                  </a:moveTo>
                  <a:lnTo>
                    <a:pt x="1706056" y="374159"/>
                  </a:lnTo>
                </a:path>
                <a:path w="3970654" h="5514975">
                  <a:moveTo>
                    <a:pt x="960529" y="404874"/>
                  </a:moveTo>
                  <a:lnTo>
                    <a:pt x="1706056" y="404874"/>
                  </a:lnTo>
                </a:path>
                <a:path w="3970654" h="5514975">
                  <a:moveTo>
                    <a:pt x="960529" y="435588"/>
                  </a:moveTo>
                  <a:lnTo>
                    <a:pt x="1706056" y="435588"/>
                  </a:lnTo>
                </a:path>
                <a:path w="3970654" h="5514975">
                  <a:moveTo>
                    <a:pt x="960529" y="469095"/>
                  </a:moveTo>
                  <a:lnTo>
                    <a:pt x="1706056" y="469095"/>
                  </a:lnTo>
                </a:path>
                <a:path w="3970654" h="5514975">
                  <a:moveTo>
                    <a:pt x="960529" y="499810"/>
                  </a:moveTo>
                  <a:lnTo>
                    <a:pt x="1706056" y="499810"/>
                  </a:lnTo>
                </a:path>
                <a:path w="3970654" h="5514975">
                  <a:moveTo>
                    <a:pt x="960529" y="530524"/>
                  </a:moveTo>
                  <a:lnTo>
                    <a:pt x="1706056" y="530524"/>
                  </a:lnTo>
                </a:path>
                <a:path w="3970654" h="5514975">
                  <a:moveTo>
                    <a:pt x="960529" y="561239"/>
                  </a:moveTo>
                  <a:lnTo>
                    <a:pt x="1706056" y="561239"/>
                  </a:lnTo>
                </a:path>
                <a:path w="3970654" h="5514975">
                  <a:moveTo>
                    <a:pt x="960529" y="591954"/>
                  </a:moveTo>
                  <a:lnTo>
                    <a:pt x="1706056" y="591954"/>
                  </a:lnTo>
                </a:path>
                <a:path w="3970654" h="5514975">
                  <a:moveTo>
                    <a:pt x="960529" y="622668"/>
                  </a:moveTo>
                  <a:lnTo>
                    <a:pt x="1706056" y="622668"/>
                  </a:lnTo>
                </a:path>
                <a:path w="3970654" h="5514975">
                  <a:moveTo>
                    <a:pt x="960529" y="653383"/>
                  </a:moveTo>
                  <a:lnTo>
                    <a:pt x="1706056" y="653383"/>
                  </a:lnTo>
                </a:path>
                <a:path w="3970654" h="5514975">
                  <a:moveTo>
                    <a:pt x="960529" y="684097"/>
                  </a:moveTo>
                  <a:lnTo>
                    <a:pt x="1706056" y="684097"/>
                  </a:lnTo>
                </a:path>
                <a:path w="3970654" h="5514975">
                  <a:moveTo>
                    <a:pt x="960529" y="714812"/>
                  </a:moveTo>
                  <a:lnTo>
                    <a:pt x="1706056" y="714812"/>
                  </a:lnTo>
                </a:path>
                <a:path w="3970654" h="5514975">
                  <a:moveTo>
                    <a:pt x="960529" y="748319"/>
                  </a:moveTo>
                  <a:lnTo>
                    <a:pt x="1706056" y="748319"/>
                  </a:lnTo>
                </a:path>
                <a:path w="3970654" h="5514975">
                  <a:moveTo>
                    <a:pt x="960529" y="779033"/>
                  </a:moveTo>
                  <a:lnTo>
                    <a:pt x="1706056" y="779033"/>
                  </a:lnTo>
                </a:path>
                <a:path w="3970654" h="5514975">
                  <a:moveTo>
                    <a:pt x="960529" y="809748"/>
                  </a:moveTo>
                  <a:lnTo>
                    <a:pt x="1706056" y="809748"/>
                  </a:lnTo>
                </a:path>
                <a:path w="3970654" h="5514975">
                  <a:moveTo>
                    <a:pt x="960529" y="840463"/>
                  </a:moveTo>
                  <a:lnTo>
                    <a:pt x="1706056" y="840463"/>
                  </a:lnTo>
                </a:path>
                <a:path w="3970654" h="5514975">
                  <a:moveTo>
                    <a:pt x="960529" y="871177"/>
                  </a:moveTo>
                  <a:lnTo>
                    <a:pt x="1706056" y="871177"/>
                  </a:lnTo>
                </a:path>
                <a:path w="3970654" h="5514975">
                  <a:moveTo>
                    <a:pt x="960529" y="901892"/>
                  </a:moveTo>
                  <a:lnTo>
                    <a:pt x="1706056" y="901892"/>
                  </a:lnTo>
                </a:path>
                <a:path w="3970654" h="5514975">
                  <a:moveTo>
                    <a:pt x="971698" y="932606"/>
                  </a:moveTo>
                  <a:lnTo>
                    <a:pt x="1692095" y="932606"/>
                  </a:lnTo>
                </a:path>
                <a:path w="3970654" h="5514975">
                  <a:moveTo>
                    <a:pt x="3596400" y="963321"/>
                  </a:moveTo>
                  <a:lnTo>
                    <a:pt x="2272880" y="963321"/>
                  </a:lnTo>
                  <a:lnTo>
                    <a:pt x="393705" y="963321"/>
                  </a:lnTo>
                </a:path>
                <a:path w="3970654" h="5514975">
                  <a:moveTo>
                    <a:pt x="0" y="994036"/>
                  </a:moveTo>
                  <a:lnTo>
                    <a:pt x="242924" y="994036"/>
                  </a:lnTo>
                </a:path>
                <a:path w="3970654" h="5514975">
                  <a:moveTo>
                    <a:pt x="3596400" y="994036"/>
                  </a:moveTo>
                  <a:lnTo>
                    <a:pt x="3970559" y="994036"/>
                  </a:lnTo>
                </a:path>
                <a:path w="3970654" h="5514975">
                  <a:moveTo>
                    <a:pt x="242924" y="994036"/>
                  </a:moveTo>
                  <a:lnTo>
                    <a:pt x="393705" y="994036"/>
                  </a:lnTo>
                </a:path>
                <a:path w="3970654" h="5514975">
                  <a:moveTo>
                    <a:pt x="3596400" y="994036"/>
                  </a:moveTo>
                  <a:lnTo>
                    <a:pt x="2272880" y="994036"/>
                  </a:lnTo>
                  <a:lnTo>
                    <a:pt x="393705" y="994036"/>
                  </a:lnTo>
                </a:path>
                <a:path w="3970654" h="5514975">
                  <a:moveTo>
                    <a:pt x="0" y="1027542"/>
                  </a:moveTo>
                  <a:lnTo>
                    <a:pt x="242924" y="1027542"/>
                  </a:lnTo>
                </a:path>
                <a:path w="3970654" h="5514975">
                  <a:moveTo>
                    <a:pt x="3596400" y="1027542"/>
                  </a:moveTo>
                  <a:lnTo>
                    <a:pt x="3970559" y="1027542"/>
                  </a:lnTo>
                </a:path>
                <a:path w="3970654" h="5514975">
                  <a:moveTo>
                    <a:pt x="242924" y="1027542"/>
                  </a:moveTo>
                  <a:lnTo>
                    <a:pt x="393705" y="1027542"/>
                  </a:lnTo>
                </a:path>
                <a:path w="3970654" h="5514975">
                  <a:moveTo>
                    <a:pt x="3596400" y="1027542"/>
                  </a:moveTo>
                  <a:lnTo>
                    <a:pt x="2272880" y="1027542"/>
                  </a:lnTo>
                  <a:lnTo>
                    <a:pt x="393705" y="1027542"/>
                  </a:lnTo>
                </a:path>
                <a:path w="3970654" h="5514975">
                  <a:moveTo>
                    <a:pt x="0" y="1058257"/>
                  </a:moveTo>
                  <a:lnTo>
                    <a:pt x="242924" y="1058257"/>
                  </a:lnTo>
                </a:path>
                <a:path w="3970654" h="5514975">
                  <a:moveTo>
                    <a:pt x="3596400" y="1058257"/>
                  </a:moveTo>
                  <a:lnTo>
                    <a:pt x="3970559" y="1058257"/>
                  </a:lnTo>
                </a:path>
                <a:path w="3970654" h="5514975">
                  <a:moveTo>
                    <a:pt x="242924" y="1058257"/>
                  </a:moveTo>
                  <a:lnTo>
                    <a:pt x="393705" y="1058257"/>
                  </a:lnTo>
                </a:path>
                <a:path w="3970654" h="5514975">
                  <a:moveTo>
                    <a:pt x="3596400" y="1058257"/>
                  </a:moveTo>
                  <a:lnTo>
                    <a:pt x="2272880" y="1058257"/>
                  </a:lnTo>
                  <a:lnTo>
                    <a:pt x="393705" y="1058257"/>
                  </a:lnTo>
                </a:path>
                <a:path w="3970654" h="5514975">
                  <a:moveTo>
                    <a:pt x="0" y="1088972"/>
                  </a:moveTo>
                  <a:lnTo>
                    <a:pt x="242924" y="1088972"/>
                  </a:lnTo>
                </a:path>
                <a:path w="3970654" h="5514975">
                  <a:moveTo>
                    <a:pt x="3596400" y="1088972"/>
                  </a:moveTo>
                  <a:lnTo>
                    <a:pt x="3970559" y="1088972"/>
                  </a:lnTo>
                </a:path>
                <a:path w="3970654" h="5514975">
                  <a:moveTo>
                    <a:pt x="242924" y="1088972"/>
                  </a:moveTo>
                  <a:lnTo>
                    <a:pt x="393705" y="1088972"/>
                  </a:lnTo>
                </a:path>
                <a:path w="3970654" h="5514975">
                  <a:moveTo>
                    <a:pt x="3596400" y="1088972"/>
                  </a:moveTo>
                  <a:lnTo>
                    <a:pt x="2272880" y="1088972"/>
                  </a:lnTo>
                  <a:lnTo>
                    <a:pt x="393705" y="1088972"/>
                  </a:lnTo>
                </a:path>
                <a:path w="3970654" h="5514975">
                  <a:moveTo>
                    <a:pt x="0" y="1119686"/>
                  </a:moveTo>
                  <a:lnTo>
                    <a:pt x="242924" y="1119686"/>
                  </a:lnTo>
                </a:path>
                <a:path w="3970654" h="5514975">
                  <a:moveTo>
                    <a:pt x="3596400" y="1119686"/>
                  </a:moveTo>
                  <a:lnTo>
                    <a:pt x="3970559" y="1119686"/>
                  </a:lnTo>
                </a:path>
                <a:path w="3970654" h="5514975">
                  <a:moveTo>
                    <a:pt x="242924" y="1119686"/>
                  </a:moveTo>
                  <a:lnTo>
                    <a:pt x="393705" y="1119686"/>
                  </a:lnTo>
                </a:path>
                <a:path w="3970654" h="5514975">
                  <a:moveTo>
                    <a:pt x="3596400" y="1119686"/>
                  </a:moveTo>
                  <a:lnTo>
                    <a:pt x="2272880" y="1119686"/>
                  </a:lnTo>
                  <a:lnTo>
                    <a:pt x="393705" y="1119686"/>
                  </a:lnTo>
                </a:path>
                <a:path w="3970654" h="5514975">
                  <a:moveTo>
                    <a:pt x="0" y="1150401"/>
                  </a:moveTo>
                  <a:lnTo>
                    <a:pt x="242924" y="1150401"/>
                  </a:lnTo>
                </a:path>
                <a:path w="3970654" h="5514975">
                  <a:moveTo>
                    <a:pt x="3596400" y="1150401"/>
                  </a:moveTo>
                  <a:lnTo>
                    <a:pt x="3970559" y="1150401"/>
                  </a:lnTo>
                </a:path>
                <a:path w="3970654" h="5514975">
                  <a:moveTo>
                    <a:pt x="242924" y="1150401"/>
                  </a:moveTo>
                  <a:lnTo>
                    <a:pt x="393705" y="1150401"/>
                  </a:lnTo>
                </a:path>
                <a:path w="3970654" h="5514975">
                  <a:moveTo>
                    <a:pt x="3596400" y="1150401"/>
                  </a:moveTo>
                  <a:lnTo>
                    <a:pt x="2272880" y="1150401"/>
                  </a:lnTo>
                  <a:lnTo>
                    <a:pt x="393705" y="1150401"/>
                  </a:lnTo>
                </a:path>
                <a:path w="3970654" h="5514975">
                  <a:moveTo>
                    <a:pt x="0" y="1181115"/>
                  </a:moveTo>
                  <a:lnTo>
                    <a:pt x="242924" y="1181115"/>
                  </a:lnTo>
                </a:path>
                <a:path w="3970654" h="5514975">
                  <a:moveTo>
                    <a:pt x="3596400" y="1181115"/>
                  </a:moveTo>
                  <a:lnTo>
                    <a:pt x="3970559" y="1181115"/>
                  </a:lnTo>
                </a:path>
                <a:path w="3970654" h="5514975">
                  <a:moveTo>
                    <a:pt x="242924" y="1181115"/>
                  </a:moveTo>
                  <a:lnTo>
                    <a:pt x="393705" y="1181115"/>
                  </a:lnTo>
                </a:path>
                <a:path w="3970654" h="5514975">
                  <a:moveTo>
                    <a:pt x="3596400" y="1181115"/>
                  </a:moveTo>
                  <a:lnTo>
                    <a:pt x="2272880" y="1181115"/>
                  </a:lnTo>
                  <a:lnTo>
                    <a:pt x="393705" y="1181115"/>
                  </a:lnTo>
                </a:path>
                <a:path w="3970654" h="5514975">
                  <a:moveTo>
                    <a:pt x="0" y="1211830"/>
                  </a:moveTo>
                  <a:lnTo>
                    <a:pt x="242924" y="1211830"/>
                  </a:lnTo>
                </a:path>
                <a:path w="3970654" h="5514975">
                  <a:moveTo>
                    <a:pt x="3596400" y="1211830"/>
                  </a:moveTo>
                  <a:lnTo>
                    <a:pt x="3970559" y="1211830"/>
                  </a:lnTo>
                </a:path>
                <a:path w="3970654" h="5514975">
                  <a:moveTo>
                    <a:pt x="242924" y="1211830"/>
                  </a:moveTo>
                  <a:lnTo>
                    <a:pt x="393705" y="1211830"/>
                  </a:lnTo>
                </a:path>
                <a:path w="3970654" h="5514975">
                  <a:moveTo>
                    <a:pt x="3596400" y="1211830"/>
                  </a:moveTo>
                  <a:lnTo>
                    <a:pt x="2272880" y="1211830"/>
                  </a:lnTo>
                  <a:lnTo>
                    <a:pt x="393705" y="1211830"/>
                  </a:lnTo>
                </a:path>
                <a:path w="3970654" h="5514975">
                  <a:moveTo>
                    <a:pt x="0" y="1242545"/>
                  </a:moveTo>
                  <a:lnTo>
                    <a:pt x="242924" y="1242545"/>
                  </a:lnTo>
                </a:path>
                <a:path w="3970654" h="5514975">
                  <a:moveTo>
                    <a:pt x="3596400" y="1242545"/>
                  </a:moveTo>
                  <a:lnTo>
                    <a:pt x="3970559" y="1242545"/>
                  </a:lnTo>
                </a:path>
                <a:path w="3970654" h="5514975">
                  <a:moveTo>
                    <a:pt x="242924" y="1242545"/>
                  </a:moveTo>
                  <a:lnTo>
                    <a:pt x="393705" y="1242545"/>
                  </a:lnTo>
                </a:path>
                <a:path w="3970654" h="5514975">
                  <a:moveTo>
                    <a:pt x="3596400" y="1242545"/>
                  </a:moveTo>
                  <a:lnTo>
                    <a:pt x="2272880" y="1242545"/>
                  </a:lnTo>
                  <a:lnTo>
                    <a:pt x="393705" y="1242545"/>
                  </a:lnTo>
                </a:path>
                <a:path w="3970654" h="5514975">
                  <a:moveTo>
                    <a:pt x="0" y="1273259"/>
                  </a:moveTo>
                  <a:lnTo>
                    <a:pt x="242924" y="1273259"/>
                  </a:lnTo>
                </a:path>
                <a:path w="3970654" h="5514975">
                  <a:moveTo>
                    <a:pt x="3596400" y="1273259"/>
                  </a:moveTo>
                  <a:lnTo>
                    <a:pt x="3970559" y="1273259"/>
                  </a:lnTo>
                </a:path>
                <a:path w="3970654" h="5514975">
                  <a:moveTo>
                    <a:pt x="242924" y="1273259"/>
                  </a:moveTo>
                  <a:lnTo>
                    <a:pt x="393705" y="1273259"/>
                  </a:lnTo>
                </a:path>
                <a:path w="3970654" h="5514975">
                  <a:moveTo>
                    <a:pt x="3596400" y="1273259"/>
                  </a:moveTo>
                  <a:lnTo>
                    <a:pt x="2272880" y="1273259"/>
                  </a:lnTo>
                  <a:lnTo>
                    <a:pt x="393705" y="1273259"/>
                  </a:lnTo>
                </a:path>
                <a:path w="3970654" h="5514975">
                  <a:moveTo>
                    <a:pt x="0" y="1306766"/>
                  </a:moveTo>
                  <a:lnTo>
                    <a:pt x="242924" y="1306766"/>
                  </a:lnTo>
                </a:path>
                <a:path w="3970654" h="5514975">
                  <a:moveTo>
                    <a:pt x="3596400" y="1306766"/>
                  </a:moveTo>
                  <a:lnTo>
                    <a:pt x="3970559" y="1306766"/>
                  </a:lnTo>
                </a:path>
                <a:path w="3970654" h="5514975">
                  <a:moveTo>
                    <a:pt x="242924" y="1306766"/>
                  </a:moveTo>
                  <a:lnTo>
                    <a:pt x="393705" y="1306766"/>
                  </a:lnTo>
                </a:path>
                <a:path w="3970654" h="5514975">
                  <a:moveTo>
                    <a:pt x="3596400" y="1306766"/>
                  </a:moveTo>
                  <a:lnTo>
                    <a:pt x="2272880" y="1306766"/>
                  </a:lnTo>
                  <a:lnTo>
                    <a:pt x="393705" y="1306766"/>
                  </a:lnTo>
                </a:path>
                <a:path w="3970654" h="5514975">
                  <a:moveTo>
                    <a:pt x="0" y="1337481"/>
                  </a:moveTo>
                  <a:lnTo>
                    <a:pt x="242924" y="1337481"/>
                  </a:lnTo>
                </a:path>
                <a:path w="3970654" h="5514975">
                  <a:moveTo>
                    <a:pt x="3596400" y="1337481"/>
                  </a:moveTo>
                  <a:lnTo>
                    <a:pt x="3970559" y="1337481"/>
                  </a:lnTo>
                </a:path>
                <a:path w="3970654" h="5514975">
                  <a:moveTo>
                    <a:pt x="242924" y="1337481"/>
                  </a:moveTo>
                  <a:lnTo>
                    <a:pt x="393705" y="1337481"/>
                  </a:lnTo>
                </a:path>
                <a:path w="3970654" h="5514975">
                  <a:moveTo>
                    <a:pt x="3596400" y="1337481"/>
                  </a:moveTo>
                  <a:lnTo>
                    <a:pt x="2272880" y="1337481"/>
                  </a:lnTo>
                  <a:lnTo>
                    <a:pt x="393705" y="1337481"/>
                  </a:lnTo>
                </a:path>
                <a:path w="3970654" h="5514975">
                  <a:moveTo>
                    <a:pt x="0" y="1368195"/>
                  </a:moveTo>
                  <a:lnTo>
                    <a:pt x="242924" y="1368195"/>
                  </a:lnTo>
                </a:path>
                <a:path w="3970654" h="5514975">
                  <a:moveTo>
                    <a:pt x="3596400" y="1368195"/>
                  </a:moveTo>
                  <a:lnTo>
                    <a:pt x="3970559" y="1368195"/>
                  </a:lnTo>
                </a:path>
                <a:path w="3970654" h="5514975">
                  <a:moveTo>
                    <a:pt x="242924" y="1368195"/>
                  </a:moveTo>
                  <a:lnTo>
                    <a:pt x="393705" y="1368195"/>
                  </a:lnTo>
                </a:path>
                <a:path w="3970654" h="5514975">
                  <a:moveTo>
                    <a:pt x="3596400" y="1368195"/>
                  </a:moveTo>
                  <a:lnTo>
                    <a:pt x="2272880" y="1368195"/>
                  </a:lnTo>
                  <a:lnTo>
                    <a:pt x="393705" y="1368195"/>
                  </a:lnTo>
                </a:path>
                <a:path w="3970654" h="5514975">
                  <a:moveTo>
                    <a:pt x="0" y="1398910"/>
                  </a:moveTo>
                  <a:lnTo>
                    <a:pt x="242924" y="1398910"/>
                  </a:lnTo>
                </a:path>
                <a:path w="3970654" h="5514975">
                  <a:moveTo>
                    <a:pt x="3596400" y="1398910"/>
                  </a:moveTo>
                  <a:lnTo>
                    <a:pt x="3970559" y="1398910"/>
                  </a:lnTo>
                </a:path>
                <a:path w="3970654" h="5514975">
                  <a:moveTo>
                    <a:pt x="242924" y="1398910"/>
                  </a:moveTo>
                  <a:lnTo>
                    <a:pt x="393705" y="1398910"/>
                  </a:lnTo>
                </a:path>
                <a:path w="3970654" h="5514975">
                  <a:moveTo>
                    <a:pt x="3113343" y="1398910"/>
                  </a:moveTo>
                  <a:lnTo>
                    <a:pt x="3596400" y="1398910"/>
                  </a:lnTo>
                </a:path>
                <a:path w="3970654" h="5514975">
                  <a:moveTo>
                    <a:pt x="393705" y="1398910"/>
                  </a:moveTo>
                  <a:lnTo>
                    <a:pt x="731565" y="1398910"/>
                  </a:lnTo>
                </a:path>
                <a:path w="3970654" h="5514975">
                  <a:moveTo>
                    <a:pt x="2272880" y="1398910"/>
                  </a:moveTo>
                  <a:lnTo>
                    <a:pt x="2920678" y="1398910"/>
                  </a:lnTo>
                </a:path>
                <a:path w="3970654" h="5514975">
                  <a:moveTo>
                    <a:pt x="887931" y="1398910"/>
                  </a:moveTo>
                  <a:lnTo>
                    <a:pt x="1775862" y="1398910"/>
                  </a:lnTo>
                </a:path>
                <a:path w="3970654" h="5514975">
                  <a:moveTo>
                    <a:pt x="1935019" y="1398910"/>
                  </a:moveTo>
                  <a:lnTo>
                    <a:pt x="2272880" y="1398910"/>
                  </a:lnTo>
                </a:path>
                <a:path w="3970654" h="5514975">
                  <a:moveTo>
                    <a:pt x="0" y="1429624"/>
                  </a:moveTo>
                  <a:lnTo>
                    <a:pt x="242924" y="1429624"/>
                  </a:lnTo>
                </a:path>
                <a:path w="3970654" h="5514975">
                  <a:moveTo>
                    <a:pt x="3596400" y="1429624"/>
                  </a:moveTo>
                  <a:lnTo>
                    <a:pt x="3970559" y="1429624"/>
                  </a:lnTo>
                </a:path>
                <a:path w="3970654" h="5514975">
                  <a:moveTo>
                    <a:pt x="242924" y="1429624"/>
                  </a:moveTo>
                  <a:lnTo>
                    <a:pt x="393705" y="1429624"/>
                  </a:lnTo>
                </a:path>
                <a:path w="3970654" h="5514975">
                  <a:moveTo>
                    <a:pt x="3269708" y="1429624"/>
                  </a:moveTo>
                  <a:lnTo>
                    <a:pt x="3596400" y="1429624"/>
                  </a:lnTo>
                </a:path>
                <a:path w="3970654" h="5514975">
                  <a:moveTo>
                    <a:pt x="393705" y="1429624"/>
                  </a:moveTo>
                  <a:lnTo>
                    <a:pt x="591954" y="1429624"/>
                  </a:lnTo>
                </a:path>
                <a:path w="3970654" h="5514975">
                  <a:moveTo>
                    <a:pt x="2272880" y="1429624"/>
                  </a:moveTo>
                  <a:lnTo>
                    <a:pt x="2764313" y="1429624"/>
                  </a:lnTo>
                </a:path>
                <a:path w="3970654" h="5514975">
                  <a:moveTo>
                    <a:pt x="1027542" y="1429624"/>
                  </a:moveTo>
                  <a:lnTo>
                    <a:pt x="1639042" y="1429624"/>
                  </a:lnTo>
                </a:path>
                <a:path w="3970654" h="5514975">
                  <a:moveTo>
                    <a:pt x="2071839" y="1429624"/>
                  </a:moveTo>
                  <a:lnTo>
                    <a:pt x="2272880" y="1429624"/>
                  </a:lnTo>
                </a:path>
                <a:path w="3970654" h="5514975">
                  <a:moveTo>
                    <a:pt x="0" y="1460339"/>
                  </a:moveTo>
                  <a:lnTo>
                    <a:pt x="242924" y="1460339"/>
                  </a:lnTo>
                </a:path>
                <a:path w="3970654" h="5514975">
                  <a:moveTo>
                    <a:pt x="3596400" y="1460339"/>
                  </a:moveTo>
                  <a:lnTo>
                    <a:pt x="3970559" y="1460339"/>
                  </a:lnTo>
                </a:path>
                <a:path w="3970654" h="5514975">
                  <a:moveTo>
                    <a:pt x="242924" y="1460339"/>
                  </a:moveTo>
                  <a:lnTo>
                    <a:pt x="393705" y="1460339"/>
                  </a:lnTo>
                </a:path>
                <a:path w="3970654" h="5514975">
                  <a:moveTo>
                    <a:pt x="3261331" y="1460339"/>
                  </a:moveTo>
                  <a:lnTo>
                    <a:pt x="3596400" y="1460339"/>
                  </a:lnTo>
                </a:path>
                <a:path w="3970654" h="5514975">
                  <a:moveTo>
                    <a:pt x="393705" y="1460339"/>
                  </a:moveTo>
                  <a:lnTo>
                    <a:pt x="603122" y="1460339"/>
                  </a:lnTo>
                </a:path>
                <a:path w="3970654" h="5514975">
                  <a:moveTo>
                    <a:pt x="2272880" y="1460339"/>
                  </a:moveTo>
                  <a:lnTo>
                    <a:pt x="2772690" y="1460339"/>
                  </a:lnTo>
                </a:path>
                <a:path w="3970654" h="5514975">
                  <a:moveTo>
                    <a:pt x="1019166" y="1460339"/>
                  </a:moveTo>
                  <a:lnTo>
                    <a:pt x="1647419" y="1460339"/>
                  </a:lnTo>
                </a:path>
                <a:path w="3970654" h="5514975">
                  <a:moveTo>
                    <a:pt x="2063462" y="1460339"/>
                  </a:moveTo>
                  <a:lnTo>
                    <a:pt x="2272880" y="1460339"/>
                  </a:lnTo>
                </a:path>
                <a:path w="3970654" h="5514975">
                  <a:moveTo>
                    <a:pt x="0" y="1491054"/>
                  </a:moveTo>
                  <a:lnTo>
                    <a:pt x="242924" y="1491054"/>
                  </a:lnTo>
                </a:path>
                <a:path w="3970654" h="5514975">
                  <a:moveTo>
                    <a:pt x="3596400" y="1491054"/>
                  </a:moveTo>
                  <a:lnTo>
                    <a:pt x="3970559" y="1491054"/>
                  </a:lnTo>
                </a:path>
                <a:path w="3970654" h="5514975">
                  <a:moveTo>
                    <a:pt x="242924" y="1491054"/>
                  </a:moveTo>
                  <a:lnTo>
                    <a:pt x="393705" y="1491054"/>
                  </a:lnTo>
                </a:path>
                <a:path w="3970654" h="5514975">
                  <a:moveTo>
                    <a:pt x="3261331" y="1491054"/>
                  </a:moveTo>
                  <a:lnTo>
                    <a:pt x="3596400" y="1491054"/>
                  </a:lnTo>
                </a:path>
                <a:path w="3970654" h="5514975">
                  <a:moveTo>
                    <a:pt x="393705" y="1491054"/>
                  </a:moveTo>
                  <a:lnTo>
                    <a:pt x="603122" y="1491054"/>
                  </a:lnTo>
                </a:path>
                <a:path w="3970654" h="5514975">
                  <a:moveTo>
                    <a:pt x="2272880" y="1491054"/>
                  </a:moveTo>
                  <a:lnTo>
                    <a:pt x="2772690" y="1491054"/>
                  </a:lnTo>
                </a:path>
                <a:path w="3970654" h="5514975">
                  <a:moveTo>
                    <a:pt x="1019166" y="1491054"/>
                  </a:moveTo>
                  <a:lnTo>
                    <a:pt x="1647419" y="1491054"/>
                  </a:lnTo>
                </a:path>
                <a:path w="3970654" h="5514975">
                  <a:moveTo>
                    <a:pt x="2063462" y="1491054"/>
                  </a:moveTo>
                  <a:lnTo>
                    <a:pt x="2272880" y="1491054"/>
                  </a:lnTo>
                </a:path>
                <a:path w="3970654" h="5514975">
                  <a:moveTo>
                    <a:pt x="0" y="1521768"/>
                  </a:moveTo>
                  <a:lnTo>
                    <a:pt x="242924" y="1521768"/>
                  </a:lnTo>
                </a:path>
                <a:path w="3970654" h="5514975">
                  <a:moveTo>
                    <a:pt x="3596400" y="1521768"/>
                  </a:moveTo>
                  <a:lnTo>
                    <a:pt x="3970559" y="1521768"/>
                  </a:lnTo>
                </a:path>
                <a:path w="3970654" h="5514975">
                  <a:moveTo>
                    <a:pt x="242924" y="1521768"/>
                  </a:moveTo>
                  <a:lnTo>
                    <a:pt x="393705" y="1521768"/>
                  </a:lnTo>
                </a:path>
                <a:path w="3970654" h="5514975">
                  <a:moveTo>
                    <a:pt x="3261331" y="1521768"/>
                  </a:moveTo>
                  <a:lnTo>
                    <a:pt x="3596400" y="1521768"/>
                  </a:lnTo>
                </a:path>
                <a:path w="3970654" h="5514975">
                  <a:moveTo>
                    <a:pt x="393705" y="1521768"/>
                  </a:moveTo>
                  <a:lnTo>
                    <a:pt x="603122" y="1521768"/>
                  </a:lnTo>
                </a:path>
                <a:path w="3970654" h="5514975">
                  <a:moveTo>
                    <a:pt x="2272880" y="1521768"/>
                  </a:moveTo>
                  <a:lnTo>
                    <a:pt x="2772690" y="1521768"/>
                  </a:lnTo>
                </a:path>
                <a:path w="3970654" h="5514975">
                  <a:moveTo>
                    <a:pt x="1019166" y="1521768"/>
                  </a:moveTo>
                  <a:lnTo>
                    <a:pt x="1647419" y="1521768"/>
                  </a:lnTo>
                </a:path>
                <a:path w="3970654" h="5514975">
                  <a:moveTo>
                    <a:pt x="2063462" y="1521768"/>
                  </a:moveTo>
                  <a:lnTo>
                    <a:pt x="2272880" y="1521768"/>
                  </a:lnTo>
                </a:path>
                <a:path w="3970654" h="5514975">
                  <a:moveTo>
                    <a:pt x="0" y="1552483"/>
                  </a:moveTo>
                  <a:lnTo>
                    <a:pt x="242924" y="1552483"/>
                  </a:lnTo>
                </a:path>
                <a:path w="3970654" h="5514975">
                  <a:moveTo>
                    <a:pt x="3596400" y="1552483"/>
                  </a:moveTo>
                  <a:lnTo>
                    <a:pt x="3970559" y="1552483"/>
                  </a:lnTo>
                </a:path>
                <a:path w="3970654" h="5514975">
                  <a:moveTo>
                    <a:pt x="242924" y="1552483"/>
                  </a:moveTo>
                  <a:lnTo>
                    <a:pt x="393705" y="1552483"/>
                  </a:lnTo>
                </a:path>
                <a:path w="3970654" h="5514975">
                  <a:moveTo>
                    <a:pt x="3261331" y="1552483"/>
                  </a:moveTo>
                  <a:lnTo>
                    <a:pt x="3596400" y="1552483"/>
                  </a:lnTo>
                </a:path>
                <a:path w="3970654" h="5514975">
                  <a:moveTo>
                    <a:pt x="393705" y="1552483"/>
                  </a:moveTo>
                  <a:lnTo>
                    <a:pt x="603122" y="1552483"/>
                  </a:lnTo>
                </a:path>
                <a:path w="3970654" h="5514975">
                  <a:moveTo>
                    <a:pt x="2272880" y="1552483"/>
                  </a:moveTo>
                  <a:lnTo>
                    <a:pt x="2772690" y="1552483"/>
                  </a:lnTo>
                </a:path>
                <a:path w="3970654" h="5514975">
                  <a:moveTo>
                    <a:pt x="1019166" y="1552483"/>
                  </a:moveTo>
                  <a:lnTo>
                    <a:pt x="1647419" y="1552483"/>
                  </a:lnTo>
                </a:path>
                <a:path w="3970654" h="5514975">
                  <a:moveTo>
                    <a:pt x="2063462" y="1552483"/>
                  </a:moveTo>
                  <a:lnTo>
                    <a:pt x="2272880" y="1552483"/>
                  </a:lnTo>
                </a:path>
                <a:path w="3970654" h="5514975">
                  <a:moveTo>
                    <a:pt x="0" y="1583197"/>
                  </a:moveTo>
                  <a:lnTo>
                    <a:pt x="242924" y="1583197"/>
                  </a:lnTo>
                </a:path>
                <a:path w="3970654" h="5514975">
                  <a:moveTo>
                    <a:pt x="3596400" y="1583197"/>
                  </a:moveTo>
                  <a:lnTo>
                    <a:pt x="3970559" y="1583197"/>
                  </a:lnTo>
                </a:path>
                <a:path w="3970654" h="5514975">
                  <a:moveTo>
                    <a:pt x="242924" y="1583197"/>
                  </a:moveTo>
                  <a:lnTo>
                    <a:pt x="393705" y="1583197"/>
                  </a:lnTo>
                </a:path>
                <a:path w="3970654" h="5514975">
                  <a:moveTo>
                    <a:pt x="3216655" y="1583197"/>
                  </a:moveTo>
                  <a:lnTo>
                    <a:pt x="3596400" y="1583197"/>
                  </a:lnTo>
                </a:path>
                <a:path w="3970654" h="5514975">
                  <a:moveTo>
                    <a:pt x="393705" y="1583197"/>
                  </a:moveTo>
                  <a:lnTo>
                    <a:pt x="647798" y="1583197"/>
                  </a:lnTo>
                </a:path>
                <a:path w="3970654" h="5514975">
                  <a:moveTo>
                    <a:pt x="2272880" y="1583197"/>
                  </a:moveTo>
                  <a:lnTo>
                    <a:pt x="2820158" y="1583197"/>
                  </a:lnTo>
                </a:path>
                <a:path w="3970654" h="5514975">
                  <a:moveTo>
                    <a:pt x="960529" y="1583197"/>
                  </a:moveTo>
                  <a:lnTo>
                    <a:pt x="1706056" y="1583197"/>
                  </a:lnTo>
                </a:path>
                <a:path w="3970654" h="5514975">
                  <a:moveTo>
                    <a:pt x="2015994" y="1583197"/>
                  </a:moveTo>
                  <a:lnTo>
                    <a:pt x="2272880" y="1583197"/>
                  </a:lnTo>
                </a:path>
                <a:path w="3970654" h="5514975">
                  <a:moveTo>
                    <a:pt x="0" y="1616704"/>
                  </a:moveTo>
                  <a:lnTo>
                    <a:pt x="242924" y="1616704"/>
                  </a:lnTo>
                </a:path>
                <a:path w="3970654" h="5514975">
                  <a:moveTo>
                    <a:pt x="3596400" y="1616704"/>
                  </a:moveTo>
                  <a:lnTo>
                    <a:pt x="3970559" y="1616704"/>
                  </a:lnTo>
                </a:path>
                <a:path w="3970654" h="5514975">
                  <a:moveTo>
                    <a:pt x="242924" y="1616704"/>
                  </a:moveTo>
                  <a:lnTo>
                    <a:pt x="393705" y="1616704"/>
                  </a:lnTo>
                </a:path>
                <a:path w="3970654" h="5514975">
                  <a:moveTo>
                    <a:pt x="3216655" y="1616704"/>
                  </a:moveTo>
                  <a:lnTo>
                    <a:pt x="3596400" y="1616704"/>
                  </a:lnTo>
                </a:path>
                <a:path w="3970654" h="5514975">
                  <a:moveTo>
                    <a:pt x="393705" y="1616704"/>
                  </a:moveTo>
                  <a:lnTo>
                    <a:pt x="647798" y="1616704"/>
                  </a:lnTo>
                </a:path>
                <a:path w="3970654" h="5514975">
                  <a:moveTo>
                    <a:pt x="2272880" y="1616704"/>
                  </a:moveTo>
                  <a:lnTo>
                    <a:pt x="2820158" y="1616704"/>
                  </a:lnTo>
                </a:path>
                <a:path w="3970654" h="5514975">
                  <a:moveTo>
                    <a:pt x="960529" y="1616704"/>
                  </a:moveTo>
                  <a:lnTo>
                    <a:pt x="1706056" y="1616704"/>
                  </a:lnTo>
                </a:path>
                <a:path w="3970654" h="5514975">
                  <a:moveTo>
                    <a:pt x="2015994" y="1616704"/>
                  </a:moveTo>
                  <a:lnTo>
                    <a:pt x="2272880" y="1616704"/>
                  </a:lnTo>
                </a:path>
                <a:path w="3970654" h="5514975">
                  <a:moveTo>
                    <a:pt x="0" y="1647419"/>
                  </a:moveTo>
                  <a:lnTo>
                    <a:pt x="242924" y="1647419"/>
                  </a:lnTo>
                </a:path>
                <a:path w="3970654" h="5514975">
                  <a:moveTo>
                    <a:pt x="3596400" y="1647419"/>
                  </a:moveTo>
                  <a:lnTo>
                    <a:pt x="3970559" y="1647419"/>
                  </a:lnTo>
                </a:path>
                <a:path w="3970654" h="5514975">
                  <a:moveTo>
                    <a:pt x="242924" y="1647419"/>
                  </a:moveTo>
                  <a:lnTo>
                    <a:pt x="393705" y="1647419"/>
                  </a:lnTo>
                </a:path>
                <a:path w="3970654" h="5514975">
                  <a:moveTo>
                    <a:pt x="3216655" y="1647419"/>
                  </a:moveTo>
                  <a:lnTo>
                    <a:pt x="3596400" y="1647419"/>
                  </a:lnTo>
                </a:path>
                <a:path w="3970654" h="5514975">
                  <a:moveTo>
                    <a:pt x="393705" y="1647419"/>
                  </a:moveTo>
                  <a:lnTo>
                    <a:pt x="647798" y="1647419"/>
                  </a:lnTo>
                </a:path>
                <a:path w="3970654" h="5514975">
                  <a:moveTo>
                    <a:pt x="2272880" y="1647419"/>
                  </a:moveTo>
                  <a:lnTo>
                    <a:pt x="2820158" y="1647419"/>
                  </a:lnTo>
                </a:path>
                <a:path w="3970654" h="5514975">
                  <a:moveTo>
                    <a:pt x="960529" y="1647419"/>
                  </a:moveTo>
                  <a:lnTo>
                    <a:pt x="1706056" y="1647419"/>
                  </a:lnTo>
                </a:path>
                <a:path w="3970654" h="5514975">
                  <a:moveTo>
                    <a:pt x="2015994" y="1647419"/>
                  </a:moveTo>
                  <a:lnTo>
                    <a:pt x="2272880" y="1647419"/>
                  </a:lnTo>
                </a:path>
                <a:path w="3970654" h="5514975">
                  <a:moveTo>
                    <a:pt x="0" y="1678133"/>
                  </a:moveTo>
                  <a:lnTo>
                    <a:pt x="242924" y="1678133"/>
                  </a:lnTo>
                </a:path>
                <a:path w="3970654" h="5514975">
                  <a:moveTo>
                    <a:pt x="3596400" y="1678133"/>
                  </a:moveTo>
                  <a:lnTo>
                    <a:pt x="3970559" y="1678133"/>
                  </a:lnTo>
                </a:path>
                <a:path w="3970654" h="5514975">
                  <a:moveTo>
                    <a:pt x="242924" y="1678133"/>
                  </a:moveTo>
                  <a:lnTo>
                    <a:pt x="393705" y="1678133"/>
                  </a:lnTo>
                </a:path>
                <a:path w="3970654" h="5514975">
                  <a:moveTo>
                    <a:pt x="3216655" y="1678133"/>
                  </a:moveTo>
                  <a:lnTo>
                    <a:pt x="3596400" y="1678133"/>
                  </a:lnTo>
                </a:path>
                <a:path w="3970654" h="5514975">
                  <a:moveTo>
                    <a:pt x="393705" y="1678133"/>
                  </a:moveTo>
                  <a:lnTo>
                    <a:pt x="647798" y="1678133"/>
                  </a:lnTo>
                </a:path>
                <a:path w="3970654" h="5514975">
                  <a:moveTo>
                    <a:pt x="2272880" y="1678133"/>
                  </a:moveTo>
                  <a:lnTo>
                    <a:pt x="2820158" y="1678133"/>
                  </a:lnTo>
                </a:path>
                <a:path w="3970654" h="5514975">
                  <a:moveTo>
                    <a:pt x="960529" y="1678133"/>
                  </a:moveTo>
                  <a:lnTo>
                    <a:pt x="1706056" y="1678133"/>
                  </a:lnTo>
                </a:path>
                <a:path w="3970654" h="5514975">
                  <a:moveTo>
                    <a:pt x="2015994" y="1678133"/>
                  </a:moveTo>
                  <a:lnTo>
                    <a:pt x="2272880" y="1678133"/>
                  </a:lnTo>
                </a:path>
                <a:path w="3970654" h="5514975">
                  <a:moveTo>
                    <a:pt x="0" y="1708848"/>
                  </a:moveTo>
                  <a:lnTo>
                    <a:pt x="242924" y="1708848"/>
                  </a:lnTo>
                </a:path>
                <a:path w="3970654" h="5514975">
                  <a:moveTo>
                    <a:pt x="3596400" y="1708848"/>
                  </a:moveTo>
                  <a:lnTo>
                    <a:pt x="3970559" y="1708848"/>
                  </a:lnTo>
                </a:path>
                <a:path w="3970654" h="5514975">
                  <a:moveTo>
                    <a:pt x="242924" y="1708848"/>
                  </a:moveTo>
                  <a:lnTo>
                    <a:pt x="393705" y="1708848"/>
                  </a:lnTo>
                </a:path>
                <a:path w="3970654" h="5514975">
                  <a:moveTo>
                    <a:pt x="3216655" y="1708848"/>
                  </a:moveTo>
                  <a:lnTo>
                    <a:pt x="3596400" y="1708848"/>
                  </a:lnTo>
                </a:path>
                <a:path w="3970654" h="5514975">
                  <a:moveTo>
                    <a:pt x="393705" y="1708848"/>
                  </a:moveTo>
                  <a:lnTo>
                    <a:pt x="647798" y="1708848"/>
                  </a:lnTo>
                </a:path>
                <a:path w="3970654" h="5514975">
                  <a:moveTo>
                    <a:pt x="2272880" y="1708848"/>
                  </a:moveTo>
                  <a:lnTo>
                    <a:pt x="2820158" y="1708848"/>
                  </a:lnTo>
                </a:path>
                <a:path w="3970654" h="5514975">
                  <a:moveTo>
                    <a:pt x="960529" y="1708848"/>
                  </a:moveTo>
                  <a:lnTo>
                    <a:pt x="1706056" y="1708848"/>
                  </a:lnTo>
                </a:path>
                <a:path w="3970654" h="5514975">
                  <a:moveTo>
                    <a:pt x="2015994" y="1708848"/>
                  </a:moveTo>
                  <a:lnTo>
                    <a:pt x="2272880" y="1708848"/>
                  </a:lnTo>
                </a:path>
                <a:path w="3970654" h="5514975">
                  <a:moveTo>
                    <a:pt x="0" y="1739563"/>
                  </a:moveTo>
                  <a:lnTo>
                    <a:pt x="242924" y="1739563"/>
                  </a:lnTo>
                </a:path>
                <a:path w="3970654" h="5514975">
                  <a:moveTo>
                    <a:pt x="3596400" y="1739563"/>
                  </a:moveTo>
                  <a:lnTo>
                    <a:pt x="3970559" y="1739563"/>
                  </a:lnTo>
                </a:path>
                <a:path w="3970654" h="5514975">
                  <a:moveTo>
                    <a:pt x="242924" y="1739563"/>
                  </a:moveTo>
                  <a:lnTo>
                    <a:pt x="393705" y="1739563"/>
                  </a:lnTo>
                </a:path>
                <a:path w="3970654" h="5514975">
                  <a:moveTo>
                    <a:pt x="3216655" y="1739563"/>
                  </a:moveTo>
                  <a:lnTo>
                    <a:pt x="3596400" y="1739563"/>
                  </a:lnTo>
                </a:path>
                <a:path w="3970654" h="5514975">
                  <a:moveTo>
                    <a:pt x="393705" y="1739563"/>
                  </a:moveTo>
                  <a:lnTo>
                    <a:pt x="647798" y="1739563"/>
                  </a:lnTo>
                </a:path>
                <a:path w="3970654" h="5514975">
                  <a:moveTo>
                    <a:pt x="2272880" y="1739563"/>
                  </a:moveTo>
                  <a:lnTo>
                    <a:pt x="2820158" y="1739563"/>
                  </a:lnTo>
                </a:path>
                <a:path w="3970654" h="5514975">
                  <a:moveTo>
                    <a:pt x="960529" y="1739563"/>
                  </a:moveTo>
                  <a:lnTo>
                    <a:pt x="1706056" y="1739563"/>
                  </a:lnTo>
                </a:path>
                <a:path w="3970654" h="5514975">
                  <a:moveTo>
                    <a:pt x="2015994" y="1739563"/>
                  </a:moveTo>
                  <a:lnTo>
                    <a:pt x="2272880" y="1739563"/>
                  </a:lnTo>
                </a:path>
                <a:path w="3970654" h="5514975">
                  <a:moveTo>
                    <a:pt x="0" y="1770277"/>
                  </a:moveTo>
                  <a:lnTo>
                    <a:pt x="242924" y="1770277"/>
                  </a:lnTo>
                </a:path>
                <a:path w="3970654" h="5514975">
                  <a:moveTo>
                    <a:pt x="3596400" y="1770277"/>
                  </a:moveTo>
                  <a:lnTo>
                    <a:pt x="3970559" y="1770277"/>
                  </a:lnTo>
                </a:path>
                <a:path w="3970654" h="5514975">
                  <a:moveTo>
                    <a:pt x="242924" y="1770277"/>
                  </a:moveTo>
                  <a:lnTo>
                    <a:pt x="393705" y="1770277"/>
                  </a:lnTo>
                </a:path>
                <a:path w="3970654" h="5514975">
                  <a:moveTo>
                    <a:pt x="3216655" y="1770277"/>
                  </a:moveTo>
                  <a:lnTo>
                    <a:pt x="3596400" y="1770277"/>
                  </a:lnTo>
                </a:path>
                <a:path w="3970654" h="5514975">
                  <a:moveTo>
                    <a:pt x="393705" y="1770277"/>
                  </a:moveTo>
                  <a:lnTo>
                    <a:pt x="647798" y="1770277"/>
                  </a:lnTo>
                </a:path>
                <a:path w="3970654" h="5514975">
                  <a:moveTo>
                    <a:pt x="2272880" y="1770277"/>
                  </a:moveTo>
                  <a:lnTo>
                    <a:pt x="2820158" y="1770277"/>
                  </a:lnTo>
                </a:path>
                <a:path w="3970654" h="5514975">
                  <a:moveTo>
                    <a:pt x="960529" y="1770277"/>
                  </a:moveTo>
                  <a:lnTo>
                    <a:pt x="1706056" y="1770277"/>
                  </a:lnTo>
                </a:path>
                <a:path w="3970654" h="5514975">
                  <a:moveTo>
                    <a:pt x="2015994" y="1770277"/>
                  </a:moveTo>
                  <a:lnTo>
                    <a:pt x="2272880" y="1770277"/>
                  </a:lnTo>
                </a:path>
                <a:path w="3970654" h="5514975">
                  <a:moveTo>
                    <a:pt x="0" y="1800992"/>
                  </a:moveTo>
                  <a:lnTo>
                    <a:pt x="242924" y="1800992"/>
                  </a:lnTo>
                </a:path>
                <a:path w="3970654" h="5514975">
                  <a:moveTo>
                    <a:pt x="3596400" y="1800992"/>
                  </a:moveTo>
                  <a:lnTo>
                    <a:pt x="3970559" y="1800992"/>
                  </a:lnTo>
                </a:path>
                <a:path w="3970654" h="5514975">
                  <a:moveTo>
                    <a:pt x="242924" y="1800992"/>
                  </a:moveTo>
                  <a:lnTo>
                    <a:pt x="393705" y="1800992"/>
                  </a:lnTo>
                </a:path>
                <a:path w="3970654" h="5514975">
                  <a:moveTo>
                    <a:pt x="3216655" y="1800992"/>
                  </a:moveTo>
                  <a:lnTo>
                    <a:pt x="3596400" y="1800992"/>
                  </a:lnTo>
                </a:path>
                <a:path w="3970654" h="5514975">
                  <a:moveTo>
                    <a:pt x="393705" y="1800992"/>
                  </a:moveTo>
                  <a:lnTo>
                    <a:pt x="647798" y="1800992"/>
                  </a:lnTo>
                </a:path>
                <a:path w="3970654" h="5514975">
                  <a:moveTo>
                    <a:pt x="2272880" y="1800992"/>
                  </a:moveTo>
                  <a:lnTo>
                    <a:pt x="2820158" y="1800992"/>
                  </a:lnTo>
                </a:path>
                <a:path w="3970654" h="5514975">
                  <a:moveTo>
                    <a:pt x="960529" y="1800992"/>
                  </a:moveTo>
                  <a:lnTo>
                    <a:pt x="1706056" y="1800992"/>
                  </a:lnTo>
                </a:path>
                <a:path w="3970654" h="5514975">
                  <a:moveTo>
                    <a:pt x="2015994" y="1800992"/>
                  </a:moveTo>
                  <a:lnTo>
                    <a:pt x="2272880" y="1800992"/>
                  </a:lnTo>
                </a:path>
                <a:path w="3970654" h="5514975">
                  <a:moveTo>
                    <a:pt x="0" y="1831706"/>
                  </a:moveTo>
                  <a:lnTo>
                    <a:pt x="242924" y="1831706"/>
                  </a:lnTo>
                </a:path>
                <a:path w="3970654" h="5514975">
                  <a:moveTo>
                    <a:pt x="3596400" y="1831706"/>
                  </a:moveTo>
                  <a:lnTo>
                    <a:pt x="3970559" y="1831706"/>
                  </a:lnTo>
                </a:path>
                <a:path w="3970654" h="5514975">
                  <a:moveTo>
                    <a:pt x="242924" y="1831706"/>
                  </a:moveTo>
                  <a:lnTo>
                    <a:pt x="393705" y="1831706"/>
                  </a:lnTo>
                </a:path>
                <a:path w="3970654" h="5514975">
                  <a:moveTo>
                    <a:pt x="3216655" y="1831706"/>
                  </a:moveTo>
                  <a:lnTo>
                    <a:pt x="3596400" y="1831706"/>
                  </a:lnTo>
                </a:path>
                <a:path w="3970654" h="5514975">
                  <a:moveTo>
                    <a:pt x="393705" y="1831706"/>
                  </a:moveTo>
                  <a:lnTo>
                    <a:pt x="647798" y="1831706"/>
                  </a:lnTo>
                </a:path>
                <a:path w="3970654" h="5514975">
                  <a:moveTo>
                    <a:pt x="2272880" y="1831706"/>
                  </a:moveTo>
                  <a:lnTo>
                    <a:pt x="2820158" y="1831706"/>
                  </a:lnTo>
                </a:path>
                <a:path w="3970654" h="5514975">
                  <a:moveTo>
                    <a:pt x="960529" y="1831706"/>
                  </a:moveTo>
                  <a:lnTo>
                    <a:pt x="1706056" y="1831706"/>
                  </a:lnTo>
                </a:path>
                <a:path w="3970654" h="5514975">
                  <a:moveTo>
                    <a:pt x="2015994" y="1831706"/>
                  </a:moveTo>
                  <a:lnTo>
                    <a:pt x="2272880" y="1831706"/>
                  </a:lnTo>
                </a:path>
                <a:path w="3970654" h="5514975">
                  <a:moveTo>
                    <a:pt x="0" y="1862421"/>
                  </a:moveTo>
                  <a:lnTo>
                    <a:pt x="242924" y="1862421"/>
                  </a:lnTo>
                </a:path>
                <a:path w="3970654" h="5514975">
                  <a:moveTo>
                    <a:pt x="3596400" y="1862421"/>
                  </a:moveTo>
                  <a:lnTo>
                    <a:pt x="3970559" y="1862421"/>
                  </a:lnTo>
                </a:path>
                <a:path w="3970654" h="5514975">
                  <a:moveTo>
                    <a:pt x="242924" y="1862421"/>
                  </a:moveTo>
                  <a:lnTo>
                    <a:pt x="393705" y="1862421"/>
                  </a:lnTo>
                </a:path>
                <a:path w="3970654" h="5514975">
                  <a:moveTo>
                    <a:pt x="3216655" y="1862421"/>
                  </a:moveTo>
                  <a:lnTo>
                    <a:pt x="3596400" y="1862421"/>
                  </a:lnTo>
                </a:path>
                <a:path w="3970654" h="5514975">
                  <a:moveTo>
                    <a:pt x="393705" y="1862421"/>
                  </a:moveTo>
                  <a:lnTo>
                    <a:pt x="647798" y="1862421"/>
                  </a:lnTo>
                </a:path>
                <a:path w="3970654" h="5514975">
                  <a:moveTo>
                    <a:pt x="2272880" y="1862421"/>
                  </a:moveTo>
                  <a:lnTo>
                    <a:pt x="2820158" y="1862421"/>
                  </a:lnTo>
                </a:path>
                <a:path w="3970654" h="5514975">
                  <a:moveTo>
                    <a:pt x="960529" y="1862421"/>
                  </a:moveTo>
                  <a:lnTo>
                    <a:pt x="1706056" y="1862421"/>
                  </a:lnTo>
                </a:path>
                <a:path w="3970654" h="5514975">
                  <a:moveTo>
                    <a:pt x="2015994" y="1862421"/>
                  </a:moveTo>
                  <a:lnTo>
                    <a:pt x="2272880" y="1862421"/>
                  </a:lnTo>
                </a:path>
                <a:path w="3970654" h="5514975">
                  <a:moveTo>
                    <a:pt x="0" y="1895928"/>
                  </a:moveTo>
                  <a:lnTo>
                    <a:pt x="242924" y="1895928"/>
                  </a:lnTo>
                </a:path>
                <a:path w="3970654" h="5514975">
                  <a:moveTo>
                    <a:pt x="3596400" y="1895928"/>
                  </a:moveTo>
                  <a:lnTo>
                    <a:pt x="3970559" y="1895928"/>
                  </a:lnTo>
                </a:path>
                <a:path w="3970654" h="5514975">
                  <a:moveTo>
                    <a:pt x="242924" y="1895928"/>
                  </a:moveTo>
                  <a:lnTo>
                    <a:pt x="393705" y="1895928"/>
                  </a:lnTo>
                </a:path>
                <a:path w="3970654" h="5514975">
                  <a:moveTo>
                    <a:pt x="3216655" y="1895928"/>
                  </a:moveTo>
                  <a:lnTo>
                    <a:pt x="3596400" y="1895928"/>
                  </a:lnTo>
                </a:path>
                <a:path w="3970654" h="5514975">
                  <a:moveTo>
                    <a:pt x="393705" y="1895928"/>
                  </a:moveTo>
                  <a:lnTo>
                    <a:pt x="647798" y="1895928"/>
                  </a:lnTo>
                </a:path>
                <a:path w="3970654" h="5514975">
                  <a:moveTo>
                    <a:pt x="2272880" y="1895928"/>
                  </a:moveTo>
                  <a:lnTo>
                    <a:pt x="2820158" y="1895928"/>
                  </a:lnTo>
                </a:path>
                <a:path w="3970654" h="5514975">
                  <a:moveTo>
                    <a:pt x="960529" y="1895928"/>
                  </a:moveTo>
                  <a:lnTo>
                    <a:pt x="1706056" y="1895928"/>
                  </a:lnTo>
                </a:path>
                <a:path w="3970654" h="5514975">
                  <a:moveTo>
                    <a:pt x="2015994" y="1895928"/>
                  </a:moveTo>
                  <a:lnTo>
                    <a:pt x="2272880" y="1895928"/>
                  </a:lnTo>
                </a:path>
                <a:path w="3970654" h="5514975">
                  <a:moveTo>
                    <a:pt x="0" y="1926642"/>
                  </a:moveTo>
                  <a:lnTo>
                    <a:pt x="242924" y="1926642"/>
                  </a:lnTo>
                </a:path>
                <a:path w="3970654" h="5514975">
                  <a:moveTo>
                    <a:pt x="3596400" y="1926642"/>
                  </a:moveTo>
                  <a:lnTo>
                    <a:pt x="3970559" y="1926642"/>
                  </a:lnTo>
                </a:path>
                <a:path w="3970654" h="5514975">
                  <a:moveTo>
                    <a:pt x="242924" y="1926642"/>
                  </a:moveTo>
                  <a:lnTo>
                    <a:pt x="393705" y="1926642"/>
                  </a:lnTo>
                </a:path>
                <a:path w="3970654" h="5514975">
                  <a:moveTo>
                    <a:pt x="3216655" y="1926642"/>
                  </a:moveTo>
                  <a:lnTo>
                    <a:pt x="3596400" y="1926642"/>
                  </a:lnTo>
                </a:path>
                <a:path w="3970654" h="5514975">
                  <a:moveTo>
                    <a:pt x="393705" y="1926642"/>
                  </a:moveTo>
                  <a:lnTo>
                    <a:pt x="647798" y="1926642"/>
                  </a:lnTo>
                </a:path>
                <a:path w="3970654" h="5514975">
                  <a:moveTo>
                    <a:pt x="2272880" y="1926642"/>
                  </a:moveTo>
                  <a:lnTo>
                    <a:pt x="2820158" y="1926642"/>
                  </a:lnTo>
                </a:path>
                <a:path w="3970654" h="5514975">
                  <a:moveTo>
                    <a:pt x="960529" y="1926642"/>
                  </a:moveTo>
                  <a:lnTo>
                    <a:pt x="1706056" y="1926642"/>
                  </a:lnTo>
                </a:path>
                <a:path w="3970654" h="5514975">
                  <a:moveTo>
                    <a:pt x="2015994" y="1926642"/>
                  </a:moveTo>
                  <a:lnTo>
                    <a:pt x="2272880" y="1926642"/>
                  </a:lnTo>
                </a:path>
                <a:path w="3970654" h="5514975">
                  <a:moveTo>
                    <a:pt x="0" y="1957357"/>
                  </a:moveTo>
                  <a:lnTo>
                    <a:pt x="242924" y="1957357"/>
                  </a:lnTo>
                </a:path>
                <a:path w="3970654" h="5514975">
                  <a:moveTo>
                    <a:pt x="3596400" y="1957357"/>
                  </a:moveTo>
                  <a:lnTo>
                    <a:pt x="3970559" y="1957357"/>
                  </a:lnTo>
                </a:path>
                <a:path w="3970654" h="5514975">
                  <a:moveTo>
                    <a:pt x="242924" y="1957357"/>
                  </a:moveTo>
                  <a:lnTo>
                    <a:pt x="393705" y="1957357"/>
                  </a:lnTo>
                </a:path>
                <a:path w="3970654" h="5514975">
                  <a:moveTo>
                    <a:pt x="3216655" y="1957357"/>
                  </a:moveTo>
                  <a:lnTo>
                    <a:pt x="3596400" y="1957357"/>
                  </a:lnTo>
                </a:path>
                <a:path w="3970654" h="5514975">
                  <a:moveTo>
                    <a:pt x="393705" y="1957357"/>
                  </a:moveTo>
                  <a:lnTo>
                    <a:pt x="647798" y="1957357"/>
                  </a:lnTo>
                </a:path>
                <a:path w="3970654" h="5514975">
                  <a:moveTo>
                    <a:pt x="2272880" y="1957357"/>
                  </a:moveTo>
                  <a:lnTo>
                    <a:pt x="2820158" y="1957357"/>
                  </a:lnTo>
                </a:path>
                <a:path w="3970654" h="5514975">
                  <a:moveTo>
                    <a:pt x="960529" y="1957357"/>
                  </a:moveTo>
                  <a:lnTo>
                    <a:pt x="1706056" y="1957357"/>
                  </a:lnTo>
                </a:path>
                <a:path w="3970654" h="5514975">
                  <a:moveTo>
                    <a:pt x="2015994" y="1957357"/>
                  </a:moveTo>
                  <a:lnTo>
                    <a:pt x="2272880" y="1957357"/>
                  </a:lnTo>
                </a:path>
                <a:path w="3970654" h="5514975">
                  <a:moveTo>
                    <a:pt x="0" y="1988072"/>
                  </a:moveTo>
                  <a:lnTo>
                    <a:pt x="242924" y="1988072"/>
                  </a:lnTo>
                </a:path>
                <a:path w="3970654" h="5514975">
                  <a:moveTo>
                    <a:pt x="3596400" y="1988072"/>
                  </a:moveTo>
                  <a:lnTo>
                    <a:pt x="3970559" y="1988072"/>
                  </a:lnTo>
                </a:path>
                <a:path w="3970654" h="5514975">
                  <a:moveTo>
                    <a:pt x="242924" y="1988072"/>
                  </a:moveTo>
                  <a:lnTo>
                    <a:pt x="393705" y="1988072"/>
                  </a:lnTo>
                </a:path>
                <a:path w="3970654" h="5514975">
                  <a:moveTo>
                    <a:pt x="3216655" y="1988072"/>
                  </a:moveTo>
                  <a:lnTo>
                    <a:pt x="3596400" y="1988072"/>
                  </a:lnTo>
                </a:path>
                <a:path w="3970654" h="5514975">
                  <a:moveTo>
                    <a:pt x="393705" y="1988072"/>
                  </a:moveTo>
                  <a:lnTo>
                    <a:pt x="647798" y="1988072"/>
                  </a:lnTo>
                </a:path>
                <a:path w="3970654" h="5514975">
                  <a:moveTo>
                    <a:pt x="2272880" y="1988072"/>
                  </a:moveTo>
                  <a:lnTo>
                    <a:pt x="2820158" y="1988072"/>
                  </a:lnTo>
                </a:path>
                <a:path w="3970654" h="5514975">
                  <a:moveTo>
                    <a:pt x="960529" y="1988072"/>
                  </a:moveTo>
                  <a:lnTo>
                    <a:pt x="1706056" y="1988072"/>
                  </a:lnTo>
                </a:path>
                <a:path w="3970654" h="5514975">
                  <a:moveTo>
                    <a:pt x="2015994" y="1988072"/>
                  </a:moveTo>
                  <a:lnTo>
                    <a:pt x="2272880" y="1988072"/>
                  </a:lnTo>
                </a:path>
                <a:path w="3970654" h="5514975">
                  <a:moveTo>
                    <a:pt x="0" y="2018786"/>
                  </a:moveTo>
                  <a:lnTo>
                    <a:pt x="242924" y="2018786"/>
                  </a:lnTo>
                </a:path>
                <a:path w="3970654" h="5514975">
                  <a:moveTo>
                    <a:pt x="3596400" y="2018786"/>
                  </a:moveTo>
                  <a:lnTo>
                    <a:pt x="3970559" y="2018786"/>
                  </a:lnTo>
                </a:path>
                <a:path w="3970654" h="5514975">
                  <a:moveTo>
                    <a:pt x="242924" y="2018786"/>
                  </a:moveTo>
                  <a:lnTo>
                    <a:pt x="393705" y="2018786"/>
                  </a:lnTo>
                </a:path>
                <a:path w="3970654" h="5514975">
                  <a:moveTo>
                    <a:pt x="3216655" y="2018786"/>
                  </a:moveTo>
                  <a:lnTo>
                    <a:pt x="3596400" y="2018786"/>
                  </a:lnTo>
                </a:path>
                <a:path w="3970654" h="5514975">
                  <a:moveTo>
                    <a:pt x="393705" y="2018786"/>
                  </a:moveTo>
                  <a:lnTo>
                    <a:pt x="647798" y="2018786"/>
                  </a:lnTo>
                </a:path>
                <a:path w="3970654" h="5514975">
                  <a:moveTo>
                    <a:pt x="2272880" y="2018786"/>
                  </a:moveTo>
                  <a:lnTo>
                    <a:pt x="2820158" y="2018786"/>
                  </a:lnTo>
                </a:path>
                <a:path w="3970654" h="5514975">
                  <a:moveTo>
                    <a:pt x="960529" y="2018786"/>
                  </a:moveTo>
                  <a:lnTo>
                    <a:pt x="1706056" y="2018786"/>
                  </a:lnTo>
                </a:path>
                <a:path w="3970654" h="5514975">
                  <a:moveTo>
                    <a:pt x="2015994" y="2018786"/>
                  </a:moveTo>
                  <a:lnTo>
                    <a:pt x="2272880" y="2018786"/>
                  </a:lnTo>
                </a:path>
                <a:path w="3970654" h="5514975">
                  <a:moveTo>
                    <a:pt x="0" y="2049501"/>
                  </a:moveTo>
                  <a:lnTo>
                    <a:pt x="242924" y="2049501"/>
                  </a:lnTo>
                </a:path>
                <a:path w="3970654" h="5514975">
                  <a:moveTo>
                    <a:pt x="3596400" y="2049501"/>
                  </a:moveTo>
                  <a:lnTo>
                    <a:pt x="3970559" y="2049501"/>
                  </a:lnTo>
                </a:path>
                <a:path w="3970654" h="5514975">
                  <a:moveTo>
                    <a:pt x="242924" y="2049501"/>
                  </a:moveTo>
                  <a:lnTo>
                    <a:pt x="393705" y="2049501"/>
                  </a:lnTo>
                </a:path>
                <a:path w="3970654" h="5514975">
                  <a:moveTo>
                    <a:pt x="3216655" y="2049501"/>
                  </a:moveTo>
                  <a:lnTo>
                    <a:pt x="3596400" y="2049501"/>
                  </a:lnTo>
                </a:path>
                <a:path w="3970654" h="5514975">
                  <a:moveTo>
                    <a:pt x="393705" y="2049501"/>
                  </a:moveTo>
                  <a:lnTo>
                    <a:pt x="647798" y="2049501"/>
                  </a:lnTo>
                </a:path>
                <a:path w="3970654" h="5514975">
                  <a:moveTo>
                    <a:pt x="2272880" y="2049501"/>
                  </a:moveTo>
                  <a:lnTo>
                    <a:pt x="2820158" y="2049501"/>
                  </a:lnTo>
                </a:path>
                <a:path w="3970654" h="5514975">
                  <a:moveTo>
                    <a:pt x="960529" y="2049501"/>
                  </a:moveTo>
                  <a:lnTo>
                    <a:pt x="1706056" y="2049501"/>
                  </a:lnTo>
                </a:path>
                <a:path w="3970654" h="5514975">
                  <a:moveTo>
                    <a:pt x="2015994" y="2049501"/>
                  </a:moveTo>
                  <a:lnTo>
                    <a:pt x="2272880" y="2049501"/>
                  </a:lnTo>
                </a:path>
                <a:path w="3970654" h="5514975">
                  <a:moveTo>
                    <a:pt x="0" y="2080215"/>
                  </a:moveTo>
                  <a:lnTo>
                    <a:pt x="242924" y="2080215"/>
                  </a:lnTo>
                </a:path>
                <a:path w="3970654" h="5514975">
                  <a:moveTo>
                    <a:pt x="3596400" y="2080215"/>
                  </a:moveTo>
                  <a:lnTo>
                    <a:pt x="3970559" y="2080215"/>
                  </a:lnTo>
                </a:path>
                <a:path w="3970654" h="5514975">
                  <a:moveTo>
                    <a:pt x="242924" y="2080215"/>
                  </a:moveTo>
                  <a:lnTo>
                    <a:pt x="393705" y="2080215"/>
                  </a:lnTo>
                </a:path>
                <a:path w="3970654" h="5514975">
                  <a:moveTo>
                    <a:pt x="3216655" y="2080215"/>
                  </a:moveTo>
                  <a:lnTo>
                    <a:pt x="3596400" y="2080215"/>
                  </a:lnTo>
                </a:path>
                <a:path w="3970654" h="5514975">
                  <a:moveTo>
                    <a:pt x="393705" y="2080215"/>
                  </a:moveTo>
                  <a:lnTo>
                    <a:pt x="647798" y="2080215"/>
                  </a:lnTo>
                </a:path>
                <a:path w="3970654" h="5514975">
                  <a:moveTo>
                    <a:pt x="2272880" y="2080215"/>
                  </a:moveTo>
                  <a:lnTo>
                    <a:pt x="2820158" y="2080215"/>
                  </a:lnTo>
                </a:path>
                <a:path w="3970654" h="5514975">
                  <a:moveTo>
                    <a:pt x="960529" y="2080215"/>
                  </a:moveTo>
                  <a:lnTo>
                    <a:pt x="1706056" y="2080215"/>
                  </a:lnTo>
                </a:path>
                <a:path w="3970654" h="5514975">
                  <a:moveTo>
                    <a:pt x="2015994" y="2080215"/>
                  </a:moveTo>
                  <a:lnTo>
                    <a:pt x="2272880" y="2080215"/>
                  </a:lnTo>
                </a:path>
                <a:path w="3970654" h="5514975">
                  <a:moveTo>
                    <a:pt x="0" y="2110930"/>
                  </a:moveTo>
                  <a:lnTo>
                    <a:pt x="242924" y="2110930"/>
                  </a:lnTo>
                </a:path>
                <a:path w="3970654" h="5514975">
                  <a:moveTo>
                    <a:pt x="3596400" y="2110930"/>
                  </a:moveTo>
                  <a:lnTo>
                    <a:pt x="3970559" y="2110930"/>
                  </a:lnTo>
                </a:path>
                <a:path w="3970654" h="5514975">
                  <a:moveTo>
                    <a:pt x="242924" y="2110930"/>
                  </a:moveTo>
                  <a:lnTo>
                    <a:pt x="393705" y="2110930"/>
                  </a:lnTo>
                </a:path>
                <a:path w="3970654" h="5514975">
                  <a:moveTo>
                    <a:pt x="3216655" y="2110930"/>
                  </a:moveTo>
                  <a:lnTo>
                    <a:pt x="3596400" y="2110930"/>
                  </a:lnTo>
                </a:path>
                <a:path w="3970654" h="5514975">
                  <a:moveTo>
                    <a:pt x="393705" y="2110930"/>
                  </a:moveTo>
                  <a:lnTo>
                    <a:pt x="647798" y="2110930"/>
                  </a:lnTo>
                </a:path>
                <a:path w="3970654" h="5514975">
                  <a:moveTo>
                    <a:pt x="2272880" y="2110930"/>
                  </a:moveTo>
                  <a:lnTo>
                    <a:pt x="2820158" y="2110930"/>
                  </a:lnTo>
                </a:path>
                <a:path w="3970654" h="5514975">
                  <a:moveTo>
                    <a:pt x="960529" y="2110930"/>
                  </a:moveTo>
                  <a:lnTo>
                    <a:pt x="1706056" y="2110930"/>
                  </a:lnTo>
                </a:path>
                <a:path w="3970654" h="5514975">
                  <a:moveTo>
                    <a:pt x="2015994" y="2110930"/>
                  </a:moveTo>
                  <a:lnTo>
                    <a:pt x="2272880" y="2110930"/>
                  </a:lnTo>
                </a:path>
                <a:path w="3970654" h="5514975">
                  <a:moveTo>
                    <a:pt x="0" y="2141645"/>
                  </a:moveTo>
                  <a:lnTo>
                    <a:pt x="242924" y="2141645"/>
                  </a:lnTo>
                </a:path>
                <a:path w="3970654" h="5514975">
                  <a:moveTo>
                    <a:pt x="3596400" y="2141645"/>
                  </a:moveTo>
                  <a:lnTo>
                    <a:pt x="3970559" y="2141645"/>
                  </a:lnTo>
                </a:path>
                <a:path w="3970654" h="5514975">
                  <a:moveTo>
                    <a:pt x="242924" y="2141645"/>
                  </a:moveTo>
                  <a:lnTo>
                    <a:pt x="393705" y="2141645"/>
                  </a:lnTo>
                </a:path>
                <a:path w="3970654" h="5514975">
                  <a:moveTo>
                    <a:pt x="3216655" y="2141645"/>
                  </a:moveTo>
                  <a:lnTo>
                    <a:pt x="3596400" y="2141645"/>
                  </a:lnTo>
                </a:path>
                <a:path w="3970654" h="5514975">
                  <a:moveTo>
                    <a:pt x="393705" y="2141645"/>
                  </a:moveTo>
                  <a:lnTo>
                    <a:pt x="647798" y="2141645"/>
                  </a:lnTo>
                </a:path>
                <a:path w="3970654" h="5514975">
                  <a:moveTo>
                    <a:pt x="2272880" y="2141645"/>
                  </a:moveTo>
                  <a:lnTo>
                    <a:pt x="2820158" y="2141645"/>
                  </a:lnTo>
                </a:path>
                <a:path w="3970654" h="5514975">
                  <a:moveTo>
                    <a:pt x="960529" y="2141645"/>
                  </a:moveTo>
                  <a:lnTo>
                    <a:pt x="1706056" y="2141645"/>
                  </a:lnTo>
                </a:path>
                <a:path w="3970654" h="5514975">
                  <a:moveTo>
                    <a:pt x="2015994" y="2141645"/>
                  </a:moveTo>
                  <a:lnTo>
                    <a:pt x="2272880" y="2141645"/>
                  </a:lnTo>
                </a:path>
                <a:path w="3970654" h="5514975">
                  <a:moveTo>
                    <a:pt x="0" y="2175151"/>
                  </a:moveTo>
                  <a:lnTo>
                    <a:pt x="242924" y="2175151"/>
                  </a:lnTo>
                </a:path>
                <a:path w="3970654" h="5514975">
                  <a:moveTo>
                    <a:pt x="3596400" y="2175151"/>
                  </a:moveTo>
                  <a:lnTo>
                    <a:pt x="3970559" y="2175151"/>
                  </a:lnTo>
                </a:path>
                <a:path w="3970654" h="5514975">
                  <a:moveTo>
                    <a:pt x="242924" y="2175151"/>
                  </a:moveTo>
                  <a:lnTo>
                    <a:pt x="393705" y="2175151"/>
                  </a:lnTo>
                </a:path>
                <a:path w="3970654" h="5514975">
                  <a:moveTo>
                    <a:pt x="3216655" y="2175151"/>
                  </a:moveTo>
                  <a:lnTo>
                    <a:pt x="3596400" y="2175151"/>
                  </a:lnTo>
                </a:path>
                <a:path w="3970654" h="5514975">
                  <a:moveTo>
                    <a:pt x="393705" y="2175151"/>
                  </a:moveTo>
                  <a:lnTo>
                    <a:pt x="647798" y="2175151"/>
                  </a:lnTo>
                </a:path>
                <a:path w="3970654" h="5514975">
                  <a:moveTo>
                    <a:pt x="2272880" y="2175151"/>
                  </a:moveTo>
                  <a:lnTo>
                    <a:pt x="2820158" y="2175151"/>
                  </a:lnTo>
                </a:path>
                <a:path w="3970654" h="5514975">
                  <a:moveTo>
                    <a:pt x="960529" y="2175151"/>
                  </a:moveTo>
                  <a:lnTo>
                    <a:pt x="1706056" y="2175151"/>
                  </a:lnTo>
                </a:path>
                <a:path w="3970654" h="5514975">
                  <a:moveTo>
                    <a:pt x="2015994" y="2175151"/>
                  </a:moveTo>
                  <a:lnTo>
                    <a:pt x="2272880" y="2175151"/>
                  </a:lnTo>
                </a:path>
                <a:path w="3970654" h="5514975">
                  <a:moveTo>
                    <a:pt x="0" y="2205866"/>
                  </a:moveTo>
                  <a:lnTo>
                    <a:pt x="242924" y="2205866"/>
                  </a:lnTo>
                </a:path>
                <a:path w="3970654" h="5514975">
                  <a:moveTo>
                    <a:pt x="3596400" y="2205866"/>
                  </a:moveTo>
                  <a:lnTo>
                    <a:pt x="3970559" y="2205866"/>
                  </a:lnTo>
                </a:path>
                <a:path w="3970654" h="5514975">
                  <a:moveTo>
                    <a:pt x="242924" y="2205866"/>
                  </a:moveTo>
                  <a:lnTo>
                    <a:pt x="393705" y="2205866"/>
                  </a:lnTo>
                </a:path>
                <a:path w="3970654" h="5514975">
                  <a:moveTo>
                    <a:pt x="3216655" y="2205866"/>
                  </a:moveTo>
                  <a:lnTo>
                    <a:pt x="3596400" y="2205866"/>
                  </a:lnTo>
                </a:path>
                <a:path w="3970654" h="5514975">
                  <a:moveTo>
                    <a:pt x="393705" y="2205866"/>
                  </a:moveTo>
                  <a:lnTo>
                    <a:pt x="647798" y="2205866"/>
                  </a:lnTo>
                </a:path>
                <a:path w="3970654" h="5514975">
                  <a:moveTo>
                    <a:pt x="2272880" y="2205866"/>
                  </a:moveTo>
                  <a:lnTo>
                    <a:pt x="2820158" y="2205866"/>
                  </a:lnTo>
                </a:path>
                <a:path w="3970654" h="5514975">
                  <a:moveTo>
                    <a:pt x="960529" y="2205866"/>
                  </a:moveTo>
                  <a:lnTo>
                    <a:pt x="1706056" y="2205866"/>
                  </a:lnTo>
                </a:path>
                <a:path w="3970654" h="5514975">
                  <a:moveTo>
                    <a:pt x="2015994" y="2205866"/>
                  </a:moveTo>
                  <a:lnTo>
                    <a:pt x="2272880" y="2205866"/>
                  </a:lnTo>
                </a:path>
                <a:path w="3970654" h="5514975">
                  <a:moveTo>
                    <a:pt x="0" y="2236581"/>
                  </a:moveTo>
                  <a:lnTo>
                    <a:pt x="242924" y="2236581"/>
                  </a:lnTo>
                </a:path>
                <a:path w="3970654" h="5514975">
                  <a:moveTo>
                    <a:pt x="3596400" y="2236581"/>
                  </a:moveTo>
                  <a:lnTo>
                    <a:pt x="3970559" y="2236581"/>
                  </a:lnTo>
                </a:path>
                <a:path w="3970654" h="5514975">
                  <a:moveTo>
                    <a:pt x="242924" y="2236581"/>
                  </a:moveTo>
                  <a:lnTo>
                    <a:pt x="393705" y="2236581"/>
                  </a:lnTo>
                </a:path>
                <a:path w="3970654" h="5514975">
                  <a:moveTo>
                    <a:pt x="3216655" y="2236581"/>
                  </a:moveTo>
                  <a:lnTo>
                    <a:pt x="3596400" y="2236581"/>
                  </a:lnTo>
                </a:path>
                <a:path w="3970654" h="5514975">
                  <a:moveTo>
                    <a:pt x="393705" y="2236581"/>
                  </a:moveTo>
                  <a:lnTo>
                    <a:pt x="647798" y="2236581"/>
                  </a:lnTo>
                </a:path>
                <a:path w="3970654" h="5514975">
                  <a:moveTo>
                    <a:pt x="2272880" y="2236581"/>
                  </a:moveTo>
                  <a:lnTo>
                    <a:pt x="2820158" y="2236581"/>
                  </a:lnTo>
                </a:path>
                <a:path w="3970654" h="5514975">
                  <a:moveTo>
                    <a:pt x="960529" y="2236581"/>
                  </a:moveTo>
                  <a:lnTo>
                    <a:pt x="1706056" y="2236581"/>
                  </a:lnTo>
                </a:path>
                <a:path w="3970654" h="5514975">
                  <a:moveTo>
                    <a:pt x="2015994" y="2236581"/>
                  </a:moveTo>
                  <a:lnTo>
                    <a:pt x="2272880" y="2236581"/>
                  </a:lnTo>
                </a:path>
                <a:path w="3970654" h="5514975">
                  <a:moveTo>
                    <a:pt x="0" y="2267295"/>
                  </a:moveTo>
                  <a:lnTo>
                    <a:pt x="242924" y="2267295"/>
                  </a:lnTo>
                </a:path>
                <a:path w="3970654" h="5514975">
                  <a:moveTo>
                    <a:pt x="3596400" y="2267295"/>
                  </a:moveTo>
                  <a:lnTo>
                    <a:pt x="3970559" y="2267295"/>
                  </a:lnTo>
                </a:path>
                <a:path w="3970654" h="5514975">
                  <a:moveTo>
                    <a:pt x="242924" y="2267295"/>
                  </a:moveTo>
                  <a:lnTo>
                    <a:pt x="393705" y="2267295"/>
                  </a:lnTo>
                </a:path>
                <a:path w="3970654" h="5514975">
                  <a:moveTo>
                    <a:pt x="3216655" y="2267295"/>
                  </a:moveTo>
                  <a:lnTo>
                    <a:pt x="3596400" y="2267295"/>
                  </a:lnTo>
                </a:path>
                <a:path w="3970654" h="5514975">
                  <a:moveTo>
                    <a:pt x="393705" y="2267295"/>
                  </a:moveTo>
                  <a:lnTo>
                    <a:pt x="647798" y="2267295"/>
                  </a:lnTo>
                </a:path>
                <a:path w="3970654" h="5514975">
                  <a:moveTo>
                    <a:pt x="2272880" y="2267295"/>
                  </a:moveTo>
                  <a:lnTo>
                    <a:pt x="2820158" y="2267295"/>
                  </a:lnTo>
                </a:path>
                <a:path w="3970654" h="5514975">
                  <a:moveTo>
                    <a:pt x="960529" y="2267295"/>
                  </a:moveTo>
                  <a:lnTo>
                    <a:pt x="1706056" y="2267295"/>
                  </a:lnTo>
                </a:path>
                <a:path w="3970654" h="5514975">
                  <a:moveTo>
                    <a:pt x="2015994" y="2267295"/>
                  </a:moveTo>
                  <a:lnTo>
                    <a:pt x="2272880" y="2267295"/>
                  </a:lnTo>
                </a:path>
                <a:path w="3970654" h="5514975">
                  <a:moveTo>
                    <a:pt x="0" y="2298010"/>
                  </a:moveTo>
                  <a:lnTo>
                    <a:pt x="242924" y="2298010"/>
                  </a:lnTo>
                </a:path>
                <a:path w="3970654" h="5514975">
                  <a:moveTo>
                    <a:pt x="3596400" y="2298010"/>
                  </a:moveTo>
                  <a:lnTo>
                    <a:pt x="3970559" y="2298010"/>
                  </a:lnTo>
                </a:path>
                <a:path w="3970654" h="5514975">
                  <a:moveTo>
                    <a:pt x="242924" y="2298010"/>
                  </a:moveTo>
                  <a:lnTo>
                    <a:pt x="393705" y="2298010"/>
                  </a:lnTo>
                </a:path>
                <a:path w="3970654" h="5514975">
                  <a:moveTo>
                    <a:pt x="3216655" y="2298010"/>
                  </a:moveTo>
                  <a:lnTo>
                    <a:pt x="3596400" y="2298010"/>
                  </a:lnTo>
                </a:path>
                <a:path w="3970654" h="5514975">
                  <a:moveTo>
                    <a:pt x="393705" y="2298010"/>
                  </a:moveTo>
                  <a:lnTo>
                    <a:pt x="647798" y="2298010"/>
                  </a:lnTo>
                </a:path>
                <a:path w="3970654" h="5514975">
                  <a:moveTo>
                    <a:pt x="2272880" y="2298010"/>
                  </a:moveTo>
                  <a:lnTo>
                    <a:pt x="2820158" y="2298010"/>
                  </a:lnTo>
                </a:path>
                <a:path w="3970654" h="5514975">
                  <a:moveTo>
                    <a:pt x="960529" y="2298010"/>
                  </a:moveTo>
                  <a:lnTo>
                    <a:pt x="1706056" y="2298010"/>
                  </a:lnTo>
                </a:path>
                <a:path w="3970654" h="5514975">
                  <a:moveTo>
                    <a:pt x="2015994" y="2298010"/>
                  </a:moveTo>
                  <a:lnTo>
                    <a:pt x="2272880" y="2298010"/>
                  </a:lnTo>
                </a:path>
                <a:path w="3970654" h="5514975">
                  <a:moveTo>
                    <a:pt x="0" y="2328724"/>
                  </a:moveTo>
                  <a:lnTo>
                    <a:pt x="242924" y="2328724"/>
                  </a:lnTo>
                </a:path>
                <a:path w="3970654" h="5514975">
                  <a:moveTo>
                    <a:pt x="3596400" y="2328724"/>
                  </a:moveTo>
                  <a:lnTo>
                    <a:pt x="3970559" y="2328724"/>
                  </a:lnTo>
                </a:path>
                <a:path w="3970654" h="5514975">
                  <a:moveTo>
                    <a:pt x="242924" y="2328724"/>
                  </a:moveTo>
                  <a:lnTo>
                    <a:pt x="393705" y="2328724"/>
                  </a:lnTo>
                </a:path>
                <a:path w="3970654" h="5514975">
                  <a:moveTo>
                    <a:pt x="3216655" y="2328724"/>
                  </a:moveTo>
                  <a:lnTo>
                    <a:pt x="3596400" y="2328724"/>
                  </a:lnTo>
                </a:path>
                <a:path w="3970654" h="5514975">
                  <a:moveTo>
                    <a:pt x="393705" y="2328724"/>
                  </a:moveTo>
                  <a:lnTo>
                    <a:pt x="647798" y="2328724"/>
                  </a:lnTo>
                </a:path>
                <a:path w="3970654" h="5514975">
                  <a:moveTo>
                    <a:pt x="2272880" y="2328724"/>
                  </a:moveTo>
                  <a:lnTo>
                    <a:pt x="2820158" y="2328724"/>
                  </a:lnTo>
                </a:path>
                <a:path w="3970654" h="5514975">
                  <a:moveTo>
                    <a:pt x="960529" y="2328724"/>
                  </a:moveTo>
                  <a:lnTo>
                    <a:pt x="1706056" y="2328724"/>
                  </a:lnTo>
                </a:path>
                <a:path w="3970654" h="5514975">
                  <a:moveTo>
                    <a:pt x="2015994" y="2328724"/>
                  </a:moveTo>
                  <a:lnTo>
                    <a:pt x="2272880" y="2328724"/>
                  </a:lnTo>
                </a:path>
                <a:path w="3970654" h="5514975">
                  <a:moveTo>
                    <a:pt x="0" y="2359439"/>
                  </a:moveTo>
                  <a:lnTo>
                    <a:pt x="242924" y="2359439"/>
                  </a:lnTo>
                </a:path>
                <a:path w="3970654" h="5514975">
                  <a:moveTo>
                    <a:pt x="3596400" y="2359439"/>
                  </a:moveTo>
                  <a:lnTo>
                    <a:pt x="3970559" y="2359439"/>
                  </a:lnTo>
                </a:path>
                <a:path w="3970654" h="5514975">
                  <a:moveTo>
                    <a:pt x="242924" y="2359439"/>
                  </a:moveTo>
                  <a:lnTo>
                    <a:pt x="393705" y="2359439"/>
                  </a:lnTo>
                </a:path>
                <a:path w="3970654" h="5514975">
                  <a:moveTo>
                    <a:pt x="3216655" y="2359439"/>
                  </a:moveTo>
                  <a:lnTo>
                    <a:pt x="3596400" y="2359439"/>
                  </a:lnTo>
                </a:path>
                <a:path w="3970654" h="5514975">
                  <a:moveTo>
                    <a:pt x="393705" y="2359439"/>
                  </a:moveTo>
                  <a:lnTo>
                    <a:pt x="647798" y="2359439"/>
                  </a:lnTo>
                </a:path>
                <a:path w="3970654" h="5514975">
                  <a:moveTo>
                    <a:pt x="2272880" y="2359439"/>
                  </a:moveTo>
                  <a:lnTo>
                    <a:pt x="2820158" y="2359439"/>
                  </a:lnTo>
                </a:path>
                <a:path w="3970654" h="5514975">
                  <a:moveTo>
                    <a:pt x="960529" y="2359439"/>
                  </a:moveTo>
                  <a:lnTo>
                    <a:pt x="1706056" y="2359439"/>
                  </a:lnTo>
                </a:path>
                <a:path w="3970654" h="5514975">
                  <a:moveTo>
                    <a:pt x="2015994" y="2359439"/>
                  </a:moveTo>
                  <a:lnTo>
                    <a:pt x="2272880" y="2359439"/>
                  </a:lnTo>
                </a:path>
                <a:path w="3970654" h="5514975">
                  <a:moveTo>
                    <a:pt x="0" y="2390154"/>
                  </a:moveTo>
                  <a:lnTo>
                    <a:pt x="242924" y="2390154"/>
                  </a:lnTo>
                </a:path>
                <a:path w="3970654" h="5514975">
                  <a:moveTo>
                    <a:pt x="3596400" y="2390154"/>
                  </a:moveTo>
                  <a:lnTo>
                    <a:pt x="3970559" y="2390154"/>
                  </a:lnTo>
                </a:path>
                <a:path w="3970654" h="5514975">
                  <a:moveTo>
                    <a:pt x="242924" y="2390154"/>
                  </a:moveTo>
                  <a:lnTo>
                    <a:pt x="393705" y="2390154"/>
                  </a:lnTo>
                </a:path>
                <a:path w="3970654" h="5514975">
                  <a:moveTo>
                    <a:pt x="3227824" y="2390154"/>
                  </a:moveTo>
                  <a:lnTo>
                    <a:pt x="3596400" y="2390154"/>
                  </a:lnTo>
                </a:path>
                <a:path w="3970654" h="5514975">
                  <a:moveTo>
                    <a:pt x="393705" y="2390154"/>
                  </a:moveTo>
                  <a:lnTo>
                    <a:pt x="636629" y="2390154"/>
                  </a:lnTo>
                </a:path>
                <a:path w="3970654" h="5514975">
                  <a:moveTo>
                    <a:pt x="2272880" y="2390154"/>
                  </a:moveTo>
                  <a:lnTo>
                    <a:pt x="2808989" y="2390154"/>
                  </a:lnTo>
                </a:path>
                <a:path w="3970654" h="5514975">
                  <a:moveTo>
                    <a:pt x="971698" y="2390154"/>
                  </a:moveTo>
                  <a:lnTo>
                    <a:pt x="1692095" y="2390154"/>
                  </a:lnTo>
                </a:path>
                <a:path w="3970654" h="5514975">
                  <a:moveTo>
                    <a:pt x="2027163" y="2390154"/>
                  </a:moveTo>
                  <a:lnTo>
                    <a:pt x="2272880" y="2390154"/>
                  </a:lnTo>
                </a:path>
                <a:path w="3970654" h="5514975">
                  <a:moveTo>
                    <a:pt x="0" y="2420868"/>
                  </a:moveTo>
                  <a:lnTo>
                    <a:pt x="242924" y="2420868"/>
                  </a:lnTo>
                </a:path>
                <a:path w="3970654" h="5514975">
                  <a:moveTo>
                    <a:pt x="3596400" y="2420868"/>
                  </a:moveTo>
                  <a:lnTo>
                    <a:pt x="3970559" y="2420868"/>
                  </a:lnTo>
                </a:path>
                <a:path w="3970654" h="5514975">
                  <a:moveTo>
                    <a:pt x="242924" y="2420868"/>
                  </a:moveTo>
                  <a:lnTo>
                    <a:pt x="393705" y="2420868"/>
                  </a:lnTo>
                </a:path>
                <a:path w="3970654" h="5514975">
                  <a:moveTo>
                    <a:pt x="3216655" y="2420868"/>
                  </a:moveTo>
                  <a:lnTo>
                    <a:pt x="3596400" y="2420868"/>
                  </a:lnTo>
                </a:path>
                <a:path w="3970654" h="5514975">
                  <a:moveTo>
                    <a:pt x="393705" y="2420868"/>
                  </a:moveTo>
                  <a:lnTo>
                    <a:pt x="647798" y="2420868"/>
                  </a:lnTo>
                </a:path>
                <a:path w="3970654" h="5514975">
                  <a:moveTo>
                    <a:pt x="2864834" y="2420868"/>
                  </a:moveTo>
                  <a:lnTo>
                    <a:pt x="3169187" y="2420868"/>
                  </a:lnTo>
                </a:path>
                <a:path w="3970654" h="5514975">
                  <a:moveTo>
                    <a:pt x="695266" y="2420868"/>
                  </a:moveTo>
                  <a:lnTo>
                    <a:pt x="913061" y="2420868"/>
                  </a:lnTo>
                </a:path>
                <a:path w="3970654" h="5514975">
                  <a:moveTo>
                    <a:pt x="2272880" y="2420868"/>
                  </a:moveTo>
                  <a:lnTo>
                    <a:pt x="2820158" y="2420868"/>
                  </a:lnTo>
                </a:path>
                <a:path w="3970654" h="5514975">
                  <a:moveTo>
                    <a:pt x="960529" y="2420868"/>
                  </a:moveTo>
                  <a:lnTo>
                    <a:pt x="1706056" y="2420868"/>
                  </a:lnTo>
                </a:path>
                <a:path w="3970654" h="5514975">
                  <a:moveTo>
                    <a:pt x="2015994" y="2420868"/>
                  </a:moveTo>
                  <a:lnTo>
                    <a:pt x="2272880" y="2420868"/>
                  </a:lnTo>
                </a:path>
                <a:path w="3970654" h="5514975">
                  <a:moveTo>
                    <a:pt x="1750731" y="2420868"/>
                  </a:moveTo>
                  <a:lnTo>
                    <a:pt x="1968526" y="2420868"/>
                  </a:lnTo>
                </a:path>
                <a:path w="3970654" h="5514975">
                  <a:moveTo>
                    <a:pt x="0" y="2454375"/>
                  </a:moveTo>
                  <a:lnTo>
                    <a:pt x="242924" y="2454375"/>
                  </a:lnTo>
                </a:path>
                <a:path w="3970654" h="5514975">
                  <a:moveTo>
                    <a:pt x="3596400" y="2454375"/>
                  </a:moveTo>
                  <a:lnTo>
                    <a:pt x="3970559" y="2454375"/>
                  </a:lnTo>
                </a:path>
                <a:path w="3970654" h="5514975">
                  <a:moveTo>
                    <a:pt x="242924" y="2454375"/>
                  </a:moveTo>
                  <a:lnTo>
                    <a:pt x="393705" y="2454375"/>
                  </a:lnTo>
                </a:path>
                <a:path w="3970654" h="5514975">
                  <a:moveTo>
                    <a:pt x="3216655" y="2454375"/>
                  </a:moveTo>
                  <a:lnTo>
                    <a:pt x="3596400" y="2454375"/>
                  </a:lnTo>
                </a:path>
                <a:path w="3970654" h="5514975">
                  <a:moveTo>
                    <a:pt x="393705" y="2454375"/>
                  </a:moveTo>
                  <a:lnTo>
                    <a:pt x="647798" y="2454375"/>
                  </a:lnTo>
                </a:path>
                <a:path w="3970654" h="5514975">
                  <a:moveTo>
                    <a:pt x="2864834" y="2454375"/>
                  </a:moveTo>
                  <a:lnTo>
                    <a:pt x="3169187" y="2454375"/>
                  </a:lnTo>
                </a:path>
                <a:path w="3970654" h="5514975">
                  <a:moveTo>
                    <a:pt x="695266" y="2454375"/>
                  </a:moveTo>
                  <a:lnTo>
                    <a:pt x="913061" y="2454375"/>
                  </a:lnTo>
                </a:path>
                <a:path w="3970654" h="5514975">
                  <a:moveTo>
                    <a:pt x="2272880" y="2454375"/>
                  </a:moveTo>
                  <a:lnTo>
                    <a:pt x="2820158" y="2454375"/>
                  </a:lnTo>
                </a:path>
                <a:path w="3970654" h="5514975">
                  <a:moveTo>
                    <a:pt x="960529" y="2454375"/>
                  </a:moveTo>
                  <a:lnTo>
                    <a:pt x="1706056" y="2454375"/>
                  </a:lnTo>
                </a:path>
                <a:path w="3970654" h="5514975">
                  <a:moveTo>
                    <a:pt x="2015994" y="2454375"/>
                  </a:moveTo>
                  <a:lnTo>
                    <a:pt x="2272880" y="2454375"/>
                  </a:lnTo>
                </a:path>
                <a:path w="3970654" h="5514975">
                  <a:moveTo>
                    <a:pt x="1750731" y="2454375"/>
                  </a:moveTo>
                  <a:lnTo>
                    <a:pt x="1968526" y="2454375"/>
                  </a:lnTo>
                </a:path>
                <a:path w="3970654" h="5514975">
                  <a:moveTo>
                    <a:pt x="0" y="2485090"/>
                  </a:moveTo>
                  <a:lnTo>
                    <a:pt x="242924" y="2485090"/>
                  </a:lnTo>
                </a:path>
                <a:path w="3970654" h="5514975">
                  <a:moveTo>
                    <a:pt x="3596400" y="2485090"/>
                  </a:moveTo>
                  <a:lnTo>
                    <a:pt x="3970559" y="2485090"/>
                  </a:lnTo>
                </a:path>
                <a:path w="3970654" h="5514975">
                  <a:moveTo>
                    <a:pt x="242924" y="2485090"/>
                  </a:moveTo>
                  <a:lnTo>
                    <a:pt x="393705" y="2485090"/>
                  </a:lnTo>
                </a:path>
                <a:path w="3970654" h="5514975">
                  <a:moveTo>
                    <a:pt x="3596400" y="2485090"/>
                  </a:moveTo>
                  <a:lnTo>
                    <a:pt x="2272880" y="2485090"/>
                  </a:lnTo>
                  <a:lnTo>
                    <a:pt x="393705" y="2485090"/>
                  </a:lnTo>
                </a:path>
                <a:path w="3970654" h="5514975">
                  <a:moveTo>
                    <a:pt x="0" y="2515804"/>
                  </a:moveTo>
                  <a:lnTo>
                    <a:pt x="242924" y="2515804"/>
                  </a:lnTo>
                </a:path>
                <a:path w="3970654" h="5514975">
                  <a:moveTo>
                    <a:pt x="3596400" y="2515804"/>
                  </a:moveTo>
                  <a:lnTo>
                    <a:pt x="3970559" y="2515804"/>
                  </a:lnTo>
                </a:path>
                <a:path w="3970654" h="5514975">
                  <a:moveTo>
                    <a:pt x="242924" y="2515804"/>
                  </a:moveTo>
                  <a:lnTo>
                    <a:pt x="393705" y="2515804"/>
                  </a:lnTo>
                </a:path>
                <a:path w="3970654" h="5514975">
                  <a:moveTo>
                    <a:pt x="3596400" y="2515804"/>
                  </a:moveTo>
                  <a:lnTo>
                    <a:pt x="2272880" y="2515804"/>
                  </a:lnTo>
                  <a:lnTo>
                    <a:pt x="393705" y="2515804"/>
                  </a:lnTo>
                </a:path>
                <a:path w="3970654" h="5514975">
                  <a:moveTo>
                    <a:pt x="0" y="2546519"/>
                  </a:moveTo>
                  <a:lnTo>
                    <a:pt x="242924" y="2546519"/>
                  </a:lnTo>
                </a:path>
                <a:path w="3970654" h="5514975">
                  <a:moveTo>
                    <a:pt x="3596400" y="2546519"/>
                  </a:moveTo>
                  <a:lnTo>
                    <a:pt x="3970559" y="2546519"/>
                  </a:lnTo>
                </a:path>
                <a:path w="3970654" h="5514975">
                  <a:moveTo>
                    <a:pt x="242924" y="2546519"/>
                  </a:moveTo>
                  <a:lnTo>
                    <a:pt x="393705" y="2546519"/>
                  </a:lnTo>
                </a:path>
                <a:path w="3970654" h="5514975">
                  <a:moveTo>
                    <a:pt x="3596400" y="2546519"/>
                  </a:moveTo>
                  <a:lnTo>
                    <a:pt x="2272880" y="2546519"/>
                  </a:lnTo>
                  <a:lnTo>
                    <a:pt x="393705" y="2546519"/>
                  </a:lnTo>
                </a:path>
                <a:path w="3970654" h="5514975">
                  <a:moveTo>
                    <a:pt x="0" y="2577233"/>
                  </a:moveTo>
                  <a:lnTo>
                    <a:pt x="242924" y="2577233"/>
                  </a:lnTo>
                </a:path>
                <a:path w="3970654" h="5514975">
                  <a:moveTo>
                    <a:pt x="3596400" y="2577233"/>
                  </a:moveTo>
                  <a:lnTo>
                    <a:pt x="3970559" y="2577233"/>
                  </a:lnTo>
                </a:path>
                <a:path w="3970654" h="5514975">
                  <a:moveTo>
                    <a:pt x="242924" y="2577233"/>
                  </a:moveTo>
                  <a:lnTo>
                    <a:pt x="393705" y="2577233"/>
                  </a:lnTo>
                </a:path>
                <a:path w="3970654" h="5514975">
                  <a:moveTo>
                    <a:pt x="3596400" y="2577233"/>
                  </a:moveTo>
                  <a:lnTo>
                    <a:pt x="2272880" y="2577233"/>
                  </a:lnTo>
                  <a:lnTo>
                    <a:pt x="393705" y="2577233"/>
                  </a:lnTo>
                </a:path>
                <a:path w="3970654" h="5514975">
                  <a:moveTo>
                    <a:pt x="0" y="2607948"/>
                  </a:moveTo>
                  <a:lnTo>
                    <a:pt x="242924" y="2607948"/>
                  </a:lnTo>
                </a:path>
                <a:path w="3970654" h="5514975">
                  <a:moveTo>
                    <a:pt x="3596400" y="2607948"/>
                  </a:moveTo>
                  <a:lnTo>
                    <a:pt x="3970559" y="2607948"/>
                  </a:lnTo>
                </a:path>
                <a:path w="3970654" h="5514975">
                  <a:moveTo>
                    <a:pt x="242924" y="2607948"/>
                  </a:moveTo>
                  <a:lnTo>
                    <a:pt x="393705" y="2607948"/>
                  </a:lnTo>
                </a:path>
                <a:path w="3970654" h="5514975">
                  <a:moveTo>
                    <a:pt x="3596400" y="2607948"/>
                  </a:moveTo>
                  <a:lnTo>
                    <a:pt x="2272880" y="2607948"/>
                  </a:lnTo>
                  <a:lnTo>
                    <a:pt x="393705" y="2607948"/>
                  </a:lnTo>
                </a:path>
                <a:path w="3970654" h="5514975">
                  <a:moveTo>
                    <a:pt x="0" y="2638663"/>
                  </a:moveTo>
                  <a:lnTo>
                    <a:pt x="242924" y="2638663"/>
                  </a:lnTo>
                </a:path>
                <a:path w="3970654" h="5514975">
                  <a:moveTo>
                    <a:pt x="3596400" y="2638663"/>
                  </a:moveTo>
                  <a:lnTo>
                    <a:pt x="3970559" y="2638663"/>
                  </a:lnTo>
                </a:path>
                <a:path w="3970654" h="5514975">
                  <a:moveTo>
                    <a:pt x="536109" y="2652624"/>
                  </a:moveTo>
                  <a:lnTo>
                    <a:pt x="396497" y="2652624"/>
                  </a:lnTo>
                </a:path>
                <a:path w="3970654" h="5514975">
                  <a:moveTo>
                    <a:pt x="242924" y="2638663"/>
                  </a:moveTo>
                  <a:lnTo>
                    <a:pt x="393705" y="2638663"/>
                  </a:lnTo>
                </a:path>
                <a:path w="3970654" h="5514975">
                  <a:moveTo>
                    <a:pt x="3470749" y="2652624"/>
                  </a:moveTo>
                  <a:lnTo>
                    <a:pt x="3331137" y="2652624"/>
                  </a:lnTo>
                </a:path>
                <a:path w="3970654" h="5514975">
                  <a:moveTo>
                    <a:pt x="3261331" y="2652624"/>
                  </a:moveTo>
                  <a:lnTo>
                    <a:pt x="3121719" y="2652624"/>
                  </a:lnTo>
                </a:path>
                <a:path w="3970654" h="5514975">
                  <a:moveTo>
                    <a:pt x="3051913" y="2652624"/>
                  </a:moveTo>
                  <a:lnTo>
                    <a:pt x="2912302" y="2652624"/>
                  </a:lnTo>
                </a:path>
                <a:path w="3970654" h="5514975">
                  <a:moveTo>
                    <a:pt x="2842496" y="2652624"/>
                  </a:moveTo>
                  <a:lnTo>
                    <a:pt x="2700092" y="2652624"/>
                  </a:lnTo>
                </a:path>
                <a:path w="3970654" h="5514975">
                  <a:moveTo>
                    <a:pt x="2630286" y="2652624"/>
                  </a:moveTo>
                  <a:lnTo>
                    <a:pt x="2490674" y="2652624"/>
                  </a:lnTo>
                </a:path>
                <a:path w="3970654" h="5514975">
                  <a:moveTo>
                    <a:pt x="2420868" y="2652624"/>
                  </a:moveTo>
                  <a:lnTo>
                    <a:pt x="2281256" y="2652624"/>
                  </a:lnTo>
                </a:path>
                <a:path w="3970654" h="5514975">
                  <a:moveTo>
                    <a:pt x="2211450" y="2652624"/>
                  </a:moveTo>
                  <a:lnTo>
                    <a:pt x="2071839" y="2652624"/>
                  </a:lnTo>
                </a:path>
                <a:path w="3970654" h="5514975">
                  <a:moveTo>
                    <a:pt x="2002033" y="2652624"/>
                  </a:moveTo>
                  <a:lnTo>
                    <a:pt x="1862421" y="2652624"/>
                  </a:lnTo>
                </a:path>
                <a:path w="3970654" h="5514975">
                  <a:moveTo>
                    <a:pt x="1792615" y="2652624"/>
                  </a:moveTo>
                  <a:lnTo>
                    <a:pt x="1653003" y="2652624"/>
                  </a:lnTo>
                </a:path>
                <a:path w="3970654" h="5514975">
                  <a:moveTo>
                    <a:pt x="1583197" y="2652624"/>
                  </a:moveTo>
                  <a:lnTo>
                    <a:pt x="1443586" y="2652624"/>
                  </a:lnTo>
                </a:path>
                <a:path w="3970654" h="5514975">
                  <a:moveTo>
                    <a:pt x="1373780" y="2652624"/>
                  </a:moveTo>
                  <a:lnTo>
                    <a:pt x="1234168" y="2652624"/>
                  </a:lnTo>
                </a:path>
                <a:path w="3970654" h="5514975">
                  <a:moveTo>
                    <a:pt x="1164362" y="2652624"/>
                  </a:moveTo>
                  <a:lnTo>
                    <a:pt x="1024750" y="2652624"/>
                  </a:lnTo>
                </a:path>
                <a:path w="3970654" h="5514975">
                  <a:moveTo>
                    <a:pt x="954944" y="2652624"/>
                  </a:moveTo>
                  <a:lnTo>
                    <a:pt x="815332" y="2652624"/>
                  </a:lnTo>
                </a:path>
                <a:path w="3970654" h="5514975">
                  <a:moveTo>
                    <a:pt x="745527" y="2652624"/>
                  </a:moveTo>
                  <a:lnTo>
                    <a:pt x="605915" y="2652624"/>
                  </a:lnTo>
                </a:path>
                <a:path w="3970654" h="5514975">
                  <a:moveTo>
                    <a:pt x="3596400" y="2638663"/>
                  </a:moveTo>
                  <a:lnTo>
                    <a:pt x="2272880" y="2638663"/>
                  </a:lnTo>
                  <a:lnTo>
                    <a:pt x="393705" y="2638663"/>
                  </a:lnTo>
                </a:path>
                <a:path w="3970654" h="5514975">
                  <a:moveTo>
                    <a:pt x="0" y="2669377"/>
                  </a:moveTo>
                  <a:lnTo>
                    <a:pt x="242924" y="2669377"/>
                  </a:lnTo>
                </a:path>
                <a:path w="3970654" h="5514975">
                  <a:moveTo>
                    <a:pt x="3596400" y="2669377"/>
                  </a:moveTo>
                  <a:lnTo>
                    <a:pt x="3970559" y="2669377"/>
                  </a:lnTo>
                </a:path>
                <a:path w="3970654" h="5514975">
                  <a:moveTo>
                    <a:pt x="242924" y="2669377"/>
                  </a:moveTo>
                  <a:lnTo>
                    <a:pt x="393705" y="2669377"/>
                  </a:lnTo>
                </a:path>
                <a:path w="3970654" h="5514975">
                  <a:moveTo>
                    <a:pt x="3596400" y="2669377"/>
                  </a:moveTo>
                  <a:lnTo>
                    <a:pt x="2272880" y="2669377"/>
                  </a:lnTo>
                  <a:lnTo>
                    <a:pt x="393705" y="2669377"/>
                  </a:lnTo>
                </a:path>
                <a:path w="3970654" h="5514975">
                  <a:moveTo>
                    <a:pt x="0" y="2700092"/>
                  </a:moveTo>
                  <a:lnTo>
                    <a:pt x="242924" y="2700092"/>
                  </a:lnTo>
                </a:path>
                <a:path w="3970654" h="5514975">
                  <a:moveTo>
                    <a:pt x="3596400" y="2700092"/>
                  </a:moveTo>
                  <a:lnTo>
                    <a:pt x="3970559" y="2700092"/>
                  </a:lnTo>
                </a:path>
                <a:path w="3970654" h="5514975">
                  <a:moveTo>
                    <a:pt x="242924" y="2700092"/>
                  </a:moveTo>
                  <a:lnTo>
                    <a:pt x="393705" y="2700092"/>
                  </a:lnTo>
                </a:path>
                <a:path w="3970654" h="5514975">
                  <a:moveTo>
                    <a:pt x="3132888" y="2700092"/>
                  </a:moveTo>
                  <a:lnTo>
                    <a:pt x="3596400" y="2700092"/>
                  </a:lnTo>
                </a:path>
                <a:path w="3970654" h="5514975">
                  <a:moveTo>
                    <a:pt x="393705" y="2700092"/>
                  </a:moveTo>
                  <a:lnTo>
                    <a:pt x="2272880" y="2700092"/>
                  </a:lnTo>
                  <a:lnTo>
                    <a:pt x="2901133" y="2700092"/>
                  </a:lnTo>
                </a:path>
                <a:path w="3970654" h="5514975">
                  <a:moveTo>
                    <a:pt x="0" y="2733599"/>
                  </a:moveTo>
                  <a:lnTo>
                    <a:pt x="242924" y="2733599"/>
                  </a:lnTo>
                </a:path>
                <a:path w="3970654" h="5514975">
                  <a:moveTo>
                    <a:pt x="3596400" y="2733599"/>
                  </a:moveTo>
                  <a:lnTo>
                    <a:pt x="3970559" y="2733599"/>
                  </a:lnTo>
                </a:path>
                <a:path w="3970654" h="5514975">
                  <a:moveTo>
                    <a:pt x="242924" y="2733599"/>
                  </a:moveTo>
                  <a:lnTo>
                    <a:pt x="393705" y="2733599"/>
                  </a:lnTo>
                </a:path>
                <a:path w="3970654" h="5514975">
                  <a:moveTo>
                    <a:pt x="3107758" y="2733599"/>
                  </a:moveTo>
                  <a:lnTo>
                    <a:pt x="3596400" y="2733599"/>
                  </a:lnTo>
                </a:path>
                <a:path w="3970654" h="5514975">
                  <a:moveTo>
                    <a:pt x="393705" y="2733599"/>
                  </a:moveTo>
                  <a:lnTo>
                    <a:pt x="2272880" y="2733599"/>
                  </a:lnTo>
                  <a:lnTo>
                    <a:pt x="2929055" y="2733599"/>
                  </a:lnTo>
                </a:path>
                <a:path w="3970654" h="5514975">
                  <a:moveTo>
                    <a:pt x="0" y="2764313"/>
                  </a:moveTo>
                  <a:lnTo>
                    <a:pt x="242924" y="2764313"/>
                  </a:lnTo>
                </a:path>
                <a:path w="3970654" h="5514975">
                  <a:moveTo>
                    <a:pt x="3596400" y="2764313"/>
                  </a:moveTo>
                  <a:lnTo>
                    <a:pt x="3970559" y="2764313"/>
                  </a:lnTo>
                </a:path>
                <a:path w="3970654" h="5514975">
                  <a:moveTo>
                    <a:pt x="242924" y="2764313"/>
                  </a:moveTo>
                  <a:lnTo>
                    <a:pt x="393705" y="2764313"/>
                  </a:lnTo>
                </a:path>
                <a:path w="3970654" h="5514975">
                  <a:moveTo>
                    <a:pt x="3099381" y="2764313"/>
                  </a:moveTo>
                  <a:lnTo>
                    <a:pt x="3596400" y="2764313"/>
                  </a:lnTo>
                </a:path>
                <a:path w="3970654" h="5514975">
                  <a:moveTo>
                    <a:pt x="393705" y="2764313"/>
                  </a:moveTo>
                  <a:lnTo>
                    <a:pt x="2272880" y="2764313"/>
                  </a:lnTo>
                  <a:lnTo>
                    <a:pt x="2934640" y="2764313"/>
                  </a:lnTo>
                </a:path>
                <a:path w="3970654" h="5514975">
                  <a:moveTo>
                    <a:pt x="0" y="2795028"/>
                  </a:moveTo>
                  <a:lnTo>
                    <a:pt x="242924" y="2795028"/>
                  </a:lnTo>
                </a:path>
                <a:path w="3970654" h="5514975">
                  <a:moveTo>
                    <a:pt x="3596400" y="2795028"/>
                  </a:moveTo>
                  <a:lnTo>
                    <a:pt x="3970559" y="2795028"/>
                  </a:lnTo>
                </a:path>
                <a:path w="3970654" h="5514975">
                  <a:moveTo>
                    <a:pt x="242924" y="2795028"/>
                  </a:moveTo>
                  <a:lnTo>
                    <a:pt x="393705" y="2795028"/>
                  </a:lnTo>
                </a:path>
                <a:path w="3970654" h="5514975">
                  <a:moveTo>
                    <a:pt x="3104966" y="2795028"/>
                  </a:moveTo>
                  <a:lnTo>
                    <a:pt x="3596400" y="2795028"/>
                  </a:lnTo>
                </a:path>
                <a:path w="3970654" h="5514975">
                  <a:moveTo>
                    <a:pt x="393705" y="2795028"/>
                  </a:moveTo>
                  <a:lnTo>
                    <a:pt x="2272880" y="2795028"/>
                  </a:lnTo>
                  <a:lnTo>
                    <a:pt x="2931847" y="2795028"/>
                  </a:lnTo>
                </a:path>
                <a:path w="3970654" h="5514975">
                  <a:moveTo>
                    <a:pt x="0" y="2825742"/>
                  </a:moveTo>
                  <a:lnTo>
                    <a:pt x="242924" y="2825742"/>
                  </a:lnTo>
                </a:path>
                <a:path w="3970654" h="5514975">
                  <a:moveTo>
                    <a:pt x="3596400" y="2825742"/>
                  </a:moveTo>
                  <a:lnTo>
                    <a:pt x="3970559" y="2825742"/>
                  </a:lnTo>
                </a:path>
                <a:path w="3970654" h="5514975">
                  <a:moveTo>
                    <a:pt x="242924" y="2825742"/>
                  </a:moveTo>
                  <a:lnTo>
                    <a:pt x="393705" y="2825742"/>
                  </a:lnTo>
                </a:path>
                <a:path w="3970654" h="5514975">
                  <a:moveTo>
                    <a:pt x="3208279" y="2825742"/>
                  </a:moveTo>
                  <a:lnTo>
                    <a:pt x="3596400" y="2825742"/>
                  </a:lnTo>
                </a:path>
                <a:path w="3970654" h="5514975">
                  <a:moveTo>
                    <a:pt x="393705" y="2825742"/>
                  </a:moveTo>
                  <a:lnTo>
                    <a:pt x="795787" y="2825742"/>
                  </a:lnTo>
                </a:path>
                <a:path w="3970654" h="5514975">
                  <a:moveTo>
                    <a:pt x="2272880" y="2825742"/>
                  </a:moveTo>
                  <a:lnTo>
                    <a:pt x="2828535" y="2825742"/>
                  </a:lnTo>
                </a:path>
                <a:path w="3970654" h="5514975">
                  <a:moveTo>
                    <a:pt x="826501" y="2825742"/>
                  </a:moveTo>
                  <a:lnTo>
                    <a:pt x="1840083" y="2825742"/>
                  </a:lnTo>
                </a:path>
                <a:path w="3970654" h="5514975">
                  <a:moveTo>
                    <a:pt x="1870798" y="2825742"/>
                  </a:moveTo>
                  <a:lnTo>
                    <a:pt x="2272880" y="2825742"/>
                  </a:lnTo>
                </a:path>
                <a:path w="3970654" h="5514975">
                  <a:moveTo>
                    <a:pt x="0" y="2856457"/>
                  </a:moveTo>
                  <a:lnTo>
                    <a:pt x="242924" y="2856457"/>
                  </a:lnTo>
                </a:path>
                <a:path w="3970654" h="5514975">
                  <a:moveTo>
                    <a:pt x="3596400" y="2856457"/>
                  </a:moveTo>
                  <a:lnTo>
                    <a:pt x="3970559" y="2856457"/>
                  </a:lnTo>
                </a:path>
                <a:path w="3970654" h="5514975">
                  <a:moveTo>
                    <a:pt x="242924" y="2856457"/>
                  </a:moveTo>
                  <a:lnTo>
                    <a:pt x="393705" y="2856457"/>
                  </a:lnTo>
                </a:path>
                <a:path w="3970654" h="5514975">
                  <a:moveTo>
                    <a:pt x="3266916" y="2856457"/>
                  </a:moveTo>
                  <a:lnTo>
                    <a:pt x="3596400" y="2856457"/>
                  </a:lnTo>
                </a:path>
                <a:path w="3970654" h="5514975">
                  <a:moveTo>
                    <a:pt x="393705" y="2856457"/>
                  </a:moveTo>
                  <a:lnTo>
                    <a:pt x="717604" y="2856457"/>
                  </a:lnTo>
                </a:path>
                <a:path w="3970654" h="5514975">
                  <a:moveTo>
                    <a:pt x="2272880" y="2856457"/>
                  </a:moveTo>
                  <a:lnTo>
                    <a:pt x="2769898" y="2856457"/>
                  </a:lnTo>
                </a:path>
                <a:path w="3970654" h="5514975">
                  <a:moveTo>
                    <a:pt x="901892" y="2856457"/>
                  </a:moveTo>
                  <a:lnTo>
                    <a:pt x="1761900" y="2856457"/>
                  </a:lnTo>
                </a:path>
                <a:path w="3970654" h="5514975">
                  <a:moveTo>
                    <a:pt x="1946188" y="2856457"/>
                  </a:moveTo>
                  <a:lnTo>
                    <a:pt x="2272880" y="2856457"/>
                  </a:lnTo>
                </a:path>
                <a:path w="3970654" h="5514975">
                  <a:moveTo>
                    <a:pt x="0" y="2887172"/>
                  </a:moveTo>
                  <a:lnTo>
                    <a:pt x="242924" y="2887172"/>
                  </a:lnTo>
                </a:path>
                <a:path w="3970654" h="5514975">
                  <a:moveTo>
                    <a:pt x="3596400" y="2887172"/>
                  </a:moveTo>
                  <a:lnTo>
                    <a:pt x="3970559" y="2887172"/>
                  </a:lnTo>
                </a:path>
                <a:path w="3970654" h="5514975">
                  <a:moveTo>
                    <a:pt x="242924" y="2887172"/>
                  </a:moveTo>
                  <a:lnTo>
                    <a:pt x="393705" y="2887172"/>
                  </a:lnTo>
                </a:path>
                <a:path w="3970654" h="5514975">
                  <a:moveTo>
                    <a:pt x="3311591" y="2887172"/>
                  </a:moveTo>
                  <a:lnTo>
                    <a:pt x="3596400" y="2887172"/>
                  </a:lnTo>
                </a:path>
                <a:path w="3970654" h="5514975">
                  <a:moveTo>
                    <a:pt x="393705" y="2887172"/>
                  </a:moveTo>
                  <a:lnTo>
                    <a:pt x="594746" y="2887172"/>
                  </a:lnTo>
                </a:path>
                <a:path w="3970654" h="5514975">
                  <a:moveTo>
                    <a:pt x="2272880" y="2887172"/>
                  </a:moveTo>
                  <a:lnTo>
                    <a:pt x="2725222" y="2887172"/>
                  </a:lnTo>
                </a:path>
                <a:path w="3970654" h="5514975">
                  <a:moveTo>
                    <a:pt x="1024750" y="2887172"/>
                  </a:moveTo>
                  <a:lnTo>
                    <a:pt x="1639042" y="2887172"/>
                  </a:lnTo>
                </a:path>
                <a:path w="3970654" h="5514975">
                  <a:moveTo>
                    <a:pt x="2069046" y="2887172"/>
                  </a:moveTo>
                  <a:lnTo>
                    <a:pt x="2272880" y="2887172"/>
                  </a:lnTo>
                </a:path>
                <a:path w="3970654" h="5514975">
                  <a:moveTo>
                    <a:pt x="0" y="2917886"/>
                  </a:moveTo>
                  <a:lnTo>
                    <a:pt x="242924" y="2917886"/>
                  </a:lnTo>
                </a:path>
                <a:path w="3970654" h="5514975">
                  <a:moveTo>
                    <a:pt x="3596400" y="2917886"/>
                  </a:moveTo>
                  <a:lnTo>
                    <a:pt x="3970559" y="2917886"/>
                  </a:lnTo>
                </a:path>
                <a:path w="3970654" h="5514975">
                  <a:moveTo>
                    <a:pt x="242924" y="2917886"/>
                  </a:moveTo>
                  <a:lnTo>
                    <a:pt x="393705" y="2917886"/>
                  </a:lnTo>
                </a:path>
                <a:path w="3970654" h="5514975">
                  <a:moveTo>
                    <a:pt x="3347891" y="2917886"/>
                  </a:moveTo>
                  <a:lnTo>
                    <a:pt x="3596400" y="2917886"/>
                  </a:lnTo>
                </a:path>
                <a:path w="3970654" h="5514975">
                  <a:moveTo>
                    <a:pt x="393705" y="2917886"/>
                  </a:moveTo>
                  <a:lnTo>
                    <a:pt x="603122" y="2917886"/>
                  </a:lnTo>
                </a:path>
                <a:path w="3970654" h="5514975">
                  <a:moveTo>
                    <a:pt x="2272880" y="2917886"/>
                  </a:moveTo>
                  <a:lnTo>
                    <a:pt x="2688923" y="2917886"/>
                  </a:lnTo>
                </a:path>
                <a:path w="3970654" h="5514975">
                  <a:moveTo>
                    <a:pt x="1019166" y="2917886"/>
                  </a:moveTo>
                  <a:lnTo>
                    <a:pt x="1647419" y="2917886"/>
                  </a:lnTo>
                </a:path>
                <a:path w="3970654" h="5514975">
                  <a:moveTo>
                    <a:pt x="2063462" y="2917886"/>
                  </a:moveTo>
                  <a:lnTo>
                    <a:pt x="2272880" y="2917886"/>
                  </a:lnTo>
                </a:path>
                <a:path w="3970654" h="5514975">
                  <a:moveTo>
                    <a:pt x="0" y="2948601"/>
                  </a:moveTo>
                  <a:lnTo>
                    <a:pt x="242924" y="2948601"/>
                  </a:lnTo>
                </a:path>
                <a:path w="3970654" h="5514975">
                  <a:moveTo>
                    <a:pt x="3596400" y="2948601"/>
                  </a:moveTo>
                  <a:lnTo>
                    <a:pt x="3970559" y="2948601"/>
                  </a:lnTo>
                </a:path>
                <a:path w="3970654" h="5514975">
                  <a:moveTo>
                    <a:pt x="242924" y="2948601"/>
                  </a:moveTo>
                  <a:lnTo>
                    <a:pt x="393705" y="2948601"/>
                  </a:lnTo>
                </a:path>
                <a:path w="3970654" h="5514975">
                  <a:moveTo>
                    <a:pt x="3378605" y="2948601"/>
                  </a:moveTo>
                  <a:lnTo>
                    <a:pt x="3596400" y="2948601"/>
                  </a:lnTo>
                </a:path>
                <a:path w="3970654" h="5514975">
                  <a:moveTo>
                    <a:pt x="393705" y="2948601"/>
                  </a:moveTo>
                  <a:lnTo>
                    <a:pt x="603122" y="2948601"/>
                  </a:lnTo>
                </a:path>
                <a:path w="3970654" h="5514975">
                  <a:moveTo>
                    <a:pt x="2272880" y="2948601"/>
                  </a:moveTo>
                  <a:lnTo>
                    <a:pt x="2661000" y="2948601"/>
                  </a:lnTo>
                </a:path>
                <a:path w="3970654" h="5514975">
                  <a:moveTo>
                    <a:pt x="1019166" y="2948601"/>
                  </a:moveTo>
                  <a:lnTo>
                    <a:pt x="1647419" y="2948601"/>
                  </a:lnTo>
                </a:path>
                <a:path w="3970654" h="5514975">
                  <a:moveTo>
                    <a:pt x="2063462" y="2948601"/>
                  </a:moveTo>
                  <a:lnTo>
                    <a:pt x="2272880" y="2948601"/>
                  </a:lnTo>
                </a:path>
                <a:path w="3970654" h="5514975">
                  <a:moveTo>
                    <a:pt x="0" y="2979315"/>
                  </a:moveTo>
                  <a:lnTo>
                    <a:pt x="242924" y="2979315"/>
                  </a:lnTo>
                </a:path>
                <a:path w="3970654" h="5514975">
                  <a:moveTo>
                    <a:pt x="3596400" y="2979315"/>
                  </a:moveTo>
                  <a:lnTo>
                    <a:pt x="3970559" y="2979315"/>
                  </a:lnTo>
                </a:path>
                <a:path w="3970654" h="5514975">
                  <a:moveTo>
                    <a:pt x="242924" y="2979315"/>
                  </a:moveTo>
                  <a:lnTo>
                    <a:pt x="393705" y="2979315"/>
                  </a:lnTo>
                </a:path>
                <a:path w="3970654" h="5514975">
                  <a:moveTo>
                    <a:pt x="3403735" y="2979315"/>
                  </a:moveTo>
                  <a:lnTo>
                    <a:pt x="3596400" y="2979315"/>
                  </a:lnTo>
                </a:path>
                <a:path w="3970654" h="5514975">
                  <a:moveTo>
                    <a:pt x="393705" y="2979315"/>
                  </a:moveTo>
                  <a:lnTo>
                    <a:pt x="603122" y="2979315"/>
                  </a:lnTo>
                </a:path>
                <a:path w="3970654" h="5514975">
                  <a:moveTo>
                    <a:pt x="2272880" y="2979315"/>
                  </a:moveTo>
                  <a:lnTo>
                    <a:pt x="2635870" y="2979315"/>
                  </a:lnTo>
                </a:path>
                <a:path w="3970654" h="5514975">
                  <a:moveTo>
                    <a:pt x="1019166" y="2979315"/>
                  </a:moveTo>
                  <a:lnTo>
                    <a:pt x="1647419" y="2979315"/>
                  </a:lnTo>
                </a:path>
                <a:path w="3970654" h="5514975">
                  <a:moveTo>
                    <a:pt x="2063462" y="2979315"/>
                  </a:moveTo>
                  <a:lnTo>
                    <a:pt x="2272880" y="2979315"/>
                  </a:lnTo>
                </a:path>
                <a:path w="3970654" h="5514975">
                  <a:moveTo>
                    <a:pt x="0" y="3012822"/>
                  </a:moveTo>
                  <a:lnTo>
                    <a:pt x="242924" y="3012822"/>
                  </a:lnTo>
                </a:path>
                <a:path w="3970654" h="5514975">
                  <a:moveTo>
                    <a:pt x="3596400" y="3012822"/>
                  </a:moveTo>
                  <a:lnTo>
                    <a:pt x="3970559" y="3012822"/>
                  </a:lnTo>
                </a:path>
                <a:path w="3970654" h="5514975">
                  <a:moveTo>
                    <a:pt x="242924" y="3012822"/>
                  </a:moveTo>
                  <a:lnTo>
                    <a:pt x="393705" y="3012822"/>
                  </a:lnTo>
                </a:path>
                <a:path w="3970654" h="5514975">
                  <a:moveTo>
                    <a:pt x="3423281" y="3012822"/>
                  </a:moveTo>
                  <a:lnTo>
                    <a:pt x="3596400" y="3012822"/>
                  </a:lnTo>
                </a:path>
                <a:path w="3970654" h="5514975">
                  <a:moveTo>
                    <a:pt x="393705" y="3012822"/>
                  </a:moveTo>
                  <a:lnTo>
                    <a:pt x="603122" y="3012822"/>
                  </a:lnTo>
                </a:path>
                <a:path w="3970654" h="5514975">
                  <a:moveTo>
                    <a:pt x="2272880" y="3012822"/>
                  </a:moveTo>
                  <a:lnTo>
                    <a:pt x="2613532" y="3012822"/>
                  </a:lnTo>
                </a:path>
                <a:path w="3970654" h="5514975">
                  <a:moveTo>
                    <a:pt x="1019166" y="3012822"/>
                  </a:moveTo>
                  <a:lnTo>
                    <a:pt x="1647419" y="3012822"/>
                  </a:lnTo>
                </a:path>
                <a:path w="3970654" h="5514975">
                  <a:moveTo>
                    <a:pt x="2063462" y="3012822"/>
                  </a:moveTo>
                  <a:lnTo>
                    <a:pt x="2272880" y="3012822"/>
                  </a:lnTo>
                </a:path>
                <a:path w="3970654" h="5514975">
                  <a:moveTo>
                    <a:pt x="0" y="3043537"/>
                  </a:moveTo>
                  <a:lnTo>
                    <a:pt x="242924" y="3043537"/>
                  </a:lnTo>
                </a:path>
                <a:path w="3970654" h="5514975">
                  <a:moveTo>
                    <a:pt x="3596400" y="3043537"/>
                  </a:moveTo>
                  <a:lnTo>
                    <a:pt x="3970559" y="3043537"/>
                  </a:lnTo>
                </a:path>
                <a:path w="3970654" h="5514975">
                  <a:moveTo>
                    <a:pt x="242924" y="3043537"/>
                  </a:moveTo>
                  <a:lnTo>
                    <a:pt x="393705" y="3043537"/>
                  </a:lnTo>
                </a:path>
                <a:path w="3970654" h="5514975">
                  <a:moveTo>
                    <a:pt x="3440034" y="3043537"/>
                  </a:moveTo>
                  <a:lnTo>
                    <a:pt x="3596400" y="3043537"/>
                  </a:lnTo>
                </a:path>
                <a:path w="3970654" h="5514975">
                  <a:moveTo>
                    <a:pt x="393705" y="3043537"/>
                  </a:moveTo>
                  <a:lnTo>
                    <a:pt x="647798" y="3043537"/>
                  </a:lnTo>
                </a:path>
                <a:path w="3970654" h="5514975">
                  <a:moveTo>
                    <a:pt x="2272880" y="3043537"/>
                  </a:moveTo>
                  <a:lnTo>
                    <a:pt x="2596779" y="3043537"/>
                  </a:lnTo>
                </a:path>
                <a:path w="3970654" h="5514975">
                  <a:moveTo>
                    <a:pt x="960529" y="3043537"/>
                  </a:moveTo>
                  <a:lnTo>
                    <a:pt x="1706056" y="3043537"/>
                  </a:lnTo>
                </a:path>
                <a:path w="3970654" h="5514975">
                  <a:moveTo>
                    <a:pt x="2015994" y="3043537"/>
                  </a:moveTo>
                  <a:lnTo>
                    <a:pt x="2272880" y="3043537"/>
                  </a:lnTo>
                </a:path>
                <a:path w="3970654" h="5514975">
                  <a:moveTo>
                    <a:pt x="0" y="3074251"/>
                  </a:moveTo>
                  <a:lnTo>
                    <a:pt x="242924" y="3074251"/>
                  </a:lnTo>
                </a:path>
                <a:path w="3970654" h="5514975">
                  <a:moveTo>
                    <a:pt x="3596400" y="3074251"/>
                  </a:moveTo>
                  <a:lnTo>
                    <a:pt x="3970559" y="3074251"/>
                  </a:lnTo>
                </a:path>
                <a:path w="3970654" h="5514975">
                  <a:moveTo>
                    <a:pt x="242924" y="3074251"/>
                  </a:moveTo>
                  <a:lnTo>
                    <a:pt x="393705" y="3074251"/>
                  </a:lnTo>
                </a:path>
                <a:path w="3970654" h="5514975">
                  <a:moveTo>
                    <a:pt x="3456788" y="3074251"/>
                  </a:moveTo>
                  <a:lnTo>
                    <a:pt x="3596400" y="3074251"/>
                  </a:lnTo>
                </a:path>
                <a:path w="3970654" h="5514975">
                  <a:moveTo>
                    <a:pt x="393705" y="3074251"/>
                  </a:moveTo>
                  <a:lnTo>
                    <a:pt x="647798" y="3074251"/>
                  </a:lnTo>
                </a:path>
                <a:path w="3970654" h="5514975">
                  <a:moveTo>
                    <a:pt x="2272880" y="3074251"/>
                  </a:moveTo>
                  <a:lnTo>
                    <a:pt x="2582818" y="3074251"/>
                  </a:lnTo>
                </a:path>
                <a:path w="3970654" h="5514975">
                  <a:moveTo>
                    <a:pt x="960529" y="3074251"/>
                  </a:moveTo>
                  <a:lnTo>
                    <a:pt x="1706056" y="3074251"/>
                  </a:lnTo>
                </a:path>
                <a:path w="3970654" h="5514975">
                  <a:moveTo>
                    <a:pt x="2015994" y="3074251"/>
                  </a:moveTo>
                  <a:lnTo>
                    <a:pt x="2272880" y="3074251"/>
                  </a:lnTo>
                </a:path>
                <a:path w="3970654" h="5514975">
                  <a:moveTo>
                    <a:pt x="0" y="3104966"/>
                  </a:moveTo>
                  <a:lnTo>
                    <a:pt x="242924" y="3104966"/>
                  </a:lnTo>
                </a:path>
                <a:path w="3970654" h="5514975">
                  <a:moveTo>
                    <a:pt x="3596400" y="3104966"/>
                  </a:moveTo>
                  <a:lnTo>
                    <a:pt x="3970559" y="3104966"/>
                  </a:lnTo>
                </a:path>
                <a:path w="3970654" h="5514975">
                  <a:moveTo>
                    <a:pt x="242924" y="3104966"/>
                  </a:moveTo>
                  <a:lnTo>
                    <a:pt x="393705" y="3104966"/>
                  </a:lnTo>
                </a:path>
                <a:path w="3970654" h="5514975">
                  <a:moveTo>
                    <a:pt x="3467957" y="3104966"/>
                  </a:moveTo>
                  <a:lnTo>
                    <a:pt x="3596400" y="3104966"/>
                  </a:lnTo>
                </a:path>
                <a:path w="3970654" h="5514975">
                  <a:moveTo>
                    <a:pt x="393705" y="3104966"/>
                  </a:moveTo>
                  <a:lnTo>
                    <a:pt x="647798" y="3104966"/>
                  </a:lnTo>
                </a:path>
                <a:path w="3970654" h="5514975">
                  <a:moveTo>
                    <a:pt x="2272880" y="3104966"/>
                  </a:moveTo>
                  <a:lnTo>
                    <a:pt x="2568857" y="3104966"/>
                  </a:lnTo>
                </a:path>
                <a:path w="3970654" h="5514975">
                  <a:moveTo>
                    <a:pt x="960529" y="3104966"/>
                  </a:moveTo>
                  <a:lnTo>
                    <a:pt x="1706056" y="3104966"/>
                  </a:lnTo>
                </a:path>
                <a:path w="3970654" h="5514975">
                  <a:moveTo>
                    <a:pt x="2015994" y="3104966"/>
                  </a:moveTo>
                  <a:lnTo>
                    <a:pt x="2272880" y="3104966"/>
                  </a:lnTo>
                </a:path>
                <a:path w="3970654" h="5514975">
                  <a:moveTo>
                    <a:pt x="0" y="3135681"/>
                  </a:moveTo>
                  <a:lnTo>
                    <a:pt x="242924" y="3135681"/>
                  </a:lnTo>
                </a:path>
                <a:path w="3970654" h="5514975">
                  <a:moveTo>
                    <a:pt x="3596400" y="3135681"/>
                  </a:moveTo>
                  <a:lnTo>
                    <a:pt x="3970559" y="3135681"/>
                  </a:lnTo>
                </a:path>
                <a:path w="3970654" h="5514975">
                  <a:moveTo>
                    <a:pt x="242924" y="3135681"/>
                  </a:moveTo>
                  <a:lnTo>
                    <a:pt x="393705" y="3135681"/>
                  </a:lnTo>
                </a:path>
                <a:path w="3970654" h="5514975">
                  <a:moveTo>
                    <a:pt x="3476333" y="3135681"/>
                  </a:moveTo>
                  <a:lnTo>
                    <a:pt x="3596400" y="3135681"/>
                  </a:lnTo>
                </a:path>
                <a:path w="3970654" h="5514975">
                  <a:moveTo>
                    <a:pt x="393705" y="3135681"/>
                  </a:moveTo>
                  <a:lnTo>
                    <a:pt x="647798" y="3135681"/>
                  </a:lnTo>
                </a:path>
                <a:path w="3970654" h="5514975">
                  <a:moveTo>
                    <a:pt x="2272880" y="3135681"/>
                  </a:moveTo>
                  <a:lnTo>
                    <a:pt x="2560480" y="3135681"/>
                  </a:lnTo>
                </a:path>
                <a:path w="3970654" h="5514975">
                  <a:moveTo>
                    <a:pt x="960529" y="3135681"/>
                  </a:moveTo>
                  <a:lnTo>
                    <a:pt x="1706056" y="3135681"/>
                  </a:lnTo>
                </a:path>
                <a:path w="3970654" h="5514975">
                  <a:moveTo>
                    <a:pt x="2015994" y="3135681"/>
                  </a:moveTo>
                  <a:lnTo>
                    <a:pt x="2272880" y="3135681"/>
                  </a:lnTo>
                </a:path>
                <a:path w="3970654" h="5514975">
                  <a:moveTo>
                    <a:pt x="0" y="3166395"/>
                  </a:moveTo>
                  <a:lnTo>
                    <a:pt x="242924" y="3166395"/>
                  </a:lnTo>
                </a:path>
                <a:path w="3970654" h="5514975">
                  <a:moveTo>
                    <a:pt x="3596400" y="3166395"/>
                  </a:moveTo>
                  <a:lnTo>
                    <a:pt x="3970559" y="3166395"/>
                  </a:lnTo>
                </a:path>
                <a:path w="3970654" h="5514975">
                  <a:moveTo>
                    <a:pt x="242924" y="3166395"/>
                  </a:moveTo>
                  <a:lnTo>
                    <a:pt x="393705" y="3166395"/>
                  </a:lnTo>
                </a:path>
                <a:path w="3970654" h="5514975">
                  <a:moveTo>
                    <a:pt x="3484710" y="3166395"/>
                  </a:moveTo>
                  <a:lnTo>
                    <a:pt x="3596400" y="3166395"/>
                  </a:lnTo>
                </a:path>
                <a:path w="3970654" h="5514975">
                  <a:moveTo>
                    <a:pt x="393705" y="3166395"/>
                  </a:moveTo>
                  <a:lnTo>
                    <a:pt x="647798" y="3166395"/>
                  </a:lnTo>
                </a:path>
                <a:path w="3970654" h="5514975">
                  <a:moveTo>
                    <a:pt x="2272880" y="3166395"/>
                  </a:moveTo>
                  <a:lnTo>
                    <a:pt x="2552103" y="3166395"/>
                  </a:lnTo>
                </a:path>
                <a:path w="3970654" h="5514975">
                  <a:moveTo>
                    <a:pt x="960529" y="3166395"/>
                  </a:moveTo>
                  <a:lnTo>
                    <a:pt x="1706056" y="3166395"/>
                  </a:lnTo>
                </a:path>
                <a:path w="3970654" h="5514975">
                  <a:moveTo>
                    <a:pt x="2015994" y="3166395"/>
                  </a:moveTo>
                  <a:lnTo>
                    <a:pt x="2272880" y="3166395"/>
                  </a:lnTo>
                </a:path>
                <a:path w="3970654" h="5514975">
                  <a:moveTo>
                    <a:pt x="0" y="3197110"/>
                  </a:moveTo>
                  <a:lnTo>
                    <a:pt x="242924" y="3197110"/>
                  </a:lnTo>
                </a:path>
                <a:path w="3970654" h="5514975">
                  <a:moveTo>
                    <a:pt x="3596400" y="3197110"/>
                  </a:moveTo>
                  <a:lnTo>
                    <a:pt x="3970559" y="3197110"/>
                  </a:lnTo>
                </a:path>
                <a:path w="3970654" h="5514975">
                  <a:moveTo>
                    <a:pt x="242924" y="3197110"/>
                  </a:moveTo>
                  <a:lnTo>
                    <a:pt x="393705" y="3197110"/>
                  </a:lnTo>
                </a:path>
                <a:path w="3970654" h="5514975">
                  <a:moveTo>
                    <a:pt x="3490295" y="3197110"/>
                  </a:moveTo>
                  <a:lnTo>
                    <a:pt x="3596400" y="3197110"/>
                  </a:lnTo>
                </a:path>
                <a:path w="3970654" h="5514975">
                  <a:moveTo>
                    <a:pt x="393705" y="3197110"/>
                  </a:moveTo>
                  <a:lnTo>
                    <a:pt x="647798" y="3197110"/>
                  </a:lnTo>
                </a:path>
                <a:path w="3970654" h="5514975">
                  <a:moveTo>
                    <a:pt x="2272880" y="3197110"/>
                  </a:moveTo>
                  <a:lnTo>
                    <a:pt x="2546519" y="3197110"/>
                  </a:lnTo>
                </a:path>
                <a:path w="3970654" h="5514975">
                  <a:moveTo>
                    <a:pt x="960529" y="3197110"/>
                  </a:moveTo>
                  <a:lnTo>
                    <a:pt x="1706056" y="3197110"/>
                  </a:lnTo>
                </a:path>
                <a:path w="3970654" h="5514975">
                  <a:moveTo>
                    <a:pt x="2015994" y="3197110"/>
                  </a:moveTo>
                  <a:lnTo>
                    <a:pt x="2272880" y="3197110"/>
                  </a:lnTo>
                </a:path>
                <a:path w="3970654" h="5514975">
                  <a:moveTo>
                    <a:pt x="0" y="3227824"/>
                  </a:moveTo>
                  <a:lnTo>
                    <a:pt x="242924" y="3227824"/>
                  </a:lnTo>
                </a:path>
                <a:path w="3970654" h="5514975">
                  <a:moveTo>
                    <a:pt x="3596400" y="3227824"/>
                  </a:moveTo>
                  <a:lnTo>
                    <a:pt x="3970559" y="3227824"/>
                  </a:lnTo>
                </a:path>
                <a:path w="3970654" h="5514975">
                  <a:moveTo>
                    <a:pt x="242924" y="3227824"/>
                  </a:moveTo>
                  <a:lnTo>
                    <a:pt x="393705" y="3227824"/>
                  </a:lnTo>
                </a:path>
                <a:path w="3970654" h="5514975">
                  <a:moveTo>
                    <a:pt x="3493087" y="3227824"/>
                  </a:moveTo>
                  <a:lnTo>
                    <a:pt x="3596400" y="3227824"/>
                  </a:lnTo>
                </a:path>
                <a:path w="3970654" h="5514975">
                  <a:moveTo>
                    <a:pt x="393705" y="3227824"/>
                  </a:moveTo>
                  <a:lnTo>
                    <a:pt x="647798" y="3227824"/>
                  </a:lnTo>
                </a:path>
                <a:path w="3970654" h="5514975">
                  <a:moveTo>
                    <a:pt x="2272880" y="3227824"/>
                  </a:moveTo>
                  <a:lnTo>
                    <a:pt x="2543727" y="3227824"/>
                  </a:lnTo>
                </a:path>
                <a:path w="3970654" h="5514975">
                  <a:moveTo>
                    <a:pt x="960529" y="3227824"/>
                  </a:moveTo>
                  <a:lnTo>
                    <a:pt x="1706056" y="3227824"/>
                  </a:lnTo>
                </a:path>
                <a:path w="3970654" h="5514975">
                  <a:moveTo>
                    <a:pt x="2015994" y="3227824"/>
                  </a:moveTo>
                  <a:lnTo>
                    <a:pt x="2272880" y="3227824"/>
                  </a:lnTo>
                </a:path>
                <a:path w="3970654" h="5514975">
                  <a:moveTo>
                    <a:pt x="0" y="3258539"/>
                  </a:moveTo>
                  <a:lnTo>
                    <a:pt x="242924" y="3258539"/>
                  </a:lnTo>
                </a:path>
                <a:path w="3970654" h="5514975">
                  <a:moveTo>
                    <a:pt x="3596400" y="3258539"/>
                  </a:moveTo>
                  <a:lnTo>
                    <a:pt x="3970559" y="3258539"/>
                  </a:lnTo>
                </a:path>
                <a:path w="3970654" h="5514975">
                  <a:moveTo>
                    <a:pt x="242924" y="3258539"/>
                  </a:moveTo>
                  <a:lnTo>
                    <a:pt x="393705" y="3258539"/>
                  </a:lnTo>
                </a:path>
                <a:path w="3970654" h="5514975">
                  <a:moveTo>
                    <a:pt x="3495879" y="3258539"/>
                  </a:moveTo>
                  <a:lnTo>
                    <a:pt x="3596400" y="3258539"/>
                  </a:lnTo>
                </a:path>
                <a:path w="3970654" h="5514975">
                  <a:moveTo>
                    <a:pt x="393705" y="3258539"/>
                  </a:moveTo>
                  <a:lnTo>
                    <a:pt x="647798" y="3258539"/>
                  </a:lnTo>
                </a:path>
                <a:path w="3970654" h="5514975">
                  <a:moveTo>
                    <a:pt x="2272880" y="3258539"/>
                  </a:moveTo>
                  <a:lnTo>
                    <a:pt x="2543727" y="3258539"/>
                  </a:lnTo>
                </a:path>
                <a:path w="3970654" h="5514975">
                  <a:moveTo>
                    <a:pt x="960529" y="3258539"/>
                  </a:moveTo>
                  <a:lnTo>
                    <a:pt x="1706056" y="3258539"/>
                  </a:lnTo>
                </a:path>
                <a:path w="3970654" h="5514975">
                  <a:moveTo>
                    <a:pt x="2015994" y="3258539"/>
                  </a:moveTo>
                  <a:lnTo>
                    <a:pt x="2272880" y="3258539"/>
                  </a:lnTo>
                </a:path>
                <a:path w="3970654" h="5514975">
                  <a:moveTo>
                    <a:pt x="0" y="3289254"/>
                  </a:moveTo>
                  <a:lnTo>
                    <a:pt x="242924" y="3289254"/>
                  </a:lnTo>
                </a:path>
                <a:path w="3970654" h="5514975">
                  <a:moveTo>
                    <a:pt x="3596400" y="3289254"/>
                  </a:moveTo>
                  <a:lnTo>
                    <a:pt x="3970559" y="3289254"/>
                  </a:lnTo>
                </a:path>
                <a:path w="3970654" h="5514975">
                  <a:moveTo>
                    <a:pt x="242924" y="3289254"/>
                  </a:moveTo>
                  <a:lnTo>
                    <a:pt x="393705" y="3289254"/>
                  </a:lnTo>
                </a:path>
                <a:path w="3970654" h="5514975">
                  <a:moveTo>
                    <a:pt x="3498671" y="3289254"/>
                  </a:moveTo>
                  <a:lnTo>
                    <a:pt x="3596400" y="3289254"/>
                  </a:lnTo>
                </a:path>
                <a:path w="3970654" h="5514975">
                  <a:moveTo>
                    <a:pt x="393705" y="3289254"/>
                  </a:moveTo>
                  <a:lnTo>
                    <a:pt x="647798" y="3289254"/>
                  </a:lnTo>
                </a:path>
                <a:path w="3970654" h="5514975">
                  <a:moveTo>
                    <a:pt x="2272880" y="3289254"/>
                  </a:moveTo>
                  <a:lnTo>
                    <a:pt x="2538142" y="3289254"/>
                  </a:lnTo>
                </a:path>
                <a:path w="3970654" h="5514975">
                  <a:moveTo>
                    <a:pt x="960529" y="3289254"/>
                  </a:moveTo>
                  <a:lnTo>
                    <a:pt x="1706056" y="3289254"/>
                  </a:lnTo>
                </a:path>
                <a:path w="3970654" h="5514975">
                  <a:moveTo>
                    <a:pt x="2015994" y="3289254"/>
                  </a:moveTo>
                  <a:lnTo>
                    <a:pt x="2272880" y="3289254"/>
                  </a:lnTo>
                </a:path>
                <a:path w="3970654" h="5514975">
                  <a:moveTo>
                    <a:pt x="0" y="3322760"/>
                  </a:moveTo>
                  <a:lnTo>
                    <a:pt x="242924" y="3322760"/>
                  </a:lnTo>
                </a:path>
                <a:path w="3970654" h="5514975">
                  <a:moveTo>
                    <a:pt x="3596400" y="3322760"/>
                  </a:moveTo>
                  <a:lnTo>
                    <a:pt x="3970559" y="3322760"/>
                  </a:lnTo>
                </a:path>
                <a:path w="3970654" h="5514975">
                  <a:moveTo>
                    <a:pt x="242924" y="3322760"/>
                  </a:moveTo>
                  <a:lnTo>
                    <a:pt x="393705" y="3322760"/>
                  </a:lnTo>
                </a:path>
                <a:path w="3970654" h="5514975">
                  <a:moveTo>
                    <a:pt x="3498671" y="3322760"/>
                  </a:moveTo>
                  <a:lnTo>
                    <a:pt x="3596400" y="3322760"/>
                  </a:lnTo>
                </a:path>
                <a:path w="3970654" h="5514975">
                  <a:moveTo>
                    <a:pt x="393705" y="3322760"/>
                  </a:moveTo>
                  <a:lnTo>
                    <a:pt x="647798" y="3322760"/>
                  </a:lnTo>
                </a:path>
                <a:path w="3970654" h="5514975">
                  <a:moveTo>
                    <a:pt x="2272880" y="3322760"/>
                  </a:moveTo>
                  <a:lnTo>
                    <a:pt x="2543727" y="3322760"/>
                  </a:lnTo>
                </a:path>
                <a:path w="3970654" h="5514975">
                  <a:moveTo>
                    <a:pt x="960529" y="3322760"/>
                  </a:moveTo>
                  <a:lnTo>
                    <a:pt x="1706056" y="3322760"/>
                  </a:lnTo>
                </a:path>
                <a:path w="3970654" h="5514975">
                  <a:moveTo>
                    <a:pt x="2015994" y="3322760"/>
                  </a:moveTo>
                  <a:lnTo>
                    <a:pt x="2272880" y="3322760"/>
                  </a:lnTo>
                </a:path>
                <a:path w="3970654" h="5514975">
                  <a:moveTo>
                    <a:pt x="0" y="3353475"/>
                  </a:moveTo>
                  <a:lnTo>
                    <a:pt x="242924" y="3353475"/>
                  </a:lnTo>
                </a:path>
                <a:path w="3970654" h="5514975">
                  <a:moveTo>
                    <a:pt x="3596400" y="3353475"/>
                  </a:moveTo>
                  <a:lnTo>
                    <a:pt x="3970559" y="3353475"/>
                  </a:lnTo>
                </a:path>
                <a:path w="3970654" h="5514975">
                  <a:moveTo>
                    <a:pt x="242924" y="3353475"/>
                  </a:moveTo>
                  <a:lnTo>
                    <a:pt x="393705" y="3353475"/>
                  </a:lnTo>
                </a:path>
                <a:path w="3970654" h="5514975">
                  <a:moveTo>
                    <a:pt x="3498671" y="3353475"/>
                  </a:moveTo>
                  <a:lnTo>
                    <a:pt x="3596400" y="3353475"/>
                  </a:lnTo>
                </a:path>
                <a:path w="3970654" h="5514975">
                  <a:moveTo>
                    <a:pt x="393705" y="3353475"/>
                  </a:moveTo>
                  <a:lnTo>
                    <a:pt x="647798" y="3353475"/>
                  </a:lnTo>
                </a:path>
                <a:path w="3970654" h="5514975">
                  <a:moveTo>
                    <a:pt x="2272880" y="3353475"/>
                  </a:moveTo>
                  <a:lnTo>
                    <a:pt x="2543727" y="3353475"/>
                  </a:lnTo>
                </a:path>
                <a:path w="3970654" h="5514975">
                  <a:moveTo>
                    <a:pt x="960529" y="3353475"/>
                  </a:moveTo>
                  <a:lnTo>
                    <a:pt x="1706056" y="3353475"/>
                  </a:lnTo>
                </a:path>
                <a:path w="3970654" h="5514975">
                  <a:moveTo>
                    <a:pt x="2015994" y="3353475"/>
                  </a:moveTo>
                  <a:lnTo>
                    <a:pt x="2272880" y="3353475"/>
                  </a:lnTo>
                </a:path>
                <a:path w="3970654" h="5514975">
                  <a:moveTo>
                    <a:pt x="0" y="3384190"/>
                  </a:moveTo>
                  <a:lnTo>
                    <a:pt x="242924" y="3384190"/>
                  </a:lnTo>
                </a:path>
                <a:path w="3970654" h="5514975">
                  <a:moveTo>
                    <a:pt x="3596400" y="3384190"/>
                  </a:moveTo>
                  <a:lnTo>
                    <a:pt x="3970559" y="3384190"/>
                  </a:lnTo>
                </a:path>
                <a:path w="3970654" h="5514975">
                  <a:moveTo>
                    <a:pt x="242924" y="3384190"/>
                  </a:moveTo>
                  <a:lnTo>
                    <a:pt x="393705" y="3384190"/>
                  </a:lnTo>
                </a:path>
                <a:path w="3970654" h="5514975">
                  <a:moveTo>
                    <a:pt x="3498671" y="3384190"/>
                  </a:moveTo>
                  <a:lnTo>
                    <a:pt x="3596400" y="3384190"/>
                  </a:lnTo>
                </a:path>
                <a:path w="3970654" h="5514975">
                  <a:moveTo>
                    <a:pt x="393705" y="3384190"/>
                  </a:moveTo>
                  <a:lnTo>
                    <a:pt x="647798" y="3384190"/>
                  </a:lnTo>
                </a:path>
                <a:path w="3970654" h="5514975">
                  <a:moveTo>
                    <a:pt x="2272880" y="3384190"/>
                  </a:moveTo>
                  <a:lnTo>
                    <a:pt x="2543727" y="3384190"/>
                  </a:lnTo>
                </a:path>
                <a:path w="3970654" h="5514975">
                  <a:moveTo>
                    <a:pt x="960529" y="3384190"/>
                  </a:moveTo>
                  <a:lnTo>
                    <a:pt x="1706056" y="3384190"/>
                  </a:lnTo>
                </a:path>
                <a:path w="3970654" h="5514975">
                  <a:moveTo>
                    <a:pt x="2015994" y="3384190"/>
                  </a:moveTo>
                  <a:lnTo>
                    <a:pt x="2272880" y="3384190"/>
                  </a:lnTo>
                </a:path>
                <a:path w="3970654" h="5514975">
                  <a:moveTo>
                    <a:pt x="0" y="3414904"/>
                  </a:moveTo>
                  <a:lnTo>
                    <a:pt x="242924" y="3414904"/>
                  </a:lnTo>
                </a:path>
                <a:path w="3970654" h="5514975">
                  <a:moveTo>
                    <a:pt x="3596400" y="3414904"/>
                  </a:moveTo>
                  <a:lnTo>
                    <a:pt x="3970559" y="3414904"/>
                  </a:lnTo>
                </a:path>
                <a:path w="3970654" h="5514975">
                  <a:moveTo>
                    <a:pt x="242924" y="3414904"/>
                  </a:moveTo>
                  <a:lnTo>
                    <a:pt x="393705" y="3414904"/>
                  </a:lnTo>
                </a:path>
                <a:path w="3970654" h="5514975">
                  <a:moveTo>
                    <a:pt x="3498671" y="3414904"/>
                  </a:moveTo>
                  <a:lnTo>
                    <a:pt x="3596400" y="3414904"/>
                  </a:lnTo>
                </a:path>
                <a:path w="3970654" h="5514975">
                  <a:moveTo>
                    <a:pt x="393705" y="3414904"/>
                  </a:moveTo>
                  <a:lnTo>
                    <a:pt x="647798" y="3414904"/>
                  </a:lnTo>
                </a:path>
                <a:path w="3970654" h="5514975">
                  <a:moveTo>
                    <a:pt x="2272880" y="3414904"/>
                  </a:moveTo>
                  <a:lnTo>
                    <a:pt x="2543727" y="3414904"/>
                  </a:lnTo>
                </a:path>
                <a:path w="3970654" h="5514975">
                  <a:moveTo>
                    <a:pt x="960529" y="3414904"/>
                  </a:moveTo>
                  <a:lnTo>
                    <a:pt x="1706056" y="3414904"/>
                  </a:lnTo>
                </a:path>
                <a:path w="3970654" h="5514975">
                  <a:moveTo>
                    <a:pt x="2015994" y="3414904"/>
                  </a:moveTo>
                  <a:lnTo>
                    <a:pt x="2272880" y="3414904"/>
                  </a:lnTo>
                </a:path>
                <a:path w="3970654" h="5514975">
                  <a:moveTo>
                    <a:pt x="0" y="3445619"/>
                  </a:moveTo>
                  <a:lnTo>
                    <a:pt x="242924" y="3445619"/>
                  </a:lnTo>
                </a:path>
                <a:path w="3970654" h="5514975">
                  <a:moveTo>
                    <a:pt x="3596400" y="3445619"/>
                  </a:moveTo>
                  <a:lnTo>
                    <a:pt x="3970559" y="3445619"/>
                  </a:lnTo>
                </a:path>
                <a:path w="3970654" h="5514975">
                  <a:moveTo>
                    <a:pt x="242924" y="3445619"/>
                  </a:moveTo>
                  <a:lnTo>
                    <a:pt x="393705" y="3445619"/>
                  </a:lnTo>
                </a:path>
                <a:path w="3970654" h="5514975">
                  <a:moveTo>
                    <a:pt x="3498671" y="3445619"/>
                  </a:moveTo>
                  <a:lnTo>
                    <a:pt x="3596400" y="3445619"/>
                  </a:lnTo>
                </a:path>
                <a:path w="3970654" h="5514975">
                  <a:moveTo>
                    <a:pt x="393705" y="3445619"/>
                  </a:moveTo>
                  <a:lnTo>
                    <a:pt x="647798" y="3445619"/>
                  </a:lnTo>
                </a:path>
                <a:path w="3970654" h="5514975">
                  <a:moveTo>
                    <a:pt x="2272880" y="3445619"/>
                  </a:moveTo>
                  <a:lnTo>
                    <a:pt x="2543727" y="3445619"/>
                  </a:lnTo>
                </a:path>
                <a:path w="3970654" h="5514975">
                  <a:moveTo>
                    <a:pt x="960529" y="3445619"/>
                  </a:moveTo>
                  <a:lnTo>
                    <a:pt x="1706056" y="3445619"/>
                  </a:lnTo>
                </a:path>
                <a:path w="3970654" h="5514975">
                  <a:moveTo>
                    <a:pt x="2015994" y="3445619"/>
                  </a:moveTo>
                  <a:lnTo>
                    <a:pt x="2272880" y="3445619"/>
                  </a:lnTo>
                </a:path>
                <a:path w="3970654" h="5514975">
                  <a:moveTo>
                    <a:pt x="0" y="3476333"/>
                  </a:moveTo>
                  <a:lnTo>
                    <a:pt x="242924" y="3476333"/>
                  </a:lnTo>
                </a:path>
                <a:path w="3970654" h="5514975">
                  <a:moveTo>
                    <a:pt x="3596400" y="3476333"/>
                  </a:moveTo>
                  <a:lnTo>
                    <a:pt x="3970559" y="3476333"/>
                  </a:lnTo>
                </a:path>
                <a:path w="3970654" h="5514975">
                  <a:moveTo>
                    <a:pt x="242924" y="3476333"/>
                  </a:moveTo>
                  <a:lnTo>
                    <a:pt x="393705" y="3476333"/>
                  </a:lnTo>
                </a:path>
                <a:path w="3970654" h="5514975">
                  <a:moveTo>
                    <a:pt x="3498671" y="3476333"/>
                  </a:moveTo>
                  <a:lnTo>
                    <a:pt x="3596400" y="3476333"/>
                  </a:lnTo>
                </a:path>
                <a:path w="3970654" h="5514975">
                  <a:moveTo>
                    <a:pt x="393705" y="3476333"/>
                  </a:moveTo>
                  <a:lnTo>
                    <a:pt x="647798" y="3476333"/>
                  </a:lnTo>
                </a:path>
                <a:path w="3970654" h="5514975">
                  <a:moveTo>
                    <a:pt x="2272880" y="3476333"/>
                  </a:moveTo>
                  <a:lnTo>
                    <a:pt x="2543727" y="3476333"/>
                  </a:lnTo>
                </a:path>
                <a:path w="3970654" h="5514975">
                  <a:moveTo>
                    <a:pt x="960529" y="3476333"/>
                  </a:moveTo>
                  <a:lnTo>
                    <a:pt x="1706056" y="3476333"/>
                  </a:lnTo>
                </a:path>
                <a:path w="3970654" h="5514975">
                  <a:moveTo>
                    <a:pt x="2015994" y="3476333"/>
                  </a:moveTo>
                  <a:lnTo>
                    <a:pt x="2272880" y="3476333"/>
                  </a:lnTo>
                </a:path>
                <a:path w="3970654" h="5514975">
                  <a:moveTo>
                    <a:pt x="0" y="3507048"/>
                  </a:moveTo>
                  <a:lnTo>
                    <a:pt x="242924" y="3507048"/>
                  </a:lnTo>
                </a:path>
                <a:path w="3970654" h="5514975">
                  <a:moveTo>
                    <a:pt x="3596400" y="3507048"/>
                  </a:moveTo>
                  <a:lnTo>
                    <a:pt x="3970559" y="3507048"/>
                  </a:lnTo>
                </a:path>
                <a:path w="3970654" h="5514975">
                  <a:moveTo>
                    <a:pt x="242924" y="3507048"/>
                  </a:moveTo>
                  <a:lnTo>
                    <a:pt x="393705" y="3507048"/>
                  </a:lnTo>
                </a:path>
                <a:path w="3970654" h="5514975">
                  <a:moveTo>
                    <a:pt x="3498671" y="3507048"/>
                  </a:moveTo>
                  <a:lnTo>
                    <a:pt x="3596400" y="3507048"/>
                  </a:lnTo>
                </a:path>
                <a:path w="3970654" h="5514975">
                  <a:moveTo>
                    <a:pt x="393705" y="3507048"/>
                  </a:moveTo>
                  <a:lnTo>
                    <a:pt x="647798" y="3507048"/>
                  </a:lnTo>
                </a:path>
                <a:path w="3970654" h="5514975">
                  <a:moveTo>
                    <a:pt x="2272880" y="3507048"/>
                  </a:moveTo>
                  <a:lnTo>
                    <a:pt x="2543727" y="3507048"/>
                  </a:lnTo>
                </a:path>
                <a:path w="3970654" h="5514975">
                  <a:moveTo>
                    <a:pt x="960529" y="3507048"/>
                  </a:moveTo>
                  <a:lnTo>
                    <a:pt x="1706056" y="3507048"/>
                  </a:lnTo>
                </a:path>
                <a:path w="3970654" h="5514975">
                  <a:moveTo>
                    <a:pt x="2015994" y="3507048"/>
                  </a:moveTo>
                  <a:lnTo>
                    <a:pt x="2272880" y="3507048"/>
                  </a:lnTo>
                </a:path>
                <a:path w="3970654" h="5514975">
                  <a:moveTo>
                    <a:pt x="0" y="3537763"/>
                  </a:moveTo>
                  <a:lnTo>
                    <a:pt x="242924" y="3537763"/>
                  </a:lnTo>
                </a:path>
                <a:path w="3970654" h="5514975">
                  <a:moveTo>
                    <a:pt x="3596400" y="3537763"/>
                  </a:moveTo>
                  <a:lnTo>
                    <a:pt x="3970559" y="3537763"/>
                  </a:lnTo>
                </a:path>
                <a:path w="3970654" h="5514975">
                  <a:moveTo>
                    <a:pt x="242924" y="3537763"/>
                  </a:moveTo>
                  <a:lnTo>
                    <a:pt x="393705" y="3537763"/>
                  </a:lnTo>
                </a:path>
                <a:path w="3970654" h="5514975">
                  <a:moveTo>
                    <a:pt x="3498671" y="3537763"/>
                  </a:moveTo>
                  <a:lnTo>
                    <a:pt x="3596400" y="3537763"/>
                  </a:lnTo>
                </a:path>
                <a:path w="3970654" h="5514975">
                  <a:moveTo>
                    <a:pt x="393705" y="3537763"/>
                  </a:moveTo>
                  <a:lnTo>
                    <a:pt x="647798" y="3537763"/>
                  </a:lnTo>
                </a:path>
                <a:path w="3970654" h="5514975">
                  <a:moveTo>
                    <a:pt x="2272880" y="3537763"/>
                  </a:moveTo>
                  <a:lnTo>
                    <a:pt x="2543727" y="3537763"/>
                  </a:lnTo>
                </a:path>
                <a:path w="3970654" h="5514975">
                  <a:moveTo>
                    <a:pt x="960529" y="3537763"/>
                  </a:moveTo>
                  <a:lnTo>
                    <a:pt x="1706056" y="3537763"/>
                  </a:lnTo>
                </a:path>
                <a:path w="3970654" h="5514975">
                  <a:moveTo>
                    <a:pt x="2015994" y="3537763"/>
                  </a:moveTo>
                  <a:lnTo>
                    <a:pt x="2272880" y="3537763"/>
                  </a:lnTo>
                </a:path>
                <a:path w="3970654" h="5514975">
                  <a:moveTo>
                    <a:pt x="0" y="3568477"/>
                  </a:moveTo>
                  <a:lnTo>
                    <a:pt x="242924" y="3568477"/>
                  </a:lnTo>
                </a:path>
                <a:path w="3970654" h="5514975">
                  <a:moveTo>
                    <a:pt x="3596400" y="3568477"/>
                  </a:moveTo>
                  <a:lnTo>
                    <a:pt x="3970559" y="3568477"/>
                  </a:lnTo>
                </a:path>
                <a:path w="3970654" h="5514975">
                  <a:moveTo>
                    <a:pt x="242924" y="3568477"/>
                  </a:moveTo>
                  <a:lnTo>
                    <a:pt x="393705" y="3568477"/>
                  </a:lnTo>
                </a:path>
                <a:path w="3970654" h="5514975">
                  <a:moveTo>
                    <a:pt x="3498671" y="3568477"/>
                  </a:moveTo>
                  <a:lnTo>
                    <a:pt x="3596400" y="3568477"/>
                  </a:lnTo>
                </a:path>
                <a:path w="3970654" h="5514975">
                  <a:moveTo>
                    <a:pt x="393705" y="3568477"/>
                  </a:moveTo>
                  <a:lnTo>
                    <a:pt x="647798" y="3568477"/>
                  </a:lnTo>
                </a:path>
                <a:path w="3970654" h="5514975">
                  <a:moveTo>
                    <a:pt x="2272880" y="3568477"/>
                  </a:moveTo>
                  <a:lnTo>
                    <a:pt x="2543727" y="3568477"/>
                  </a:lnTo>
                </a:path>
                <a:path w="3970654" h="5514975">
                  <a:moveTo>
                    <a:pt x="960529" y="3568477"/>
                  </a:moveTo>
                  <a:lnTo>
                    <a:pt x="1706056" y="3568477"/>
                  </a:lnTo>
                </a:path>
                <a:path w="3970654" h="5514975">
                  <a:moveTo>
                    <a:pt x="2015994" y="3568477"/>
                  </a:moveTo>
                  <a:lnTo>
                    <a:pt x="2272880" y="3568477"/>
                  </a:lnTo>
                </a:path>
                <a:path w="3970654" h="5514975">
                  <a:moveTo>
                    <a:pt x="0" y="3601984"/>
                  </a:moveTo>
                  <a:lnTo>
                    <a:pt x="242924" y="3601984"/>
                  </a:lnTo>
                </a:path>
                <a:path w="3970654" h="5514975">
                  <a:moveTo>
                    <a:pt x="3596400" y="3601984"/>
                  </a:moveTo>
                  <a:lnTo>
                    <a:pt x="3970559" y="3601984"/>
                  </a:lnTo>
                </a:path>
                <a:path w="3970654" h="5514975">
                  <a:moveTo>
                    <a:pt x="242924" y="3601984"/>
                  </a:moveTo>
                  <a:lnTo>
                    <a:pt x="393705" y="3601984"/>
                  </a:lnTo>
                </a:path>
                <a:path w="3970654" h="5514975">
                  <a:moveTo>
                    <a:pt x="3498671" y="3601984"/>
                  </a:moveTo>
                  <a:lnTo>
                    <a:pt x="3596400" y="3601984"/>
                  </a:lnTo>
                </a:path>
                <a:path w="3970654" h="5514975">
                  <a:moveTo>
                    <a:pt x="393705" y="3601984"/>
                  </a:moveTo>
                  <a:lnTo>
                    <a:pt x="647798" y="3601984"/>
                  </a:lnTo>
                </a:path>
                <a:path w="3970654" h="5514975">
                  <a:moveTo>
                    <a:pt x="2272880" y="3601984"/>
                  </a:moveTo>
                  <a:lnTo>
                    <a:pt x="2543727" y="3601984"/>
                  </a:lnTo>
                </a:path>
                <a:path w="3970654" h="5514975">
                  <a:moveTo>
                    <a:pt x="960529" y="3601984"/>
                  </a:moveTo>
                  <a:lnTo>
                    <a:pt x="1706056" y="3601984"/>
                  </a:lnTo>
                </a:path>
                <a:path w="3970654" h="5514975">
                  <a:moveTo>
                    <a:pt x="2015994" y="3601984"/>
                  </a:moveTo>
                  <a:lnTo>
                    <a:pt x="2272880" y="3601984"/>
                  </a:lnTo>
                </a:path>
                <a:path w="3970654" h="5514975">
                  <a:moveTo>
                    <a:pt x="0" y="3632699"/>
                  </a:moveTo>
                  <a:lnTo>
                    <a:pt x="242924" y="3632699"/>
                  </a:lnTo>
                </a:path>
                <a:path w="3970654" h="5514975">
                  <a:moveTo>
                    <a:pt x="3596400" y="3632699"/>
                  </a:moveTo>
                  <a:lnTo>
                    <a:pt x="3970559" y="3632699"/>
                  </a:lnTo>
                </a:path>
                <a:path w="3970654" h="5514975">
                  <a:moveTo>
                    <a:pt x="242924" y="3632699"/>
                  </a:moveTo>
                  <a:lnTo>
                    <a:pt x="393705" y="3632699"/>
                  </a:lnTo>
                </a:path>
                <a:path w="3970654" h="5514975">
                  <a:moveTo>
                    <a:pt x="3498671" y="3632699"/>
                  </a:moveTo>
                  <a:lnTo>
                    <a:pt x="3596400" y="3632699"/>
                  </a:lnTo>
                </a:path>
                <a:path w="3970654" h="5514975">
                  <a:moveTo>
                    <a:pt x="393705" y="3632699"/>
                  </a:moveTo>
                  <a:lnTo>
                    <a:pt x="647798" y="3632699"/>
                  </a:lnTo>
                </a:path>
                <a:path w="3970654" h="5514975">
                  <a:moveTo>
                    <a:pt x="2272880" y="3632699"/>
                  </a:moveTo>
                  <a:lnTo>
                    <a:pt x="2543727" y="3632699"/>
                  </a:lnTo>
                </a:path>
                <a:path w="3970654" h="5514975">
                  <a:moveTo>
                    <a:pt x="960529" y="3632699"/>
                  </a:moveTo>
                  <a:lnTo>
                    <a:pt x="1706056" y="3632699"/>
                  </a:lnTo>
                </a:path>
                <a:path w="3970654" h="5514975">
                  <a:moveTo>
                    <a:pt x="2015994" y="3632699"/>
                  </a:moveTo>
                  <a:lnTo>
                    <a:pt x="2272880" y="3632699"/>
                  </a:lnTo>
                </a:path>
                <a:path w="3970654" h="5514975">
                  <a:moveTo>
                    <a:pt x="0" y="3663413"/>
                  </a:moveTo>
                  <a:lnTo>
                    <a:pt x="242924" y="3663413"/>
                  </a:lnTo>
                </a:path>
                <a:path w="3970654" h="5514975">
                  <a:moveTo>
                    <a:pt x="3596400" y="3663413"/>
                  </a:moveTo>
                  <a:lnTo>
                    <a:pt x="3970559" y="3663413"/>
                  </a:lnTo>
                </a:path>
                <a:path w="3970654" h="5514975">
                  <a:moveTo>
                    <a:pt x="242924" y="3663413"/>
                  </a:moveTo>
                  <a:lnTo>
                    <a:pt x="393705" y="3663413"/>
                  </a:lnTo>
                </a:path>
                <a:path w="3970654" h="5514975">
                  <a:moveTo>
                    <a:pt x="3495879" y="3663413"/>
                  </a:moveTo>
                  <a:lnTo>
                    <a:pt x="3596400" y="3663413"/>
                  </a:lnTo>
                </a:path>
                <a:path w="3970654" h="5514975">
                  <a:moveTo>
                    <a:pt x="393705" y="3663413"/>
                  </a:moveTo>
                  <a:lnTo>
                    <a:pt x="647798" y="3663413"/>
                  </a:lnTo>
                </a:path>
                <a:path w="3970654" h="5514975">
                  <a:moveTo>
                    <a:pt x="2272880" y="3663413"/>
                  </a:moveTo>
                  <a:lnTo>
                    <a:pt x="2543727" y="3663413"/>
                  </a:lnTo>
                </a:path>
                <a:path w="3970654" h="5514975">
                  <a:moveTo>
                    <a:pt x="960529" y="3663413"/>
                  </a:moveTo>
                  <a:lnTo>
                    <a:pt x="1706056" y="3663413"/>
                  </a:lnTo>
                </a:path>
                <a:path w="3970654" h="5514975">
                  <a:moveTo>
                    <a:pt x="2015994" y="3663413"/>
                  </a:moveTo>
                  <a:lnTo>
                    <a:pt x="2272880" y="3663413"/>
                  </a:lnTo>
                </a:path>
                <a:path w="3970654" h="5514975">
                  <a:moveTo>
                    <a:pt x="0" y="3694128"/>
                  </a:moveTo>
                  <a:lnTo>
                    <a:pt x="242924" y="3694128"/>
                  </a:lnTo>
                </a:path>
                <a:path w="3970654" h="5514975">
                  <a:moveTo>
                    <a:pt x="3596400" y="3694128"/>
                  </a:moveTo>
                  <a:lnTo>
                    <a:pt x="3970559" y="3694128"/>
                  </a:lnTo>
                </a:path>
                <a:path w="3970654" h="5514975">
                  <a:moveTo>
                    <a:pt x="242924" y="3694128"/>
                  </a:moveTo>
                  <a:lnTo>
                    <a:pt x="393705" y="3694128"/>
                  </a:lnTo>
                </a:path>
                <a:path w="3970654" h="5514975">
                  <a:moveTo>
                    <a:pt x="3495879" y="3694128"/>
                  </a:moveTo>
                  <a:lnTo>
                    <a:pt x="3596400" y="3694128"/>
                  </a:lnTo>
                </a:path>
                <a:path w="3970654" h="5514975">
                  <a:moveTo>
                    <a:pt x="393705" y="3694128"/>
                  </a:moveTo>
                  <a:lnTo>
                    <a:pt x="647798" y="3694128"/>
                  </a:lnTo>
                </a:path>
                <a:path w="3970654" h="5514975">
                  <a:moveTo>
                    <a:pt x="2272880" y="3694128"/>
                  </a:moveTo>
                  <a:lnTo>
                    <a:pt x="2543727" y="3694128"/>
                  </a:lnTo>
                </a:path>
                <a:path w="3970654" h="5514975">
                  <a:moveTo>
                    <a:pt x="960529" y="3694128"/>
                  </a:moveTo>
                  <a:lnTo>
                    <a:pt x="1706056" y="3694128"/>
                  </a:lnTo>
                </a:path>
                <a:path w="3970654" h="5514975">
                  <a:moveTo>
                    <a:pt x="2015994" y="3694128"/>
                  </a:moveTo>
                  <a:lnTo>
                    <a:pt x="2272880" y="3694128"/>
                  </a:lnTo>
                </a:path>
                <a:path w="3970654" h="5514975">
                  <a:moveTo>
                    <a:pt x="0" y="3724842"/>
                  </a:moveTo>
                  <a:lnTo>
                    <a:pt x="242924" y="3724842"/>
                  </a:lnTo>
                </a:path>
                <a:path w="3970654" h="5514975">
                  <a:moveTo>
                    <a:pt x="3596400" y="3724842"/>
                  </a:moveTo>
                  <a:lnTo>
                    <a:pt x="3970559" y="3724842"/>
                  </a:lnTo>
                </a:path>
                <a:path w="3970654" h="5514975">
                  <a:moveTo>
                    <a:pt x="242924" y="3724842"/>
                  </a:moveTo>
                  <a:lnTo>
                    <a:pt x="393705" y="3724842"/>
                  </a:lnTo>
                </a:path>
                <a:path w="3970654" h="5514975">
                  <a:moveTo>
                    <a:pt x="3495879" y="3724842"/>
                  </a:moveTo>
                  <a:lnTo>
                    <a:pt x="3596400" y="3724842"/>
                  </a:lnTo>
                </a:path>
                <a:path w="3970654" h="5514975">
                  <a:moveTo>
                    <a:pt x="393705" y="3724842"/>
                  </a:moveTo>
                  <a:lnTo>
                    <a:pt x="647798" y="3724842"/>
                  </a:lnTo>
                </a:path>
                <a:path w="3970654" h="5514975">
                  <a:moveTo>
                    <a:pt x="2272880" y="3724842"/>
                  </a:moveTo>
                  <a:lnTo>
                    <a:pt x="2543727" y="3724842"/>
                  </a:lnTo>
                </a:path>
                <a:path w="3970654" h="5514975">
                  <a:moveTo>
                    <a:pt x="960529" y="3724842"/>
                  </a:moveTo>
                  <a:lnTo>
                    <a:pt x="1706056" y="3724842"/>
                  </a:lnTo>
                </a:path>
                <a:path w="3970654" h="5514975">
                  <a:moveTo>
                    <a:pt x="2015994" y="3724842"/>
                  </a:moveTo>
                  <a:lnTo>
                    <a:pt x="2272880" y="3724842"/>
                  </a:lnTo>
                </a:path>
                <a:path w="3970654" h="5514975">
                  <a:moveTo>
                    <a:pt x="0" y="3755557"/>
                  </a:moveTo>
                  <a:lnTo>
                    <a:pt x="242924" y="3755557"/>
                  </a:lnTo>
                </a:path>
                <a:path w="3970654" h="5514975">
                  <a:moveTo>
                    <a:pt x="3596400" y="3755557"/>
                  </a:moveTo>
                  <a:lnTo>
                    <a:pt x="3970559" y="3755557"/>
                  </a:lnTo>
                </a:path>
                <a:path w="3970654" h="5514975">
                  <a:moveTo>
                    <a:pt x="242924" y="3755557"/>
                  </a:moveTo>
                  <a:lnTo>
                    <a:pt x="393705" y="3755557"/>
                  </a:lnTo>
                </a:path>
                <a:path w="3970654" h="5514975">
                  <a:moveTo>
                    <a:pt x="3495879" y="3755557"/>
                  </a:moveTo>
                  <a:lnTo>
                    <a:pt x="3596400" y="3755557"/>
                  </a:lnTo>
                </a:path>
                <a:path w="3970654" h="5514975">
                  <a:moveTo>
                    <a:pt x="393705" y="3755557"/>
                  </a:moveTo>
                  <a:lnTo>
                    <a:pt x="647798" y="3755557"/>
                  </a:lnTo>
                </a:path>
                <a:path w="3970654" h="5514975">
                  <a:moveTo>
                    <a:pt x="2272880" y="3755557"/>
                  </a:moveTo>
                  <a:lnTo>
                    <a:pt x="2543727" y="3755557"/>
                  </a:lnTo>
                </a:path>
                <a:path w="3970654" h="5514975">
                  <a:moveTo>
                    <a:pt x="960529" y="3755557"/>
                  </a:moveTo>
                  <a:lnTo>
                    <a:pt x="1706056" y="3755557"/>
                  </a:lnTo>
                </a:path>
                <a:path w="3970654" h="5514975">
                  <a:moveTo>
                    <a:pt x="2015994" y="3755557"/>
                  </a:moveTo>
                  <a:lnTo>
                    <a:pt x="2272880" y="3755557"/>
                  </a:lnTo>
                </a:path>
                <a:path w="3970654" h="5514975">
                  <a:moveTo>
                    <a:pt x="0" y="3786272"/>
                  </a:moveTo>
                  <a:lnTo>
                    <a:pt x="242924" y="3786272"/>
                  </a:lnTo>
                </a:path>
                <a:path w="3970654" h="5514975">
                  <a:moveTo>
                    <a:pt x="3596400" y="3786272"/>
                  </a:moveTo>
                  <a:lnTo>
                    <a:pt x="3970559" y="3786272"/>
                  </a:lnTo>
                </a:path>
                <a:path w="3970654" h="5514975">
                  <a:moveTo>
                    <a:pt x="242924" y="3786272"/>
                  </a:moveTo>
                  <a:lnTo>
                    <a:pt x="393705" y="3786272"/>
                  </a:lnTo>
                </a:path>
                <a:path w="3970654" h="5514975">
                  <a:moveTo>
                    <a:pt x="3495879" y="3786272"/>
                  </a:moveTo>
                  <a:lnTo>
                    <a:pt x="3596400" y="3786272"/>
                  </a:lnTo>
                </a:path>
                <a:path w="3970654" h="5514975">
                  <a:moveTo>
                    <a:pt x="393705" y="3786272"/>
                  </a:moveTo>
                  <a:lnTo>
                    <a:pt x="647798" y="3786272"/>
                  </a:lnTo>
                </a:path>
                <a:path w="3970654" h="5514975">
                  <a:moveTo>
                    <a:pt x="2272880" y="3786272"/>
                  </a:moveTo>
                  <a:lnTo>
                    <a:pt x="2543727" y="3786272"/>
                  </a:lnTo>
                </a:path>
                <a:path w="3970654" h="5514975">
                  <a:moveTo>
                    <a:pt x="960529" y="3786272"/>
                  </a:moveTo>
                  <a:lnTo>
                    <a:pt x="1706056" y="3786272"/>
                  </a:lnTo>
                </a:path>
                <a:path w="3970654" h="5514975">
                  <a:moveTo>
                    <a:pt x="2015994" y="3786272"/>
                  </a:moveTo>
                  <a:lnTo>
                    <a:pt x="2272880" y="3786272"/>
                  </a:lnTo>
                </a:path>
                <a:path w="3970654" h="5514975">
                  <a:moveTo>
                    <a:pt x="0" y="3816986"/>
                  </a:moveTo>
                  <a:lnTo>
                    <a:pt x="242924" y="3816986"/>
                  </a:lnTo>
                </a:path>
                <a:path w="3970654" h="5514975">
                  <a:moveTo>
                    <a:pt x="3596400" y="3816986"/>
                  </a:moveTo>
                  <a:lnTo>
                    <a:pt x="3970559" y="3816986"/>
                  </a:lnTo>
                </a:path>
                <a:path w="3970654" h="5514975">
                  <a:moveTo>
                    <a:pt x="242924" y="3816986"/>
                  </a:moveTo>
                  <a:lnTo>
                    <a:pt x="393705" y="3816986"/>
                  </a:lnTo>
                </a:path>
                <a:path w="3970654" h="5514975">
                  <a:moveTo>
                    <a:pt x="3495879" y="3816986"/>
                  </a:moveTo>
                  <a:lnTo>
                    <a:pt x="3596400" y="3816986"/>
                  </a:lnTo>
                </a:path>
                <a:path w="3970654" h="5514975">
                  <a:moveTo>
                    <a:pt x="393705" y="3816986"/>
                  </a:moveTo>
                  <a:lnTo>
                    <a:pt x="647798" y="3816986"/>
                  </a:lnTo>
                </a:path>
                <a:path w="3970654" h="5514975">
                  <a:moveTo>
                    <a:pt x="2272880" y="3816986"/>
                  </a:moveTo>
                  <a:lnTo>
                    <a:pt x="2543727" y="3816986"/>
                  </a:lnTo>
                </a:path>
                <a:path w="3970654" h="5514975">
                  <a:moveTo>
                    <a:pt x="960529" y="3816986"/>
                  </a:moveTo>
                  <a:lnTo>
                    <a:pt x="1706056" y="3816986"/>
                  </a:lnTo>
                </a:path>
                <a:path w="3970654" h="5514975">
                  <a:moveTo>
                    <a:pt x="2015994" y="3816986"/>
                  </a:moveTo>
                  <a:lnTo>
                    <a:pt x="2272880" y="3816986"/>
                  </a:lnTo>
                </a:path>
                <a:path w="3970654" h="5514975">
                  <a:moveTo>
                    <a:pt x="0" y="3847701"/>
                  </a:moveTo>
                  <a:lnTo>
                    <a:pt x="242924" y="3847701"/>
                  </a:lnTo>
                </a:path>
                <a:path w="3970654" h="5514975">
                  <a:moveTo>
                    <a:pt x="3596400" y="3847701"/>
                  </a:moveTo>
                  <a:lnTo>
                    <a:pt x="3970559" y="3847701"/>
                  </a:lnTo>
                </a:path>
                <a:path w="3970654" h="5514975">
                  <a:moveTo>
                    <a:pt x="242924" y="3847701"/>
                  </a:moveTo>
                  <a:lnTo>
                    <a:pt x="393705" y="3847701"/>
                  </a:lnTo>
                </a:path>
                <a:path w="3970654" h="5514975">
                  <a:moveTo>
                    <a:pt x="3495879" y="3847701"/>
                  </a:moveTo>
                  <a:lnTo>
                    <a:pt x="3596400" y="3847701"/>
                  </a:lnTo>
                </a:path>
                <a:path w="3970654" h="5514975">
                  <a:moveTo>
                    <a:pt x="393705" y="3847701"/>
                  </a:moveTo>
                  <a:lnTo>
                    <a:pt x="647798" y="3847701"/>
                  </a:lnTo>
                </a:path>
                <a:path w="3970654" h="5514975">
                  <a:moveTo>
                    <a:pt x="2272880" y="3847701"/>
                  </a:moveTo>
                  <a:lnTo>
                    <a:pt x="2543727" y="3847701"/>
                  </a:lnTo>
                </a:path>
                <a:path w="3970654" h="5514975">
                  <a:moveTo>
                    <a:pt x="960529" y="3847701"/>
                  </a:moveTo>
                  <a:lnTo>
                    <a:pt x="1706056" y="3847701"/>
                  </a:lnTo>
                </a:path>
                <a:path w="3970654" h="5514975">
                  <a:moveTo>
                    <a:pt x="2015994" y="3847701"/>
                  </a:moveTo>
                  <a:lnTo>
                    <a:pt x="2272880" y="3847701"/>
                  </a:lnTo>
                </a:path>
                <a:path w="3970654" h="5514975">
                  <a:moveTo>
                    <a:pt x="0" y="3881208"/>
                  </a:moveTo>
                  <a:lnTo>
                    <a:pt x="242924" y="3881208"/>
                  </a:lnTo>
                </a:path>
                <a:path w="3970654" h="5514975">
                  <a:moveTo>
                    <a:pt x="3596400" y="3881208"/>
                  </a:moveTo>
                  <a:lnTo>
                    <a:pt x="3970559" y="3881208"/>
                  </a:lnTo>
                </a:path>
                <a:path w="3970654" h="5514975">
                  <a:moveTo>
                    <a:pt x="242924" y="3881208"/>
                  </a:moveTo>
                  <a:lnTo>
                    <a:pt x="393705" y="3881208"/>
                  </a:lnTo>
                </a:path>
                <a:path w="3970654" h="5514975">
                  <a:moveTo>
                    <a:pt x="3495879" y="3881208"/>
                  </a:moveTo>
                  <a:lnTo>
                    <a:pt x="3596400" y="3881208"/>
                  </a:lnTo>
                </a:path>
                <a:path w="3970654" h="5514975">
                  <a:moveTo>
                    <a:pt x="393705" y="3881208"/>
                  </a:moveTo>
                  <a:lnTo>
                    <a:pt x="647798" y="3881208"/>
                  </a:lnTo>
                </a:path>
                <a:path w="3970654" h="5514975">
                  <a:moveTo>
                    <a:pt x="2272880" y="3881208"/>
                  </a:moveTo>
                  <a:lnTo>
                    <a:pt x="2543727" y="3881208"/>
                  </a:lnTo>
                </a:path>
                <a:path w="3970654" h="5514975">
                  <a:moveTo>
                    <a:pt x="960529" y="3881208"/>
                  </a:moveTo>
                  <a:lnTo>
                    <a:pt x="1706056" y="3881208"/>
                  </a:lnTo>
                </a:path>
                <a:path w="3970654" h="5514975">
                  <a:moveTo>
                    <a:pt x="2015994" y="3881208"/>
                  </a:moveTo>
                  <a:lnTo>
                    <a:pt x="2272880" y="3881208"/>
                  </a:lnTo>
                </a:path>
                <a:path w="3970654" h="5514975">
                  <a:moveTo>
                    <a:pt x="0" y="3911922"/>
                  </a:moveTo>
                  <a:lnTo>
                    <a:pt x="242924" y="3911922"/>
                  </a:lnTo>
                </a:path>
                <a:path w="3970654" h="5514975">
                  <a:moveTo>
                    <a:pt x="3596400" y="3911922"/>
                  </a:moveTo>
                  <a:lnTo>
                    <a:pt x="3970559" y="3911922"/>
                  </a:lnTo>
                </a:path>
                <a:path w="3970654" h="5514975">
                  <a:moveTo>
                    <a:pt x="242924" y="3911922"/>
                  </a:moveTo>
                  <a:lnTo>
                    <a:pt x="393705" y="3911922"/>
                  </a:lnTo>
                </a:path>
                <a:path w="3970654" h="5514975">
                  <a:moveTo>
                    <a:pt x="3495879" y="3911922"/>
                  </a:moveTo>
                  <a:lnTo>
                    <a:pt x="3596400" y="3911922"/>
                  </a:lnTo>
                </a:path>
                <a:path w="3970654" h="5514975">
                  <a:moveTo>
                    <a:pt x="393705" y="3911922"/>
                  </a:moveTo>
                  <a:lnTo>
                    <a:pt x="647798" y="3911922"/>
                  </a:lnTo>
                </a:path>
                <a:path w="3970654" h="5514975">
                  <a:moveTo>
                    <a:pt x="2272880" y="3911922"/>
                  </a:moveTo>
                  <a:lnTo>
                    <a:pt x="2543727" y="3911922"/>
                  </a:lnTo>
                </a:path>
                <a:path w="3970654" h="5514975">
                  <a:moveTo>
                    <a:pt x="960529" y="3911922"/>
                  </a:moveTo>
                  <a:lnTo>
                    <a:pt x="1706056" y="3911922"/>
                  </a:lnTo>
                </a:path>
                <a:path w="3970654" h="5514975">
                  <a:moveTo>
                    <a:pt x="2015994" y="3911922"/>
                  </a:moveTo>
                  <a:lnTo>
                    <a:pt x="2272880" y="3911922"/>
                  </a:lnTo>
                </a:path>
                <a:path w="3970654" h="5514975">
                  <a:moveTo>
                    <a:pt x="0" y="3942637"/>
                  </a:moveTo>
                  <a:lnTo>
                    <a:pt x="242924" y="3942637"/>
                  </a:lnTo>
                </a:path>
                <a:path w="3970654" h="5514975">
                  <a:moveTo>
                    <a:pt x="3596400" y="3942637"/>
                  </a:moveTo>
                  <a:lnTo>
                    <a:pt x="3970559" y="3942637"/>
                  </a:lnTo>
                </a:path>
                <a:path w="3970654" h="5514975">
                  <a:moveTo>
                    <a:pt x="242924" y="3942637"/>
                  </a:moveTo>
                  <a:lnTo>
                    <a:pt x="393705" y="3942637"/>
                  </a:lnTo>
                </a:path>
                <a:path w="3970654" h="5514975">
                  <a:moveTo>
                    <a:pt x="3495879" y="3942637"/>
                  </a:moveTo>
                  <a:lnTo>
                    <a:pt x="3596400" y="3942637"/>
                  </a:lnTo>
                </a:path>
                <a:path w="3970654" h="5514975">
                  <a:moveTo>
                    <a:pt x="393705" y="3942637"/>
                  </a:moveTo>
                  <a:lnTo>
                    <a:pt x="647798" y="3942637"/>
                  </a:lnTo>
                </a:path>
                <a:path w="3970654" h="5514975">
                  <a:moveTo>
                    <a:pt x="2272880" y="3942637"/>
                  </a:moveTo>
                  <a:lnTo>
                    <a:pt x="2543727" y="3942637"/>
                  </a:lnTo>
                </a:path>
                <a:path w="3970654" h="5514975">
                  <a:moveTo>
                    <a:pt x="960529" y="3942637"/>
                  </a:moveTo>
                  <a:lnTo>
                    <a:pt x="1706056" y="3942637"/>
                  </a:lnTo>
                </a:path>
                <a:path w="3970654" h="5514975">
                  <a:moveTo>
                    <a:pt x="2015994" y="3942637"/>
                  </a:moveTo>
                  <a:lnTo>
                    <a:pt x="2272880" y="3942637"/>
                  </a:lnTo>
                </a:path>
                <a:path w="3970654" h="5514975">
                  <a:moveTo>
                    <a:pt x="0" y="3973351"/>
                  </a:moveTo>
                  <a:lnTo>
                    <a:pt x="242924" y="3973351"/>
                  </a:lnTo>
                </a:path>
                <a:path w="3970654" h="5514975">
                  <a:moveTo>
                    <a:pt x="3596400" y="3973351"/>
                  </a:moveTo>
                  <a:lnTo>
                    <a:pt x="3970559" y="3973351"/>
                  </a:lnTo>
                </a:path>
                <a:path w="3970654" h="5514975">
                  <a:moveTo>
                    <a:pt x="242924" y="3973351"/>
                  </a:moveTo>
                  <a:lnTo>
                    <a:pt x="393705" y="3973351"/>
                  </a:lnTo>
                </a:path>
                <a:path w="3970654" h="5514975">
                  <a:moveTo>
                    <a:pt x="3495879" y="3973351"/>
                  </a:moveTo>
                  <a:lnTo>
                    <a:pt x="3596400" y="3973351"/>
                  </a:lnTo>
                </a:path>
                <a:path w="3970654" h="5514975">
                  <a:moveTo>
                    <a:pt x="393705" y="3973351"/>
                  </a:moveTo>
                  <a:lnTo>
                    <a:pt x="647798" y="3973351"/>
                  </a:lnTo>
                </a:path>
                <a:path w="3970654" h="5514975">
                  <a:moveTo>
                    <a:pt x="2272880" y="3973351"/>
                  </a:moveTo>
                  <a:lnTo>
                    <a:pt x="2543727" y="3973351"/>
                  </a:lnTo>
                </a:path>
                <a:path w="3970654" h="5514975">
                  <a:moveTo>
                    <a:pt x="960529" y="3973351"/>
                  </a:moveTo>
                  <a:lnTo>
                    <a:pt x="1706056" y="3973351"/>
                  </a:lnTo>
                </a:path>
                <a:path w="3970654" h="5514975">
                  <a:moveTo>
                    <a:pt x="2015994" y="3973351"/>
                  </a:moveTo>
                  <a:lnTo>
                    <a:pt x="2272880" y="3973351"/>
                  </a:lnTo>
                </a:path>
                <a:path w="3970654" h="5514975">
                  <a:moveTo>
                    <a:pt x="0" y="4004066"/>
                  </a:moveTo>
                  <a:lnTo>
                    <a:pt x="242924" y="4004066"/>
                  </a:lnTo>
                </a:path>
                <a:path w="3970654" h="5514975">
                  <a:moveTo>
                    <a:pt x="3596400" y="4004066"/>
                  </a:moveTo>
                  <a:lnTo>
                    <a:pt x="3970559" y="4004066"/>
                  </a:lnTo>
                </a:path>
                <a:path w="3970654" h="5514975">
                  <a:moveTo>
                    <a:pt x="242924" y="4004066"/>
                  </a:moveTo>
                  <a:lnTo>
                    <a:pt x="393705" y="4004066"/>
                  </a:lnTo>
                </a:path>
                <a:path w="3970654" h="5514975">
                  <a:moveTo>
                    <a:pt x="3495879" y="4004066"/>
                  </a:moveTo>
                  <a:lnTo>
                    <a:pt x="3596400" y="4004066"/>
                  </a:lnTo>
                </a:path>
                <a:path w="3970654" h="5514975">
                  <a:moveTo>
                    <a:pt x="393705" y="4004066"/>
                  </a:moveTo>
                  <a:lnTo>
                    <a:pt x="647798" y="4004066"/>
                  </a:lnTo>
                </a:path>
                <a:path w="3970654" h="5514975">
                  <a:moveTo>
                    <a:pt x="2272880" y="4004066"/>
                  </a:moveTo>
                  <a:lnTo>
                    <a:pt x="2543727" y="4004066"/>
                  </a:lnTo>
                </a:path>
                <a:path w="3970654" h="5514975">
                  <a:moveTo>
                    <a:pt x="960529" y="4004066"/>
                  </a:moveTo>
                  <a:lnTo>
                    <a:pt x="1706056" y="4004066"/>
                  </a:lnTo>
                </a:path>
                <a:path w="3970654" h="5514975">
                  <a:moveTo>
                    <a:pt x="2015994" y="4004066"/>
                  </a:moveTo>
                  <a:lnTo>
                    <a:pt x="2272880" y="4004066"/>
                  </a:lnTo>
                </a:path>
                <a:path w="3970654" h="5514975">
                  <a:moveTo>
                    <a:pt x="0" y="4034781"/>
                  </a:moveTo>
                  <a:lnTo>
                    <a:pt x="242924" y="4034781"/>
                  </a:lnTo>
                </a:path>
                <a:path w="3970654" h="5514975">
                  <a:moveTo>
                    <a:pt x="3596400" y="4034781"/>
                  </a:moveTo>
                  <a:lnTo>
                    <a:pt x="3970559" y="4034781"/>
                  </a:lnTo>
                </a:path>
                <a:path w="3970654" h="5514975">
                  <a:moveTo>
                    <a:pt x="242924" y="4034781"/>
                  </a:moveTo>
                  <a:lnTo>
                    <a:pt x="393705" y="4034781"/>
                  </a:lnTo>
                </a:path>
                <a:path w="3970654" h="5514975">
                  <a:moveTo>
                    <a:pt x="3495879" y="4034781"/>
                  </a:moveTo>
                  <a:lnTo>
                    <a:pt x="3596400" y="4034781"/>
                  </a:lnTo>
                </a:path>
                <a:path w="3970654" h="5514975">
                  <a:moveTo>
                    <a:pt x="393705" y="4034781"/>
                  </a:moveTo>
                  <a:lnTo>
                    <a:pt x="647798" y="4034781"/>
                  </a:lnTo>
                </a:path>
                <a:path w="3970654" h="5514975">
                  <a:moveTo>
                    <a:pt x="2272880" y="4034781"/>
                  </a:moveTo>
                  <a:lnTo>
                    <a:pt x="2543727" y="4034781"/>
                  </a:lnTo>
                </a:path>
                <a:path w="3970654" h="5514975">
                  <a:moveTo>
                    <a:pt x="960529" y="4034781"/>
                  </a:moveTo>
                  <a:lnTo>
                    <a:pt x="1706056" y="4034781"/>
                  </a:lnTo>
                </a:path>
                <a:path w="3970654" h="5514975">
                  <a:moveTo>
                    <a:pt x="2015994" y="4034781"/>
                  </a:moveTo>
                  <a:lnTo>
                    <a:pt x="2272880" y="4034781"/>
                  </a:lnTo>
                </a:path>
                <a:path w="3970654" h="5514975">
                  <a:moveTo>
                    <a:pt x="0" y="4065495"/>
                  </a:moveTo>
                  <a:lnTo>
                    <a:pt x="242924" y="4065495"/>
                  </a:lnTo>
                </a:path>
                <a:path w="3970654" h="5514975">
                  <a:moveTo>
                    <a:pt x="3596400" y="4065495"/>
                  </a:moveTo>
                  <a:lnTo>
                    <a:pt x="3970559" y="4065495"/>
                  </a:lnTo>
                </a:path>
                <a:path w="3970654" h="5514975">
                  <a:moveTo>
                    <a:pt x="242924" y="4065495"/>
                  </a:moveTo>
                  <a:lnTo>
                    <a:pt x="393705" y="4065495"/>
                  </a:lnTo>
                </a:path>
                <a:path w="3970654" h="5514975">
                  <a:moveTo>
                    <a:pt x="3495879" y="4065495"/>
                  </a:moveTo>
                  <a:lnTo>
                    <a:pt x="3596400" y="4065495"/>
                  </a:lnTo>
                </a:path>
                <a:path w="3970654" h="5514975">
                  <a:moveTo>
                    <a:pt x="393705" y="4065495"/>
                  </a:moveTo>
                  <a:lnTo>
                    <a:pt x="647798" y="4065495"/>
                  </a:lnTo>
                </a:path>
                <a:path w="3970654" h="5514975">
                  <a:moveTo>
                    <a:pt x="2272880" y="4065495"/>
                  </a:moveTo>
                  <a:lnTo>
                    <a:pt x="2543727" y="4065495"/>
                  </a:lnTo>
                </a:path>
                <a:path w="3970654" h="5514975">
                  <a:moveTo>
                    <a:pt x="960529" y="4065495"/>
                  </a:moveTo>
                  <a:lnTo>
                    <a:pt x="1706056" y="4065495"/>
                  </a:lnTo>
                </a:path>
                <a:path w="3970654" h="5514975">
                  <a:moveTo>
                    <a:pt x="2015994" y="4065495"/>
                  </a:moveTo>
                  <a:lnTo>
                    <a:pt x="2272880" y="4065495"/>
                  </a:lnTo>
                </a:path>
                <a:path w="3970654" h="5514975">
                  <a:moveTo>
                    <a:pt x="0" y="4096210"/>
                  </a:moveTo>
                  <a:lnTo>
                    <a:pt x="242924" y="4096210"/>
                  </a:lnTo>
                </a:path>
                <a:path w="3970654" h="5514975">
                  <a:moveTo>
                    <a:pt x="3596400" y="4096210"/>
                  </a:moveTo>
                  <a:lnTo>
                    <a:pt x="3970559" y="4096210"/>
                  </a:lnTo>
                </a:path>
                <a:path w="3970654" h="5514975">
                  <a:moveTo>
                    <a:pt x="242924" y="4096210"/>
                  </a:moveTo>
                  <a:lnTo>
                    <a:pt x="393705" y="4096210"/>
                  </a:lnTo>
                </a:path>
                <a:path w="3970654" h="5514975">
                  <a:moveTo>
                    <a:pt x="3495879" y="4096210"/>
                  </a:moveTo>
                  <a:lnTo>
                    <a:pt x="3596400" y="4096210"/>
                  </a:lnTo>
                </a:path>
                <a:path w="3970654" h="5514975">
                  <a:moveTo>
                    <a:pt x="393705" y="4096210"/>
                  </a:moveTo>
                  <a:lnTo>
                    <a:pt x="647798" y="4096210"/>
                  </a:lnTo>
                </a:path>
                <a:path w="3970654" h="5514975">
                  <a:moveTo>
                    <a:pt x="2272880" y="4096210"/>
                  </a:moveTo>
                  <a:lnTo>
                    <a:pt x="2543727" y="4096210"/>
                  </a:lnTo>
                </a:path>
                <a:path w="3970654" h="5514975">
                  <a:moveTo>
                    <a:pt x="960529" y="4096210"/>
                  </a:moveTo>
                  <a:lnTo>
                    <a:pt x="1706056" y="4096210"/>
                  </a:lnTo>
                </a:path>
                <a:path w="3970654" h="5514975">
                  <a:moveTo>
                    <a:pt x="2015994" y="4096210"/>
                  </a:moveTo>
                  <a:lnTo>
                    <a:pt x="2272880" y="4096210"/>
                  </a:lnTo>
                </a:path>
                <a:path w="3970654" h="5514975">
                  <a:moveTo>
                    <a:pt x="0" y="4126924"/>
                  </a:moveTo>
                  <a:lnTo>
                    <a:pt x="242924" y="4126924"/>
                  </a:lnTo>
                </a:path>
                <a:path w="3970654" h="5514975">
                  <a:moveTo>
                    <a:pt x="3596400" y="4126924"/>
                  </a:moveTo>
                  <a:lnTo>
                    <a:pt x="3970559" y="4126924"/>
                  </a:lnTo>
                </a:path>
                <a:path w="3970654" h="5514975">
                  <a:moveTo>
                    <a:pt x="242924" y="4126924"/>
                  </a:moveTo>
                  <a:lnTo>
                    <a:pt x="393705" y="4126924"/>
                  </a:lnTo>
                </a:path>
                <a:path w="3970654" h="5514975">
                  <a:moveTo>
                    <a:pt x="3495879" y="4126924"/>
                  </a:moveTo>
                  <a:lnTo>
                    <a:pt x="3596400" y="4126924"/>
                  </a:lnTo>
                </a:path>
                <a:path w="3970654" h="5514975">
                  <a:moveTo>
                    <a:pt x="393705" y="4126924"/>
                  </a:moveTo>
                  <a:lnTo>
                    <a:pt x="647798" y="4126924"/>
                  </a:lnTo>
                </a:path>
                <a:path w="3970654" h="5514975">
                  <a:moveTo>
                    <a:pt x="2272880" y="4126924"/>
                  </a:moveTo>
                  <a:lnTo>
                    <a:pt x="2543727" y="4126924"/>
                  </a:lnTo>
                </a:path>
                <a:path w="3970654" h="5514975">
                  <a:moveTo>
                    <a:pt x="960529" y="4126924"/>
                  </a:moveTo>
                  <a:lnTo>
                    <a:pt x="1706056" y="4126924"/>
                  </a:lnTo>
                </a:path>
                <a:path w="3970654" h="5514975">
                  <a:moveTo>
                    <a:pt x="2015994" y="4126924"/>
                  </a:moveTo>
                  <a:lnTo>
                    <a:pt x="2272880" y="4126924"/>
                  </a:lnTo>
                </a:path>
                <a:path w="3970654" h="5514975">
                  <a:moveTo>
                    <a:pt x="0" y="4160431"/>
                  </a:moveTo>
                  <a:lnTo>
                    <a:pt x="242924" y="4160431"/>
                  </a:lnTo>
                </a:path>
                <a:path w="3970654" h="5514975">
                  <a:moveTo>
                    <a:pt x="3596400" y="4160431"/>
                  </a:moveTo>
                  <a:lnTo>
                    <a:pt x="3970559" y="4160431"/>
                  </a:lnTo>
                </a:path>
                <a:path w="3970654" h="5514975">
                  <a:moveTo>
                    <a:pt x="242924" y="4160431"/>
                  </a:moveTo>
                  <a:lnTo>
                    <a:pt x="393705" y="4160431"/>
                  </a:lnTo>
                </a:path>
                <a:path w="3970654" h="5514975">
                  <a:moveTo>
                    <a:pt x="3495879" y="4160431"/>
                  </a:moveTo>
                  <a:lnTo>
                    <a:pt x="3596400" y="4160431"/>
                  </a:lnTo>
                </a:path>
                <a:path w="3970654" h="5514975">
                  <a:moveTo>
                    <a:pt x="393705" y="4160431"/>
                  </a:moveTo>
                  <a:lnTo>
                    <a:pt x="636629" y="4160431"/>
                  </a:lnTo>
                </a:path>
                <a:path w="3970654" h="5514975">
                  <a:moveTo>
                    <a:pt x="2272880" y="4160431"/>
                  </a:moveTo>
                  <a:lnTo>
                    <a:pt x="2543727" y="4160431"/>
                  </a:lnTo>
                </a:path>
                <a:path w="3970654" h="5514975">
                  <a:moveTo>
                    <a:pt x="971698" y="4160431"/>
                  </a:moveTo>
                  <a:lnTo>
                    <a:pt x="1692095" y="4160431"/>
                  </a:lnTo>
                </a:path>
                <a:path w="3970654" h="5514975">
                  <a:moveTo>
                    <a:pt x="2027163" y="4160431"/>
                  </a:moveTo>
                  <a:lnTo>
                    <a:pt x="2272880" y="4160431"/>
                  </a:lnTo>
                </a:path>
                <a:path w="3970654" h="5514975">
                  <a:moveTo>
                    <a:pt x="0" y="4191146"/>
                  </a:moveTo>
                  <a:lnTo>
                    <a:pt x="242924" y="4191146"/>
                  </a:lnTo>
                </a:path>
                <a:path w="3970654" h="5514975">
                  <a:moveTo>
                    <a:pt x="3596400" y="4191146"/>
                  </a:moveTo>
                  <a:lnTo>
                    <a:pt x="3970559" y="4191146"/>
                  </a:lnTo>
                </a:path>
                <a:path w="3970654" h="5514975">
                  <a:moveTo>
                    <a:pt x="242924" y="4191146"/>
                  </a:moveTo>
                  <a:lnTo>
                    <a:pt x="393705" y="4191146"/>
                  </a:lnTo>
                </a:path>
                <a:path w="3970654" h="5514975">
                  <a:moveTo>
                    <a:pt x="3495879" y="4191146"/>
                  </a:moveTo>
                  <a:lnTo>
                    <a:pt x="3596400" y="4191146"/>
                  </a:lnTo>
                </a:path>
                <a:path w="3970654" h="5514975">
                  <a:moveTo>
                    <a:pt x="393705" y="4191146"/>
                  </a:moveTo>
                  <a:lnTo>
                    <a:pt x="636629" y="4191146"/>
                  </a:lnTo>
                </a:path>
                <a:path w="3970654" h="5514975">
                  <a:moveTo>
                    <a:pt x="2272880" y="4191146"/>
                  </a:moveTo>
                  <a:lnTo>
                    <a:pt x="2543727" y="4191146"/>
                  </a:lnTo>
                </a:path>
                <a:path w="3970654" h="5514975">
                  <a:moveTo>
                    <a:pt x="971698" y="4191146"/>
                  </a:moveTo>
                  <a:lnTo>
                    <a:pt x="1692095" y="4191146"/>
                  </a:lnTo>
                </a:path>
                <a:path w="3970654" h="5514975">
                  <a:moveTo>
                    <a:pt x="2027163" y="4191146"/>
                  </a:moveTo>
                  <a:lnTo>
                    <a:pt x="2272880" y="4191146"/>
                  </a:lnTo>
                </a:path>
                <a:path w="3970654" h="5514975">
                  <a:moveTo>
                    <a:pt x="0" y="4221860"/>
                  </a:moveTo>
                  <a:lnTo>
                    <a:pt x="242924" y="4221860"/>
                  </a:lnTo>
                </a:path>
                <a:path w="3970654" h="5514975">
                  <a:moveTo>
                    <a:pt x="3596400" y="4221860"/>
                  </a:moveTo>
                  <a:lnTo>
                    <a:pt x="3970559" y="4221860"/>
                  </a:lnTo>
                </a:path>
                <a:path w="3970654" h="5514975">
                  <a:moveTo>
                    <a:pt x="242924" y="4221860"/>
                  </a:moveTo>
                  <a:lnTo>
                    <a:pt x="393705" y="4221860"/>
                  </a:lnTo>
                </a:path>
                <a:path w="3970654" h="5514975">
                  <a:moveTo>
                    <a:pt x="3495879" y="4221860"/>
                  </a:moveTo>
                  <a:lnTo>
                    <a:pt x="3596400" y="4221860"/>
                  </a:lnTo>
                </a:path>
                <a:path w="3970654" h="5514975">
                  <a:moveTo>
                    <a:pt x="393705" y="4221860"/>
                  </a:moveTo>
                  <a:lnTo>
                    <a:pt x="647798" y="4221860"/>
                  </a:lnTo>
                </a:path>
                <a:path w="3970654" h="5514975">
                  <a:moveTo>
                    <a:pt x="2272880" y="4221860"/>
                  </a:moveTo>
                  <a:lnTo>
                    <a:pt x="2543727" y="4221860"/>
                  </a:lnTo>
                </a:path>
                <a:path w="3970654" h="5514975">
                  <a:moveTo>
                    <a:pt x="695266" y="4221860"/>
                  </a:moveTo>
                  <a:lnTo>
                    <a:pt x="913061" y="4221860"/>
                  </a:lnTo>
                </a:path>
                <a:path w="3970654" h="5514975">
                  <a:moveTo>
                    <a:pt x="2015994" y="4221860"/>
                  </a:moveTo>
                  <a:lnTo>
                    <a:pt x="2272880" y="4221860"/>
                  </a:lnTo>
                </a:path>
                <a:path w="3970654" h="5514975">
                  <a:moveTo>
                    <a:pt x="960529" y="4221860"/>
                  </a:moveTo>
                  <a:lnTo>
                    <a:pt x="1706056" y="4221860"/>
                  </a:lnTo>
                </a:path>
                <a:path w="3970654" h="5514975">
                  <a:moveTo>
                    <a:pt x="1750731" y="4221860"/>
                  </a:moveTo>
                  <a:lnTo>
                    <a:pt x="1968526" y="4221860"/>
                  </a:lnTo>
                </a:path>
                <a:path w="3970654" h="5514975">
                  <a:moveTo>
                    <a:pt x="0" y="4252575"/>
                  </a:moveTo>
                  <a:lnTo>
                    <a:pt x="242924" y="4252575"/>
                  </a:lnTo>
                </a:path>
                <a:path w="3970654" h="5514975">
                  <a:moveTo>
                    <a:pt x="3596400" y="4252575"/>
                  </a:moveTo>
                  <a:lnTo>
                    <a:pt x="3970559" y="4252575"/>
                  </a:lnTo>
                </a:path>
                <a:path w="3970654" h="5514975">
                  <a:moveTo>
                    <a:pt x="242924" y="4252575"/>
                  </a:moveTo>
                  <a:lnTo>
                    <a:pt x="393705" y="4252575"/>
                  </a:lnTo>
                </a:path>
                <a:path w="3970654" h="5514975">
                  <a:moveTo>
                    <a:pt x="3495879" y="4252575"/>
                  </a:moveTo>
                  <a:lnTo>
                    <a:pt x="3596400" y="4252575"/>
                  </a:lnTo>
                </a:path>
                <a:path w="3970654" h="5514975">
                  <a:moveTo>
                    <a:pt x="393705" y="4252575"/>
                  </a:moveTo>
                  <a:lnTo>
                    <a:pt x="2272880" y="4252575"/>
                  </a:lnTo>
                  <a:lnTo>
                    <a:pt x="2543727" y="4252575"/>
                  </a:lnTo>
                </a:path>
                <a:path w="3970654" h="5514975">
                  <a:moveTo>
                    <a:pt x="0" y="4283290"/>
                  </a:moveTo>
                  <a:lnTo>
                    <a:pt x="242924" y="4283290"/>
                  </a:lnTo>
                </a:path>
                <a:path w="3970654" h="5514975">
                  <a:moveTo>
                    <a:pt x="3596400" y="4283290"/>
                  </a:moveTo>
                  <a:lnTo>
                    <a:pt x="3970559" y="4283290"/>
                  </a:lnTo>
                </a:path>
                <a:path w="3970654" h="5514975">
                  <a:moveTo>
                    <a:pt x="242924" y="4283290"/>
                  </a:moveTo>
                  <a:lnTo>
                    <a:pt x="393705" y="4283290"/>
                  </a:lnTo>
                </a:path>
                <a:path w="3970654" h="5514975">
                  <a:moveTo>
                    <a:pt x="3495879" y="4283290"/>
                  </a:moveTo>
                  <a:lnTo>
                    <a:pt x="3596400" y="4283290"/>
                  </a:lnTo>
                </a:path>
                <a:path w="3970654" h="5514975">
                  <a:moveTo>
                    <a:pt x="393705" y="4283290"/>
                  </a:moveTo>
                  <a:lnTo>
                    <a:pt x="2272880" y="4283290"/>
                  </a:lnTo>
                  <a:lnTo>
                    <a:pt x="2543727" y="4283290"/>
                  </a:lnTo>
                </a:path>
                <a:path w="3970654" h="5514975">
                  <a:moveTo>
                    <a:pt x="0" y="4314004"/>
                  </a:moveTo>
                  <a:lnTo>
                    <a:pt x="242924" y="4314004"/>
                  </a:lnTo>
                </a:path>
                <a:path w="3970654" h="5514975">
                  <a:moveTo>
                    <a:pt x="3596400" y="4314004"/>
                  </a:moveTo>
                  <a:lnTo>
                    <a:pt x="3970559" y="4314004"/>
                  </a:lnTo>
                </a:path>
                <a:path w="3970654" h="5514975">
                  <a:moveTo>
                    <a:pt x="242924" y="4314004"/>
                  </a:moveTo>
                  <a:lnTo>
                    <a:pt x="393705" y="4314004"/>
                  </a:lnTo>
                </a:path>
                <a:path w="3970654" h="5514975">
                  <a:moveTo>
                    <a:pt x="3495879" y="4314004"/>
                  </a:moveTo>
                  <a:lnTo>
                    <a:pt x="3596400" y="4314004"/>
                  </a:lnTo>
                </a:path>
                <a:path w="3970654" h="5514975">
                  <a:moveTo>
                    <a:pt x="393705" y="4314004"/>
                  </a:moveTo>
                  <a:lnTo>
                    <a:pt x="2272880" y="4314004"/>
                  </a:lnTo>
                  <a:lnTo>
                    <a:pt x="2543727" y="4314004"/>
                  </a:lnTo>
                </a:path>
                <a:path w="3970654" h="5514975">
                  <a:moveTo>
                    <a:pt x="0" y="4344719"/>
                  </a:moveTo>
                  <a:lnTo>
                    <a:pt x="242924" y="4344719"/>
                  </a:lnTo>
                </a:path>
                <a:path w="3970654" h="5514975">
                  <a:moveTo>
                    <a:pt x="3596400" y="4344719"/>
                  </a:moveTo>
                  <a:lnTo>
                    <a:pt x="3970559" y="4344719"/>
                  </a:lnTo>
                </a:path>
                <a:path w="3970654" h="5514975">
                  <a:moveTo>
                    <a:pt x="536109" y="4375433"/>
                  </a:moveTo>
                  <a:lnTo>
                    <a:pt x="396497" y="4375433"/>
                  </a:lnTo>
                </a:path>
                <a:path w="3970654" h="5514975">
                  <a:moveTo>
                    <a:pt x="242924" y="4344719"/>
                  </a:moveTo>
                  <a:lnTo>
                    <a:pt x="393705" y="4344719"/>
                  </a:lnTo>
                </a:path>
                <a:path w="3970654" h="5514975">
                  <a:moveTo>
                    <a:pt x="3470749" y="4375433"/>
                  </a:moveTo>
                  <a:lnTo>
                    <a:pt x="3331137" y="4375433"/>
                  </a:lnTo>
                </a:path>
                <a:path w="3970654" h="5514975">
                  <a:moveTo>
                    <a:pt x="3495879" y="4344719"/>
                  </a:moveTo>
                  <a:lnTo>
                    <a:pt x="3596400" y="4344719"/>
                  </a:lnTo>
                </a:path>
                <a:path w="3970654" h="5514975">
                  <a:moveTo>
                    <a:pt x="2630286" y="4375433"/>
                  </a:moveTo>
                  <a:lnTo>
                    <a:pt x="2490674" y="4375433"/>
                  </a:lnTo>
                </a:path>
                <a:path w="3970654" h="5514975">
                  <a:moveTo>
                    <a:pt x="2420868" y="4375433"/>
                  </a:moveTo>
                  <a:lnTo>
                    <a:pt x="2281256" y="4375433"/>
                  </a:lnTo>
                </a:path>
                <a:path w="3970654" h="5514975">
                  <a:moveTo>
                    <a:pt x="2211450" y="4375433"/>
                  </a:moveTo>
                  <a:lnTo>
                    <a:pt x="2071839" y="4375433"/>
                  </a:lnTo>
                </a:path>
                <a:path w="3970654" h="5514975">
                  <a:moveTo>
                    <a:pt x="2002033" y="4375433"/>
                  </a:moveTo>
                  <a:lnTo>
                    <a:pt x="1862421" y="4375433"/>
                  </a:lnTo>
                </a:path>
                <a:path w="3970654" h="5514975">
                  <a:moveTo>
                    <a:pt x="1792615" y="4375433"/>
                  </a:moveTo>
                  <a:lnTo>
                    <a:pt x="1653003" y="4375433"/>
                  </a:lnTo>
                </a:path>
                <a:path w="3970654" h="5514975">
                  <a:moveTo>
                    <a:pt x="1583197" y="4375433"/>
                  </a:moveTo>
                  <a:lnTo>
                    <a:pt x="1443586" y="4375433"/>
                  </a:lnTo>
                </a:path>
                <a:path w="3970654" h="5514975">
                  <a:moveTo>
                    <a:pt x="1373780" y="4375433"/>
                  </a:moveTo>
                  <a:lnTo>
                    <a:pt x="1234168" y="4375433"/>
                  </a:lnTo>
                </a:path>
                <a:path w="3970654" h="5514975">
                  <a:moveTo>
                    <a:pt x="1164362" y="4375433"/>
                  </a:moveTo>
                  <a:lnTo>
                    <a:pt x="1024750" y="4375433"/>
                  </a:lnTo>
                </a:path>
                <a:path w="3970654" h="5514975">
                  <a:moveTo>
                    <a:pt x="954944" y="4375433"/>
                  </a:moveTo>
                  <a:lnTo>
                    <a:pt x="815332" y="4375433"/>
                  </a:lnTo>
                </a:path>
                <a:path w="3970654" h="5514975">
                  <a:moveTo>
                    <a:pt x="745527" y="4375433"/>
                  </a:moveTo>
                  <a:lnTo>
                    <a:pt x="605915" y="4375433"/>
                  </a:lnTo>
                </a:path>
                <a:path w="3970654" h="5514975">
                  <a:moveTo>
                    <a:pt x="393705" y="4344719"/>
                  </a:moveTo>
                  <a:lnTo>
                    <a:pt x="2272880" y="4344719"/>
                  </a:lnTo>
                  <a:lnTo>
                    <a:pt x="2543727" y="4344719"/>
                  </a:lnTo>
                </a:path>
                <a:path w="3970654" h="5514975">
                  <a:moveTo>
                    <a:pt x="0" y="4375433"/>
                  </a:moveTo>
                  <a:lnTo>
                    <a:pt x="242924" y="4375433"/>
                  </a:lnTo>
                </a:path>
                <a:path w="3970654" h="5514975">
                  <a:moveTo>
                    <a:pt x="3596400" y="4375433"/>
                  </a:moveTo>
                  <a:lnTo>
                    <a:pt x="3970559" y="4375433"/>
                  </a:lnTo>
                </a:path>
                <a:path w="3970654" h="5514975">
                  <a:moveTo>
                    <a:pt x="242924" y="4375433"/>
                  </a:moveTo>
                  <a:lnTo>
                    <a:pt x="393705" y="4375433"/>
                  </a:lnTo>
                </a:path>
                <a:path w="3970654" h="5514975">
                  <a:moveTo>
                    <a:pt x="3495879" y="4375433"/>
                  </a:moveTo>
                  <a:lnTo>
                    <a:pt x="3596400" y="4375433"/>
                  </a:lnTo>
                </a:path>
                <a:path w="3970654" h="5514975">
                  <a:moveTo>
                    <a:pt x="393705" y="4375433"/>
                  </a:moveTo>
                  <a:lnTo>
                    <a:pt x="2272880" y="4375433"/>
                  </a:lnTo>
                  <a:lnTo>
                    <a:pt x="2543727" y="4375433"/>
                  </a:lnTo>
                </a:path>
                <a:path w="3970654" h="5514975">
                  <a:moveTo>
                    <a:pt x="0" y="4406148"/>
                  </a:moveTo>
                  <a:lnTo>
                    <a:pt x="242924" y="4406148"/>
                  </a:lnTo>
                </a:path>
                <a:path w="3970654" h="5514975">
                  <a:moveTo>
                    <a:pt x="3596400" y="4406148"/>
                  </a:moveTo>
                  <a:lnTo>
                    <a:pt x="3970559" y="4406148"/>
                  </a:lnTo>
                </a:path>
                <a:path w="3970654" h="5514975">
                  <a:moveTo>
                    <a:pt x="242924" y="4406148"/>
                  </a:moveTo>
                  <a:lnTo>
                    <a:pt x="393705" y="4406148"/>
                  </a:lnTo>
                </a:path>
                <a:path w="3970654" h="5514975">
                  <a:moveTo>
                    <a:pt x="3495879" y="4406148"/>
                  </a:moveTo>
                  <a:lnTo>
                    <a:pt x="3596400" y="4406148"/>
                  </a:lnTo>
                </a:path>
                <a:path w="3970654" h="5514975">
                  <a:moveTo>
                    <a:pt x="393705" y="4406148"/>
                  </a:moveTo>
                  <a:lnTo>
                    <a:pt x="2272880" y="4406148"/>
                  </a:lnTo>
                  <a:lnTo>
                    <a:pt x="2543727" y="4406148"/>
                  </a:lnTo>
                </a:path>
                <a:path w="3970654" h="5514975">
                  <a:moveTo>
                    <a:pt x="0" y="4439655"/>
                  </a:moveTo>
                  <a:lnTo>
                    <a:pt x="242924" y="4439655"/>
                  </a:lnTo>
                </a:path>
                <a:path w="3970654" h="5514975">
                  <a:moveTo>
                    <a:pt x="3596400" y="4439655"/>
                  </a:moveTo>
                  <a:lnTo>
                    <a:pt x="3970559" y="4439655"/>
                  </a:lnTo>
                </a:path>
                <a:path w="3970654" h="5514975">
                  <a:moveTo>
                    <a:pt x="242924" y="4439655"/>
                  </a:moveTo>
                  <a:lnTo>
                    <a:pt x="393705" y="4439655"/>
                  </a:lnTo>
                </a:path>
                <a:path w="3970654" h="5514975">
                  <a:moveTo>
                    <a:pt x="3495879" y="4439655"/>
                  </a:moveTo>
                  <a:lnTo>
                    <a:pt x="3596400" y="4439655"/>
                  </a:lnTo>
                </a:path>
                <a:path w="3970654" h="5514975">
                  <a:moveTo>
                    <a:pt x="393705" y="4439655"/>
                  </a:moveTo>
                  <a:lnTo>
                    <a:pt x="625460" y="4439655"/>
                  </a:lnTo>
                </a:path>
                <a:path w="3970654" h="5514975">
                  <a:moveTo>
                    <a:pt x="2272880" y="4439655"/>
                  </a:moveTo>
                  <a:lnTo>
                    <a:pt x="2543727" y="4439655"/>
                  </a:lnTo>
                </a:path>
                <a:path w="3970654" h="5514975">
                  <a:moveTo>
                    <a:pt x="982867" y="4439655"/>
                  </a:moveTo>
                  <a:lnTo>
                    <a:pt x="1680926" y="4439655"/>
                  </a:lnTo>
                </a:path>
                <a:path w="3970654" h="5514975">
                  <a:moveTo>
                    <a:pt x="2038332" y="4439655"/>
                  </a:moveTo>
                  <a:lnTo>
                    <a:pt x="2272880" y="4439655"/>
                  </a:lnTo>
                </a:path>
                <a:path w="3970654" h="5514975">
                  <a:moveTo>
                    <a:pt x="0" y="4470369"/>
                  </a:moveTo>
                  <a:lnTo>
                    <a:pt x="242924" y="4470369"/>
                  </a:lnTo>
                </a:path>
                <a:path w="3970654" h="5514975">
                  <a:moveTo>
                    <a:pt x="3596400" y="4470369"/>
                  </a:moveTo>
                  <a:lnTo>
                    <a:pt x="3970559" y="4470369"/>
                  </a:lnTo>
                </a:path>
                <a:path w="3970654" h="5514975">
                  <a:moveTo>
                    <a:pt x="242924" y="4470369"/>
                  </a:moveTo>
                  <a:lnTo>
                    <a:pt x="393705" y="4470369"/>
                  </a:lnTo>
                </a:path>
                <a:path w="3970654" h="5514975">
                  <a:moveTo>
                    <a:pt x="3495879" y="4470369"/>
                  </a:moveTo>
                  <a:lnTo>
                    <a:pt x="3596400" y="4470369"/>
                  </a:lnTo>
                </a:path>
                <a:path w="3970654" h="5514975">
                  <a:moveTo>
                    <a:pt x="393705" y="4470369"/>
                  </a:moveTo>
                  <a:lnTo>
                    <a:pt x="625460" y="4470369"/>
                  </a:lnTo>
                </a:path>
                <a:path w="3970654" h="5514975">
                  <a:moveTo>
                    <a:pt x="2272880" y="4470369"/>
                  </a:moveTo>
                  <a:lnTo>
                    <a:pt x="2543727" y="4470369"/>
                  </a:lnTo>
                </a:path>
                <a:path w="3970654" h="5514975">
                  <a:moveTo>
                    <a:pt x="982867" y="4470369"/>
                  </a:moveTo>
                  <a:lnTo>
                    <a:pt x="1680926" y="4470369"/>
                  </a:lnTo>
                </a:path>
                <a:path w="3970654" h="5514975">
                  <a:moveTo>
                    <a:pt x="2038332" y="4470369"/>
                  </a:moveTo>
                  <a:lnTo>
                    <a:pt x="2272880" y="4470369"/>
                  </a:lnTo>
                </a:path>
                <a:path w="3970654" h="5514975">
                  <a:moveTo>
                    <a:pt x="0" y="4501084"/>
                  </a:moveTo>
                  <a:lnTo>
                    <a:pt x="242924" y="4501084"/>
                  </a:lnTo>
                </a:path>
                <a:path w="3970654" h="5514975">
                  <a:moveTo>
                    <a:pt x="3596400" y="4501084"/>
                  </a:moveTo>
                  <a:lnTo>
                    <a:pt x="3970559" y="4501084"/>
                  </a:lnTo>
                </a:path>
                <a:path w="3970654" h="5514975">
                  <a:moveTo>
                    <a:pt x="242924" y="4501084"/>
                  </a:moveTo>
                  <a:lnTo>
                    <a:pt x="393705" y="4501084"/>
                  </a:lnTo>
                </a:path>
                <a:path w="3970654" h="5514975">
                  <a:moveTo>
                    <a:pt x="3495879" y="4501084"/>
                  </a:moveTo>
                  <a:lnTo>
                    <a:pt x="3596400" y="4501084"/>
                  </a:lnTo>
                </a:path>
                <a:path w="3970654" h="5514975">
                  <a:moveTo>
                    <a:pt x="393705" y="4501084"/>
                  </a:moveTo>
                  <a:lnTo>
                    <a:pt x="625460" y="4501084"/>
                  </a:lnTo>
                </a:path>
                <a:path w="3970654" h="5514975">
                  <a:moveTo>
                    <a:pt x="2272880" y="4501084"/>
                  </a:moveTo>
                  <a:lnTo>
                    <a:pt x="2543727" y="4501084"/>
                  </a:lnTo>
                </a:path>
                <a:path w="3970654" h="5514975">
                  <a:moveTo>
                    <a:pt x="982867" y="4501084"/>
                  </a:moveTo>
                  <a:lnTo>
                    <a:pt x="1680926" y="4501084"/>
                  </a:lnTo>
                </a:path>
                <a:path w="3970654" h="5514975">
                  <a:moveTo>
                    <a:pt x="2038332" y="4501084"/>
                  </a:moveTo>
                  <a:lnTo>
                    <a:pt x="2272880" y="4501084"/>
                  </a:lnTo>
                </a:path>
                <a:path w="3970654" h="5514975">
                  <a:moveTo>
                    <a:pt x="0" y="4531799"/>
                  </a:moveTo>
                  <a:lnTo>
                    <a:pt x="242924" y="4531799"/>
                  </a:lnTo>
                </a:path>
                <a:path w="3970654" h="5514975">
                  <a:moveTo>
                    <a:pt x="3596400" y="4531799"/>
                  </a:moveTo>
                  <a:lnTo>
                    <a:pt x="3970559" y="4531799"/>
                  </a:lnTo>
                </a:path>
                <a:path w="3970654" h="5514975">
                  <a:moveTo>
                    <a:pt x="242924" y="4531799"/>
                  </a:moveTo>
                  <a:lnTo>
                    <a:pt x="393705" y="4531799"/>
                  </a:lnTo>
                </a:path>
                <a:path w="3970654" h="5514975">
                  <a:moveTo>
                    <a:pt x="3495879" y="4531799"/>
                  </a:moveTo>
                  <a:lnTo>
                    <a:pt x="3596400" y="4531799"/>
                  </a:lnTo>
                </a:path>
                <a:path w="3970654" h="5514975">
                  <a:moveTo>
                    <a:pt x="393705" y="4531799"/>
                  </a:moveTo>
                  <a:lnTo>
                    <a:pt x="647798" y="4531799"/>
                  </a:lnTo>
                </a:path>
                <a:path w="3970654" h="5514975">
                  <a:moveTo>
                    <a:pt x="2272880" y="4531799"/>
                  </a:moveTo>
                  <a:lnTo>
                    <a:pt x="2543727" y="4531799"/>
                  </a:lnTo>
                </a:path>
                <a:path w="3970654" h="5514975">
                  <a:moveTo>
                    <a:pt x="960529" y="4531799"/>
                  </a:moveTo>
                  <a:lnTo>
                    <a:pt x="1706056" y="4531799"/>
                  </a:lnTo>
                </a:path>
                <a:path w="3970654" h="5514975">
                  <a:moveTo>
                    <a:pt x="2015994" y="4531799"/>
                  </a:moveTo>
                  <a:lnTo>
                    <a:pt x="2272880" y="4531799"/>
                  </a:lnTo>
                </a:path>
                <a:path w="3970654" h="5514975">
                  <a:moveTo>
                    <a:pt x="0" y="4562513"/>
                  </a:moveTo>
                  <a:lnTo>
                    <a:pt x="242924" y="4562513"/>
                  </a:lnTo>
                </a:path>
                <a:path w="3970654" h="5514975">
                  <a:moveTo>
                    <a:pt x="3596400" y="4562513"/>
                  </a:moveTo>
                  <a:lnTo>
                    <a:pt x="3970559" y="4562513"/>
                  </a:lnTo>
                </a:path>
                <a:path w="3970654" h="5514975">
                  <a:moveTo>
                    <a:pt x="242924" y="4562513"/>
                  </a:moveTo>
                  <a:lnTo>
                    <a:pt x="393705" y="4562513"/>
                  </a:lnTo>
                </a:path>
                <a:path w="3970654" h="5514975">
                  <a:moveTo>
                    <a:pt x="3495879" y="4562513"/>
                  </a:moveTo>
                  <a:lnTo>
                    <a:pt x="3596400" y="4562513"/>
                  </a:lnTo>
                </a:path>
                <a:path w="3970654" h="5514975">
                  <a:moveTo>
                    <a:pt x="393705" y="4562513"/>
                  </a:moveTo>
                  <a:lnTo>
                    <a:pt x="647798" y="4562513"/>
                  </a:lnTo>
                </a:path>
                <a:path w="3970654" h="5514975">
                  <a:moveTo>
                    <a:pt x="2272880" y="4562513"/>
                  </a:moveTo>
                  <a:lnTo>
                    <a:pt x="2543727" y="4562513"/>
                  </a:lnTo>
                </a:path>
                <a:path w="3970654" h="5514975">
                  <a:moveTo>
                    <a:pt x="960529" y="4562513"/>
                  </a:moveTo>
                  <a:lnTo>
                    <a:pt x="1706056" y="4562513"/>
                  </a:lnTo>
                </a:path>
                <a:path w="3970654" h="5514975">
                  <a:moveTo>
                    <a:pt x="2015994" y="4562513"/>
                  </a:moveTo>
                  <a:lnTo>
                    <a:pt x="2272880" y="4562513"/>
                  </a:lnTo>
                </a:path>
                <a:path w="3970654" h="5514975">
                  <a:moveTo>
                    <a:pt x="0" y="4593228"/>
                  </a:moveTo>
                  <a:lnTo>
                    <a:pt x="242924" y="4593228"/>
                  </a:lnTo>
                </a:path>
                <a:path w="3970654" h="5514975">
                  <a:moveTo>
                    <a:pt x="3596400" y="4593228"/>
                  </a:moveTo>
                  <a:lnTo>
                    <a:pt x="3970559" y="4593228"/>
                  </a:lnTo>
                </a:path>
                <a:path w="3970654" h="5514975">
                  <a:moveTo>
                    <a:pt x="242924" y="4593228"/>
                  </a:moveTo>
                  <a:lnTo>
                    <a:pt x="393705" y="4593228"/>
                  </a:lnTo>
                </a:path>
                <a:path w="3970654" h="5514975">
                  <a:moveTo>
                    <a:pt x="3495879" y="4593228"/>
                  </a:moveTo>
                  <a:lnTo>
                    <a:pt x="3596400" y="4593228"/>
                  </a:lnTo>
                </a:path>
                <a:path w="3970654" h="5514975">
                  <a:moveTo>
                    <a:pt x="393705" y="4593228"/>
                  </a:moveTo>
                  <a:lnTo>
                    <a:pt x="647798" y="4593228"/>
                  </a:lnTo>
                </a:path>
                <a:path w="3970654" h="5514975">
                  <a:moveTo>
                    <a:pt x="2272880" y="4593228"/>
                  </a:moveTo>
                  <a:lnTo>
                    <a:pt x="2543727" y="4593228"/>
                  </a:lnTo>
                </a:path>
                <a:path w="3970654" h="5514975">
                  <a:moveTo>
                    <a:pt x="960529" y="4593228"/>
                  </a:moveTo>
                  <a:lnTo>
                    <a:pt x="1706056" y="4593228"/>
                  </a:lnTo>
                </a:path>
                <a:path w="3970654" h="5514975">
                  <a:moveTo>
                    <a:pt x="2015994" y="4593228"/>
                  </a:moveTo>
                  <a:lnTo>
                    <a:pt x="2272880" y="4593228"/>
                  </a:lnTo>
                </a:path>
                <a:path w="3970654" h="5514975">
                  <a:moveTo>
                    <a:pt x="0" y="4623942"/>
                  </a:moveTo>
                  <a:lnTo>
                    <a:pt x="242924" y="4623942"/>
                  </a:lnTo>
                </a:path>
                <a:path w="3970654" h="5514975">
                  <a:moveTo>
                    <a:pt x="3596400" y="4623942"/>
                  </a:moveTo>
                  <a:lnTo>
                    <a:pt x="3970559" y="4623942"/>
                  </a:lnTo>
                </a:path>
                <a:path w="3970654" h="5514975">
                  <a:moveTo>
                    <a:pt x="242924" y="4623942"/>
                  </a:moveTo>
                  <a:lnTo>
                    <a:pt x="393705" y="4623942"/>
                  </a:lnTo>
                </a:path>
                <a:path w="3970654" h="5514975">
                  <a:moveTo>
                    <a:pt x="3495879" y="4623942"/>
                  </a:moveTo>
                  <a:lnTo>
                    <a:pt x="3596400" y="4623942"/>
                  </a:lnTo>
                </a:path>
                <a:path w="3970654" h="5514975">
                  <a:moveTo>
                    <a:pt x="393705" y="4623942"/>
                  </a:moveTo>
                  <a:lnTo>
                    <a:pt x="647798" y="4623942"/>
                  </a:lnTo>
                </a:path>
                <a:path w="3970654" h="5514975">
                  <a:moveTo>
                    <a:pt x="2272880" y="4623942"/>
                  </a:moveTo>
                  <a:lnTo>
                    <a:pt x="2543727" y="4623942"/>
                  </a:lnTo>
                </a:path>
                <a:path w="3970654" h="5514975">
                  <a:moveTo>
                    <a:pt x="960529" y="4623942"/>
                  </a:moveTo>
                  <a:lnTo>
                    <a:pt x="1706056" y="4623942"/>
                  </a:lnTo>
                </a:path>
                <a:path w="3970654" h="5514975">
                  <a:moveTo>
                    <a:pt x="2015994" y="4623942"/>
                  </a:moveTo>
                  <a:lnTo>
                    <a:pt x="2272880" y="4623942"/>
                  </a:lnTo>
                </a:path>
                <a:path w="3970654" h="5514975">
                  <a:moveTo>
                    <a:pt x="0" y="4654657"/>
                  </a:moveTo>
                  <a:lnTo>
                    <a:pt x="242924" y="4654657"/>
                  </a:lnTo>
                </a:path>
                <a:path w="3970654" h="5514975">
                  <a:moveTo>
                    <a:pt x="3596400" y="4654657"/>
                  </a:moveTo>
                  <a:lnTo>
                    <a:pt x="3970559" y="4654657"/>
                  </a:lnTo>
                </a:path>
                <a:path w="3970654" h="5514975">
                  <a:moveTo>
                    <a:pt x="242924" y="4654657"/>
                  </a:moveTo>
                  <a:lnTo>
                    <a:pt x="393705" y="4654657"/>
                  </a:lnTo>
                </a:path>
                <a:path w="3970654" h="5514975">
                  <a:moveTo>
                    <a:pt x="3495879" y="4654657"/>
                  </a:moveTo>
                  <a:lnTo>
                    <a:pt x="3596400" y="4654657"/>
                  </a:lnTo>
                </a:path>
                <a:path w="3970654" h="5514975">
                  <a:moveTo>
                    <a:pt x="393705" y="4654657"/>
                  </a:moveTo>
                  <a:lnTo>
                    <a:pt x="647798" y="4654657"/>
                  </a:lnTo>
                </a:path>
                <a:path w="3970654" h="5514975">
                  <a:moveTo>
                    <a:pt x="2272880" y="4654657"/>
                  </a:moveTo>
                  <a:lnTo>
                    <a:pt x="2543727" y="4654657"/>
                  </a:lnTo>
                </a:path>
                <a:path w="3970654" h="5514975">
                  <a:moveTo>
                    <a:pt x="960529" y="4654657"/>
                  </a:moveTo>
                  <a:lnTo>
                    <a:pt x="1706056" y="4654657"/>
                  </a:lnTo>
                </a:path>
                <a:path w="3970654" h="5514975">
                  <a:moveTo>
                    <a:pt x="2015994" y="4654657"/>
                  </a:moveTo>
                  <a:lnTo>
                    <a:pt x="2272880" y="4654657"/>
                  </a:lnTo>
                </a:path>
                <a:path w="3970654" h="5514975">
                  <a:moveTo>
                    <a:pt x="0" y="4685372"/>
                  </a:moveTo>
                  <a:lnTo>
                    <a:pt x="242924" y="4685372"/>
                  </a:lnTo>
                </a:path>
                <a:path w="3970654" h="5514975">
                  <a:moveTo>
                    <a:pt x="3596400" y="4685372"/>
                  </a:moveTo>
                  <a:lnTo>
                    <a:pt x="3970559" y="4685372"/>
                  </a:lnTo>
                </a:path>
                <a:path w="3970654" h="5514975">
                  <a:moveTo>
                    <a:pt x="242924" y="4685372"/>
                  </a:moveTo>
                  <a:lnTo>
                    <a:pt x="393705" y="4685372"/>
                  </a:lnTo>
                </a:path>
                <a:path w="3970654" h="5514975">
                  <a:moveTo>
                    <a:pt x="3495879" y="4685372"/>
                  </a:moveTo>
                  <a:lnTo>
                    <a:pt x="3596400" y="4685372"/>
                  </a:lnTo>
                </a:path>
                <a:path w="3970654" h="5514975">
                  <a:moveTo>
                    <a:pt x="393705" y="4685372"/>
                  </a:moveTo>
                  <a:lnTo>
                    <a:pt x="647798" y="4685372"/>
                  </a:lnTo>
                </a:path>
                <a:path w="3970654" h="5514975">
                  <a:moveTo>
                    <a:pt x="2272880" y="4685372"/>
                  </a:moveTo>
                  <a:lnTo>
                    <a:pt x="2543727" y="4685372"/>
                  </a:lnTo>
                </a:path>
                <a:path w="3970654" h="5514975">
                  <a:moveTo>
                    <a:pt x="960529" y="4685372"/>
                  </a:moveTo>
                  <a:lnTo>
                    <a:pt x="1706056" y="4685372"/>
                  </a:lnTo>
                </a:path>
                <a:path w="3970654" h="5514975">
                  <a:moveTo>
                    <a:pt x="2015994" y="4685372"/>
                  </a:moveTo>
                  <a:lnTo>
                    <a:pt x="2272880" y="4685372"/>
                  </a:lnTo>
                </a:path>
                <a:path w="3970654" h="5514975">
                  <a:moveTo>
                    <a:pt x="0" y="4718878"/>
                  </a:moveTo>
                  <a:lnTo>
                    <a:pt x="242924" y="4718878"/>
                  </a:lnTo>
                </a:path>
                <a:path w="3970654" h="5514975">
                  <a:moveTo>
                    <a:pt x="3596400" y="4718878"/>
                  </a:moveTo>
                  <a:lnTo>
                    <a:pt x="3970559" y="4718878"/>
                  </a:lnTo>
                </a:path>
                <a:path w="3970654" h="5514975">
                  <a:moveTo>
                    <a:pt x="242924" y="4718878"/>
                  </a:moveTo>
                  <a:lnTo>
                    <a:pt x="393705" y="4718878"/>
                  </a:lnTo>
                </a:path>
                <a:path w="3970654" h="5514975">
                  <a:moveTo>
                    <a:pt x="3495879" y="4718878"/>
                  </a:moveTo>
                  <a:lnTo>
                    <a:pt x="3596400" y="4718878"/>
                  </a:lnTo>
                </a:path>
                <a:path w="3970654" h="5514975">
                  <a:moveTo>
                    <a:pt x="393705" y="4718878"/>
                  </a:moveTo>
                  <a:lnTo>
                    <a:pt x="647798" y="4718878"/>
                  </a:lnTo>
                </a:path>
                <a:path w="3970654" h="5514975">
                  <a:moveTo>
                    <a:pt x="2272880" y="4718878"/>
                  </a:moveTo>
                  <a:lnTo>
                    <a:pt x="2543727" y="4718878"/>
                  </a:lnTo>
                </a:path>
                <a:path w="3970654" h="5514975">
                  <a:moveTo>
                    <a:pt x="960529" y="4718878"/>
                  </a:moveTo>
                  <a:lnTo>
                    <a:pt x="1706056" y="4718878"/>
                  </a:lnTo>
                </a:path>
                <a:path w="3970654" h="5514975">
                  <a:moveTo>
                    <a:pt x="2015994" y="4718878"/>
                  </a:moveTo>
                  <a:lnTo>
                    <a:pt x="2272880" y="4718878"/>
                  </a:lnTo>
                </a:path>
                <a:path w="3970654" h="5514975">
                  <a:moveTo>
                    <a:pt x="0" y="4749593"/>
                  </a:moveTo>
                  <a:lnTo>
                    <a:pt x="242924" y="4749593"/>
                  </a:lnTo>
                </a:path>
                <a:path w="3970654" h="5514975">
                  <a:moveTo>
                    <a:pt x="3596400" y="4749593"/>
                  </a:moveTo>
                  <a:lnTo>
                    <a:pt x="3970559" y="4749593"/>
                  </a:lnTo>
                </a:path>
                <a:path w="3970654" h="5514975">
                  <a:moveTo>
                    <a:pt x="242924" y="4749593"/>
                  </a:moveTo>
                  <a:lnTo>
                    <a:pt x="393705" y="4749593"/>
                  </a:lnTo>
                </a:path>
                <a:path w="3970654" h="5514975">
                  <a:moveTo>
                    <a:pt x="3495879" y="4749593"/>
                  </a:moveTo>
                  <a:lnTo>
                    <a:pt x="3596400" y="4749593"/>
                  </a:lnTo>
                </a:path>
                <a:path w="3970654" h="5514975">
                  <a:moveTo>
                    <a:pt x="393705" y="4749593"/>
                  </a:moveTo>
                  <a:lnTo>
                    <a:pt x="647798" y="4749593"/>
                  </a:lnTo>
                </a:path>
                <a:path w="3970654" h="5514975">
                  <a:moveTo>
                    <a:pt x="2272880" y="4749593"/>
                  </a:moveTo>
                  <a:lnTo>
                    <a:pt x="2543727" y="4749593"/>
                  </a:lnTo>
                </a:path>
                <a:path w="3970654" h="5514975">
                  <a:moveTo>
                    <a:pt x="960529" y="4749593"/>
                  </a:moveTo>
                  <a:lnTo>
                    <a:pt x="1706056" y="4749593"/>
                  </a:lnTo>
                </a:path>
                <a:path w="3970654" h="5514975">
                  <a:moveTo>
                    <a:pt x="2015994" y="4749593"/>
                  </a:moveTo>
                  <a:lnTo>
                    <a:pt x="2272880" y="4749593"/>
                  </a:lnTo>
                </a:path>
                <a:path w="3970654" h="5514975">
                  <a:moveTo>
                    <a:pt x="0" y="4780308"/>
                  </a:moveTo>
                  <a:lnTo>
                    <a:pt x="242924" y="4780308"/>
                  </a:lnTo>
                </a:path>
                <a:path w="3970654" h="5514975">
                  <a:moveTo>
                    <a:pt x="3596400" y="4780308"/>
                  </a:moveTo>
                  <a:lnTo>
                    <a:pt x="3970559" y="4780308"/>
                  </a:lnTo>
                </a:path>
                <a:path w="3970654" h="5514975">
                  <a:moveTo>
                    <a:pt x="242924" y="4780308"/>
                  </a:moveTo>
                  <a:lnTo>
                    <a:pt x="393705" y="4780308"/>
                  </a:lnTo>
                </a:path>
                <a:path w="3970654" h="5514975">
                  <a:moveTo>
                    <a:pt x="3495879" y="4780308"/>
                  </a:moveTo>
                  <a:lnTo>
                    <a:pt x="3596400" y="4780308"/>
                  </a:lnTo>
                </a:path>
                <a:path w="3970654" h="5514975">
                  <a:moveTo>
                    <a:pt x="393705" y="4780308"/>
                  </a:moveTo>
                  <a:lnTo>
                    <a:pt x="647798" y="4780308"/>
                  </a:lnTo>
                </a:path>
                <a:path w="3970654" h="5514975">
                  <a:moveTo>
                    <a:pt x="2272880" y="4780308"/>
                  </a:moveTo>
                  <a:lnTo>
                    <a:pt x="2543727" y="4780308"/>
                  </a:lnTo>
                </a:path>
                <a:path w="3970654" h="5514975">
                  <a:moveTo>
                    <a:pt x="960529" y="4780308"/>
                  </a:moveTo>
                  <a:lnTo>
                    <a:pt x="1706056" y="4780308"/>
                  </a:lnTo>
                </a:path>
                <a:path w="3970654" h="5514975">
                  <a:moveTo>
                    <a:pt x="2015994" y="4780308"/>
                  </a:moveTo>
                  <a:lnTo>
                    <a:pt x="2272880" y="4780308"/>
                  </a:lnTo>
                </a:path>
                <a:path w="3970654" h="5514975">
                  <a:moveTo>
                    <a:pt x="0" y="4811022"/>
                  </a:moveTo>
                  <a:lnTo>
                    <a:pt x="242924" y="4811022"/>
                  </a:lnTo>
                </a:path>
                <a:path w="3970654" h="5514975">
                  <a:moveTo>
                    <a:pt x="3596400" y="4811022"/>
                  </a:moveTo>
                  <a:lnTo>
                    <a:pt x="3970559" y="4811022"/>
                  </a:lnTo>
                </a:path>
                <a:path w="3970654" h="5514975">
                  <a:moveTo>
                    <a:pt x="242924" y="4811022"/>
                  </a:moveTo>
                  <a:lnTo>
                    <a:pt x="393705" y="4811022"/>
                  </a:lnTo>
                </a:path>
                <a:path w="3970654" h="5514975">
                  <a:moveTo>
                    <a:pt x="3495879" y="4811022"/>
                  </a:moveTo>
                  <a:lnTo>
                    <a:pt x="3596400" y="4811022"/>
                  </a:lnTo>
                </a:path>
                <a:path w="3970654" h="5514975">
                  <a:moveTo>
                    <a:pt x="393705" y="4811022"/>
                  </a:moveTo>
                  <a:lnTo>
                    <a:pt x="647798" y="4811022"/>
                  </a:lnTo>
                </a:path>
                <a:path w="3970654" h="5514975">
                  <a:moveTo>
                    <a:pt x="2272880" y="4811022"/>
                  </a:moveTo>
                  <a:lnTo>
                    <a:pt x="2543727" y="4811022"/>
                  </a:lnTo>
                </a:path>
                <a:path w="3970654" h="5514975">
                  <a:moveTo>
                    <a:pt x="960529" y="4811022"/>
                  </a:moveTo>
                  <a:lnTo>
                    <a:pt x="1706056" y="4811022"/>
                  </a:lnTo>
                </a:path>
                <a:path w="3970654" h="5514975">
                  <a:moveTo>
                    <a:pt x="2015994" y="4811022"/>
                  </a:moveTo>
                  <a:lnTo>
                    <a:pt x="2272880" y="4811022"/>
                  </a:lnTo>
                </a:path>
                <a:path w="3970654" h="5514975">
                  <a:moveTo>
                    <a:pt x="0" y="4841737"/>
                  </a:moveTo>
                  <a:lnTo>
                    <a:pt x="242924" y="4841737"/>
                  </a:lnTo>
                </a:path>
                <a:path w="3970654" h="5514975">
                  <a:moveTo>
                    <a:pt x="3596400" y="4841737"/>
                  </a:moveTo>
                  <a:lnTo>
                    <a:pt x="3970559" y="4841737"/>
                  </a:lnTo>
                </a:path>
                <a:path w="3970654" h="5514975">
                  <a:moveTo>
                    <a:pt x="242924" y="4841737"/>
                  </a:moveTo>
                  <a:lnTo>
                    <a:pt x="393705" y="4841737"/>
                  </a:lnTo>
                </a:path>
                <a:path w="3970654" h="5514975">
                  <a:moveTo>
                    <a:pt x="3495879" y="4841737"/>
                  </a:moveTo>
                  <a:lnTo>
                    <a:pt x="3596400" y="4841737"/>
                  </a:lnTo>
                </a:path>
                <a:path w="3970654" h="5514975">
                  <a:moveTo>
                    <a:pt x="393705" y="4841737"/>
                  </a:moveTo>
                  <a:lnTo>
                    <a:pt x="647798" y="4841737"/>
                  </a:lnTo>
                </a:path>
                <a:path w="3970654" h="5514975">
                  <a:moveTo>
                    <a:pt x="2272880" y="4841737"/>
                  </a:moveTo>
                  <a:lnTo>
                    <a:pt x="2543727" y="4841737"/>
                  </a:lnTo>
                </a:path>
                <a:path w="3970654" h="5514975">
                  <a:moveTo>
                    <a:pt x="960529" y="4841737"/>
                  </a:moveTo>
                  <a:lnTo>
                    <a:pt x="1706056" y="4841737"/>
                  </a:lnTo>
                </a:path>
                <a:path w="3970654" h="5514975">
                  <a:moveTo>
                    <a:pt x="2015994" y="4841737"/>
                  </a:moveTo>
                  <a:lnTo>
                    <a:pt x="2272880" y="4841737"/>
                  </a:lnTo>
                </a:path>
                <a:path w="3970654" h="5514975">
                  <a:moveTo>
                    <a:pt x="0" y="4872451"/>
                  </a:moveTo>
                  <a:lnTo>
                    <a:pt x="242924" y="4872451"/>
                  </a:lnTo>
                </a:path>
                <a:path w="3970654" h="5514975">
                  <a:moveTo>
                    <a:pt x="3596400" y="4872451"/>
                  </a:moveTo>
                  <a:lnTo>
                    <a:pt x="3970559" y="4872451"/>
                  </a:lnTo>
                </a:path>
                <a:path w="3970654" h="5514975">
                  <a:moveTo>
                    <a:pt x="242924" y="4872451"/>
                  </a:moveTo>
                  <a:lnTo>
                    <a:pt x="393705" y="4872451"/>
                  </a:lnTo>
                </a:path>
                <a:path w="3970654" h="5514975">
                  <a:moveTo>
                    <a:pt x="3495879" y="4872451"/>
                  </a:moveTo>
                  <a:lnTo>
                    <a:pt x="3596400" y="4872451"/>
                  </a:lnTo>
                </a:path>
                <a:path w="3970654" h="5514975">
                  <a:moveTo>
                    <a:pt x="393705" y="4872451"/>
                  </a:moveTo>
                  <a:lnTo>
                    <a:pt x="647798" y="4872451"/>
                  </a:lnTo>
                </a:path>
                <a:path w="3970654" h="5514975">
                  <a:moveTo>
                    <a:pt x="2272880" y="4872451"/>
                  </a:moveTo>
                  <a:lnTo>
                    <a:pt x="2543727" y="4872451"/>
                  </a:lnTo>
                </a:path>
                <a:path w="3970654" h="5514975">
                  <a:moveTo>
                    <a:pt x="960529" y="4872451"/>
                  </a:moveTo>
                  <a:lnTo>
                    <a:pt x="1706056" y="4872451"/>
                  </a:lnTo>
                </a:path>
                <a:path w="3970654" h="5514975">
                  <a:moveTo>
                    <a:pt x="2015994" y="4872451"/>
                  </a:moveTo>
                  <a:lnTo>
                    <a:pt x="2272880" y="4872451"/>
                  </a:lnTo>
                </a:path>
                <a:path w="3970654" h="5514975">
                  <a:moveTo>
                    <a:pt x="0" y="4903166"/>
                  </a:moveTo>
                  <a:lnTo>
                    <a:pt x="242924" y="4903166"/>
                  </a:lnTo>
                </a:path>
                <a:path w="3970654" h="5514975">
                  <a:moveTo>
                    <a:pt x="3596400" y="4903166"/>
                  </a:moveTo>
                  <a:lnTo>
                    <a:pt x="3970559" y="4903166"/>
                  </a:lnTo>
                </a:path>
                <a:path w="3970654" h="5514975">
                  <a:moveTo>
                    <a:pt x="242924" y="4903166"/>
                  </a:moveTo>
                  <a:lnTo>
                    <a:pt x="393705" y="4903166"/>
                  </a:lnTo>
                </a:path>
                <a:path w="3970654" h="5514975">
                  <a:moveTo>
                    <a:pt x="3495879" y="4903166"/>
                  </a:moveTo>
                  <a:lnTo>
                    <a:pt x="3596400" y="4903166"/>
                  </a:lnTo>
                </a:path>
                <a:path w="3970654" h="5514975">
                  <a:moveTo>
                    <a:pt x="393705" y="4903166"/>
                  </a:moveTo>
                  <a:lnTo>
                    <a:pt x="647798" y="4903166"/>
                  </a:lnTo>
                </a:path>
                <a:path w="3970654" h="5514975">
                  <a:moveTo>
                    <a:pt x="2272880" y="4903166"/>
                  </a:moveTo>
                  <a:lnTo>
                    <a:pt x="2543727" y="4903166"/>
                  </a:lnTo>
                </a:path>
                <a:path w="3970654" h="5514975">
                  <a:moveTo>
                    <a:pt x="960529" y="4903166"/>
                  </a:moveTo>
                  <a:lnTo>
                    <a:pt x="1706056" y="4903166"/>
                  </a:lnTo>
                </a:path>
                <a:path w="3970654" h="5514975">
                  <a:moveTo>
                    <a:pt x="2015994" y="4903166"/>
                  </a:moveTo>
                  <a:lnTo>
                    <a:pt x="2272880" y="4903166"/>
                  </a:lnTo>
                </a:path>
                <a:path w="3970654" h="5514975">
                  <a:moveTo>
                    <a:pt x="0" y="4933881"/>
                  </a:moveTo>
                  <a:lnTo>
                    <a:pt x="242924" y="4933881"/>
                  </a:lnTo>
                </a:path>
                <a:path w="3970654" h="5514975">
                  <a:moveTo>
                    <a:pt x="3596400" y="4933881"/>
                  </a:moveTo>
                  <a:lnTo>
                    <a:pt x="3970559" y="4933881"/>
                  </a:lnTo>
                </a:path>
                <a:path w="3970654" h="5514975">
                  <a:moveTo>
                    <a:pt x="242924" y="4933881"/>
                  </a:moveTo>
                  <a:lnTo>
                    <a:pt x="393705" y="4933881"/>
                  </a:lnTo>
                </a:path>
                <a:path w="3970654" h="5514975">
                  <a:moveTo>
                    <a:pt x="3495879" y="4933881"/>
                  </a:moveTo>
                  <a:lnTo>
                    <a:pt x="3596400" y="4933881"/>
                  </a:lnTo>
                </a:path>
                <a:path w="3970654" h="5514975">
                  <a:moveTo>
                    <a:pt x="393705" y="4933881"/>
                  </a:moveTo>
                  <a:lnTo>
                    <a:pt x="647798" y="4933881"/>
                  </a:lnTo>
                </a:path>
                <a:path w="3970654" h="5514975">
                  <a:moveTo>
                    <a:pt x="2272880" y="4933881"/>
                  </a:moveTo>
                  <a:lnTo>
                    <a:pt x="2543727" y="4933881"/>
                  </a:lnTo>
                </a:path>
                <a:path w="3970654" h="5514975">
                  <a:moveTo>
                    <a:pt x="960529" y="4933881"/>
                  </a:moveTo>
                  <a:lnTo>
                    <a:pt x="1706056" y="4933881"/>
                  </a:lnTo>
                </a:path>
                <a:path w="3970654" h="5514975">
                  <a:moveTo>
                    <a:pt x="2015994" y="4933881"/>
                  </a:moveTo>
                  <a:lnTo>
                    <a:pt x="2272880" y="4933881"/>
                  </a:lnTo>
                </a:path>
                <a:path w="3970654" h="5514975">
                  <a:moveTo>
                    <a:pt x="0" y="4964595"/>
                  </a:moveTo>
                  <a:lnTo>
                    <a:pt x="242924" y="4964595"/>
                  </a:lnTo>
                </a:path>
                <a:path w="3970654" h="5514975">
                  <a:moveTo>
                    <a:pt x="3596400" y="4964595"/>
                  </a:moveTo>
                  <a:lnTo>
                    <a:pt x="3970559" y="4964595"/>
                  </a:lnTo>
                </a:path>
                <a:path w="3970654" h="5514975">
                  <a:moveTo>
                    <a:pt x="242924" y="4964595"/>
                  </a:moveTo>
                  <a:lnTo>
                    <a:pt x="393705" y="4964595"/>
                  </a:lnTo>
                </a:path>
                <a:path w="3970654" h="5514975">
                  <a:moveTo>
                    <a:pt x="3495879" y="4964595"/>
                  </a:moveTo>
                  <a:lnTo>
                    <a:pt x="3596400" y="4964595"/>
                  </a:lnTo>
                </a:path>
                <a:path w="3970654" h="5514975">
                  <a:moveTo>
                    <a:pt x="393705" y="4964595"/>
                  </a:moveTo>
                  <a:lnTo>
                    <a:pt x="647798" y="4964595"/>
                  </a:lnTo>
                </a:path>
                <a:path w="3970654" h="5514975">
                  <a:moveTo>
                    <a:pt x="2272880" y="4964595"/>
                  </a:moveTo>
                  <a:lnTo>
                    <a:pt x="2543727" y="4964595"/>
                  </a:lnTo>
                </a:path>
                <a:path w="3970654" h="5514975">
                  <a:moveTo>
                    <a:pt x="960529" y="4964595"/>
                  </a:moveTo>
                  <a:lnTo>
                    <a:pt x="1706056" y="4964595"/>
                  </a:lnTo>
                </a:path>
                <a:path w="3970654" h="5514975">
                  <a:moveTo>
                    <a:pt x="2015994" y="4964595"/>
                  </a:moveTo>
                  <a:lnTo>
                    <a:pt x="2272880" y="4964595"/>
                  </a:lnTo>
                </a:path>
                <a:path w="3970654" h="5514975">
                  <a:moveTo>
                    <a:pt x="0" y="4995310"/>
                  </a:moveTo>
                  <a:lnTo>
                    <a:pt x="242924" y="4995310"/>
                  </a:lnTo>
                </a:path>
                <a:path w="3970654" h="5514975">
                  <a:moveTo>
                    <a:pt x="3596400" y="4995310"/>
                  </a:moveTo>
                  <a:lnTo>
                    <a:pt x="3970559" y="4995310"/>
                  </a:lnTo>
                </a:path>
                <a:path w="3970654" h="5514975">
                  <a:moveTo>
                    <a:pt x="242924" y="4995310"/>
                  </a:moveTo>
                  <a:lnTo>
                    <a:pt x="393705" y="4995310"/>
                  </a:lnTo>
                </a:path>
                <a:path w="3970654" h="5514975">
                  <a:moveTo>
                    <a:pt x="3495879" y="4995310"/>
                  </a:moveTo>
                  <a:lnTo>
                    <a:pt x="3596400" y="4995310"/>
                  </a:lnTo>
                </a:path>
                <a:path w="3970654" h="5514975">
                  <a:moveTo>
                    <a:pt x="393705" y="4995310"/>
                  </a:moveTo>
                  <a:lnTo>
                    <a:pt x="647798" y="4995310"/>
                  </a:lnTo>
                </a:path>
                <a:path w="3970654" h="5514975">
                  <a:moveTo>
                    <a:pt x="2272880" y="4995310"/>
                  </a:moveTo>
                  <a:lnTo>
                    <a:pt x="2543727" y="4995310"/>
                  </a:lnTo>
                </a:path>
                <a:path w="3970654" h="5514975">
                  <a:moveTo>
                    <a:pt x="960529" y="4995310"/>
                  </a:moveTo>
                  <a:lnTo>
                    <a:pt x="1706056" y="4995310"/>
                  </a:lnTo>
                </a:path>
                <a:path w="3970654" h="5514975">
                  <a:moveTo>
                    <a:pt x="2015994" y="4995310"/>
                  </a:moveTo>
                  <a:lnTo>
                    <a:pt x="2272880" y="4995310"/>
                  </a:lnTo>
                </a:path>
                <a:path w="3970654" h="5514975">
                  <a:moveTo>
                    <a:pt x="0" y="5028817"/>
                  </a:moveTo>
                  <a:lnTo>
                    <a:pt x="242924" y="5028817"/>
                  </a:lnTo>
                </a:path>
                <a:path w="3970654" h="5514975">
                  <a:moveTo>
                    <a:pt x="3596400" y="5028817"/>
                  </a:moveTo>
                  <a:lnTo>
                    <a:pt x="3970559" y="5028817"/>
                  </a:lnTo>
                </a:path>
                <a:path w="3970654" h="5514975">
                  <a:moveTo>
                    <a:pt x="242924" y="5028817"/>
                  </a:moveTo>
                  <a:lnTo>
                    <a:pt x="393705" y="5028817"/>
                  </a:lnTo>
                </a:path>
                <a:path w="3970654" h="5514975">
                  <a:moveTo>
                    <a:pt x="3495879" y="5028817"/>
                  </a:moveTo>
                  <a:lnTo>
                    <a:pt x="3596400" y="5028817"/>
                  </a:lnTo>
                </a:path>
                <a:path w="3970654" h="5514975">
                  <a:moveTo>
                    <a:pt x="393705" y="5028817"/>
                  </a:moveTo>
                  <a:lnTo>
                    <a:pt x="647798" y="5028817"/>
                  </a:lnTo>
                </a:path>
                <a:path w="3970654" h="5514975">
                  <a:moveTo>
                    <a:pt x="2272880" y="5028817"/>
                  </a:moveTo>
                  <a:lnTo>
                    <a:pt x="2543727" y="5028817"/>
                  </a:lnTo>
                </a:path>
                <a:path w="3970654" h="5514975">
                  <a:moveTo>
                    <a:pt x="960529" y="5028817"/>
                  </a:moveTo>
                  <a:lnTo>
                    <a:pt x="1706056" y="5028817"/>
                  </a:lnTo>
                </a:path>
                <a:path w="3970654" h="5514975">
                  <a:moveTo>
                    <a:pt x="2015994" y="5028817"/>
                  </a:moveTo>
                  <a:lnTo>
                    <a:pt x="2272880" y="5028817"/>
                  </a:lnTo>
                </a:path>
                <a:path w="3970654" h="5514975">
                  <a:moveTo>
                    <a:pt x="0" y="5059531"/>
                  </a:moveTo>
                  <a:lnTo>
                    <a:pt x="242924" y="5059531"/>
                  </a:lnTo>
                </a:path>
                <a:path w="3970654" h="5514975">
                  <a:moveTo>
                    <a:pt x="3596400" y="5059531"/>
                  </a:moveTo>
                  <a:lnTo>
                    <a:pt x="3970559" y="5059531"/>
                  </a:lnTo>
                </a:path>
                <a:path w="3970654" h="5514975">
                  <a:moveTo>
                    <a:pt x="242924" y="5059531"/>
                  </a:moveTo>
                  <a:lnTo>
                    <a:pt x="393705" y="5059531"/>
                  </a:lnTo>
                </a:path>
                <a:path w="3970654" h="5514975">
                  <a:moveTo>
                    <a:pt x="3495879" y="5059531"/>
                  </a:moveTo>
                  <a:lnTo>
                    <a:pt x="3596400" y="5059531"/>
                  </a:lnTo>
                </a:path>
                <a:path w="3970654" h="5514975">
                  <a:moveTo>
                    <a:pt x="393705" y="5059531"/>
                  </a:moveTo>
                  <a:lnTo>
                    <a:pt x="647798" y="5059531"/>
                  </a:lnTo>
                </a:path>
                <a:path w="3970654" h="5514975">
                  <a:moveTo>
                    <a:pt x="2272880" y="5059531"/>
                  </a:moveTo>
                  <a:lnTo>
                    <a:pt x="2543727" y="5059531"/>
                  </a:lnTo>
                </a:path>
                <a:path w="3970654" h="5514975">
                  <a:moveTo>
                    <a:pt x="960529" y="5059531"/>
                  </a:moveTo>
                  <a:lnTo>
                    <a:pt x="1706056" y="5059531"/>
                  </a:lnTo>
                </a:path>
                <a:path w="3970654" h="5514975">
                  <a:moveTo>
                    <a:pt x="2015994" y="5059531"/>
                  </a:moveTo>
                  <a:lnTo>
                    <a:pt x="2272880" y="5059531"/>
                  </a:lnTo>
                </a:path>
                <a:path w="3970654" h="5514975">
                  <a:moveTo>
                    <a:pt x="0" y="5090246"/>
                  </a:moveTo>
                  <a:lnTo>
                    <a:pt x="242924" y="5090246"/>
                  </a:lnTo>
                </a:path>
                <a:path w="3970654" h="5514975">
                  <a:moveTo>
                    <a:pt x="3596400" y="5090246"/>
                  </a:moveTo>
                  <a:lnTo>
                    <a:pt x="3970559" y="5090246"/>
                  </a:lnTo>
                </a:path>
                <a:path w="3970654" h="5514975">
                  <a:moveTo>
                    <a:pt x="242924" y="5090246"/>
                  </a:moveTo>
                  <a:lnTo>
                    <a:pt x="393705" y="5090246"/>
                  </a:lnTo>
                </a:path>
                <a:path w="3970654" h="5514975">
                  <a:moveTo>
                    <a:pt x="3495879" y="5090246"/>
                  </a:moveTo>
                  <a:lnTo>
                    <a:pt x="3596400" y="5090246"/>
                  </a:lnTo>
                </a:path>
                <a:path w="3970654" h="5514975">
                  <a:moveTo>
                    <a:pt x="393705" y="5090246"/>
                  </a:moveTo>
                  <a:lnTo>
                    <a:pt x="647798" y="5090246"/>
                  </a:lnTo>
                </a:path>
                <a:path w="3970654" h="5514975">
                  <a:moveTo>
                    <a:pt x="2272880" y="5090246"/>
                  </a:moveTo>
                  <a:lnTo>
                    <a:pt x="2543727" y="5090246"/>
                  </a:lnTo>
                </a:path>
                <a:path w="3970654" h="5514975">
                  <a:moveTo>
                    <a:pt x="960529" y="5090246"/>
                  </a:moveTo>
                  <a:lnTo>
                    <a:pt x="1706056" y="5090246"/>
                  </a:lnTo>
                </a:path>
                <a:path w="3970654" h="5514975">
                  <a:moveTo>
                    <a:pt x="2015994" y="5090246"/>
                  </a:moveTo>
                  <a:lnTo>
                    <a:pt x="2272880" y="5090246"/>
                  </a:lnTo>
                </a:path>
                <a:path w="3970654" h="5514975">
                  <a:moveTo>
                    <a:pt x="0" y="5120960"/>
                  </a:moveTo>
                  <a:lnTo>
                    <a:pt x="242924" y="5120960"/>
                  </a:lnTo>
                </a:path>
                <a:path w="3970654" h="5514975">
                  <a:moveTo>
                    <a:pt x="3596400" y="5120960"/>
                  </a:moveTo>
                  <a:lnTo>
                    <a:pt x="3970559" y="5120960"/>
                  </a:lnTo>
                </a:path>
                <a:path w="3970654" h="5514975">
                  <a:moveTo>
                    <a:pt x="242924" y="5120960"/>
                  </a:moveTo>
                  <a:lnTo>
                    <a:pt x="393705" y="5120960"/>
                  </a:lnTo>
                </a:path>
                <a:path w="3970654" h="5514975">
                  <a:moveTo>
                    <a:pt x="3495879" y="5120960"/>
                  </a:moveTo>
                  <a:lnTo>
                    <a:pt x="3596400" y="5120960"/>
                  </a:lnTo>
                </a:path>
                <a:path w="3970654" h="5514975">
                  <a:moveTo>
                    <a:pt x="393705" y="5120960"/>
                  </a:moveTo>
                  <a:lnTo>
                    <a:pt x="647798" y="5120960"/>
                  </a:lnTo>
                </a:path>
                <a:path w="3970654" h="5514975">
                  <a:moveTo>
                    <a:pt x="2272880" y="5120960"/>
                  </a:moveTo>
                  <a:lnTo>
                    <a:pt x="2543727" y="5120960"/>
                  </a:lnTo>
                </a:path>
                <a:path w="3970654" h="5514975">
                  <a:moveTo>
                    <a:pt x="960529" y="5120960"/>
                  </a:moveTo>
                  <a:lnTo>
                    <a:pt x="1706056" y="5120960"/>
                  </a:lnTo>
                </a:path>
                <a:path w="3970654" h="5514975">
                  <a:moveTo>
                    <a:pt x="2015994" y="5120960"/>
                  </a:moveTo>
                  <a:lnTo>
                    <a:pt x="2272880" y="5120960"/>
                  </a:lnTo>
                </a:path>
                <a:path w="3970654" h="5514975">
                  <a:moveTo>
                    <a:pt x="0" y="5151675"/>
                  </a:moveTo>
                  <a:lnTo>
                    <a:pt x="242924" y="5151675"/>
                  </a:lnTo>
                </a:path>
                <a:path w="3970654" h="5514975">
                  <a:moveTo>
                    <a:pt x="3596400" y="5151675"/>
                  </a:moveTo>
                  <a:lnTo>
                    <a:pt x="3970559" y="5151675"/>
                  </a:lnTo>
                </a:path>
                <a:path w="3970654" h="5514975">
                  <a:moveTo>
                    <a:pt x="242924" y="5151675"/>
                  </a:moveTo>
                  <a:lnTo>
                    <a:pt x="393705" y="5151675"/>
                  </a:lnTo>
                </a:path>
                <a:path w="3970654" h="5514975">
                  <a:moveTo>
                    <a:pt x="3495879" y="5151675"/>
                  </a:moveTo>
                  <a:lnTo>
                    <a:pt x="3596400" y="5151675"/>
                  </a:lnTo>
                </a:path>
                <a:path w="3970654" h="5514975">
                  <a:moveTo>
                    <a:pt x="393705" y="5151675"/>
                  </a:moveTo>
                  <a:lnTo>
                    <a:pt x="647798" y="5151675"/>
                  </a:lnTo>
                </a:path>
                <a:path w="3970654" h="5514975">
                  <a:moveTo>
                    <a:pt x="2272880" y="5151675"/>
                  </a:moveTo>
                  <a:lnTo>
                    <a:pt x="2543727" y="5151675"/>
                  </a:lnTo>
                </a:path>
                <a:path w="3970654" h="5514975">
                  <a:moveTo>
                    <a:pt x="960529" y="5151675"/>
                  </a:moveTo>
                  <a:lnTo>
                    <a:pt x="1706056" y="5151675"/>
                  </a:lnTo>
                </a:path>
                <a:path w="3970654" h="5514975">
                  <a:moveTo>
                    <a:pt x="2015994" y="5151675"/>
                  </a:moveTo>
                  <a:lnTo>
                    <a:pt x="2272880" y="5151675"/>
                  </a:lnTo>
                </a:path>
                <a:path w="3970654" h="5514975">
                  <a:moveTo>
                    <a:pt x="0" y="5182390"/>
                  </a:moveTo>
                  <a:lnTo>
                    <a:pt x="242924" y="5182390"/>
                  </a:lnTo>
                </a:path>
                <a:path w="3970654" h="5514975">
                  <a:moveTo>
                    <a:pt x="3596400" y="5182390"/>
                  </a:moveTo>
                  <a:lnTo>
                    <a:pt x="3970559" y="5182390"/>
                  </a:lnTo>
                </a:path>
                <a:path w="3970654" h="5514975">
                  <a:moveTo>
                    <a:pt x="242924" y="5182390"/>
                  </a:moveTo>
                  <a:lnTo>
                    <a:pt x="393705" y="5182390"/>
                  </a:lnTo>
                </a:path>
                <a:path w="3970654" h="5514975">
                  <a:moveTo>
                    <a:pt x="3495879" y="5182390"/>
                  </a:moveTo>
                  <a:lnTo>
                    <a:pt x="3596400" y="5182390"/>
                  </a:lnTo>
                </a:path>
                <a:path w="3970654" h="5514975">
                  <a:moveTo>
                    <a:pt x="393705" y="5182390"/>
                  </a:moveTo>
                  <a:lnTo>
                    <a:pt x="647798" y="5182390"/>
                  </a:lnTo>
                </a:path>
                <a:path w="3970654" h="5514975">
                  <a:moveTo>
                    <a:pt x="2272880" y="5182390"/>
                  </a:moveTo>
                  <a:lnTo>
                    <a:pt x="2543727" y="5182390"/>
                  </a:lnTo>
                </a:path>
                <a:path w="3970654" h="5514975">
                  <a:moveTo>
                    <a:pt x="960529" y="5182390"/>
                  </a:moveTo>
                  <a:lnTo>
                    <a:pt x="1706056" y="5182390"/>
                  </a:lnTo>
                </a:path>
                <a:path w="3970654" h="5514975">
                  <a:moveTo>
                    <a:pt x="2015994" y="5182390"/>
                  </a:moveTo>
                  <a:lnTo>
                    <a:pt x="2272880" y="5182390"/>
                  </a:lnTo>
                </a:path>
                <a:path w="3970654" h="5514975">
                  <a:moveTo>
                    <a:pt x="0" y="5213104"/>
                  </a:moveTo>
                  <a:lnTo>
                    <a:pt x="242924" y="5213104"/>
                  </a:lnTo>
                </a:path>
                <a:path w="3970654" h="5514975">
                  <a:moveTo>
                    <a:pt x="3596400" y="5213104"/>
                  </a:moveTo>
                  <a:lnTo>
                    <a:pt x="3970559" y="5213104"/>
                  </a:lnTo>
                </a:path>
                <a:path w="3970654" h="5514975">
                  <a:moveTo>
                    <a:pt x="242924" y="5213104"/>
                  </a:moveTo>
                  <a:lnTo>
                    <a:pt x="393705" y="5213104"/>
                  </a:lnTo>
                </a:path>
                <a:path w="3970654" h="5514975">
                  <a:moveTo>
                    <a:pt x="3495879" y="5213104"/>
                  </a:moveTo>
                  <a:lnTo>
                    <a:pt x="3596400" y="5213104"/>
                  </a:lnTo>
                </a:path>
                <a:path w="3970654" h="5514975">
                  <a:moveTo>
                    <a:pt x="393705" y="5213104"/>
                  </a:moveTo>
                  <a:lnTo>
                    <a:pt x="647798" y="5213104"/>
                  </a:lnTo>
                </a:path>
                <a:path w="3970654" h="5514975">
                  <a:moveTo>
                    <a:pt x="2272880" y="5213104"/>
                  </a:moveTo>
                  <a:lnTo>
                    <a:pt x="2543727" y="5213104"/>
                  </a:lnTo>
                </a:path>
                <a:path w="3970654" h="5514975">
                  <a:moveTo>
                    <a:pt x="960529" y="5213104"/>
                  </a:moveTo>
                  <a:lnTo>
                    <a:pt x="1706056" y="5213104"/>
                  </a:lnTo>
                </a:path>
                <a:path w="3970654" h="5514975">
                  <a:moveTo>
                    <a:pt x="2015994" y="5213104"/>
                  </a:moveTo>
                  <a:lnTo>
                    <a:pt x="2272880" y="5213104"/>
                  </a:lnTo>
                </a:path>
                <a:path w="3970654" h="5514975">
                  <a:moveTo>
                    <a:pt x="0" y="5243819"/>
                  </a:moveTo>
                  <a:lnTo>
                    <a:pt x="242924" y="5243819"/>
                  </a:lnTo>
                </a:path>
                <a:path w="3970654" h="5514975">
                  <a:moveTo>
                    <a:pt x="3596400" y="5243819"/>
                  </a:moveTo>
                  <a:lnTo>
                    <a:pt x="3970559" y="5243819"/>
                  </a:lnTo>
                </a:path>
                <a:path w="3970654" h="5514975">
                  <a:moveTo>
                    <a:pt x="242924" y="5243819"/>
                  </a:moveTo>
                  <a:lnTo>
                    <a:pt x="393705" y="5243819"/>
                  </a:lnTo>
                </a:path>
                <a:path w="3970654" h="5514975">
                  <a:moveTo>
                    <a:pt x="3495879" y="5243819"/>
                  </a:moveTo>
                  <a:lnTo>
                    <a:pt x="3596400" y="5243819"/>
                  </a:lnTo>
                </a:path>
                <a:path w="3970654" h="5514975">
                  <a:moveTo>
                    <a:pt x="393705" y="5243819"/>
                  </a:moveTo>
                  <a:lnTo>
                    <a:pt x="647798" y="5243819"/>
                  </a:lnTo>
                </a:path>
                <a:path w="3970654" h="5514975">
                  <a:moveTo>
                    <a:pt x="2272880" y="5243819"/>
                  </a:moveTo>
                  <a:lnTo>
                    <a:pt x="2543727" y="5243819"/>
                  </a:lnTo>
                </a:path>
                <a:path w="3970654" h="5514975">
                  <a:moveTo>
                    <a:pt x="960529" y="5243819"/>
                  </a:moveTo>
                  <a:lnTo>
                    <a:pt x="1706056" y="5243819"/>
                  </a:lnTo>
                </a:path>
                <a:path w="3970654" h="5514975">
                  <a:moveTo>
                    <a:pt x="2015994" y="5243819"/>
                  </a:moveTo>
                  <a:lnTo>
                    <a:pt x="2272880" y="5243819"/>
                  </a:lnTo>
                </a:path>
                <a:path w="3970654" h="5514975">
                  <a:moveTo>
                    <a:pt x="0" y="5274533"/>
                  </a:moveTo>
                  <a:lnTo>
                    <a:pt x="242924" y="5274533"/>
                  </a:lnTo>
                </a:path>
                <a:path w="3970654" h="5514975">
                  <a:moveTo>
                    <a:pt x="3596400" y="5274533"/>
                  </a:moveTo>
                  <a:lnTo>
                    <a:pt x="3970559" y="5274533"/>
                  </a:lnTo>
                </a:path>
                <a:path w="3970654" h="5514975">
                  <a:moveTo>
                    <a:pt x="242924" y="5274533"/>
                  </a:moveTo>
                  <a:lnTo>
                    <a:pt x="393705" y="5274533"/>
                  </a:lnTo>
                </a:path>
                <a:path w="3970654" h="5514975">
                  <a:moveTo>
                    <a:pt x="3495879" y="5274533"/>
                  </a:moveTo>
                  <a:lnTo>
                    <a:pt x="3596400" y="5274533"/>
                  </a:lnTo>
                </a:path>
                <a:path w="3970654" h="5514975">
                  <a:moveTo>
                    <a:pt x="393705" y="5274533"/>
                  </a:moveTo>
                  <a:lnTo>
                    <a:pt x="647798" y="5274533"/>
                  </a:lnTo>
                </a:path>
                <a:path w="3970654" h="5514975">
                  <a:moveTo>
                    <a:pt x="2272880" y="5274533"/>
                  </a:moveTo>
                  <a:lnTo>
                    <a:pt x="2543727" y="5274533"/>
                  </a:lnTo>
                </a:path>
                <a:path w="3970654" h="5514975">
                  <a:moveTo>
                    <a:pt x="960529" y="5274533"/>
                  </a:moveTo>
                  <a:lnTo>
                    <a:pt x="1706056" y="5274533"/>
                  </a:lnTo>
                </a:path>
                <a:path w="3970654" h="5514975">
                  <a:moveTo>
                    <a:pt x="2015994" y="5274533"/>
                  </a:moveTo>
                  <a:lnTo>
                    <a:pt x="2272880" y="5274533"/>
                  </a:lnTo>
                </a:path>
                <a:path w="3970654" h="5514975">
                  <a:moveTo>
                    <a:pt x="0" y="5308040"/>
                  </a:moveTo>
                  <a:lnTo>
                    <a:pt x="242924" y="5308040"/>
                  </a:lnTo>
                </a:path>
                <a:path w="3970654" h="5514975">
                  <a:moveTo>
                    <a:pt x="3596400" y="5308040"/>
                  </a:moveTo>
                  <a:lnTo>
                    <a:pt x="3970559" y="5308040"/>
                  </a:lnTo>
                </a:path>
                <a:path w="3970654" h="5514975">
                  <a:moveTo>
                    <a:pt x="242924" y="5308040"/>
                  </a:moveTo>
                  <a:lnTo>
                    <a:pt x="393705" y="5308040"/>
                  </a:lnTo>
                </a:path>
                <a:path w="3970654" h="5514975">
                  <a:moveTo>
                    <a:pt x="3495879" y="5308040"/>
                  </a:moveTo>
                  <a:lnTo>
                    <a:pt x="3596400" y="5308040"/>
                  </a:lnTo>
                </a:path>
                <a:path w="3970654" h="5514975">
                  <a:moveTo>
                    <a:pt x="393705" y="5308040"/>
                  </a:moveTo>
                  <a:lnTo>
                    <a:pt x="647798" y="5308040"/>
                  </a:lnTo>
                </a:path>
                <a:path w="3970654" h="5514975">
                  <a:moveTo>
                    <a:pt x="2272880" y="5308040"/>
                  </a:moveTo>
                  <a:lnTo>
                    <a:pt x="2543727" y="5308040"/>
                  </a:lnTo>
                </a:path>
                <a:path w="3970654" h="5514975">
                  <a:moveTo>
                    <a:pt x="960529" y="5308040"/>
                  </a:moveTo>
                  <a:lnTo>
                    <a:pt x="1706056" y="5308040"/>
                  </a:lnTo>
                </a:path>
                <a:path w="3970654" h="5514975">
                  <a:moveTo>
                    <a:pt x="2015994" y="5308040"/>
                  </a:moveTo>
                  <a:lnTo>
                    <a:pt x="2272880" y="5308040"/>
                  </a:lnTo>
                </a:path>
                <a:path w="3970654" h="5514975">
                  <a:moveTo>
                    <a:pt x="0" y="5338755"/>
                  </a:moveTo>
                  <a:lnTo>
                    <a:pt x="242924" y="5338755"/>
                  </a:lnTo>
                </a:path>
                <a:path w="3970654" h="5514975">
                  <a:moveTo>
                    <a:pt x="3596400" y="5338755"/>
                  </a:moveTo>
                  <a:lnTo>
                    <a:pt x="3970559" y="5338755"/>
                  </a:lnTo>
                </a:path>
                <a:path w="3970654" h="5514975">
                  <a:moveTo>
                    <a:pt x="242924" y="5338755"/>
                  </a:moveTo>
                  <a:lnTo>
                    <a:pt x="393705" y="5338755"/>
                  </a:lnTo>
                </a:path>
                <a:path w="3970654" h="5514975">
                  <a:moveTo>
                    <a:pt x="3495879" y="5338755"/>
                  </a:moveTo>
                  <a:lnTo>
                    <a:pt x="3596400" y="5338755"/>
                  </a:lnTo>
                </a:path>
                <a:path w="3970654" h="5514975">
                  <a:moveTo>
                    <a:pt x="393705" y="5338755"/>
                  </a:moveTo>
                  <a:lnTo>
                    <a:pt x="636629" y="5338755"/>
                  </a:lnTo>
                </a:path>
                <a:path w="3970654" h="5514975">
                  <a:moveTo>
                    <a:pt x="2272880" y="5338755"/>
                  </a:moveTo>
                  <a:lnTo>
                    <a:pt x="2543727" y="5338755"/>
                  </a:lnTo>
                </a:path>
                <a:path w="3970654" h="5514975">
                  <a:moveTo>
                    <a:pt x="971698" y="5338755"/>
                  </a:moveTo>
                  <a:lnTo>
                    <a:pt x="1692095" y="5338755"/>
                  </a:lnTo>
                </a:path>
                <a:path w="3970654" h="5514975">
                  <a:moveTo>
                    <a:pt x="2027163" y="5338755"/>
                  </a:moveTo>
                  <a:lnTo>
                    <a:pt x="2272880" y="5338755"/>
                  </a:lnTo>
                </a:path>
                <a:path w="3970654" h="5514975">
                  <a:moveTo>
                    <a:pt x="0" y="5369469"/>
                  </a:moveTo>
                  <a:lnTo>
                    <a:pt x="242924" y="5369469"/>
                  </a:lnTo>
                </a:path>
                <a:path w="3970654" h="5514975">
                  <a:moveTo>
                    <a:pt x="3596400" y="5369469"/>
                  </a:moveTo>
                  <a:lnTo>
                    <a:pt x="3970559" y="5369469"/>
                  </a:lnTo>
                </a:path>
                <a:path w="3970654" h="5514975">
                  <a:moveTo>
                    <a:pt x="242924" y="5369469"/>
                  </a:moveTo>
                  <a:lnTo>
                    <a:pt x="393705" y="5369469"/>
                  </a:lnTo>
                </a:path>
                <a:path w="3970654" h="5514975">
                  <a:moveTo>
                    <a:pt x="3495879" y="5369469"/>
                  </a:moveTo>
                  <a:lnTo>
                    <a:pt x="3596400" y="5369469"/>
                  </a:lnTo>
                </a:path>
                <a:path w="3970654" h="5514975">
                  <a:moveTo>
                    <a:pt x="393705" y="5369469"/>
                  </a:moveTo>
                  <a:lnTo>
                    <a:pt x="636629" y="5369469"/>
                  </a:lnTo>
                </a:path>
                <a:path w="3970654" h="5514975">
                  <a:moveTo>
                    <a:pt x="2272880" y="5369469"/>
                  </a:moveTo>
                  <a:lnTo>
                    <a:pt x="2543727" y="5369469"/>
                  </a:lnTo>
                </a:path>
                <a:path w="3970654" h="5514975">
                  <a:moveTo>
                    <a:pt x="971698" y="5369469"/>
                  </a:moveTo>
                  <a:lnTo>
                    <a:pt x="1692095" y="5369469"/>
                  </a:lnTo>
                </a:path>
                <a:path w="3970654" h="5514975">
                  <a:moveTo>
                    <a:pt x="2027163" y="5369469"/>
                  </a:moveTo>
                  <a:lnTo>
                    <a:pt x="2272880" y="5369469"/>
                  </a:lnTo>
                </a:path>
                <a:path w="3970654" h="5514975">
                  <a:moveTo>
                    <a:pt x="0" y="5400184"/>
                  </a:moveTo>
                  <a:lnTo>
                    <a:pt x="242924" y="5400184"/>
                  </a:lnTo>
                </a:path>
                <a:path w="3970654" h="5514975">
                  <a:moveTo>
                    <a:pt x="3596400" y="5400184"/>
                  </a:moveTo>
                  <a:lnTo>
                    <a:pt x="3970559" y="5400184"/>
                  </a:lnTo>
                </a:path>
                <a:path w="3970654" h="5514975">
                  <a:moveTo>
                    <a:pt x="242924" y="5400184"/>
                  </a:moveTo>
                  <a:lnTo>
                    <a:pt x="393705" y="5400184"/>
                  </a:lnTo>
                </a:path>
                <a:path w="3970654" h="5514975">
                  <a:moveTo>
                    <a:pt x="3495879" y="5400184"/>
                  </a:moveTo>
                  <a:lnTo>
                    <a:pt x="3596400" y="5400184"/>
                  </a:lnTo>
                </a:path>
                <a:path w="3970654" h="5514975">
                  <a:moveTo>
                    <a:pt x="393705" y="5400184"/>
                  </a:moveTo>
                  <a:lnTo>
                    <a:pt x="2272880" y="5400184"/>
                  </a:lnTo>
                  <a:lnTo>
                    <a:pt x="2543727" y="5400184"/>
                  </a:lnTo>
                </a:path>
                <a:path w="3970654" h="5514975">
                  <a:moveTo>
                    <a:pt x="0" y="5430899"/>
                  </a:moveTo>
                  <a:lnTo>
                    <a:pt x="242924" y="5430899"/>
                  </a:lnTo>
                </a:path>
                <a:path w="3970654" h="5514975">
                  <a:moveTo>
                    <a:pt x="3596400" y="5430899"/>
                  </a:moveTo>
                  <a:lnTo>
                    <a:pt x="3970559" y="5430899"/>
                  </a:lnTo>
                </a:path>
                <a:path w="3970654" h="5514975">
                  <a:moveTo>
                    <a:pt x="242924" y="5430899"/>
                  </a:moveTo>
                  <a:lnTo>
                    <a:pt x="393705" y="5430899"/>
                  </a:lnTo>
                </a:path>
                <a:path w="3970654" h="5514975">
                  <a:moveTo>
                    <a:pt x="3495879" y="5430899"/>
                  </a:moveTo>
                  <a:lnTo>
                    <a:pt x="3596400" y="5430899"/>
                  </a:lnTo>
                </a:path>
                <a:path w="3970654" h="5514975">
                  <a:moveTo>
                    <a:pt x="393705" y="5430899"/>
                  </a:moveTo>
                  <a:lnTo>
                    <a:pt x="2272880" y="5430899"/>
                  </a:lnTo>
                  <a:lnTo>
                    <a:pt x="2543727" y="5430899"/>
                  </a:lnTo>
                </a:path>
                <a:path w="3970654" h="5514975">
                  <a:moveTo>
                    <a:pt x="0" y="5461613"/>
                  </a:moveTo>
                  <a:lnTo>
                    <a:pt x="242924" y="5461613"/>
                  </a:lnTo>
                </a:path>
                <a:path w="3970654" h="5514975">
                  <a:moveTo>
                    <a:pt x="3596400" y="5461613"/>
                  </a:moveTo>
                  <a:lnTo>
                    <a:pt x="3970559" y="5461613"/>
                  </a:lnTo>
                </a:path>
                <a:path w="3970654" h="5514975">
                  <a:moveTo>
                    <a:pt x="242924" y="5461613"/>
                  </a:moveTo>
                  <a:lnTo>
                    <a:pt x="393705" y="5461613"/>
                  </a:lnTo>
                </a:path>
                <a:path w="3970654" h="5514975">
                  <a:moveTo>
                    <a:pt x="3495879" y="5461613"/>
                  </a:moveTo>
                  <a:lnTo>
                    <a:pt x="3596400" y="5461613"/>
                  </a:lnTo>
                </a:path>
                <a:path w="3970654" h="5514975">
                  <a:moveTo>
                    <a:pt x="393705" y="5461613"/>
                  </a:moveTo>
                  <a:lnTo>
                    <a:pt x="2272880" y="5461613"/>
                  </a:lnTo>
                  <a:lnTo>
                    <a:pt x="2543727" y="5461613"/>
                  </a:lnTo>
                </a:path>
                <a:path w="3970654" h="5514975">
                  <a:moveTo>
                    <a:pt x="0" y="5492328"/>
                  </a:moveTo>
                  <a:lnTo>
                    <a:pt x="242924" y="5492328"/>
                  </a:lnTo>
                </a:path>
                <a:path w="3970654" h="5514975">
                  <a:moveTo>
                    <a:pt x="3596400" y="5492328"/>
                  </a:moveTo>
                  <a:lnTo>
                    <a:pt x="3970559" y="5492328"/>
                  </a:lnTo>
                </a:path>
                <a:path w="3970654" h="5514975">
                  <a:moveTo>
                    <a:pt x="242924" y="5492328"/>
                  </a:moveTo>
                  <a:lnTo>
                    <a:pt x="393705" y="5492328"/>
                  </a:lnTo>
                </a:path>
                <a:path w="3970654" h="5514975">
                  <a:moveTo>
                    <a:pt x="3495879" y="5492328"/>
                  </a:moveTo>
                  <a:lnTo>
                    <a:pt x="3596400" y="5492328"/>
                  </a:lnTo>
                </a:path>
                <a:path w="3970654" h="5514975">
                  <a:moveTo>
                    <a:pt x="393705" y="5492328"/>
                  </a:moveTo>
                  <a:lnTo>
                    <a:pt x="2272880" y="5492328"/>
                  </a:lnTo>
                  <a:lnTo>
                    <a:pt x="2543727" y="5492328"/>
                  </a:lnTo>
                </a:path>
                <a:path w="3970654" h="5514975">
                  <a:moveTo>
                    <a:pt x="16753" y="5514666"/>
                  </a:moveTo>
                  <a:lnTo>
                    <a:pt x="16753" y="5492328"/>
                  </a:lnTo>
                </a:path>
                <a:path w="3970654" h="5514975">
                  <a:moveTo>
                    <a:pt x="16753" y="5461613"/>
                  </a:moveTo>
                  <a:lnTo>
                    <a:pt x="16753" y="5430899"/>
                  </a:lnTo>
                </a:path>
                <a:path w="3970654" h="5514975">
                  <a:moveTo>
                    <a:pt x="16753" y="5400184"/>
                  </a:moveTo>
                  <a:lnTo>
                    <a:pt x="16753" y="5369469"/>
                  </a:lnTo>
                </a:path>
                <a:path w="3970654" h="5514975">
                  <a:moveTo>
                    <a:pt x="16753" y="5338755"/>
                  </a:moveTo>
                  <a:lnTo>
                    <a:pt x="16753" y="5308040"/>
                  </a:lnTo>
                </a:path>
                <a:path w="3970654" h="5514975">
                  <a:moveTo>
                    <a:pt x="16753" y="5274533"/>
                  </a:moveTo>
                  <a:lnTo>
                    <a:pt x="16753" y="5243819"/>
                  </a:lnTo>
                </a:path>
                <a:path w="3970654" h="5514975">
                  <a:moveTo>
                    <a:pt x="16753" y="5213104"/>
                  </a:moveTo>
                  <a:lnTo>
                    <a:pt x="16753" y="5182390"/>
                  </a:lnTo>
                </a:path>
                <a:path w="3970654" h="5514975">
                  <a:moveTo>
                    <a:pt x="16753" y="5151675"/>
                  </a:moveTo>
                  <a:lnTo>
                    <a:pt x="16753" y="5120960"/>
                  </a:lnTo>
                </a:path>
                <a:path w="3970654" h="5514975">
                  <a:moveTo>
                    <a:pt x="16753" y="5090246"/>
                  </a:moveTo>
                  <a:lnTo>
                    <a:pt x="16753" y="5059531"/>
                  </a:lnTo>
                </a:path>
                <a:path w="3970654" h="5514975">
                  <a:moveTo>
                    <a:pt x="16753" y="5028817"/>
                  </a:moveTo>
                  <a:lnTo>
                    <a:pt x="16753" y="4995310"/>
                  </a:lnTo>
                </a:path>
                <a:path w="3970654" h="5514975">
                  <a:moveTo>
                    <a:pt x="16753" y="4964595"/>
                  </a:moveTo>
                  <a:lnTo>
                    <a:pt x="16753" y="4933881"/>
                  </a:lnTo>
                </a:path>
                <a:path w="3970654" h="5514975">
                  <a:moveTo>
                    <a:pt x="16753" y="4903166"/>
                  </a:moveTo>
                  <a:lnTo>
                    <a:pt x="16753" y="4872451"/>
                  </a:lnTo>
                </a:path>
                <a:path w="3970654" h="5514975">
                  <a:moveTo>
                    <a:pt x="16753" y="4841737"/>
                  </a:moveTo>
                  <a:lnTo>
                    <a:pt x="16753" y="4811022"/>
                  </a:lnTo>
                </a:path>
                <a:path w="3970654" h="5514975">
                  <a:moveTo>
                    <a:pt x="16753" y="4780308"/>
                  </a:moveTo>
                  <a:lnTo>
                    <a:pt x="16753" y="4749593"/>
                  </a:lnTo>
                </a:path>
                <a:path w="3970654" h="5514975">
                  <a:moveTo>
                    <a:pt x="16753" y="4718878"/>
                  </a:moveTo>
                  <a:lnTo>
                    <a:pt x="16753" y="4685372"/>
                  </a:lnTo>
                </a:path>
                <a:path w="3970654" h="5514975">
                  <a:moveTo>
                    <a:pt x="16753" y="4654657"/>
                  </a:moveTo>
                  <a:lnTo>
                    <a:pt x="16753" y="4623942"/>
                  </a:lnTo>
                </a:path>
                <a:path w="3970654" h="5514975">
                  <a:moveTo>
                    <a:pt x="16753" y="4593228"/>
                  </a:moveTo>
                  <a:lnTo>
                    <a:pt x="16753" y="4562513"/>
                  </a:lnTo>
                </a:path>
                <a:path w="3970654" h="5514975">
                  <a:moveTo>
                    <a:pt x="16753" y="4531799"/>
                  </a:moveTo>
                  <a:lnTo>
                    <a:pt x="16753" y="4501084"/>
                  </a:lnTo>
                </a:path>
                <a:path w="3970654" h="5514975">
                  <a:moveTo>
                    <a:pt x="16753" y="4470369"/>
                  </a:moveTo>
                  <a:lnTo>
                    <a:pt x="16753" y="4439655"/>
                  </a:lnTo>
                </a:path>
                <a:path w="3970654" h="5514975">
                  <a:moveTo>
                    <a:pt x="16753" y="4406148"/>
                  </a:moveTo>
                  <a:lnTo>
                    <a:pt x="16753" y="4375433"/>
                  </a:lnTo>
                </a:path>
                <a:path w="3970654" h="5514975">
                  <a:moveTo>
                    <a:pt x="16753" y="1153193"/>
                  </a:moveTo>
                  <a:lnTo>
                    <a:pt x="16753" y="1150401"/>
                  </a:lnTo>
                </a:path>
                <a:path w="3970654" h="5514975">
                  <a:moveTo>
                    <a:pt x="16753" y="1119686"/>
                  </a:moveTo>
                  <a:lnTo>
                    <a:pt x="16753" y="1088972"/>
                  </a:lnTo>
                </a:path>
                <a:path w="3970654" h="5514975">
                  <a:moveTo>
                    <a:pt x="16753" y="1058257"/>
                  </a:moveTo>
                  <a:lnTo>
                    <a:pt x="16753" y="1027542"/>
                  </a:lnTo>
                </a:path>
                <a:path w="3970654" h="5514975">
                  <a:moveTo>
                    <a:pt x="16753" y="994036"/>
                  </a:moveTo>
                  <a:lnTo>
                    <a:pt x="16753" y="963321"/>
                  </a:lnTo>
                </a:path>
                <a:path w="3970654" h="5514975">
                  <a:moveTo>
                    <a:pt x="16753" y="932606"/>
                  </a:moveTo>
                  <a:lnTo>
                    <a:pt x="16753" y="901892"/>
                  </a:lnTo>
                </a:path>
                <a:path w="3970654" h="5514975">
                  <a:moveTo>
                    <a:pt x="16753" y="871177"/>
                  </a:moveTo>
                  <a:lnTo>
                    <a:pt x="16753" y="840463"/>
                  </a:lnTo>
                </a:path>
                <a:path w="3970654" h="5514975">
                  <a:moveTo>
                    <a:pt x="16753" y="809748"/>
                  </a:moveTo>
                  <a:lnTo>
                    <a:pt x="16753" y="779033"/>
                  </a:lnTo>
                </a:path>
                <a:path w="3970654" h="5514975">
                  <a:moveTo>
                    <a:pt x="16753" y="748319"/>
                  </a:moveTo>
                  <a:lnTo>
                    <a:pt x="16753" y="714812"/>
                  </a:lnTo>
                </a:path>
                <a:path w="3970654" h="5514975">
                  <a:moveTo>
                    <a:pt x="16753" y="684097"/>
                  </a:moveTo>
                  <a:lnTo>
                    <a:pt x="16753" y="653383"/>
                  </a:lnTo>
                </a:path>
                <a:path w="3970654" h="5514975">
                  <a:moveTo>
                    <a:pt x="16753" y="622668"/>
                  </a:moveTo>
                  <a:lnTo>
                    <a:pt x="16753" y="591954"/>
                  </a:lnTo>
                </a:path>
                <a:path w="3970654" h="5514975">
                  <a:moveTo>
                    <a:pt x="16753" y="561239"/>
                  </a:moveTo>
                  <a:lnTo>
                    <a:pt x="16753" y="530524"/>
                  </a:lnTo>
                </a:path>
                <a:path w="3970654" h="5514975">
                  <a:moveTo>
                    <a:pt x="16753" y="499810"/>
                  </a:moveTo>
                  <a:lnTo>
                    <a:pt x="16753" y="469095"/>
                  </a:lnTo>
                </a:path>
                <a:path w="3970654" h="5514975">
                  <a:moveTo>
                    <a:pt x="16753" y="435588"/>
                  </a:moveTo>
                  <a:lnTo>
                    <a:pt x="16753" y="404874"/>
                  </a:lnTo>
                </a:path>
                <a:path w="3970654" h="5514975">
                  <a:moveTo>
                    <a:pt x="16753" y="374159"/>
                  </a:moveTo>
                  <a:lnTo>
                    <a:pt x="16753" y="343445"/>
                  </a:lnTo>
                </a:path>
                <a:path w="3970654" h="5514975">
                  <a:moveTo>
                    <a:pt x="16753" y="312730"/>
                  </a:moveTo>
                  <a:lnTo>
                    <a:pt x="16753" y="282015"/>
                  </a:lnTo>
                </a:path>
                <a:path w="3970654" h="5514975">
                  <a:moveTo>
                    <a:pt x="16753" y="251301"/>
                  </a:moveTo>
                  <a:lnTo>
                    <a:pt x="16753" y="220586"/>
                  </a:lnTo>
                </a:path>
                <a:path w="3970654" h="5514975">
                  <a:moveTo>
                    <a:pt x="16753" y="189872"/>
                  </a:moveTo>
                  <a:lnTo>
                    <a:pt x="16753" y="156365"/>
                  </a:lnTo>
                </a:path>
                <a:path w="3970654" h="5514975">
                  <a:moveTo>
                    <a:pt x="16753" y="125650"/>
                  </a:moveTo>
                  <a:lnTo>
                    <a:pt x="16753" y="94936"/>
                  </a:lnTo>
                </a:path>
                <a:path w="3970654" h="5514975">
                  <a:moveTo>
                    <a:pt x="16753" y="64221"/>
                  </a:moveTo>
                  <a:lnTo>
                    <a:pt x="16753" y="33506"/>
                  </a:lnTo>
                </a:path>
                <a:path w="3970654" h="5514975">
                  <a:moveTo>
                    <a:pt x="16753" y="2792"/>
                  </a:moveTo>
                  <a:lnTo>
                    <a:pt x="16753" y="0"/>
                  </a:lnTo>
                </a:path>
                <a:path w="3970654" h="5514975">
                  <a:moveTo>
                    <a:pt x="16753" y="4344719"/>
                  </a:moveTo>
                  <a:lnTo>
                    <a:pt x="16753" y="4314004"/>
                  </a:lnTo>
                </a:path>
                <a:path w="3970654" h="5514975">
                  <a:moveTo>
                    <a:pt x="16753" y="4283290"/>
                  </a:moveTo>
                  <a:lnTo>
                    <a:pt x="16753" y="4252575"/>
                  </a:lnTo>
                </a:path>
                <a:path w="3970654" h="5514975">
                  <a:moveTo>
                    <a:pt x="16753" y="4221860"/>
                  </a:moveTo>
                  <a:lnTo>
                    <a:pt x="16753" y="4191146"/>
                  </a:lnTo>
                </a:path>
                <a:path w="3970654" h="5514975">
                  <a:moveTo>
                    <a:pt x="16753" y="4160431"/>
                  </a:moveTo>
                  <a:lnTo>
                    <a:pt x="16753" y="4126924"/>
                  </a:lnTo>
                </a:path>
                <a:path w="3970654" h="5514975">
                  <a:moveTo>
                    <a:pt x="16753" y="4096210"/>
                  </a:moveTo>
                  <a:lnTo>
                    <a:pt x="16753" y="4065495"/>
                  </a:lnTo>
                </a:path>
                <a:path w="3970654" h="5514975">
                  <a:moveTo>
                    <a:pt x="16753" y="4034781"/>
                  </a:moveTo>
                  <a:lnTo>
                    <a:pt x="16753" y="4004066"/>
                  </a:lnTo>
                </a:path>
                <a:path w="3970654" h="5514975">
                  <a:moveTo>
                    <a:pt x="16753" y="3973351"/>
                  </a:moveTo>
                  <a:lnTo>
                    <a:pt x="16753" y="3942637"/>
                  </a:lnTo>
                </a:path>
                <a:path w="3970654" h="5514975">
                  <a:moveTo>
                    <a:pt x="16753" y="3911922"/>
                  </a:moveTo>
                  <a:lnTo>
                    <a:pt x="16753" y="3881208"/>
                  </a:lnTo>
                </a:path>
                <a:path w="3970654" h="5514975">
                  <a:moveTo>
                    <a:pt x="16753" y="3847701"/>
                  </a:moveTo>
                  <a:lnTo>
                    <a:pt x="16753" y="3816986"/>
                  </a:lnTo>
                </a:path>
                <a:path w="3970654" h="5514975">
                  <a:moveTo>
                    <a:pt x="16753" y="3786272"/>
                  </a:moveTo>
                  <a:lnTo>
                    <a:pt x="16753" y="3755557"/>
                  </a:lnTo>
                </a:path>
                <a:path w="3970654" h="5514975">
                  <a:moveTo>
                    <a:pt x="16753" y="3724842"/>
                  </a:moveTo>
                  <a:lnTo>
                    <a:pt x="16753" y="3694128"/>
                  </a:lnTo>
                </a:path>
                <a:path w="3970654" h="5514975">
                  <a:moveTo>
                    <a:pt x="16753" y="3663413"/>
                  </a:moveTo>
                  <a:lnTo>
                    <a:pt x="16753" y="3632699"/>
                  </a:lnTo>
                </a:path>
                <a:path w="3970654" h="5514975">
                  <a:moveTo>
                    <a:pt x="16753" y="3601984"/>
                  </a:moveTo>
                  <a:lnTo>
                    <a:pt x="16753" y="3568477"/>
                  </a:lnTo>
                </a:path>
                <a:path w="3970654" h="5514975">
                  <a:moveTo>
                    <a:pt x="16753" y="3537763"/>
                  </a:moveTo>
                  <a:lnTo>
                    <a:pt x="16753" y="3507048"/>
                  </a:lnTo>
                </a:path>
                <a:path w="3970654" h="5514975">
                  <a:moveTo>
                    <a:pt x="16753" y="3476333"/>
                  </a:moveTo>
                  <a:lnTo>
                    <a:pt x="16753" y="3445619"/>
                  </a:lnTo>
                </a:path>
                <a:path w="3970654" h="5514975">
                  <a:moveTo>
                    <a:pt x="16753" y="3414904"/>
                  </a:moveTo>
                  <a:lnTo>
                    <a:pt x="16753" y="3384190"/>
                  </a:lnTo>
                </a:path>
                <a:path w="3970654" h="5514975">
                  <a:moveTo>
                    <a:pt x="16753" y="3353475"/>
                  </a:moveTo>
                  <a:lnTo>
                    <a:pt x="16753" y="3322760"/>
                  </a:lnTo>
                </a:path>
                <a:path w="3970654" h="5514975">
                  <a:moveTo>
                    <a:pt x="16753" y="3289254"/>
                  </a:moveTo>
                  <a:lnTo>
                    <a:pt x="16753" y="3258539"/>
                  </a:lnTo>
                </a:path>
                <a:path w="3970654" h="5514975">
                  <a:moveTo>
                    <a:pt x="16753" y="3227824"/>
                  </a:moveTo>
                  <a:lnTo>
                    <a:pt x="16753" y="3197110"/>
                  </a:lnTo>
                </a:path>
                <a:path w="3970654" h="5514975">
                  <a:moveTo>
                    <a:pt x="16753" y="3166395"/>
                  </a:moveTo>
                  <a:lnTo>
                    <a:pt x="16753" y="3135681"/>
                  </a:lnTo>
                </a:path>
                <a:path w="3970654" h="5514975">
                  <a:moveTo>
                    <a:pt x="16753" y="3104966"/>
                  </a:moveTo>
                  <a:lnTo>
                    <a:pt x="16753" y="3074251"/>
                  </a:lnTo>
                </a:path>
                <a:path w="3970654" h="5514975">
                  <a:moveTo>
                    <a:pt x="16753" y="3043537"/>
                  </a:moveTo>
                  <a:lnTo>
                    <a:pt x="16753" y="3012822"/>
                  </a:lnTo>
                </a:path>
                <a:path w="3970654" h="5514975">
                  <a:moveTo>
                    <a:pt x="16753" y="2979315"/>
                  </a:moveTo>
                  <a:lnTo>
                    <a:pt x="16753" y="2948601"/>
                  </a:lnTo>
                </a:path>
                <a:path w="3970654" h="5514975">
                  <a:moveTo>
                    <a:pt x="16753" y="2917886"/>
                  </a:moveTo>
                  <a:lnTo>
                    <a:pt x="16753" y="2887172"/>
                  </a:lnTo>
                </a:path>
                <a:path w="3970654" h="5514975">
                  <a:moveTo>
                    <a:pt x="16753" y="2856457"/>
                  </a:moveTo>
                  <a:lnTo>
                    <a:pt x="16753" y="2825742"/>
                  </a:lnTo>
                </a:path>
                <a:path w="3970654" h="5514975">
                  <a:moveTo>
                    <a:pt x="16753" y="2795028"/>
                  </a:moveTo>
                  <a:lnTo>
                    <a:pt x="16753" y="2764313"/>
                  </a:lnTo>
                </a:path>
                <a:path w="3970654" h="5514975">
                  <a:moveTo>
                    <a:pt x="16753" y="2733599"/>
                  </a:moveTo>
                  <a:lnTo>
                    <a:pt x="16753" y="2700092"/>
                  </a:lnTo>
                </a:path>
                <a:path w="3970654" h="5514975">
                  <a:moveTo>
                    <a:pt x="16753" y="2669377"/>
                  </a:moveTo>
                  <a:lnTo>
                    <a:pt x="16753" y="2652624"/>
                  </a:lnTo>
                  <a:lnTo>
                    <a:pt x="16753" y="2638663"/>
                  </a:lnTo>
                </a:path>
                <a:path w="3970654" h="5514975">
                  <a:moveTo>
                    <a:pt x="16753" y="2607948"/>
                  </a:moveTo>
                  <a:lnTo>
                    <a:pt x="16753" y="2577233"/>
                  </a:lnTo>
                </a:path>
                <a:path w="3970654" h="5514975">
                  <a:moveTo>
                    <a:pt x="16753" y="2546519"/>
                  </a:moveTo>
                  <a:lnTo>
                    <a:pt x="16753" y="2515804"/>
                  </a:lnTo>
                </a:path>
                <a:path w="3970654" h="5514975">
                  <a:moveTo>
                    <a:pt x="16753" y="2485090"/>
                  </a:moveTo>
                  <a:lnTo>
                    <a:pt x="16753" y="2454375"/>
                  </a:lnTo>
                </a:path>
                <a:path w="3970654" h="5514975">
                  <a:moveTo>
                    <a:pt x="16753" y="2420868"/>
                  </a:moveTo>
                  <a:lnTo>
                    <a:pt x="16753" y="2390154"/>
                  </a:lnTo>
                </a:path>
                <a:path w="3970654" h="5514975">
                  <a:moveTo>
                    <a:pt x="16753" y="2359439"/>
                  </a:moveTo>
                  <a:lnTo>
                    <a:pt x="16753" y="2328724"/>
                  </a:lnTo>
                </a:path>
                <a:path w="3970654" h="5514975">
                  <a:moveTo>
                    <a:pt x="16753" y="2298010"/>
                  </a:moveTo>
                  <a:lnTo>
                    <a:pt x="16753" y="2267295"/>
                  </a:lnTo>
                </a:path>
                <a:path w="3970654" h="5514975">
                  <a:moveTo>
                    <a:pt x="16753" y="2236581"/>
                  </a:moveTo>
                  <a:lnTo>
                    <a:pt x="16753" y="2205866"/>
                  </a:lnTo>
                </a:path>
                <a:path w="3970654" h="5514975">
                  <a:moveTo>
                    <a:pt x="16753" y="2175151"/>
                  </a:moveTo>
                  <a:lnTo>
                    <a:pt x="16753" y="2141645"/>
                  </a:lnTo>
                </a:path>
                <a:path w="3970654" h="5514975">
                  <a:moveTo>
                    <a:pt x="16753" y="2110930"/>
                  </a:moveTo>
                  <a:lnTo>
                    <a:pt x="16753" y="2080215"/>
                  </a:lnTo>
                </a:path>
                <a:path w="3970654" h="5514975">
                  <a:moveTo>
                    <a:pt x="16753" y="2049501"/>
                  </a:moveTo>
                  <a:lnTo>
                    <a:pt x="16753" y="2018786"/>
                  </a:lnTo>
                </a:path>
                <a:path w="3970654" h="5514975">
                  <a:moveTo>
                    <a:pt x="16753" y="1988072"/>
                  </a:moveTo>
                  <a:lnTo>
                    <a:pt x="16753" y="1957357"/>
                  </a:lnTo>
                </a:path>
                <a:path w="3970654" h="5514975">
                  <a:moveTo>
                    <a:pt x="16753" y="1926642"/>
                  </a:moveTo>
                  <a:lnTo>
                    <a:pt x="16753" y="1895928"/>
                  </a:lnTo>
                </a:path>
                <a:path w="3970654" h="5514975">
                  <a:moveTo>
                    <a:pt x="16753" y="1862421"/>
                  </a:moveTo>
                  <a:lnTo>
                    <a:pt x="16753" y="1831706"/>
                  </a:lnTo>
                </a:path>
                <a:path w="3970654" h="5514975">
                  <a:moveTo>
                    <a:pt x="16753" y="1800992"/>
                  </a:moveTo>
                  <a:lnTo>
                    <a:pt x="16753" y="1770277"/>
                  </a:lnTo>
                </a:path>
                <a:path w="3970654" h="5514975">
                  <a:moveTo>
                    <a:pt x="16753" y="1739563"/>
                  </a:moveTo>
                  <a:lnTo>
                    <a:pt x="16753" y="1708848"/>
                  </a:lnTo>
                </a:path>
                <a:path w="3970654" h="5514975">
                  <a:moveTo>
                    <a:pt x="16753" y="1678133"/>
                  </a:moveTo>
                  <a:lnTo>
                    <a:pt x="16753" y="1647419"/>
                  </a:lnTo>
                </a:path>
                <a:path w="3970654" h="5514975">
                  <a:moveTo>
                    <a:pt x="16753" y="1616704"/>
                  </a:moveTo>
                  <a:lnTo>
                    <a:pt x="16753" y="1583197"/>
                  </a:lnTo>
                </a:path>
                <a:path w="3970654" h="5514975">
                  <a:moveTo>
                    <a:pt x="16753" y="1552483"/>
                  </a:moveTo>
                  <a:lnTo>
                    <a:pt x="16753" y="1521768"/>
                  </a:lnTo>
                </a:path>
                <a:path w="3970654" h="5514975">
                  <a:moveTo>
                    <a:pt x="16753" y="1491054"/>
                  </a:moveTo>
                  <a:lnTo>
                    <a:pt x="16753" y="1460339"/>
                  </a:lnTo>
                </a:path>
                <a:path w="3970654" h="5514975">
                  <a:moveTo>
                    <a:pt x="16753" y="1429624"/>
                  </a:moveTo>
                  <a:lnTo>
                    <a:pt x="16753" y="1398910"/>
                  </a:lnTo>
                </a:path>
                <a:path w="3970654" h="5514975">
                  <a:moveTo>
                    <a:pt x="16753" y="1368195"/>
                  </a:moveTo>
                  <a:lnTo>
                    <a:pt x="16753" y="1337481"/>
                  </a:lnTo>
                </a:path>
                <a:path w="3970654" h="5514975">
                  <a:moveTo>
                    <a:pt x="16753" y="1306766"/>
                  </a:moveTo>
                  <a:lnTo>
                    <a:pt x="16753" y="1273259"/>
                  </a:lnTo>
                </a:path>
                <a:path w="3970654" h="5514975">
                  <a:moveTo>
                    <a:pt x="16753" y="1242545"/>
                  </a:moveTo>
                  <a:lnTo>
                    <a:pt x="16753" y="1211830"/>
                  </a:lnTo>
                </a:path>
                <a:path w="3970654" h="5514975">
                  <a:moveTo>
                    <a:pt x="16753" y="1181115"/>
                  </a:moveTo>
                  <a:lnTo>
                    <a:pt x="16753" y="1153193"/>
                  </a:lnTo>
                </a:path>
                <a:path w="3970654" h="5514975">
                  <a:moveTo>
                    <a:pt x="64221" y="5492328"/>
                  </a:moveTo>
                  <a:lnTo>
                    <a:pt x="64221" y="5461613"/>
                  </a:lnTo>
                </a:path>
                <a:path w="3970654" h="5514975">
                  <a:moveTo>
                    <a:pt x="64221" y="5430899"/>
                  </a:moveTo>
                  <a:lnTo>
                    <a:pt x="64221" y="5400184"/>
                  </a:lnTo>
                </a:path>
                <a:path w="3970654" h="5514975">
                  <a:moveTo>
                    <a:pt x="64221" y="5369469"/>
                  </a:moveTo>
                  <a:lnTo>
                    <a:pt x="64221" y="5338755"/>
                  </a:lnTo>
                </a:path>
                <a:path w="3970654" h="5514975">
                  <a:moveTo>
                    <a:pt x="64221" y="5308040"/>
                  </a:moveTo>
                  <a:lnTo>
                    <a:pt x="64221" y="5274533"/>
                  </a:lnTo>
                </a:path>
                <a:path w="3970654" h="5514975">
                  <a:moveTo>
                    <a:pt x="64221" y="5243819"/>
                  </a:moveTo>
                  <a:lnTo>
                    <a:pt x="64221" y="5213104"/>
                  </a:lnTo>
                </a:path>
                <a:path w="3970654" h="5514975">
                  <a:moveTo>
                    <a:pt x="64221" y="5182390"/>
                  </a:moveTo>
                  <a:lnTo>
                    <a:pt x="64221" y="5151675"/>
                  </a:lnTo>
                </a:path>
                <a:path w="3970654" h="5514975">
                  <a:moveTo>
                    <a:pt x="64221" y="5120960"/>
                  </a:moveTo>
                  <a:lnTo>
                    <a:pt x="64221" y="5090246"/>
                  </a:lnTo>
                </a:path>
                <a:path w="3970654" h="5514975">
                  <a:moveTo>
                    <a:pt x="64221" y="5059531"/>
                  </a:moveTo>
                  <a:lnTo>
                    <a:pt x="64221" y="5028817"/>
                  </a:lnTo>
                </a:path>
                <a:path w="3970654" h="5514975">
                  <a:moveTo>
                    <a:pt x="64221" y="4995310"/>
                  </a:moveTo>
                  <a:lnTo>
                    <a:pt x="64221" y="4964595"/>
                  </a:lnTo>
                </a:path>
                <a:path w="3970654" h="5514975">
                  <a:moveTo>
                    <a:pt x="64221" y="4933881"/>
                  </a:moveTo>
                  <a:lnTo>
                    <a:pt x="64221" y="4903166"/>
                  </a:lnTo>
                </a:path>
                <a:path w="3970654" h="5514975">
                  <a:moveTo>
                    <a:pt x="64221" y="4872451"/>
                  </a:moveTo>
                  <a:lnTo>
                    <a:pt x="64221" y="4841737"/>
                  </a:lnTo>
                </a:path>
                <a:path w="3970654" h="5514975">
                  <a:moveTo>
                    <a:pt x="64221" y="4811022"/>
                  </a:moveTo>
                  <a:lnTo>
                    <a:pt x="64221" y="4780308"/>
                  </a:lnTo>
                </a:path>
                <a:path w="3970654" h="5514975">
                  <a:moveTo>
                    <a:pt x="64221" y="4749593"/>
                  </a:moveTo>
                  <a:lnTo>
                    <a:pt x="64221" y="4718878"/>
                  </a:lnTo>
                </a:path>
                <a:path w="3970654" h="5514975">
                  <a:moveTo>
                    <a:pt x="64221" y="4685372"/>
                  </a:moveTo>
                  <a:lnTo>
                    <a:pt x="64221" y="4654657"/>
                  </a:lnTo>
                </a:path>
                <a:path w="3970654" h="5514975">
                  <a:moveTo>
                    <a:pt x="64221" y="4623942"/>
                  </a:moveTo>
                  <a:lnTo>
                    <a:pt x="64221" y="4593228"/>
                  </a:lnTo>
                </a:path>
                <a:path w="3970654" h="5514975">
                  <a:moveTo>
                    <a:pt x="64221" y="4562513"/>
                  </a:moveTo>
                  <a:lnTo>
                    <a:pt x="64221" y="4531799"/>
                  </a:lnTo>
                </a:path>
                <a:path w="3970654" h="5514975">
                  <a:moveTo>
                    <a:pt x="64221" y="4501084"/>
                  </a:moveTo>
                  <a:lnTo>
                    <a:pt x="64221" y="4470369"/>
                  </a:lnTo>
                </a:path>
                <a:path w="3970654" h="5514975">
                  <a:moveTo>
                    <a:pt x="64221" y="4439655"/>
                  </a:moveTo>
                  <a:lnTo>
                    <a:pt x="64221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5436483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5436483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10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10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10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10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10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10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10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10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10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10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10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10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10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10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10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10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10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10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10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10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10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10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10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10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10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10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10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10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10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10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10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10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10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10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10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10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10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10" h="5514975">
                  <a:moveTo>
                    <a:pt x="44675" y="2792"/>
                  </a:moveTo>
                  <a:lnTo>
                    <a:pt x="44675" y="0"/>
                  </a:lnTo>
                </a:path>
                <a:path w="92710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10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10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10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10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10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10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10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10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10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10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10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10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10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10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10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10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10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10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10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10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10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10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10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10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10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10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10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92710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10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10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10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10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10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10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10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10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10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10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10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10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10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10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10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10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10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10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10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10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10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10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10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5528627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5528627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271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271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271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271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271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271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271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271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271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271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271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271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271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271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271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271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271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271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271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271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271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271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271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271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271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271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271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271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271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271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271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271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271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271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271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271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271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2710" h="5514975">
                  <a:moveTo>
                    <a:pt x="47468" y="2792"/>
                  </a:moveTo>
                  <a:lnTo>
                    <a:pt x="47468" y="0"/>
                  </a:lnTo>
                </a:path>
                <a:path w="9271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271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271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271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271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271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271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271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271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271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271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271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271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271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271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271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271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271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271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271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271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271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271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271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271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271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271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271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271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271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271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271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271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271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271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271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271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271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271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271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271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271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271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271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271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271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271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271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271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271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271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271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5620770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5620770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5715706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5715706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10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10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10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10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10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10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10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10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10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10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10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10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10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10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10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10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10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10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10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10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10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10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10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10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10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10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10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10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10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10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10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10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10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10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10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10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10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10" h="5514975">
                  <a:moveTo>
                    <a:pt x="44675" y="2792"/>
                  </a:moveTo>
                  <a:lnTo>
                    <a:pt x="44675" y="0"/>
                  </a:lnTo>
                </a:path>
                <a:path w="92710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10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10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10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10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10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10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10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10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10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10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10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10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10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10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10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10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10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10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10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10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10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10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10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10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10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10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10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92710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10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10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10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10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10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10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10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10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10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10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10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10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10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10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10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10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10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10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10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10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10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10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10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5807850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5807850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10" h="5514975">
                  <a:moveTo>
                    <a:pt x="0" y="1150401"/>
                  </a:moveTo>
                  <a:lnTo>
                    <a:pt x="0" y="1119686"/>
                  </a:lnTo>
                </a:path>
                <a:path w="92710" h="5514975">
                  <a:moveTo>
                    <a:pt x="0" y="1088972"/>
                  </a:moveTo>
                  <a:lnTo>
                    <a:pt x="0" y="1058257"/>
                  </a:lnTo>
                </a:path>
                <a:path w="92710" h="5514975">
                  <a:moveTo>
                    <a:pt x="0" y="1027542"/>
                  </a:moveTo>
                  <a:lnTo>
                    <a:pt x="0" y="994036"/>
                  </a:lnTo>
                </a:path>
                <a:path w="92710" h="5514975">
                  <a:moveTo>
                    <a:pt x="0" y="963321"/>
                  </a:moveTo>
                  <a:lnTo>
                    <a:pt x="0" y="932606"/>
                  </a:lnTo>
                </a:path>
                <a:path w="92710" h="5514975">
                  <a:moveTo>
                    <a:pt x="0" y="901892"/>
                  </a:moveTo>
                  <a:lnTo>
                    <a:pt x="0" y="871177"/>
                  </a:lnTo>
                </a:path>
                <a:path w="92710" h="5514975">
                  <a:moveTo>
                    <a:pt x="0" y="840463"/>
                  </a:moveTo>
                  <a:lnTo>
                    <a:pt x="0" y="809748"/>
                  </a:lnTo>
                </a:path>
                <a:path w="92710" h="5514975">
                  <a:moveTo>
                    <a:pt x="0" y="779033"/>
                  </a:moveTo>
                  <a:lnTo>
                    <a:pt x="0" y="748319"/>
                  </a:lnTo>
                </a:path>
                <a:path w="92710" h="5514975">
                  <a:moveTo>
                    <a:pt x="0" y="714812"/>
                  </a:moveTo>
                  <a:lnTo>
                    <a:pt x="0" y="684097"/>
                  </a:lnTo>
                </a:path>
                <a:path w="92710" h="5514975">
                  <a:moveTo>
                    <a:pt x="0" y="653383"/>
                  </a:moveTo>
                  <a:lnTo>
                    <a:pt x="0" y="622668"/>
                  </a:lnTo>
                </a:path>
                <a:path w="92710" h="5514975">
                  <a:moveTo>
                    <a:pt x="0" y="591954"/>
                  </a:moveTo>
                  <a:lnTo>
                    <a:pt x="0" y="561239"/>
                  </a:lnTo>
                </a:path>
                <a:path w="92710" h="5514975">
                  <a:moveTo>
                    <a:pt x="0" y="530524"/>
                  </a:moveTo>
                  <a:lnTo>
                    <a:pt x="0" y="499810"/>
                  </a:lnTo>
                </a:path>
                <a:path w="92710" h="5514975">
                  <a:moveTo>
                    <a:pt x="0" y="469095"/>
                  </a:moveTo>
                  <a:lnTo>
                    <a:pt x="0" y="435588"/>
                  </a:lnTo>
                </a:path>
                <a:path w="92710" h="5514975">
                  <a:moveTo>
                    <a:pt x="0" y="404874"/>
                  </a:moveTo>
                  <a:lnTo>
                    <a:pt x="0" y="374159"/>
                  </a:lnTo>
                </a:path>
                <a:path w="92710" h="5514975">
                  <a:moveTo>
                    <a:pt x="0" y="343445"/>
                  </a:moveTo>
                  <a:lnTo>
                    <a:pt x="0" y="312730"/>
                  </a:lnTo>
                </a:path>
                <a:path w="92710" h="5514975">
                  <a:moveTo>
                    <a:pt x="0" y="282015"/>
                  </a:moveTo>
                  <a:lnTo>
                    <a:pt x="0" y="251301"/>
                  </a:lnTo>
                </a:path>
                <a:path w="92710" h="5514975">
                  <a:moveTo>
                    <a:pt x="0" y="220586"/>
                  </a:moveTo>
                  <a:lnTo>
                    <a:pt x="0" y="189872"/>
                  </a:lnTo>
                </a:path>
                <a:path w="92710" h="5514975">
                  <a:moveTo>
                    <a:pt x="0" y="156365"/>
                  </a:moveTo>
                  <a:lnTo>
                    <a:pt x="0" y="125650"/>
                  </a:lnTo>
                </a:path>
                <a:path w="92710" h="5514975">
                  <a:moveTo>
                    <a:pt x="0" y="94936"/>
                  </a:moveTo>
                  <a:lnTo>
                    <a:pt x="0" y="64221"/>
                  </a:lnTo>
                </a:path>
                <a:path w="92710" h="5514975">
                  <a:moveTo>
                    <a:pt x="0" y="33506"/>
                  </a:moveTo>
                  <a:lnTo>
                    <a:pt x="0" y="2792"/>
                  </a:lnTo>
                </a:path>
                <a:path w="92710" h="5514975">
                  <a:moveTo>
                    <a:pt x="0" y="4375433"/>
                  </a:moveTo>
                  <a:lnTo>
                    <a:pt x="0" y="4344719"/>
                  </a:lnTo>
                </a:path>
                <a:path w="92710" h="5514975">
                  <a:moveTo>
                    <a:pt x="0" y="4314004"/>
                  </a:moveTo>
                  <a:lnTo>
                    <a:pt x="0" y="4283290"/>
                  </a:lnTo>
                </a:path>
                <a:path w="92710" h="5514975">
                  <a:moveTo>
                    <a:pt x="0" y="4252575"/>
                  </a:moveTo>
                  <a:lnTo>
                    <a:pt x="0" y="4221860"/>
                  </a:lnTo>
                </a:path>
                <a:path w="92710" h="5514975">
                  <a:moveTo>
                    <a:pt x="0" y="4191146"/>
                  </a:moveTo>
                  <a:lnTo>
                    <a:pt x="0" y="4160431"/>
                  </a:lnTo>
                </a:path>
                <a:path w="92710" h="5514975">
                  <a:moveTo>
                    <a:pt x="0" y="4126924"/>
                  </a:moveTo>
                  <a:lnTo>
                    <a:pt x="0" y="4096210"/>
                  </a:lnTo>
                </a:path>
                <a:path w="92710" h="5514975">
                  <a:moveTo>
                    <a:pt x="0" y="4065495"/>
                  </a:moveTo>
                  <a:lnTo>
                    <a:pt x="0" y="4034781"/>
                  </a:lnTo>
                </a:path>
                <a:path w="92710" h="5514975">
                  <a:moveTo>
                    <a:pt x="0" y="4004066"/>
                  </a:moveTo>
                  <a:lnTo>
                    <a:pt x="0" y="3973351"/>
                  </a:lnTo>
                </a:path>
                <a:path w="92710" h="5514975">
                  <a:moveTo>
                    <a:pt x="0" y="3942637"/>
                  </a:moveTo>
                  <a:lnTo>
                    <a:pt x="0" y="3911922"/>
                  </a:lnTo>
                </a:path>
                <a:path w="92710" h="5514975">
                  <a:moveTo>
                    <a:pt x="0" y="3881208"/>
                  </a:moveTo>
                  <a:lnTo>
                    <a:pt x="0" y="3847701"/>
                  </a:lnTo>
                </a:path>
                <a:path w="92710" h="5514975">
                  <a:moveTo>
                    <a:pt x="0" y="3816986"/>
                  </a:moveTo>
                  <a:lnTo>
                    <a:pt x="0" y="3786272"/>
                  </a:lnTo>
                </a:path>
                <a:path w="92710" h="5514975">
                  <a:moveTo>
                    <a:pt x="0" y="3755557"/>
                  </a:moveTo>
                  <a:lnTo>
                    <a:pt x="0" y="3724842"/>
                  </a:lnTo>
                </a:path>
                <a:path w="92710" h="5514975">
                  <a:moveTo>
                    <a:pt x="0" y="3694128"/>
                  </a:moveTo>
                  <a:lnTo>
                    <a:pt x="0" y="3663413"/>
                  </a:lnTo>
                </a:path>
                <a:path w="92710" h="5514975">
                  <a:moveTo>
                    <a:pt x="0" y="3632699"/>
                  </a:moveTo>
                  <a:lnTo>
                    <a:pt x="0" y="3601984"/>
                  </a:lnTo>
                </a:path>
                <a:path w="92710" h="5514975">
                  <a:moveTo>
                    <a:pt x="0" y="3568477"/>
                  </a:moveTo>
                  <a:lnTo>
                    <a:pt x="0" y="3537763"/>
                  </a:lnTo>
                </a:path>
                <a:path w="92710" h="5514975">
                  <a:moveTo>
                    <a:pt x="0" y="3507048"/>
                  </a:moveTo>
                  <a:lnTo>
                    <a:pt x="0" y="3476333"/>
                  </a:lnTo>
                </a:path>
                <a:path w="92710" h="5514975">
                  <a:moveTo>
                    <a:pt x="0" y="3445619"/>
                  </a:moveTo>
                  <a:lnTo>
                    <a:pt x="0" y="3414904"/>
                  </a:lnTo>
                </a:path>
                <a:path w="92710" h="5514975">
                  <a:moveTo>
                    <a:pt x="0" y="3384190"/>
                  </a:moveTo>
                  <a:lnTo>
                    <a:pt x="0" y="3353475"/>
                  </a:lnTo>
                </a:path>
                <a:path w="92710" h="5514975">
                  <a:moveTo>
                    <a:pt x="0" y="3322760"/>
                  </a:moveTo>
                  <a:lnTo>
                    <a:pt x="0" y="3289254"/>
                  </a:lnTo>
                </a:path>
                <a:path w="92710" h="5514975">
                  <a:moveTo>
                    <a:pt x="0" y="3258539"/>
                  </a:moveTo>
                  <a:lnTo>
                    <a:pt x="0" y="3227824"/>
                  </a:lnTo>
                </a:path>
                <a:path w="92710" h="5514975">
                  <a:moveTo>
                    <a:pt x="0" y="3197110"/>
                  </a:moveTo>
                  <a:lnTo>
                    <a:pt x="0" y="3166395"/>
                  </a:lnTo>
                </a:path>
                <a:path w="92710" h="5514975">
                  <a:moveTo>
                    <a:pt x="0" y="3135681"/>
                  </a:moveTo>
                  <a:lnTo>
                    <a:pt x="0" y="3104966"/>
                  </a:lnTo>
                </a:path>
                <a:path w="92710" h="5514975">
                  <a:moveTo>
                    <a:pt x="0" y="3074251"/>
                  </a:moveTo>
                  <a:lnTo>
                    <a:pt x="0" y="3043537"/>
                  </a:lnTo>
                </a:path>
                <a:path w="92710" h="5514975">
                  <a:moveTo>
                    <a:pt x="0" y="3012822"/>
                  </a:moveTo>
                  <a:lnTo>
                    <a:pt x="0" y="2979315"/>
                  </a:lnTo>
                </a:path>
                <a:path w="92710" h="5514975">
                  <a:moveTo>
                    <a:pt x="0" y="2948601"/>
                  </a:moveTo>
                  <a:lnTo>
                    <a:pt x="0" y="2917886"/>
                  </a:lnTo>
                </a:path>
                <a:path w="92710" h="5514975">
                  <a:moveTo>
                    <a:pt x="0" y="2887172"/>
                  </a:moveTo>
                  <a:lnTo>
                    <a:pt x="0" y="2856457"/>
                  </a:lnTo>
                </a:path>
                <a:path w="92710" h="5514975">
                  <a:moveTo>
                    <a:pt x="0" y="2825742"/>
                  </a:moveTo>
                  <a:lnTo>
                    <a:pt x="0" y="2795028"/>
                  </a:lnTo>
                </a:path>
                <a:path w="92710" h="5514975">
                  <a:moveTo>
                    <a:pt x="0" y="2764313"/>
                  </a:moveTo>
                  <a:lnTo>
                    <a:pt x="0" y="2733599"/>
                  </a:lnTo>
                </a:path>
                <a:path w="92710" h="5514975">
                  <a:moveTo>
                    <a:pt x="0" y="2700092"/>
                  </a:moveTo>
                  <a:lnTo>
                    <a:pt x="0" y="2669377"/>
                  </a:lnTo>
                </a:path>
                <a:path w="92710" h="5514975">
                  <a:moveTo>
                    <a:pt x="0" y="2638663"/>
                  </a:moveTo>
                  <a:lnTo>
                    <a:pt x="0" y="2607948"/>
                  </a:lnTo>
                </a:path>
                <a:path w="92710" h="5514975">
                  <a:moveTo>
                    <a:pt x="0" y="2577233"/>
                  </a:moveTo>
                  <a:lnTo>
                    <a:pt x="0" y="2546519"/>
                  </a:lnTo>
                </a:path>
                <a:path w="92710" h="5514975">
                  <a:moveTo>
                    <a:pt x="0" y="2515804"/>
                  </a:moveTo>
                  <a:lnTo>
                    <a:pt x="0" y="2485090"/>
                  </a:lnTo>
                </a:path>
                <a:path w="92710" h="5514975">
                  <a:moveTo>
                    <a:pt x="0" y="2454375"/>
                  </a:moveTo>
                  <a:lnTo>
                    <a:pt x="0" y="2420868"/>
                  </a:lnTo>
                </a:path>
                <a:path w="92710" h="5514975">
                  <a:moveTo>
                    <a:pt x="0" y="2390154"/>
                  </a:moveTo>
                  <a:lnTo>
                    <a:pt x="0" y="2359439"/>
                  </a:lnTo>
                </a:path>
                <a:path w="92710" h="5514975">
                  <a:moveTo>
                    <a:pt x="0" y="2328724"/>
                  </a:moveTo>
                  <a:lnTo>
                    <a:pt x="0" y="2298010"/>
                  </a:lnTo>
                </a:path>
                <a:path w="92710" h="5514975">
                  <a:moveTo>
                    <a:pt x="0" y="2267295"/>
                  </a:moveTo>
                  <a:lnTo>
                    <a:pt x="0" y="2236581"/>
                  </a:lnTo>
                </a:path>
                <a:path w="92710" h="5514975">
                  <a:moveTo>
                    <a:pt x="0" y="2205866"/>
                  </a:moveTo>
                  <a:lnTo>
                    <a:pt x="0" y="2175151"/>
                  </a:lnTo>
                </a:path>
                <a:path w="92710" h="5514975">
                  <a:moveTo>
                    <a:pt x="0" y="2141645"/>
                  </a:moveTo>
                  <a:lnTo>
                    <a:pt x="0" y="2110930"/>
                  </a:lnTo>
                </a:path>
                <a:path w="92710" h="5514975">
                  <a:moveTo>
                    <a:pt x="0" y="2080215"/>
                  </a:moveTo>
                  <a:lnTo>
                    <a:pt x="0" y="2049501"/>
                  </a:lnTo>
                </a:path>
                <a:path w="92710" h="5514975">
                  <a:moveTo>
                    <a:pt x="0" y="2018786"/>
                  </a:moveTo>
                  <a:lnTo>
                    <a:pt x="0" y="1988072"/>
                  </a:lnTo>
                </a:path>
                <a:path w="92710" h="5514975">
                  <a:moveTo>
                    <a:pt x="0" y="1957357"/>
                  </a:moveTo>
                  <a:lnTo>
                    <a:pt x="0" y="1926642"/>
                  </a:lnTo>
                </a:path>
                <a:path w="92710" h="5514975">
                  <a:moveTo>
                    <a:pt x="0" y="1895928"/>
                  </a:moveTo>
                  <a:lnTo>
                    <a:pt x="0" y="1862421"/>
                  </a:lnTo>
                </a:path>
                <a:path w="92710" h="5514975">
                  <a:moveTo>
                    <a:pt x="0" y="1831706"/>
                  </a:moveTo>
                  <a:lnTo>
                    <a:pt x="0" y="1800992"/>
                  </a:lnTo>
                </a:path>
                <a:path w="92710" h="5514975">
                  <a:moveTo>
                    <a:pt x="0" y="1770277"/>
                  </a:moveTo>
                  <a:lnTo>
                    <a:pt x="0" y="1739563"/>
                  </a:lnTo>
                </a:path>
                <a:path w="92710" h="5514975">
                  <a:moveTo>
                    <a:pt x="0" y="1708848"/>
                  </a:moveTo>
                  <a:lnTo>
                    <a:pt x="0" y="1678133"/>
                  </a:lnTo>
                </a:path>
                <a:path w="92710" h="5514975">
                  <a:moveTo>
                    <a:pt x="0" y="1647419"/>
                  </a:moveTo>
                  <a:lnTo>
                    <a:pt x="0" y="1616704"/>
                  </a:lnTo>
                </a:path>
                <a:path w="92710" h="5514975">
                  <a:moveTo>
                    <a:pt x="0" y="1583197"/>
                  </a:moveTo>
                  <a:lnTo>
                    <a:pt x="0" y="1552483"/>
                  </a:lnTo>
                </a:path>
                <a:path w="92710" h="5514975">
                  <a:moveTo>
                    <a:pt x="0" y="1521768"/>
                  </a:moveTo>
                  <a:lnTo>
                    <a:pt x="0" y="1491054"/>
                  </a:lnTo>
                </a:path>
                <a:path w="92710" h="5514975">
                  <a:moveTo>
                    <a:pt x="0" y="1460339"/>
                  </a:moveTo>
                  <a:lnTo>
                    <a:pt x="0" y="1429624"/>
                  </a:lnTo>
                </a:path>
                <a:path w="92710" h="5514975">
                  <a:moveTo>
                    <a:pt x="0" y="1398910"/>
                  </a:moveTo>
                  <a:lnTo>
                    <a:pt x="0" y="1368195"/>
                  </a:lnTo>
                </a:path>
                <a:path w="92710" h="5514975">
                  <a:moveTo>
                    <a:pt x="0" y="1337481"/>
                  </a:moveTo>
                  <a:lnTo>
                    <a:pt x="0" y="1306766"/>
                  </a:lnTo>
                </a:path>
                <a:path w="92710" h="5514975">
                  <a:moveTo>
                    <a:pt x="0" y="1273259"/>
                  </a:moveTo>
                  <a:lnTo>
                    <a:pt x="0" y="1242545"/>
                  </a:lnTo>
                </a:path>
                <a:path w="92710" h="5514975">
                  <a:moveTo>
                    <a:pt x="0" y="1211830"/>
                  </a:moveTo>
                  <a:lnTo>
                    <a:pt x="0" y="1181115"/>
                  </a:lnTo>
                </a:path>
                <a:path w="9271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271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271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271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271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271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271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271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271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271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271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271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271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271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271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271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271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271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271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271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271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271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271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271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271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271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271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271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271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271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271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271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271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271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271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271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271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271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2710" h="5514975">
                  <a:moveTo>
                    <a:pt x="47468" y="2792"/>
                  </a:moveTo>
                  <a:lnTo>
                    <a:pt x="47468" y="0"/>
                  </a:lnTo>
                </a:path>
                <a:path w="9271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271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271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271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271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271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271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271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271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271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271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271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271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271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271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271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271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271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271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271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271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271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271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271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271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271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271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271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271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271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271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271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271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271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271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271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271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271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271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271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271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271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271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271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271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271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271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271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271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271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271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271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2710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10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10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10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10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10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10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10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10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10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10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10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10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10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10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10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10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10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589999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5899994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5994930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5994930" y="4138093"/>
              <a:ext cx="0" cy="4373245"/>
            </a:xfrm>
            <a:custGeom>
              <a:avLst/>
              <a:gdLst/>
              <a:ahLst/>
              <a:cxnLst/>
              <a:rect l="l" t="t" r="r" b="b"/>
              <a:pathLst>
                <a:path h="4373245">
                  <a:moveTo>
                    <a:pt x="0" y="1147609"/>
                  </a:moveTo>
                  <a:lnTo>
                    <a:pt x="0" y="1116894"/>
                  </a:lnTo>
                </a:path>
                <a:path h="4373245">
                  <a:moveTo>
                    <a:pt x="0" y="1086179"/>
                  </a:moveTo>
                  <a:lnTo>
                    <a:pt x="0" y="1055465"/>
                  </a:lnTo>
                </a:path>
                <a:path h="4373245">
                  <a:moveTo>
                    <a:pt x="0" y="1024750"/>
                  </a:moveTo>
                  <a:lnTo>
                    <a:pt x="0" y="991243"/>
                  </a:lnTo>
                </a:path>
                <a:path h="4373245">
                  <a:moveTo>
                    <a:pt x="0" y="960529"/>
                  </a:moveTo>
                  <a:lnTo>
                    <a:pt x="0" y="929814"/>
                  </a:lnTo>
                </a:path>
                <a:path h="4373245">
                  <a:moveTo>
                    <a:pt x="0" y="899100"/>
                  </a:moveTo>
                  <a:lnTo>
                    <a:pt x="0" y="868385"/>
                  </a:lnTo>
                </a:path>
                <a:path h="4373245">
                  <a:moveTo>
                    <a:pt x="0" y="837670"/>
                  </a:moveTo>
                  <a:lnTo>
                    <a:pt x="0" y="806956"/>
                  </a:lnTo>
                </a:path>
                <a:path h="4373245">
                  <a:moveTo>
                    <a:pt x="0" y="776241"/>
                  </a:moveTo>
                  <a:lnTo>
                    <a:pt x="0" y="745527"/>
                  </a:lnTo>
                </a:path>
                <a:path h="4373245">
                  <a:moveTo>
                    <a:pt x="0" y="712020"/>
                  </a:moveTo>
                  <a:lnTo>
                    <a:pt x="0" y="681305"/>
                  </a:lnTo>
                </a:path>
                <a:path h="4373245">
                  <a:moveTo>
                    <a:pt x="0" y="650590"/>
                  </a:moveTo>
                  <a:lnTo>
                    <a:pt x="0" y="619876"/>
                  </a:lnTo>
                </a:path>
                <a:path h="4373245">
                  <a:moveTo>
                    <a:pt x="0" y="589161"/>
                  </a:moveTo>
                  <a:lnTo>
                    <a:pt x="0" y="558447"/>
                  </a:lnTo>
                </a:path>
                <a:path h="4373245">
                  <a:moveTo>
                    <a:pt x="0" y="527732"/>
                  </a:moveTo>
                  <a:lnTo>
                    <a:pt x="0" y="497018"/>
                  </a:lnTo>
                </a:path>
                <a:path h="4373245">
                  <a:moveTo>
                    <a:pt x="0" y="466303"/>
                  </a:moveTo>
                  <a:lnTo>
                    <a:pt x="0" y="432796"/>
                  </a:lnTo>
                </a:path>
                <a:path h="4373245">
                  <a:moveTo>
                    <a:pt x="0" y="402081"/>
                  </a:moveTo>
                  <a:lnTo>
                    <a:pt x="0" y="371367"/>
                  </a:lnTo>
                </a:path>
                <a:path h="4373245">
                  <a:moveTo>
                    <a:pt x="0" y="340652"/>
                  </a:moveTo>
                  <a:lnTo>
                    <a:pt x="0" y="309938"/>
                  </a:lnTo>
                </a:path>
                <a:path h="4373245">
                  <a:moveTo>
                    <a:pt x="0" y="279223"/>
                  </a:moveTo>
                  <a:lnTo>
                    <a:pt x="0" y="248509"/>
                  </a:lnTo>
                </a:path>
                <a:path h="4373245">
                  <a:moveTo>
                    <a:pt x="0" y="217794"/>
                  </a:moveTo>
                  <a:lnTo>
                    <a:pt x="0" y="187079"/>
                  </a:lnTo>
                </a:path>
                <a:path h="4373245">
                  <a:moveTo>
                    <a:pt x="0" y="153572"/>
                  </a:moveTo>
                  <a:lnTo>
                    <a:pt x="0" y="122858"/>
                  </a:lnTo>
                </a:path>
                <a:path h="4373245">
                  <a:moveTo>
                    <a:pt x="0" y="92143"/>
                  </a:moveTo>
                  <a:lnTo>
                    <a:pt x="0" y="61429"/>
                  </a:lnTo>
                </a:path>
                <a:path h="4373245">
                  <a:moveTo>
                    <a:pt x="0" y="30714"/>
                  </a:moveTo>
                  <a:lnTo>
                    <a:pt x="0" y="0"/>
                  </a:lnTo>
                </a:path>
                <a:path h="4373245">
                  <a:moveTo>
                    <a:pt x="0" y="4372641"/>
                  </a:moveTo>
                  <a:lnTo>
                    <a:pt x="0" y="4341927"/>
                  </a:lnTo>
                </a:path>
                <a:path h="4373245">
                  <a:moveTo>
                    <a:pt x="0" y="4311212"/>
                  </a:moveTo>
                  <a:lnTo>
                    <a:pt x="0" y="4280497"/>
                  </a:lnTo>
                </a:path>
                <a:path h="4373245">
                  <a:moveTo>
                    <a:pt x="0" y="4249783"/>
                  </a:moveTo>
                  <a:lnTo>
                    <a:pt x="0" y="4219068"/>
                  </a:lnTo>
                </a:path>
                <a:path h="4373245">
                  <a:moveTo>
                    <a:pt x="0" y="4188354"/>
                  </a:moveTo>
                  <a:lnTo>
                    <a:pt x="0" y="4157639"/>
                  </a:lnTo>
                </a:path>
                <a:path h="4373245">
                  <a:moveTo>
                    <a:pt x="0" y="4124132"/>
                  </a:moveTo>
                  <a:lnTo>
                    <a:pt x="0" y="4093418"/>
                  </a:lnTo>
                </a:path>
                <a:path h="4373245">
                  <a:moveTo>
                    <a:pt x="0" y="4062703"/>
                  </a:moveTo>
                  <a:lnTo>
                    <a:pt x="0" y="4031988"/>
                  </a:lnTo>
                </a:path>
                <a:path h="4373245">
                  <a:moveTo>
                    <a:pt x="0" y="4001274"/>
                  </a:moveTo>
                  <a:lnTo>
                    <a:pt x="0" y="3970559"/>
                  </a:lnTo>
                </a:path>
                <a:path h="4373245">
                  <a:moveTo>
                    <a:pt x="0" y="3939845"/>
                  </a:moveTo>
                  <a:lnTo>
                    <a:pt x="0" y="3909130"/>
                  </a:lnTo>
                </a:path>
                <a:path h="4373245">
                  <a:moveTo>
                    <a:pt x="0" y="3878415"/>
                  </a:moveTo>
                  <a:lnTo>
                    <a:pt x="0" y="3844909"/>
                  </a:lnTo>
                </a:path>
                <a:path h="4373245">
                  <a:moveTo>
                    <a:pt x="0" y="3814194"/>
                  </a:moveTo>
                  <a:lnTo>
                    <a:pt x="0" y="3783479"/>
                  </a:lnTo>
                </a:path>
                <a:path h="4373245">
                  <a:moveTo>
                    <a:pt x="0" y="3752765"/>
                  </a:moveTo>
                  <a:lnTo>
                    <a:pt x="0" y="3722050"/>
                  </a:lnTo>
                </a:path>
                <a:path h="4373245">
                  <a:moveTo>
                    <a:pt x="0" y="3691336"/>
                  </a:moveTo>
                  <a:lnTo>
                    <a:pt x="0" y="3660621"/>
                  </a:lnTo>
                </a:path>
                <a:path h="4373245">
                  <a:moveTo>
                    <a:pt x="0" y="3629906"/>
                  </a:moveTo>
                  <a:lnTo>
                    <a:pt x="0" y="3599192"/>
                  </a:lnTo>
                </a:path>
                <a:path h="4373245">
                  <a:moveTo>
                    <a:pt x="0" y="3565685"/>
                  </a:moveTo>
                  <a:lnTo>
                    <a:pt x="0" y="3534970"/>
                  </a:lnTo>
                </a:path>
                <a:path h="4373245">
                  <a:moveTo>
                    <a:pt x="0" y="3504256"/>
                  </a:moveTo>
                  <a:lnTo>
                    <a:pt x="0" y="3473541"/>
                  </a:lnTo>
                </a:path>
                <a:path h="4373245">
                  <a:moveTo>
                    <a:pt x="0" y="3442827"/>
                  </a:moveTo>
                  <a:lnTo>
                    <a:pt x="0" y="3412112"/>
                  </a:lnTo>
                </a:path>
                <a:path h="4373245">
                  <a:moveTo>
                    <a:pt x="0" y="3381397"/>
                  </a:moveTo>
                  <a:lnTo>
                    <a:pt x="0" y="3350683"/>
                  </a:lnTo>
                </a:path>
                <a:path h="4373245">
                  <a:moveTo>
                    <a:pt x="0" y="3319968"/>
                  </a:moveTo>
                  <a:lnTo>
                    <a:pt x="0" y="3286461"/>
                  </a:lnTo>
                </a:path>
                <a:path h="4373245">
                  <a:moveTo>
                    <a:pt x="0" y="3255747"/>
                  </a:moveTo>
                  <a:lnTo>
                    <a:pt x="0" y="3225032"/>
                  </a:lnTo>
                </a:path>
                <a:path h="4373245">
                  <a:moveTo>
                    <a:pt x="0" y="3194318"/>
                  </a:moveTo>
                  <a:lnTo>
                    <a:pt x="0" y="3163603"/>
                  </a:lnTo>
                </a:path>
                <a:path h="4373245">
                  <a:moveTo>
                    <a:pt x="0" y="3132888"/>
                  </a:moveTo>
                  <a:lnTo>
                    <a:pt x="0" y="3102174"/>
                  </a:lnTo>
                </a:path>
                <a:path h="4373245">
                  <a:moveTo>
                    <a:pt x="0" y="3071459"/>
                  </a:moveTo>
                  <a:lnTo>
                    <a:pt x="0" y="3040745"/>
                  </a:lnTo>
                </a:path>
                <a:path h="4373245">
                  <a:moveTo>
                    <a:pt x="0" y="1396118"/>
                  </a:moveTo>
                  <a:lnTo>
                    <a:pt x="0" y="1365403"/>
                  </a:lnTo>
                </a:path>
                <a:path h="4373245">
                  <a:moveTo>
                    <a:pt x="0" y="1334688"/>
                  </a:moveTo>
                  <a:lnTo>
                    <a:pt x="0" y="1303974"/>
                  </a:lnTo>
                </a:path>
                <a:path h="4373245">
                  <a:moveTo>
                    <a:pt x="0" y="1270467"/>
                  </a:moveTo>
                  <a:lnTo>
                    <a:pt x="0" y="1239752"/>
                  </a:lnTo>
                </a:path>
                <a:path h="4373245">
                  <a:moveTo>
                    <a:pt x="0" y="1209038"/>
                  </a:moveTo>
                  <a:lnTo>
                    <a:pt x="0" y="1178323"/>
                  </a:lnTo>
                </a:path>
                <a:path h="4373245">
                  <a:moveTo>
                    <a:pt x="0" y="2859249"/>
                  </a:moveTo>
                  <a:lnTo>
                    <a:pt x="0" y="2853665"/>
                  </a:lnTo>
                </a:path>
                <a:path h="4373245">
                  <a:moveTo>
                    <a:pt x="0" y="2822950"/>
                  </a:moveTo>
                  <a:lnTo>
                    <a:pt x="0" y="2792236"/>
                  </a:lnTo>
                </a:path>
                <a:path h="4373245">
                  <a:moveTo>
                    <a:pt x="0" y="2761521"/>
                  </a:moveTo>
                  <a:lnTo>
                    <a:pt x="0" y="2730806"/>
                  </a:lnTo>
                </a:path>
                <a:path h="4373245">
                  <a:moveTo>
                    <a:pt x="0" y="2697300"/>
                  </a:moveTo>
                  <a:lnTo>
                    <a:pt x="0" y="2666585"/>
                  </a:lnTo>
                </a:path>
                <a:path h="4373245">
                  <a:moveTo>
                    <a:pt x="0" y="2635870"/>
                  </a:moveTo>
                  <a:lnTo>
                    <a:pt x="0" y="2605156"/>
                  </a:lnTo>
                </a:path>
                <a:path h="4373245">
                  <a:moveTo>
                    <a:pt x="0" y="2574441"/>
                  </a:moveTo>
                  <a:lnTo>
                    <a:pt x="0" y="2543727"/>
                  </a:lnTo>
                </a:path>
                <a:path h="4373245">
                  <a:moveTo>
                    <a:pt x="0" y="2513012"/>
                  </a:moveTo>
                  <a:lnTo>
                    <a:pt x="0" y="2482297"/>
                  </a:lnTo>
                </a:path>
                <a:path h="4373245">
                  <a:moveTo>
                    <a:pt x="0" y="2451583"/>
                  </a:moveTo>
                  <a:lnTo>
                    <a:pt x="0" y="2418076"/>
                  </a:lnTo>
                </a:path>
                <a:path h="4373245">
                  <a:moveTo>
                    <a:pt x="0" y="2387361"/>
                  </a:moveTo>
                  <a:lnTo>
                    <a:pt x="0" y="2356647"/>
                  </a:lnTo>
                </a:path>
                <a:path h="4373245">
                  <a:moveTo>
                    <a:pt x="0" y="2325932"/>
                  </a:moveTo>
                  <a:lnTo>
                    <a:pt x="0" y="2295218"/>
                  </a:lnTo>
                </a:path>
                <a:path h="4373245">
                  <a:moveTo>
                    <a:pt x="0" y="2264503"/>
                  </a:moveTo>
                  <a:lnTo>
                    <a:pt x="0" y="2233788"/>
                  </a:lnTo>
                </a:path>
                <a:path h="4373245">
                  <a:moveTo>
                    <a:pt x="0" y="2203074"/>
                  </a:moveTo>
                  <a:lnTo>
                    <a:pt x="0" y="2172359"/>
                  </a:lnTo>
                </a:path>
                <a:path h="4373245">
                  <a:moveTo>
                    <a:pt x="0" y="2138852"/>
                  </a:moveTo>
                  <a:lnTo>
                    <a:pt x="0" y="2108138"/>
                  </a:lnTo>
                </a:path>
                <a:path h="4373245">
                  <a:moveTo>
                    <a:pt x="0" y="2077423"/>
                  </a:moveTo>
                  <a:lnTo>
                    <a:pt x="0" y="2046709"/>
                  </a:lnTo>
                </a:path>
                <a:path h="4373245">
                  <a:moveTo>
                    <a:pt x="0" y="2015994"/>
                  </a:moveTo>
                  <a:lnTo>
                    <a:pt x="0" y="1985279"/>
                  </a:lnTo>
                </a:path>
                <a:path h="4373245">
                  <a:moveTo>
                    <a:pt x="0" y="1954565"/>
                  </a:moveTo>
                  <a:lnTo>
                    <a:pt x="0" y="1923850"/>
                  </a:lnTo>
                </a:path>
                <a:path h="4373245">
                  <a:moveTo>
                    <a:pt x="0" y="1893136"/>
                  </a:moveTo>
                  <a:lnTo>
                    <a:pt x="0" y="1859629"/>
                  </a:lnTo>
                </a:path>
                <a:path h="4373245">
                  <a:moveTo>
                    <a:pt x="0" y="1828914"/>
                  </a:moveTo>
                  <a:lnTo>
                    <a:pt x="0" y="1798200"/>
                  </a:lnTo>
                </a:path>
                <a:path h="4373245">
                  <a:moveTo>
                    <a:pt x="0" y="1767485"/>
                  </a:moveTo>
                  <a:lnTo>
                    <a:pt x="0" y="1736770"/>
                  </a:lnTo>
                </a:path>
                <a:path h="4373245">
                  <a:moveTo>
                    <a:pt x="0" y="1706056"/>
                  </a:moveTo>
                  <a:lnTo>
                    <a:pt x="0" y="1675341"/>
                  </a:lnTo>
                </a:path>
                <a:path h="4373245">
                  <a:moveTo>
                    <a:pt x="0" y="1644627"/>
                  </a:moveTo>
                  <a:lnTo>
                    <a:pt x="0" y="16139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5994930" y="57184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6039606" y="5090245"/>
              <a:ext cx="47625" cy="4559935"/>
            </a:xfrm>
            <a:custGeom>
              <a:avLst/>
              <a:gdLst/>
              <a:ahLst/>
              <a:cxnLst/>
              <a:rect l="l" t="t" r="r" b="b"/>
              <a:pathLst>
                <a:path w="47625" h="4559934">
                  <a:moveTo>
                    <a:pt x="0" y="4559721"/>
                  </a:moveTo>
                  <a:lnTo>
                    <a:pt x="0" y="4537383"/>
                  </a:lnTo>
                </a:path>
                <a:path w="47625" h="4559934">
                  <a:moveTo>
                    <a:pt x="0" y="4506668"/>
                  </a:moveTo>
                  <a:lnTo>
                    <a:pt x="0" y="4475954"/>
                  </a:lnTo>
                </a:path>
                <a:path w="47625" h="4559934">
                  <a:moveTo>
                    <a:pt x="0" y="4445239"/>
                  </a:moveTo>
                  <a:lnTo>
                    <a:pt x="0" y="4420109"/>
                  </a:lnTo>
                </a:path>
                <a:path w="47625" h="4559934">
                  <a:moveTo>
                    <a:pt x="0" y="198248"/>
                  </a:moveTo>
                  <a:lnTo>
                    <a:pt x="0" y="195456"/>
                  </a:lnTo>
                </a:path>
                <a:path w="47625" h="4559934">
                  <a:moveTo>
                    <a:pt x="0" y="164741"/>
                  </a:moveTo>
                  <a:lnTo>
                    <a:pt x="0" y="134027"/>
                  </a:lnTo>
                </a:path>
                <a:path w="47625" h="4559934">
                  <a:moveTo>
                    <a:pt x="0" y="103312"/>
                  </a:moveTo>
                  <a:lnTo>
                    <a:pt x="0" y="72598"/>
                  </a:lnTo>
                </a:path>
                <a:path w="47625" h="4559934">
                  <a:moveTo>
                    <a:pt x="0" y="39091"/>
                  </a:moveTo>
                  <a:lnTo>
                    <a:pt x="0" y="8376"/>
                  </a:lnTo>
                </a:path>
                <a:path w="47625" h="4559934">
                  <a:moveTo>
                    <a:pt x="0" y="3451203"/>
                  </a:moveTo>
                  <a:lnTo>
                    <a:pt x="0" y="3420489"/>
                  </a:lnTo>
                </a:path>
                <a:path w="47625" h="4559934">
                  <a:moveTo>
                    <a:pt x="0" y="449550"/>
                  </a:moveTo>
                  <a:lnTo>
                    <a:pt x="0" y="443965"/>
                  </a:lnTo>
                </a:path>
                <a:path w="47625" h="4559934">
                  <a:moveTo>
                    <a:pt x="0" y="413250"/>
                  </a:moveTo>
                  <a:lnTo>
                    <a:pt x="0" y="382536"/>
                  </a:lnTo>
                </a:path>
                <a:path w="47625" h="4559934">
                  <a:moveTo>
                    <a:pt x="0" y="351821"/>
                  </a:moveTo>
                  <a:lnTo>
                    <a:pt x="0" y="318314"/>
                  </a:lnTo>
                </a:path>
                <a:path w="47625" h="4559934">
                  <a:moveTo>
                    <a:pt x="0" y="287600"/>
                  </a:moveTo>
                  <a:lnTo>
                    <a:pt x="0" y="256885"/>
                  </a:lnTo>
                </a:path>
                <a:path w="47625" h="4559934">
                  <a:moveTo>
                    <a:pt x="0" y="226171"/>
                  </a:moveTo>
                  <a:lnTo>
                    <a:pt x="0" y="198248"/>
                  </a:lnTo>
                </a:path>
                <a:path w="47625" h="4559934">
                  <a:moveTo>
                    <a:pt x="0" y="3389774"/>
                  </a:moveTo>
                  <a:lnTo>
                    <a:pt x="0" y="3359059"/>
                  </a:lnTo>
                </a:path>
                <a:path w="47625" h="4559934">
                  <a:moveTo>
                    <a:pt x="0" y="3328345"/>
                  </a:moveTo>
                  <a:lnTo>
                    <a:pt x="0" y="3297630"/>
                  </a:lnTo>
                </a:path>
                <a:path w="47625" h="4559934">
                  <a:moveTo>
                    <a:pt x="0" y="1697679"/>
                  </a:moveTo>
                  <a:lnTo>
                    <a:pt x="0" y="1683718"/>
                  </a:lnTo>
                </a:path>
                <a:path w="47625" h="4559934">
                  <a:moveTo>
                    <a:pt x="0" y="1653003"/>
                  </a:moveTo>
                  <a:lnTo>
                    <a:pt x="0" y="1622289"/>
                  </a:lnTo>
                </a:path>
                <a:path w="47625" h="4559934">
                  <a:moveTo>
                    <a:pt x="0" y="1591574"/>
                  </a:moveTo>
                  <a:lnTo>
                    <a:pt x="0" y="1560859"/>
                  </a:lnTo>
                </a:path>
                <a:path w="47625" h="4559934">
                  <a:moveTo>
                    <a:pt x="0" y="1530145"/>
                  </a:moveTo>
                  <a:lnTo>
                    <a:pt x="0" y="1510599"/>
                  </a:lnTo>
                </a:path>
                <a:path w="47625" h="4559934">
                  <a:moveTo>
                    <a:pt x="0" y="1901512"/>
                  </a:moveTo>
                  <a:lnTo>
                    <a:pt x="0" y="1870798"/>
                  </a:lnTo>
                </a:path>
                <a:path w="47625" h="4559934">
                  <a:moveTo>
                    <a:pt x="0" y="1840083"/>
                  </a:moveTo>
                  <a:lnTo>
                    <a:pt x="0" y="1809368"/>
                  </a:lnTo>
                </a:path>
                <a:path w="47625" h="4559934">
                  <a:moveTo>
                    <a:pt x="0" y="1778654"/>
                  </a:moveTo>
                  <a:lnTo>
                    <a:pt x="0" y="1745147"/>
                  </a:lnTo>
                </a:path>
                <a:path w="47625" h="4559934">
                  <a:moveTo>
                    <a:pt x="0" y="1714432"/>
                  </a:moveTo>
                  <a:lnTo>
                    <a:pt x="0" y="1697679"/>
                  </a:lnTo>
                </a:path>
                <a:path w="47625" h="4559934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59934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59934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59934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59934">
                  <a:moveTo>
                    <a:pt x="47468" y="72598"/>
                  </a:moveTo>
                  <a:lnTo>
                    <a:pt x="47468" y="39091"/>
                  </a:lnTo>
                </a:path>
                <a:path w="47625" h="4559934">
                  <a:moveTo>
                    <a:pt x="47468" y="8376"/>
                  </a:moveTo>
                  <a:lnTo>
                    <a:pt x="47468" y="0"/>
                  </a:lnTo>
                </a:path>
                <a:path w="47625" h="4559934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608707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6087074" y="5316417"/>
              <a:ext cx="0" cy="3194685"/>
            </a:xfrm>
            <a:custGeom>
              <a:avLst/>
              <a:gdLst/>
              <a:ahLst/>
              <a:cxnLst/>
              <a:rect l="l" t="t" r="r" b="b"/>
              <a:pathLst>
                <a:path h="3194684">
                  <a:moveTo>
                    <a:pt x="0" y="217794"/>
                  </a:moveTo>
                  <a:lnTo>
                    <a:pt x="0" y="187079"/>
                  </a:lnTo>
                </a:path>
                <a:path h="3194684">
                  <a:moveTo>
                    <a:pt x="0" y="156365"/>
                  </a:moveTo>
                  <a:lnTo>
                    <a:pt x="0" y="125650"/>
                  </a:lnTo>
                </a:path>
                <a:path h="3194684">
                  <a:moveTo>
                    <a:pt x="0" y="92143"/>
                  </a:moveTo>
                  <a:lnTo>
                    <a:pt x="0" y="61429"/>
                  </a:lnTo>
                </a:path>
                <a:path h="3194684">
                  <a:moveTo>
                    <a:pt x="0" y="30714"/>
                  </a:moveTo>
                  <a:lnTo>
                    <a:pt x="0" y="0"/>
                  </a:lnTo>
                </a:path>
                <a:path h="3194684">
                  <a:moveTo>
                    <a:pt x="0" y="3194318"/>
                  </a:moveTo>
                  <a:lnTo>
                    <a:pt x="0" y="3163603"/>
                  </a:lnTo>
                </a:path>
                <a:path h="3194684">
                  <a:moveTo>
                    <a:pt x="0" y="3132888"/>
                  </a:moveTo>
                  <a:lnTo>
                    <a:pt x="0" y="3102174"/>
                  </a:lnTo>
                </a:path>
                <a:path h="3194684">
                  <a:moveTo>
                    <a:pt x="0" y="3071459"/>
                  </a:moveTo>
                  <a:lnTo>
                    <a:pt x="0" y="3040745"/>
                  </a:lnTo>
                </a:path>
                <a:path h="3194684">
                  <a:moveTo>
                    <a:pt x="0" y="1457547"/>
                  </a:moveTo>
                  <a:lnTo>
                    <a:pt x="0" y="1426832"/>
                  </a:lnTo>
                </a:path>
                <a:path h="3194684">
                  <a:moveTo>
                    <a:pt x="0" y="1396118"/>
                  </a:moveTo>
                  <a:lnTo>
                    <a:pt x="0" y="1365403"/>
                  </a:lnTo>
                </a:path>
                <a:path h="3194684">
                  <a:moveTo>
                    <a:pt x="0" y="1334688"/>
                  </a:moveTo>
                  <a:lnTo>
                    <a:pt x="0" y="1303974"/>
                  </a:lnTo>
                </a:path>
                <a:path h="3194684">
                  <a:moveTo>
                    <a:pt x="0" y="1273259"/>
                  </a:moveTo>
                  <a:lnTo>
                    <a:pt x="0" y="12397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6087074" y="699175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6087074" y="5098622"/>
              <a:ext cx="47625" cy="4551680"/>
            </a:xfrm>
            <a:custGeom>
              <a:avLst/>
              <a:gdLst/>
              <a:ahLst/>
              <a:cxnLst/>
              <a:rect l="l" t="t" r="r" b="b"/>
              <a:pathLst>
                <a:path w="47625" h="4551680">
                  <a:moveTo>
                    <a:pt x="0" y="1862421"/>
                  </a:moveTo>
                  <a:lnTo>
                    <a:pt x="0" y="1831706"/>
                  </a:lnTo>
                </a:path>
                <a:path w="47625" h="4551680">
                  <a:moveTo>
                    <a:pt x="0" y="1800992"/>
                  </a:moveTo>
                  <a:lnTo>
                    <a:pt x="0" y="1770277"/>
                  </a:lnTo>
                </a:path>
                <a:path w="47625" h="4551680">
                  <a:moveTo>
                    <a:pt x="0" y="1736770"/>
                  </a:moveTo>
                  <a:lnTo>
                    <a:pt x="0" y="1706056"/>
                  </a:lnTo>
                </a:path>
                <a:path w="47625" h="4551680">
                  <a:moveTo>
                    <a:pt x="47468" y="4551344"/>
                  </a:moveTo>
                  <a:lnTo>
                    <a:pt x="47468" y="4529006"/>
                  </a:lnTo>
                </a:path>
                <a:path w="47625" h="4551680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4551680">
                  <a:moveTo>
                    <a:pt x="47468" y="4436863"/>
                  </a:moveTo>
                  <a:lnTo>
                    <a:pt x="47468" y="4411732"/>
                  </a:lnTo>
                </a:path>
                <a:path w="47625" h="4551680">
                  <a:moveTo>
                    <a:pt x="47468" y="189872"/>
                  </a:moveTo>
                  <a:lnTo>
                    <a:pt x="47468" y="187079"/>
                  </a:lnTo>
                </a:path>
                <a:path w="47625" h="4551680">
                  <a:moveTo>
                    <a:pt x="47468" y="156365"/>
                  </a:moveTo>
                  <a:lnTo>
                    <a:pt x="47468" y="125650"/>
                  </a:lnTo>
                </a:path>
                <a:path w="47625" h="4551680">
                  <a:moveTo>
                    <a:pt x="47468" y="94936"/>
                  </a:moveTo>
                  <a:lnTo>
                    <a:pt x="47468" y="64221"/>
                  </a:lnTo>
                </a:path>
                <a:path w="47625" h="4551680">
                  <a:moveTo>
                    <a:pt x="47468" y="30714"/>
                  </a:moveTo>
                  <a:lnTo>
                    <a:pt x="47468" y="0"/>
                  </a:lnTo>
                </a:path>
                <a:path w="47625" h="455168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4551680">
                  <a:moveTo>
                    <a:pt x="47468" y="404874"/>
                  </a:moveTo>
                  <a:lnTo>
                    <a:pt x="47468" y="374159"/>
                  </a:lnTo>
                </a:path>
                <a:path w="47625" h="4551680">
                  <a:moveTo>
                    <a:pt x="47468" y="343445"/>
                  </a:moveTo>
                  <a:lnTo>
                    <a:pt x="47468" y="309938"/>
                  </a:lnTo>
                </a:path>
                <a:path w="47625" h="4551680">
                  <a:moveTo>
                    <a:pt x="47468" y="279223"/>
                  </a:moveTo>
                  <a:lnTo>
                    <a:pt x="47468" y="248509"/>
                  </a:lnTo>
                </a:path>
                <a:path w="47625" h="4551680">
                  <a:moveTo>
                    <a:pt x="47468" y="217794"/>
                  </a:moveTo>
                  <a:lnTo>
                    <a:pt x="47468" y="189872"/>
                  </a:lnTo>
                </a:path>
                <a:path w="47625" h="455168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455168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4551680">
                  <a:moveTo>
                    <a:pt x="47468" y="3258539"/>
                  </a:moveTo>
                  <a:lnTo>
                    <a:pt x="47468" y="3236201"/>
                  </a:lnTo>
                </a:path>
                <a:path w="47625" h="4551680">
                  <a:moveTo>
                    <a:pt x="47468" y="1689302"/>
                  </a:moveTo>
                  <a:lnTo>
                    <a:pt x="47468" y="1675341"/>
                  </a:lnTo>
                </a:path>
                <a:path w="47625" h="4551680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4551680">
                  <a:moveTo>
                    <a:pt x="47468" y="1583197"/>
                  </a:moveTo>
                  <a:lnTo>
                    <a:pt x="47468" y="1552483"/>
                  </a:lnTo>
                </a:path>
                <a:path w="47625" h="4551680">
                  <a:moveTo>
                    <a:pt x="47468" y="1521768"/>
                  </a:moveTo>
                  <a:lnTo>
                    <a:pt x="47468" y="14910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6134542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6134542" y="5090245"/>
              <a:ext cx="45085" cy="4537710"/>
            </a:xfrm>
            <a:custGeom>
              <a:avLst/>
              <a:gdLst/>
              <a:ahLst/>
              <a:cxnLst/>
              <a:rect l="l" t="t" r="r" b="b"/>
              <a:pathLst>
                <a:path w="45085" h="4537709">
                  <a:moveTo>
                    <a:pt x="0" y="1879174"/>
                  </a:moveTo>
                  <a:lnTo>
                    <a:pt x="0" y="1870798"/>
                  </a:lnTo>
                </a:path>
                <a:path w="45085" h="4537709">
                  <a:moveTo>
                    <a:pt x="0" y="1840083"/>
                  </a:moveTo>
                  <a:lnTo>
                    <a:pt x="0" y="1809368"/>
                  </a:lnTo>
                </a:path>
                <a:path w="45085" h="4537709">
                  <a:moveTo>
                    <a:pt x="0" y="1778654"/>
                  </a:moveTo>
                  <a:lnTo>
                    <a:pt x="0" y="1745147"/>
                  </a:lnTo>
                </a:path>
                <a:path w="45085" h="4537709">
                  <a:moveTo>
                    <a:pt x="0" y="1714432"/>
                  </a:moveTo>
                  <a:lnTo>
                    <a:pt x="0" y="1697679"/>
                  </a:lnTo>
                </a:path>
                <a:path w="45085" h="4537709">
                  <a:moveTo>
                    <a:pt x="44675" y="4537383"/>
                  </a:moveTo>
                  <a:lnTo>
                    <a:pt x="44675" y="4506668"/>
                  </a:lnTo>
                </a:path>
                <a:path w="45085" h="4537709">
                  <a:moveTo>
                    <a:pt x="44675" y="4475954"/>
                  </a:moveTo>
                  <a:lnTo>
                    <a:pt x="44675" y="4445239"/>
                  </a:lnTo>
                </a:path>
                <a:path w="45085" h="4537709">
                  <a:moveTo>
                    <a:pt x="44675" y="195456"/>
                  </a:moveTo>
                  <a:lnTo>
                    <a:pt x="44675" y="164741"/>
                  </a:lnTo>
                </a:path>
                <a:path w="45085" h="4537709">
                  <a:moveTo>
                    <a:pt x="44675" y="134027"/>
                  </a:moveTo>
                  <a:lnTo>
                    <a:pt x="44675" y="103312"/>
                  </a:lnTo>
                </a:path>
                <a:path w="45085" h="4537709">
                  <a:moveTo>
                    <a:pt x="44675" y="72598"/>
                  </a:moveTo>
                  <a:lnTo>
                    <a:pt x="44675" y="39091"/>
                  </a:lnTo>
                </a:path>
                <a:path w="45085" h="4537709">
                  <a:moveTo>
                    <a:pt x="44675" y="8376"/>
                  </a:moveTo>
                  <a:lnTo>
                    <a:pt x="44675" y="0"/>
                  </a:lnTo>
                </a:path>
                <a:path w="45085" h="4537709">
                  <a:moveTo>
                    <a:pt x="44675" y="3465164"/>
                  </a:moveTo>
                  <a:lnTo>
                    <a:pt x="44675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617921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6179218" y="5098622"/>
              <a:ext cx="47625" cy="4551680"/>
            </a:xfrm>
            <a:custGeom>
              <a:avLst/>
              <a:gdLst/>
              <a:ahLst/>
              <a:cxnLst/>
              <a:rect l="l" t="t" r="r" b="b"/>
              <a:pathLst>
                <a:path w="47625" h="4551680">
                  <a:moveTo>
                    <a:pt x="0" y="407666"/>
                  </a:moveTo>
                  <a:lnTo>
                    <a:pt x="0" y="404874"/>
                  </a:lnTo>
                </a:path>
                <a:path w="47625" h="4551680">
                  <a:moveTo>
                    <a:pt x="0" y="374159"/>
                  </a:moveTo>
                  <a:lnTo>
                    <a:pt x="0" y="343445"/>
                  </a:lnTo>
                </a:path>
                <a:path w="47625" h="4551680">
                  <a:moveTo>
                    <a:pt x="0" y="309938"/>
                  </a:moveTo>
                  <a:lnTo>
                    <a:pt x="0" y="279223"/>
                  </a:lnTo>
                </a:path>
                <a:path w="47625" h="4551680">
                  <a:moveTo>
                    <a:pt x="0" y="248509"/>
                  </a:moveTo>
                  <a:lnTo>
                    <a:pt x="0" y="217794"/>
                  </a:lnTo>
                </a:path>
                <a:path w="47625" h="4551680">
                  <a:moveTo>
                    <a:pt x="0" y="3412112"/>
                  </a:moveTo>
                  <a:lnTo>
                    <a:pt x="0" y="3381397"/>
                  </a:lnTo>
                </a:path>
                <a:path w="47625" h="4551680">
                  <a:moveTo>
                    <a:pt x="0" y="3350683"/>
                  </a:moveTo>
                  <a:lnTo>
                    <a:pt x="0" y="3319968"/>
                  </a:lnTo>
                </a:path>
                <a:path w="47625" h="4551680">
                  <a:moveTo>
                    <a:pt x="0" y="3289254"/>
                  </a:moveTo>
                  <a:lnTo>
                    <a:pt x="0" y="3258539"/>
                  </a:lnTo>
                </a:path>
                <a:path w="47625" h="4551680">
                  <a:moveTo>
                    <a:pt x="0" y="1675341"/>
                  </a:moveTo>
                  <a:lnTo>
                    <a:pt x="0" y="1644627"/>
                  </a:lnTo>
                </a:path>
                <a:path w="47625" h="4551680">
                  <a:moveTo>
                    <a:pt x="0" y="1613912"/>
                  </a:moveTo>
                  <a:lnTo>
                    <a:pt x="0" y="1583197"/>
                  </a:lnTo>
                </a:path>
                <a:path w="47625" h="4551680">
                  <a:moveTo>
                    <a:pt x="0" y="1552483"/>
                  </a:moveTo>
                  <a:lnTo>
                    <a:pt x="0" y="1521768"/>
                  </a:lnTo>
                </a:path>
                <a:path w="47625" h="4551680">
                  <a:moveTo>
                    <a:pt x="0" y="1491054"/>
                  </a:moveTo>
                  <a:lnTo>
                    <a:pt x="0" y="1457547"/>
                  </a:lnTo>
                </a:path>
                <a:path w="47625" h="4551680">
                  <a:moveTo>
                    <a:pt x="0" y="1862421"/>
                  </a:moveTo>
                  <a:lnTo>
                    <a:pt x="0" y="1831706"/>
                  </a:lnTo>
                </a:path>
                <a:path w="47625" h="4551680">
                  <a:moveTo>
                    <a:pt x="0" y="1800992"/>
                  </a:moveTo>
                  <a:lnTo>
                    <a:pt x="0" y="1770277"/>
                  </a:lnTo>
                </a:path>
                <a:path w="47625" h="4551680">
                  <a:moveTo>
                    <a:pt x="0" y="1736770"/>
                  </a:moveTo>
                  <a:lnTo>
                    <a:pt x="0" y="1706056"/>
                  </a:lnTo>
                </a:path>
                <a:path w="47625" h="4551680">
                  <a:moveTo>
                    <a:pt x="47468" y="4551344"/>
                  </a:moveTo>
                  <a:lnTo>
                    <a:pt x="47468" y="4529006"/>
                  </a:lnTo>
                </a:path>
                <a:path w="47625" h="4551680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4551680">
                  <a:moveTo>
                    <a:pt x="47468" y="4436863"/>
                  </a:moveTo>
                  <a:lnTo>
                    <a:pt x="47468" y="4411732"/>
                  </a:lnTo>
                </a:path>
                <a:path w="47625" h="4551680">
                  <a:moveTo>
                    <a:pt x="47468" y="189872"/>
                  </a:moveTo>
                  <a:lnTo>
                    <a:pt x="47468" y="187079"/>
                  </a:lnTo>
                </a:path>
                <a:path w="47625" h="4551680">
                  <a:moveTo>
                    <a:pt x="47468" y="156365"/>
                  </a:moveTo>
                  <a:lnTo>
                    <a:pt x="47468" y="125650"/>
                  </a:lnTo>
                </a:path>
                <a:path w="47625" h="4551680">
                  <a:moveTo>
                    <a:pt x="47468" y="94936"/>
                  </a:moveTo>
                  <a:lnTo>
                    <a:pt x="47468" y="64221"/>
                  </a:lnTo>
                </a:path>
                <a:path w="47625" h="4551680">
                  <a:moveTo>
                    <a:pt x="47468" y="30714"/>
                  </a:moveTo>
                  <a:lnTo>
                    <a:pt x="47468" y="0"/>
                  </a:lnTo>
                </a:path>
                <a:path w="47625" h="455168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4551680">
                  <a:moveTo>
                    <a:pt x="47468" y="404874"/>
                  </a:moveTo>
                  <a:lnTo>
                    <a:pt x="47468" y="374159"/>
                  </a:lnTo>
                </a:path>
                <a:path w="47625" h="4551680">
                  <a:moveTo>
                    <a:pt x="47468" y="343445"/>
                  </a:moveTo>
                  <a:lnTo>
                    <a:pt x="47468" y="309938"/>
                  </a:lnTo>
                </a:path>
                <a:path w="47625" h="4551680">
                  <a:moveTo>
                    <a:pt x="47468" y="279223"/>
                  </a:moveTo>
                  <a:lnTo>
                    <a:pt x="47468" y="248509"/>
                  </a:lnTo>
                </a:path>
                <a:path w="47625" h="4551680">
                  <a:moveTo>
                    <a:pt x="47468" y="217794"/>
                  </a:moveTo>
                  <a:lnTo>
                    <a:pt x="47468" y="189872"/>
                  </a:lnTo>
                </a:path>
                <a:path w="47625" h="455168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455168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4551680">
                  <a:moveTo>
                    <a:pt x="47468" y="3258539"/>
                  </a:moveTo>
                  <a:lnTo>
                    <a:pt x="47468" y="3236201"/>
                  </a:lnTo>
                </a:path>
                <a:path w="47625" h="4551680">
                  <a:moveTo>
                    <a:pt x="47468" y="1689302"/>
                  </a:moveTo>
                  <a:lnTo>
                    <a:pt x="47468" y="1675341"/>
                  </a:lnTo>
                </a:path>
                <a:path w="47625" h="4551680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4551680">
                  <a:moveTo>
                    <a:pt x="47468" y="1583197"/>
                  </a:moveTo>
                  <a:lnTo>
                    <a:pt x="47468" y="1552483"/>
                  </a:lnTo>
                </a:path>
                <a:path w="47625" h="4551680">
                  <a:moveTo>
                    <a:pt x="47468" y="1521768"/>
                  </a:moveTo>
                  <a:lnTo>
                    <a:pt x="47468" y="14910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6226686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6226686" y="5090245"/>
              <a:ext cx="47625" cy="4537710"/>
            </a:xfrm>
            <a:custGeom>
              <a:avLst/>
              <a:gdLst/>
              <a:ahLst/>
              <a:cxnLst/>
              <a:rect l="l" t="t" r="r" b="b"/>
              <a:pathLst>
                <a:path w="47625" h="4537709">
                  <a:moveTo>
                    <a:pt x="0" y="1876382"/>
                  </a:moveTo>
                  <a:lnTo>
                    <a:pt x="0" y="1870798"/>
                  </a:lnTo>
                </a:path>
                <a:path w="47625" h="4537709">
                  <a:moveTo>
                    <a:pt x="0" y="1840083"/>
                  </a:moveTo>
                  <a:lnTo>
                    <a:pt x="0" y="1809368"/>
                  </a:lnTo>
                </a:path>
                <a:path w="47625" h="4537709">
                  <a:moveTo>
                    <a:pt x="0" y="1778654"/>
                  </a:moveTo>
                  <a:lnTo>
                    <a:pt x="0" y="1745147"/>
                  </a:lnTo>
                </a:path>
                <a:path w="47625" h="4537709">
                  <a:moveTo>
                    <a:pt x="0" y="1714432"/>
                  </a:moveTo>
                  <a:lnTo>
                    <a:pt x="0" y="1697679"/>
                  </a:lnTo>
                </a:path>
                <a:path w="47625" h="4537709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37709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37709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37709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37709">
                  <a:moveTo>
                    <a:pt x="47468" y="72598"/>
                  </a:moveTo>
                  <a:lnTo>
                    <a:pt x="47468" y="39091"/>
                  </a:lnTo>
                </a:path>
                <a:path w="47625" h="4537709">
                  <a:moveTo>
                    <a:pt x="47468" y="8376"/>
                  </a:moveTo>
                  <a:lnTo>
                    <a:pt x="47468" y="0"/>
                  </a:lnTo>
                </a:path>
                <a:path w="47625" h="4537709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627415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6274154" y="5098622"/>
              <a:ext cx="92710" cy="4551680"/>
            </a:xfrm>
            <a:custGeom>
              <a:avLst/>
              <a:gdLst/>
              <a:ahLst/>
              <a:cxnLst/>
              <a:rect l="l" t="t" r="r" b="b"/>
              <a:pathLst>
                <a:path w="92710" h="4551680">
                  <a:moveTo>
                    <a:pt x="0" y="435588"/>
                  </a:moveTo>
                  <a:lnTo>
                    <a:pt x="0" y="404874"/>
                  </a:lnTo>
                </a:path>
                <a:path w="92710" h="4551680">
                  <a:moveTo>
                    <a:pt x="0" y="374159"/>
                  </a:moveTo>
                  <a:lnTo>
                    <a:pt x="0" y="343445"/>
                  </a:lnTo>
                </a:path>
                <a:path w="92710" h="4551680">
                  <a:moveTo>
                    <a:pt x="0" y="309938"/>
                  </a:moveTo>
                  <a:lnTo>
                    <a:pt x="0" y="279223"/>
                  </a:lnTo>
                </a:path>
                <a:path w="92710" h="4551680">
                  <a:moveTo>
                    <a:pt x="0" y="248509"/>
                  </a:moveTo>
                  <a:lnTo>
                    <a:pt x="0" y="217794"/>
                  </a:lnTo>
                </a:path>
                <a:path w="92710" h="4551680">
                  <a:moveTo>
                    <a:pt x="0" y="3412112"/>
                  </a:moveTo>
                  <a:lnTo>
                    <a:pt x="0" y="3381397"/>
                  </a:lnTo>
                </a:path>
                <a:path w="92710" h="4551680">
                  <a:moveTo>
                    <a:pt x="0" y="3350683"/>
                  </a:moveTo>
                  <a:lnTo>
                    <a:pt x="0" y="3319968"/>
                  </a:lnTo>
                </a:path>
                <a:path w="92710" h="4551680">
                  <a:moveTo>
                    <a:pt x="0" y="3289254"/>
                  </a:moveTo>
                  <a:lnTo>
                    <a:pt x="0" y="3258539"/>
                  </a:lnTo>
                </a:path>
                <a:path w="92710" h="4551680">
                  <a:moveTo>
                    <a:pt x="0" y="1675341"/>
                  </a:moveTo>
                  <a:lnTo>
                    <a:pt x="0" y="1644627"/>
                  </a:lnTo>
                </a:path>
                <a:path w="92710" h="4551680">
                  <a:moveTo>
                    <a:pt x="0" y="1613912"/>
                  </a:moveTo>
                  <a:lnTo>
                    <a:pt x="0" y="1583197"/>
                  </a:lnTo>
                </a:path>
                <a:path w="92710" h="4551680">
                  <a:moveTo>
                    <a:pt x="0" y="1552483"/>
                  </a:moveTo>
                  <a:lnTo>
                    <a:pt x="0" y="1521768"/>
                  </a:lnTo>
                </a:path>
                <a:path w="92710" h="4551680">
                  <a:moveTo>
                    <a:pt x="0" y="1491054"/>
                  </a:moveTo>
                  <a:lnTo>
                    <a:pt x="0" y="1457547"/>
                  </a:lnTo>
                </a:path>
                <a:path w="92710" h="4551680">
                  <a:moveTo>
                    <a:pt x="0" y="1862421"/>
                  </a:moveTo>
                  <a:lnTo>
                    <a:pt x="0" y="1831706"/>
                  </a:lnTo>
                </a:path>
                <a:path w="92710" h="4551680">
                  <a:moveTo>
                    <a:pt x="0" y="1800992"/>
                  </a:moveTo>
                  <a:lnTo>
                    <a:pt x="0" y="1770277"/>
                  </a:lnTo>
                </a:path>
                <a:path w="92710" h="4551680">
                  <a:moveTo>
                    <a:pt x="0" y="1736770"/>
                  </a:moveTo>
                  <a:lnTo>
                    <a:pt x="0" y="1706056"/>
                  </a:lnTo>
                </a:path>
                <a:path w="92710" h="4551680">
                  <a:moveTo>
                    <a:pt x="44675" y="4551344"/>
                  </a:moveTo>
                  <a:lnTo>
                    <a:pt x="44675" y="4529006"/>
                  </a:lnTo>
                </a:path>
                <a:path w="92710" h="4551680">
                  <a:moveTo>
                    <a:pt x="44675" y="4498292"/>
                  </a:moveTo>
                  <a:lnTo>
                    <a:pt x="44675" y="4467577"/>
                  </a:lnTo>
                </a:path>
                <a:path w="92710" h="4551680">
                  <a:moveTo>
                    <a:pt x="44675" y="4436863"/>
                  </a:moveTo>
                  <a:lnTo>
                    <a:pt x="44675" y="4411732"/>
                  </a:lnTo>
                </a:path>
                <a:path w="92710" h="4551680">
                  <a:moveTo>
                    <a:pt x="44675" y="189872"/>
                  </a:moveTo>
                  <a:lnTo>
                    <a:pt x="44675" y="187079"/>
                  </a:lnTo>
                </a:path>
                <a:path w="92710" h="4551680">
                  <a:moveTo>
                    <a:pt x="44675" y="156365"/>
                  </a:moveTo>
                  <a:lnTo>
                    <a:pt x="44675" y="125650"/>
                  </a:lnTo>
                </a:path>
                <a:path w="92710" h="4551680">
                  <a:moveTo>
                    <a:pt x="44675" y="94936"/>
                  </a:moveTo>
                  <a:lnTo>
                    <a:pt x="44675" y="64221"/>
                  </a:lnTo>
                </a:path>
                <a:path w="92710" h="4551680">
                  <a:moveTo>
                    <a:pt x="44675" y="30714"/>
                  </a:moveTo>
                  <a:lnTo>
                    <a:pt x="44675" y="0"/>
                  </a:lnTo>
                </a:path>
                <a:path w="92710" h="4551680">
                  <a:moveTo>
                    <a:pt x="44675" y="3442827"/>
                  </a:moveTo>
                  <a:lnTo>
                    <a:pt x="44675" y="3412112"/>
                  </a:lnTo>
                </a:path>
                <a:path w="92710" h="4551680">
                  <a:moveTo>
                    <a:pt x="44675" y="441173"/>
                  </a:moveTo>
                  <a:lnTo>
                    <a:pt x="44675" y="435588"/>
                  </a:lnTo>
                </a:path>
                <a:path w="92710" h="4551680">
                  <a:moveTo>
                    <a:pt x="44675" y="404874"/>
                  </a:moveTo>
                  <a:lnTo>
                    <a:pt x="44675" y="374159"/>
                  </a:lnTo>
                </a:path>
                <a:path w="92710" h="4551680">
                  <a:moveTo>
                    <a:pt x="44675" y="343445"/>
                  </a:moveTo>
                  <a:lnTo>
                    <a:pt x="44675" y="309938"/>
                  </a:lnTo>
                </a:path>
                <a:path w="92710" h="4551680">
                  <a:moveTo>
                    <a:pt x="44675" y="279223"/>
                  </a:moveTo>
                  <a:lnTo>
                    <a:pt x="44675" y="248509"/>
                  </a:lnTo>
                </a:path>
                <a:path w="92710" h="4551680">
                  <a:moveTo>
                    <a:pt x="44675" y="217794"/>
                  </a:moveTo>
                  <a:lnTo>
                    <a:pt x="44675" y="189872"/>
                  </a:lnTo>
                </a:path>
                <a:path w="92710" h="4551680">
                  <a:moveTo>
                    <a:pt x="44675" y="3381397"/>
                  </a:moveTo>
                  <a:lnTo>
                    <a:pt x="44675" y="3350683"/>
                  </a:lnTo>
                </a:path>
                <a:path w="92710" h="4551680">
                  <a:moveTo>
                    <a:pt x="44675" y="3319968"/>
                  </a:moveTo>
                  <a:lnTo>
                    <a:pt x="44675" y="3289254"/>
                  </a:lnTo>
                </a:path>
                <a:path w="92710" h="4551680">
                  <a:moveTo>
                    <a:pt x="44675" y="1689302"/>
                  </a:moveTo>
                  <a:lnTo>
                    <a:pt x="44675" y="1675341"/>
                  </a:lnTo>
                </a:path>
                <a:path w="92710" h="4551680">
                  <a:moveTo>
                    <a:pt x="44675" y="1644627"/>
                  </a:moveTo>
                  <a:lnTo>
                    <a:pt x="44675" y="1613912"/>
                  </a:lnTo>
                </a:path>
                <a:path w="92710" h="4551680">
                  <a:moveTo>
                    <a:pt x="44675" y="1583197"/>
                  </a:moveTo>
                  <a:lnTo>
                    <a:pt x="44675" y="1552483"/>
                  </a:lnTo>
                </a:path>
                <a:path w="92710" h="4551680">
                  <a:moveTo>
                    <a:pt x="44675" y="1521768"/>
                  </a:moveTo>
                  <a:lnTo>
                    <a:pt x="44675" y="1502222"/>
                  </a:lnTo>
                </a:path>
                <a:path w="92710" h="4551680">
                  <a:moveTo>
                    <a:pt x="44675" y="1893136"/>
                  </a:moveTo>
                  <a:lnTo>
                    <a:pt x="44675" y="1862421"/>
                  </a:lnTo>
                </a:path>
                <a:path w="92710" h="4551680">
                  <a:moveTo>
                    <a:pt x="44675" y="1831706"/>
                  </a:moveTo>
                  <a:lnTo>
                    <a:pt x="44675" y="1800992"/>
                  </a:lnTo>
                </a:path>
                <a:path w="92710" h="4551680">
                  <a:moveTo>
                    <a:pt x="44675" y="1770277"/>
                  </a:moveTo>
                  <a:lnTo>
                    <a:pt x="44675" y="1736770"/>
                  </a:lnTo>
                </a:path>
                <a:path w="92710" h="4551680">
                  <a:moveTo>
                    <a:pt x="44675" y="1706056"/>
                  </a:moveTo>
                  <a:lnTo>
                    <a:pt x="44675" y="1689302"/>
                  </a:lnTo>
                </a:path>
                <a:path w="92710" h="4551680">
                  <a:moveTo>
                    <a:pt x="92143" y="4529006"/>
                  </a:moveTo>
                  <a:lnTo>
                    <a:pt x="92143" y="4498292"/>
                  </a:lnTo>
                </a:path>
                <a:path w="92710" h="4551680">
                  <a:moveTo>
                    <a:pt x="92143" y="4467577"/>
                  </a:moveTo>
                  <a:lnTo>
                    <a:pt x="92143" y="4436863"/>
                  </a:lnTo>
                </a:path>
                <a:path w="92710" h="4551680">
                  <a:moveTo>
                    <a:pt x="92143" y="4406148"/>
                  </a:moveTo>
                  <a:lnTo>
                    <a:pt x="92143" y="4375433"/>
                  </a:lnTo>
                </a:path>
                <a:path w="92710" h="4551680">
                  <a:moveTo>
                    <a:pt x="92143" y="4344719"/>
                  </a:moveTo>
                  <a:lnTo>
                    <a:pt x="92143" y="4311212"/>
                  </a:lnTo>
                </a:path>
                <a:path w="92710" h="4551680">
                  <a:moveTo>
                    <a:pt x="92143" y="4280497"/>
                  </a:moveTo>
                  <a:lnTo>
                    <a:pt x="92143" y="4249783"/>
                  </a:lnTo>
                </a:path>
                <a:path w="92710" h="4551680">
                  <a:moveTo>
                    <a:pt x="92143" y="4219068"/>
                  </a:moveTo>
                  <a:lnTo>
                    <a:pt x="92143" y="4188354"/>
                  </a:lnTo>
                </a:path>
                <a:path w="92710" h="4551680">
                  <a:moveTo>
                    <a:pt x="92143" y="4157639"/>
                  </a:moveTo>
                  <a:lnTo>
                    <a:pt x="92143" y="4126924"/>
                  </a:lnTo>
                </a:path>
                <a:path w="92710" h="4551680">
                  <a:moveTo>
                    <a:pt x="92143" y="4096210"/>
                  </a:moveTo>
                  <a:lnTo>
                    <a:pt x="92143" y="4065495"/>
                  </a:lnTo>
                </a:path>
                <a:path w="92710" h="4551680">
                  <a:moveTo>
                    <a:pt x="92143" y="4031988"/>
                  </a:moveTo>
                  <a:lnTo>
                    <a:pt x="92143" y="4001274"/>
                  </a:lnTo>
                </a:path>
                <a:path w="92710" h="4551680">
                  <a:moveTo>
                    <a:pt x="92143" y="3970559"/>
                  </a:moveTo>
                  <a:lnTo>
                    <a:pt x="92143" y="3939845"/>
                  </a:lnTo>
                </a:path>
                <a:path w="92710" h="4551680">
                  <a:moveTo>
                    <a:pt x="92143" y="3909130"/>
                  </a:moveTo>
                  <a:lnTo>
                    <a:pt x="92143" y="3878415"/>
                  </a:lnTo>
                </a:path>
                <a:path w="92710" h="4551680">
                  <a:moveTo>
                    <a:pt x="92143" y="3847701"/>
                  </a:moveTo>
                  <a:lnTo>
                    <a:pt x="92143" y="38281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6366297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6366297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6366297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6366297" y="4635111"/>
              <a:ext cx="0" cy="3876040"/>
            </a:xfrm>
            <a:custGeom>
              <a:avLst/>
              <a:gdLst/>
              <a:ahLst/>
              <a:cxnLst/>
              <a:rect l="l" t="t" r="r" b="b"/>
              <a:pathLst>
                <a:path h="3876040">
                  <a:moveTo>
                    <a:pt x="0" y="650590"/>
                  </a:moveTo>
                  <a:lnTo>
                    <a:pt x="0" y="619876"/>
                  </a:lnTo>
                </a:path>
                <a:path h="3876040">
                  <a:moveTo>
                    <a:pt x="0" y="589161"/>
                  </a:moveTo>
                  <a:lnTo>
                    <a:pt x="0" y="558447"/>
                  </a:lnTo>
                </a:path>
                <a:path h="3876040">
                  <a:moveTo>
                    <a:pt x="0" y="527732"/>
                  </a:moveTo>
                  <a:lnTo>
                    <a:pt x="0" y="494225"/>
                  </a:lnTo>
                </a:path>
                <a:path h="3876040">
                  <a:moveTo>
                    <a:pt x="0" y="463511"/>
                  </a:moveTo>
                  <a:lnTo>
                    <a:pt x="0" y="432796"/>
                  </a:lnTo>
                </a:path>
                <a:path h="3876040">
                  <a:moveTo>
                    <a:pt x="0" y="402081"/>
                  </a:moveTo>
                  <a:lnTo>
                    <a:pt x="0" y="371367"/>
                  </a:lnTo>
                </a:path>
                <a:path h="3876040">
                  <a:moveTo>
                    <a:pt x="0" y="340652"/>
                  </a:moveTo>
                  <a:lnTo>
                    <a:pt x="0" y="309938"/>
                  </a:lnTo>
                </a:path>
                <a:path h="3876040">
                  <a:moveTo>
                    <a:pt x="0" y="279223"/>
                  </a:moveTo>
                  <a:lnTo>
                    <a:pt x="0" y="248509"/>
                  </a:lnTo>
                </a:path>
                <a:path h="3876040">
                  <a:moveTo>
                    <a:pt x="0" y="215002"/>
                  </a:moveTo>
                  <a:lnTo>
                    <a:pt x="0" y="184287"/>
                  </a:lnTo>
                </a:path>
                <a:path h="3876040">
                  <a:moveTo>
                    <a:pt x="0" y="153572"/>
                  </a:moveTo>
                  <a:lnTo>
                    <a:pt x="0" y="122858"/>
                  </a:lnTo>
                </a:path>
                <a:path h="3876040">
                  <a:moveTo>
                    <a:pt x="0" y="92143"/>
                  </a:moveTo>
                  <a:lnTo>
                    <a:pt x="0" y="61429"/>
                  </a:lnTo>
                </a:path>
                <a:path h="3876040">
                  <a:moveTo>
                    <a:pt x="0" y="30714"/>
                  </a:moveTo>
                  <a:lnTo>
                    <a:pt x="0" y="0"/>
                  </a:lnTo>
                </a:path>
                <a:path h="3876040">
                  <a:moveTo>
                    <a:pt x="0" y="3875623"/>
                  </a:moveTo>
                  <a:lnTo>
                    <a:pt x="0" y="3844909"/>
                  </a:lnTo>
                </a:path>
                <a:path h="3876040">
                  <a:moveTo>
                    <a:pt x="0" y="3814194"/>
                  </a:moveTo>
                  <a:lnTo>
                    <a:pt x="0" y="3783479"/>
                  </a:lnTo>
                </a:path>
                <a:path h="3876040">
                  <a:moveTo>
                    <a:pt x="0" y="3752765"/>
                  </a:moveTo>
                  <a:lnTo>
                    <a:pt x="0" y="3722050"/>
                  </a:lnTo>
                </a:path>
                <a:path h="3876040">
                  <a:moveTo>
                    <a:pt x="0" y="3691336"/>
                  </a:moveTo>
                  <a:lnTo>
                    <a:pt x="0" y="3660621"/>
                  </a:lnTo>
                </a:path>
                <a:path h="3876040">
                  <a:moveTo>
                    <a:pt x="0" y="3627114"/>
                  </a:moveTo>
                  <a:lnTo>
                    <a:pt x="0" y="3596400"/>
                  </a:lnTo>
                </a:path>
                <a:path h="3876040">
                  <a:moveTo>
                    <a:pt x="0" y="3565685"/>
                  </a:moveTo>
                  <a:lnTo>
                    <a:pt x="0" y="3534970"/>
                  </a:lnTo>
                </a:path>
                <a:path h="3876040">
                  <a:moveTo>
                    <a:pt x="0" y="3504256"/>
                  </a:moveTo>
                  <a:lnTo>
                    <a:pt x="0" y="3473541"/>
                  </a:lnTo>
                </a:path>
                <a:path h="3876040">
                  <a:moveTo>
                    <a:pt x="0" y="3442827"/>
                  </a:moveTo>
                  <a:lnTo>
                    <a:pt x="0" y="3412112"/>
                  </a:lnTo>
                </a:path>
                <a:path h="3876040">
                  <a:moveTo>
                    <a:pt x="0" y="3381397"/>
                  </a:moveTo>
                  <a:lnTo>
                    <a:pt x="0" y="3347891"/>
                  </a:lnTo>
                </a:path>
                <a:path h="3876040">
                  <a:moveTo>
                    <a:pt x="0" y="3317176"/>
                  </a:moveTo>
                  <a:lnTo>
                    <a:pt x="0" y="3286461"/>
                  </a:lnTo>
                </a:path>
                <a:path h="3876040">
                  <a:moveTo>
                    <a:pt x="0" y="3255747"/>
                  </a:moveTo>
                  <a:lnTo>
                    <a:pt x="0" y="3225032"/>
                  </a:lnTo>
                </a:path>
                <a:path h="3876040">
                  <a:moveTo>
                    <a:pt x="0" y="3194318"/>
                  </a:moveTo>
                  <a:lnTo>
                    <a:pt x="0" y="3163603"/>
                  </a:lnTo>
                </a:path>
                <a:path h="3876040">
                  <a:moveTo>
                    <a:pt x="0" y="3132888"/>
                  </a:moveTo>
                  <a:lnTo>
                    <a:pt x="0" y="3116135"/>
                  </a:lnTo>
                </a:path>
                <a:path h="3876040">
                  <a:moveTo>
                    <a:pt x="0" y="899100"/>
                  </a:moveTo>
                  <a:lnTo>
                    <a:pt x="0" y="868385"/>
                  </a:lnTo>
                </a:path>
                <a:path h="3876040">
                  <a:moveTo>
                    <a:pt x="0" y="837670"/>
                  </a:moveTo>
                  <a:lnTo>
                    <a:pt x="0" y="806956"/>
                  </a:lnTo>
                </a:path>
                <a:path h="3876040">
                  <a:moveTo>
                    <a:pt x="0" y="773449"/>
                  </a:moveTo>
                  <a:lnTo>
                    <a:pt x="0" y="742734"/>
                  </a:lnTo>
                </a:path>
                <a:path h="3876040">
                  <a:moveTo>
                    <a:pt x="0" y="712020"/>
                  </a:moveTo>
                  <a:lnTo>
                    <a:pt x="0" y="681305"/>
                  </a:lnTo>
                </a:path>
                <a:path h="3876040">
                  <a:moveTo>
                    <a:pt x="0" y="3116135"/>
                  </a:moveTo>
                  <a:lnTo>
                    <a:pt x="0" y="3102174"/>
                  </a:lnTo>
                </a:path>
                <a:path h="3876040">
                  <a:moveTo>
                    <a:pt x="0" y="3068667"/>
                  </a:moveTo>
                  <a:lnTo>
                    <a:pt x="0" y="3037952"/>
                  </a:lnTo>
                </a:path>
                <a:path h="3876040">
                  <a:moveTo>
                    <a:pt x="0" y="3007238"/>
                  </a:moveTo>
                  <a:lnTo>
                    <a:pt x="0" y="2976523"/>
                  </a:lnTo>
                </a:path>
                <a:path h="3876040">
                  <a:moveTo>
                    <a:pt x="0" y="2945809"/>
                  </a:moveTo>
                  <a:lnTo>
                    <a:pt x="0" y="2915094"/>
                  </a:lnTo>
                </a:path>
                <a:path h="3876040">
                  <a:moveTo>
                    <a:pt x="0" y="2884379"/>
                  </a:moveTo>
                  <a:lnTo>
                    <a:pt x="0" y="2853665"/>
                  </a:lnTo>
                </a:path>
                <a:path h="3876040">
                  <a:moveTo>
                    <a:pt x="0" y="2822950"/>
                  </a:moveTo>
                  <a:lnTo>
                    <a:pt x="0" y="2789443"/>
                  </a:lnTo>
                </a:path>
                <a:path h="3876040">
                  <a:moveTo>
                    <a:pt x="0" y="2758729"/>
                  </a:moveTo>
                  <a:lnTo>
                    <a:pt x="0" y="2728014"/>
                  </a:lnTo>
                </a:path>
                <a:path h="3876040">
                  <a:moveTo>
                    <a:pt x="0" y="2697300"/>
                  </a:moveTo>
                  <a:lnTo>
                    <a:pt x="0" y="2666585"/>
                  </a:lnTo>
                </a:path>
                <a:path h="3876040">
                  <a:moveTo>
                    <a:pt x="0" y="2635870"/>
                  </a:moveTo>
                  <a:lnTo>
                    <a:pt x="0" y="2605156"/>
                  </a:lnTo>
                </a:path>
                <a:path h="3876040">
                  <a:moveTo>
                    <a:pt x="0" y="2574441"/>
                  </a:moveTo>
                  <a:lnTo>
                    <a:pt x="0" y="2543727"/>
                  </a:lnTo>
                </a:path>
                <a:path h="3876040">
                  <a:moveTo>
                    <a:pt x="0" y="1331896"/>
                  </a:moveTo>
                  <a:lnTo>
                    <a:pt x="0" y="1301181"/>
                  </a:lnTo>
                </a:path>
                <a:path h="3876040">
                  <a:moveTo>
                    <a:pt x="0" y="1270467"/>
                  </a:moveTo>
                  <a:lnTo>
                    <a:pt x="0" y="1239752"/>
                  </a:lnTo>
                </a:path>
                <a:path h="3876040">
                  <a:moveTo>
                    <a:pt x="0" y="1209038"/>
                  </a:moveTo>
                  <a:lnTo>
                    <a:pt x="0" y="1178323"/>
                  </a:lnTo>
                </a:path>
                <a:path h="3876040">
                  <a:moveTo>
                    <a:pt x="0" y="1147609"/>
                  </a:moveTo>
                  <a:lnTo>
                    <a:pt x="0" y="1116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6366297" y="57184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6366297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2862041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6413765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6461234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6461234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6461234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646123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6461234" y="4135301"/>
              <a:ext cx="45085" cy="5514975"/>
            </a:xfrm>
            <a:custGeom>
              <a:avLst/>
              <a:gdLst/>
              <a:ahLst/>
              <a:cxnLst/>
              <a:rect l="l" t="t" r="r" b="b"/>
              <a:pathLst>
                <a:path w="45084" h="5514975">
                  <a:moveTo>
                    <a:pt x="0" y="1150401"/>
                  </a:moveTo>
                  <a:lnTo>
                    <a:pt x="0" y="1119686"/>
                  </a:lnTo>
                </a:path>
                <a:path w="45084" h="5514975">
                  <a:moveTo>
                    <a:pt x="0" y="1088972"/>
                  </a:moveTo>
                  <a:lnTo>
                    <a:pt x="0" y="1058257"/>
                  </a:lnTo>
                </a:path>
                <a:path w="45084" h="5514975">
                  <a:moveTo>
                    <a:pt x="0" y="1027542"/>
                  </a:moveTo>
                  <a:lnTo>
                    <a:pt x="0" y="994036"/>
                  </a:lnTo>
                </a:path>
                <a:path w="45084" h="5514975">
                  <a:moveTo>
                    <a:pt x="0" y="963321"/>
                  </a:moveTo>
                  <a:lnTo>
                    <a:pt x="0" y="932606"/>
                  </a:lnTo>
                </a:path>
                <a:path w="45084" h="5514975">
                  <a:moveTo>
                    <a:pt x="0" y="901892"/>
                  </a:moveTo>
                  <a:lnTo>
                    <a:pt x="0" y="871177"/>
                  </a:lnTo>
                </a:path>
                <a:path w="45084" h="5514975">
                  <a:moveTo>
                    <a:pt x="0" y="840463"/>
                  </a:moveTo>
                  <a:lnTo>
                    <a:pt x="0" y="809748"/>
                  </a:lnTo>
                </a:path>
                <a:path w="45084" h="5514975">
                  <a:moveTo>
                    <a:pt x="0" y="779033"/>
                  </a:moveTo>
                  <a:lnTo>
                    <a:pt x="0" y="748319"/>
                  </a:lnTo>
                </a:path>
                <a:path w="45084" h="5514975">
                  <a:moveTo>
                    <a:pt x="0" y="714812"/>
                  </a:moveTo>
                  <a:lnTo>
                    <a:pt x="0" y="684097"/>
                  </a:lnTo>
                </a:path>
                <a:path w="45084" h="5514975">
                  <a:moveTo>
                    <a:pt x="0" y="653383"/>
                  </a:moveTo>
                  <a:lnTo>
                    <a:pt x="0" y="622668"/>
                  </a:lnTo>
                </a:path>
                <a:path w="45084" h="5514975">
                  <a:moveTo>
                    <a:pt x="0" y="591954"/>
                  </a:moveTo>
                  <a:lnTo>
                    <a:pt x="0" y="561239"/>
                  </a:lnTo>
                </a:path>
                <a:path w="45084" h="5514975">
                  <a:moveTo>
                    <a:pt x="0" y="530524"/>
                  </a:moveTo>
                  <a:lnTo>
                    <a:pt x="0" y="499810"/>
                  </a:lnTo>
                </a:path>
                <a:path w="45084" h="5514975">
                  <a:moveTo>
                    <a:pt x="0" y="4375433"/>
                  </a:moveTo>
                  <a:lnTo>
                    <a:pt x="0" y="4344719"/>
                  </a:lnTo>
                </a:path>
                <a:path w="45084" h="5514975">
                  <a:moveTo>
                    <a:pt x="0" y="4314004"/>
                  </a:moveTo>
                  <a:lnTo>
                    <a:pt x="0" y="4283290"/>
                  </a:lnTo>
                </a:path>
                <a:path w="45084" h="5514975">
                  <a:moveTo>
                    <a:pt x="0" y="4252575"/>
                  </a:moveTo>
                  <a:lnTo>
                    <a:pt x="0" y="4221860"/>
                  </a:lnTo>
                </a:path>
                <a:path w="45084" h="5514975">
                  <a:moveTo>
                    <a:pt x="0" y="4191146"/>
                  </a:moveTo>
                  <a:lnTo>
                    <a:pt x="0" y="4160431"/>
                  </a:lnTo>
                </a:path>
                <a:path w="45084" h="5514975">
                  <a:moveTo>
                    <a:pt x="0" y="4126924"/>
                  </a:moveTo>
                  <a:lnTo>
                    <a:pt x="0" y="4096210"/>
                  </a:lnTo>
                </a:path>
                <a:path w="45084" h="5514975">
                  <a:moveTo>
                    <a:pt x="0" y="4065495"/>
                  </a:moveTo>
                  <a:lnTo>
                    <a:pt x="0" y="4034781"/>
                  </a:lnTo>
                </a:path>
                <a:path w="45084" h="5514975">
                  <a:moveTo>
                    <a:pt x="0" y="4004066"/>
                  </a:moveTo>
                  <a:lnTo>
                    <a:pt x="0" y="3973351"/>
                  </a:lnTo>
                </a:path>
                <a:path w="45084" h="5514975">
                  <a:moveTo>
                    <a:pt x="0" y="3942637"/>
                  </a:moveTo>
                  <a:lnTo>
                    <a:pt x="0" y="3911922"/>
                  </a:lnTo>
                </a:path>
                <a:path w="45084" h="5514975">
                  <a:moveTo>
                    <a:pt x="0" y="3881208"/>
                  </a:moveTo>
                  <a:lnTo>
                    <a:pt x="0" y="3847701"/>
                  </a:lnTo>
                </a:path>
                <a:path w="45084" h="5514975">
                  <a:moveTo>
                    <a:pt x="0" y="3816986"/>
                  </a:moveTo>
                  <a:lnTo>
                    <a:pt x="0" y="3786272"/>
                  </a:lnTo>
                </a:path>
                <a:path w="45084" h="5514975">
                  <a:moveTo>
                    <a:pt x="0" y="3755557"/>
                  </a:moveTo>
                  <a:lnTo>
                    <a:pt x="0" y="3724842"/>
                  </a:lnTo>
                </a:path>
                <a:path w="45084" h="5514975">
                  <a:moveTo>
                    <a:pt x="0" y="3694128"/>
                  </a:moveTo>
                  <a:lnTo>
                    <a:pt x="0" y="3663413"/>
                  </a:lnTo>
                </a:path>
                <a:path w="45084" h="5514975">
                  <a:moveTo>
                    <a:pt x="0" y="3632699"/>
                  </a:moveTo>
                  <a:lnTo>
                    <a:pt x="0" y="3615945"/>
                  </a:lnTo>
                </a:path>
                <a:path w="45084" h="5514975">
                  <a:moveTo>
                    <a:pt x="0" y="1831706"/>
                  </a:moveTo>
                  <a:lnTo>
                    <a:pt x="0" y="1800992"/>
                  </a:lnTo>
                </a:path>
                <a:path w="45084" h="5514975">
                  <a:moveTo>
                    <a:pt x="0" y="1770277"/>
                  </a:moveTo>
                  <a:lnTo>
                    <a:pt x="0" y="1739563"/>
                  </a:lnTo>
                </a:path>
                <a:path w="45084" h="5514975">
                  <a:moveTo>
                    <a:pt x="0" y="1708848"/>
                  </a:moveTo>
                  <a:lnTo>
                    <a:pt x="0" y="1678133"/>
                  </a:lnTo>
                </a:path>
                <a:path w="45084" h="5514975">
                  <a:moveTo>
                    <a:pt x="0" y="1647419"/>
                  </a:moveTo>
                  <a:lnTo>
                    <a:pt x="0" y="1616704"/>
                  </a:lnTo>
                </a:path>
                <a:path w="45084" h="5514975">
                  <a:moveTo>
                    <a:pt x="0" y="1583197"/>
                  </a:moveTo>
                  <a:lnTo>
                    <a:pt x="0" y="1552483"/>
                  </a:lnTo>
                </a:path>
                <a:path w="45084" h="5514975">
                  <a:moveTo>
                    <a:pt x="0" y="1521768"/>
                  </a:moveTo>
                  <a:lnTo>
                    <a:pt x="0" y="1491054"/>
                  </a:lnTo>
                </a:path>
                <a:path w="45084" h="5514975">
                  <a:moveTo>
                    <a:pt x="0" y="1460339"/>
                  </a:moveTo>
                  <a:lnTo>
                    <a:pt x="0" y="1429624"/>
                  </a:lnTo>
                </a:path>
                <a:path w="45084" h="5514975">
                  <a:moveTo>
                    <a:pt x="0" y="1398910"/>
                  </a:moveTo>
                  <a:lnTo>
                    <a:pt x="0" y="1368195"/>
                  </a:lnTo>
                </a:path>
                <a:path w="45084" h="5514975">
                  <a:moveTo>
                    <a:pt x="0" y="1337481"/>
                  </a:moveTo>
                  <a:lnTo>
                    <a:pt x="0" y="1306766"/>
                  </a:lnTo>
                </a:path>
                <a:path w="45084" h="5514975">
                  <a:moveTo>
                    <a:pt x="0" y="1273259"/>
                  </a:moveTo>
                  <a:lnTo>
                    <a:pt x="0" y="1242545"/>
                  </a:lnTo>
                </a:path>
                <a:path w="45084" h="5514975">
                  <a:moveTo>
                    <a:pt x="0" y="1211830"/>
                  </a:moveTo>
                  <a:lnTo>
                    <a:pt x="0" y="1181115"/>
                  </a:lnTo>
                </a:path>
                <a:path w="45084" h="5514975">
                  <a:moveTo>
                    <a:pt x="0" y="3615945"/>
                  </a:moveTo>
                  <a:lnTo>
                    <a:pt x="0" y="3601984"/>
                  </a:lnTo>
                </a:path>
                <a:path w="45084" h="5514975">
                  <a:moveTo>
                    <a:pt x="0" y="3568477"/>
                  </a:moveTo>
                  <a:lnTo>
                    <a:pt x="0" y="3537763"/>
                  </a:lnTo>
                </a:path>
                <a:path w="45084" h="5514975">
                  <a:moveTo>
                    <a:pt x="0" y="3507048"/>
                  </a:moveTo>
                  <a:lnTo>
                    <a:pt x="0" y="3476333"/>
                  </a:lnTo>
                </a:path>
                <a:path w="45084" h="5514975">
                  <a:moveTo>
                    <a:pt x="0" y="3445619"/>
                  </a:moveTo>
                  <a:lnTo>
                    <a:pt x="0" y="3414904"/>
                  </a:lnTo>
                </a:path>
                <a:path w="45084" h="5514975">
                  <a:moveTo>
                    <a:pt x="0" y="3384190"/>
                  </a:moveTo>
                  <a:lnTo>
                    <a:pt x="0" y="3353475"/>
                  </a:lnTo>
                </a:path>
                <a:path w="45084" h="5514975">
                  <a:moveTo>
                    <a:pt x="0" y="3322760"/>
                  </a:moveTo>
                  <a:lnTo>
                    <a:pt x="0" y="3289254"/>
                  </a:lnTo>
                </a:path>
                <a:path w="45084" h="5514975">
                  <a:moveTo>
                    <a:pt x="0" y="3258539"/>
                  </a:moveTo>
                  <a:lnTo>
                    <a:pt x="0" y="3227824"/>
                  </a:lnTo>
                </a:path>
                <a:path w="45084" h="5514975">
                  <a:moveTo>
                    <a:pt x="0" y="3197110"/>
                  </a:moveTo>
                  <a:lnTo>
                    <a:pt x="0" y="3166395"/>
                  </a:lnTo>
                </a:path>
                <a:path w="45084" h="5514975">
                  <a:moveTo>
                    <a:pt x="0" y="3135681"/>
                  </a:moveTo>
                  <a:lnTo>
                    <a:pt x="0" y="3104966"/>
                  </a:lnTo>
                </a:path>
                <a:path w="45084" h="5514975">
                  <a:moveTo>
                    <a:pt x="0" y="3074251"/>
                  </a:moveTo>
                  <a:lnTo>
                    <a:pt x="0" y="3043537"/>
                  </a:lnTo>
                </a:path>
                <a:path w="45084" h="5514975">
                  <a:moveTo>
                    <a:pt x="0" y="3012822"/>
                  </a:moveTo>
                  <a:lnTo>
                    <a:pt x="0" y="2979315"/>
                  </a:lnTo>
                </a:path>
                <a:path w="45084" h="5514975">
                  <a:moveTo>
                    <a:pt x="0" y="2948601"/>
                  </a:moveTo>
                  <a:lnTo>
                    <a:pt x="0" y="2917886"/>
                  </a:lnTo>
                </a:path>
                <a:path w="45084" h="5514975">
                  <a:moveTo>
                    <a:pt x="0" y="2887172"/>
                  </a:moveTo>
                  <a:lnTo>
                    <a:pt x="0" y="2856457"/>
                  </a:lnTo>
                </a:path>
                <a:path w="45084" h="5514975">
                  <a:moveTo>
                    <a:pt x="0" y="2825742"/>
                  </a:moveTo>
                  <a:lnTo>
                    <a:pt x="0" y="2795028"/>
                  </a:lnTo>
                </a:path>
                <a:path w="45084" h="5514975">
                  <a:moveTo>
                    <a:pt x="0" y="2764313"/>
                  </a:moveTo>
                  <a:lnTo>
                    <a:pt x="0" y="2733599"/>
                  </a:lnTo>
                </a:path>
                <a:path w="45084" h="5514975">
                  <a:moveTo>
                    <a:pt x="0" y="2700092"/>
                  </a:moveTo>
                  <a:lnTo>
                    <a:pt x="0" y="2669377"/>
                  </a:lnTo>
                </a:path>
                <a:path w="45084" h="5514975">
                  <a:moveTo>
                    <a:pt x="0" y="2638663"/>
                  </a:moveTo>
                  <a:lnTo>
                    <a:pt x="0" y="2607948"/>
                  </a:lnTo>
                </a:path>
                <a:path w="45084" h="5514975">
                  <a:moveTo>
                    <a:pt x="0" y="2577233"/>
                  </a:moveTo>
                  <a:lnTo>
                    <a:pt x="0" y="2546519"/>
                  </a:lnTo>
                </a:path>
                <a:path w="45084" h="5514975">
                  <a:moveTo>
                    <a:pt x="0" y="2515804"/>
                  </a:moveTo>
                  <a:lnTo>
                    <a:pt x="0" y="2485090"/>
                  </a:lnTo>
                </a:path>
                <a:path w="45084" h="5514975">
                  <a:moveTo>
                    <a:pt x="0" y="2454375"/>
                  </a:moveTo>
                  <a:lnTo>
                    <a:pt x="0" y="2420868"/>
                  </a:lnTo>
                </a:path>
                <a:path w="45084" h="5514975">
                  <a:moveTo>
                    <a:pt x="0" y="2390154"/>
                  </a:moveTo>
                  <a:lnTo>
                    <a:pt x="0" y="2359439"/>
                  </a:lnTo>
                </a:path>
                <a:path w="45084" h="5514975">
                  <a:moveTo>
                    <a:pt x="0" y="2328724"/>
                  </a:moveTo>
                  <a:lnTo>
                    <a:pt x="0" y="2298010"/>
                  </a:lnTo>
                </a:path>
                <a:path w="45084" h="5514975">
                  <a:moveTo>
                    <a:pt x="0" y="2267295"/>
                  </a:moveTo>
                  <a:lnTo>
                    <a:pt x="0" y="2236581"/>
                  </a:lnTo>
                </a:path>
                <a:path w="45084" h="5514975">
                  <a:moveTo>
                    <a:pt x="0" y="2205866"/>
                  </a:moveTo>
                  <a:lnTo>
                    <a:pt x="0" y="2175151"/>
                  </a:lnTo>
                </a:path>
                <a:path w="45084" h="5514975">
                  <a:moveTo>
                    <a:pt x="0" y="2141645"/>
                  </a:moveTo>
                  <a:lnTo>
                    <a:pt x="0" y="2110930"/>
                  </a:lnTo>
                </a:path>
                <a:path w="45084" h="5514975">
                  <a:moveTo>
                    <a:pt x="0" y="2080215"/>
                  </a:moveTo>
                  <a:lnTo>
                    <a:pt x="0" y="2049501"/>
                  </a:lnTo>
                </a:path>
                <a:path w="45084" h="5514975">
                  <a:moveTo>
                    <a:pt x="0" y="2018786"/>
                  </a:moveTo>
                  <a:lnTo>
                    <a:pt x="0" y="1988072"/>
                  </a:lnTo>
                </a:path>
                <a:path w="45084" h="5514975">
                  <a:moveTo>
                    <a:pt x="0" y="1957357"/>
                  </a:moveTo>
                  <a:lnTo>
                    <a:pt x="0" y="1926642"/>
                  </a:lnTo>
                </a:path>
                <a:path w="45084" h="5514975">
                  <a:moveTo>
                    <a:pt x="0" y="1895928"/>
                  </a:moveTo>
                  <a:lnTo>
                    <a:pt x="0" y="1862421"/>
                  </a:lnTo>
                </a:path>
                <a:path w="45084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45084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45084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45084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45084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45084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45084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45084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45084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45084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45084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45084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45084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45084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45084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45084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45084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45084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45084" h="5514975">
                  <a:moveTo>
                    <a:pt x="44675" y="125650"/>
                  </a:moveTo>
                  <a:lnTo>
                    <a:pt x="44675" y="94936"/>
                  </a:lnTo>
                </a:path>
                <a:path w="45084" h="5514975">
                  <a:moveTo>
                    <a:pt x="44675" y="64221"/>
                  </a:moveTo>
                  <a:lnTo>
                    <a:pt x="44675" y="33506"/>
                  </a:lnTo>
                </a:path>
                <a:path w="45084" h="5514975">
                  <a:moveTo>
                    <a:pt x="44675" y="2792"/>
                  </a:moveTo>
                  <a:lnTo>
                    <a:pt x="44675" y="0"/>
                  </a:lnTo>
                </a:path>
                <a:path w="45084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45084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45084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45084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45084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45084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45084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45084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45084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45084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45084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45084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45084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45084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45084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45084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45084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45084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45084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45084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45084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45084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45084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45084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45084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45084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45084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45084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45084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45084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45084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45084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45084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45084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45084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45084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45084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45084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45084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45084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45084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45084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45084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45084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45084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45084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45084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45084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45084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45084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45084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45084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45084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45084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45084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45084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45084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45084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45084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45084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45084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45084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45084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45084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45084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45084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45084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45084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45084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45084" h="5514975">
                  <a:moveTo>
                    <a:pt x="44675" y="1926642"/>
                  </a:moveTo>
                  <a:lnTo>
                    <a:pt x="44675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6505909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6553377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6553377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6553377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6553377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6553377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6600845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6645521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6645521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6645521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6645521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6645521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6692989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6740457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6740457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6740457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6740457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6740457" y="4135301"/>
              <a:ext cx="45085" cy="5514975"/>
            </a:xfrm>
            <a:custGeom>
              <a:avLst/>
              <a:gdLst/>
              <a:ahLst/>
              <a:cxnLst/>
              <a:rect l="l" t="t" r="r" b="b"/>
              <a:pathLst>
                <a:path w="45084" h="5514975">
                  <a:moveTo>
                    <a:pt x="0" y="1150401"/>
                  </a:moveTo>
                  <a:lnTo>
                    <a:pt x="0" y="1119686"/>
                  </a:lnTo>
                </a:path>
                <a:path w="45084" h="5514975">
                  <a:moveTo>
                    <a:pt x="0" y="1088972"/>
                  </a:moveTo>
                  <a:lnTo>
                    <a:pt x="0" y="1058257"/>
                  </a:lnTo>
                </a:path>
                <a:path w="45084" h="5514975">
                  <a:moveTo>
                    <a:pt x="0" y="1027542"/>
                  </a:moveTo>
                  <a:lnTo>
                    <a:pt x="0" y="994036"/>
                  </a:lnTo>
                </a:path>
                <a:path w="45084" h="5514975">
                  <a:moveTo>
                    <a:pt x="0" y="963321"/>
                  </a:moveTo>
                  <a:lnTo>
                    <a:pt x="0" y="932606"/>
                  </a:lnTo>
                </a:path>
                <a:path w="45084" h="5514975">
                  <a:moveTo>
                    <a:pt x="0" y="901892"/>
                  </a:moveTo>
                  <a:lnTo>
                    <a:pt x="0" y="871177"/>
                  </a:lnTo>
                </a:path>
                <a:path w="45084" h="5514975">
                  <a:moveTo>
                    <a:pt x="0" y="840463"/>
                  </a:moveTo>
                  <a:lnTo>
                    <a:pt x="0" y="809748"/>
                  </a:lnTo>
                </a:path>
                <a:path w="45084" h="5514975">
                  <a:moveTo>
                    <a:pt x="0" y="779033"/>
                  </a:moveTo>
                  <a:lnTo>
                    <a:pt x="0" y="748319"/>
                  </a:lnTo>
                </a:path>
                <a:path w="45084" h="5514975">
                  <a:moveTo>
                    <a:pt x="0" y="714812"/>
                  </a:moveTo>
                  <a:lnTo>
                    <a:pt x="0" y="684097"/>
                  </a:lnTo>
                </a:path>
                <a:path w="45084" h="5514975">
                  <a:moveTo>
                    <a:pt x="0" y="653383"/>
                  </a:moveTo>
                  <a:lnTo>
                    <a:pt x="0" y="622668"/>
                  </a:lnTo>
                </a:path>
                <a:path w="45084" h="5514975">
                  <a:moveTo>
                    <a:pt x="0" y="591954"/>
                  </a:moveTo>
                  <a:lnTo>
                    <a:pt x="0" y="561239"/>
                  </a:lnTo>
                </a:path>
                <a:path w="45084" h="5514975">
                  <a:moveTo>
                    <a:pt x="0" y="530524"/>
                  </a:moveTo>
                  <a:lnTo>
                    <a:pt x="0" y="499810"/>
                  </a:lnTo>
                </a:path>
                <a:path w="45084" h="5514975">
                  <a:moveTo>
                    <a:pt x="0" y="4375433"/>
                  </a:moveTo>
                  <a:lnTo>
                    <a:pt x="0" y="4344719"/>
                  </a:lnTo>
                </a:path>
                <a:path w="45084" h="5514975">
                  <a:moveTo>
                    <a:pt x="0" y="4314004"/>
                  </a:moveTo>
                  <a:lnTo>
                    <a:pt x="0" y="4283290"/>
                  </a:lnTo>
                </a:path>
                <a:path w="45084" h="5514975">
                  <a:moveTo>
                    <a:pt x="0" y="4252575"/>
                  </a:moveTo>
                  <a:lnTo>
                    <a:pt x="0" y="4221860"/>
                  </a:lnTo>
                </a:path>
                <a:path w="45084" h="5514975">
                  <a:moveTo>
                    <a:pt x="0" y="4191146"/>
                  </a:moveTo>
                  <a:lnTo>
                    <a:pt x="0" y="4160431"/>
                  </a:lnTo>
                </a:path>
                <a:path w="45084" h="5514975">
                  <a:moveTo>
                    <a:pt x="0" y="4126924"/>
                  </a:moveTo>
                  <a:lnTo>
                    <a:pt x="0" y="4096210"/>
                  </a:lnTo>
                </a:path>
                <a:path w="45084" h="5514975">
                  <a:moveTo>
                    <a:pt x="0" y="4065495"/>
                  </a:moveTo>
                  <a:lnTo>
                    <a:pt x="0" y="4034781"/>
                  </a:lnTo>
                </a:path>
                <a:path w="45084" h="5514975">
                  <a:moveTo>
                    <a:pt x="0" y="4004066"/>
                  </a:moveTo>
                  <a:lnTo>
                    <a:pt x="0" y="3973351"/>
                  </a:lnTo>
                </a:path>
                <a:path w="45084" h="5514975">
                  <a:moveTo>
                    <a:pt x="0" y="3942637"/>
                  </a:moveTo>
                  <a:lnTo>
                    <a:pt x="0" y="3911922"/>
                  </a:lnTo>
                </a:path>
                <a:path w="45084" h="5514975">
                  <a:moveTo>
                    <a:pt x="0" y="3881208"/>
                  </a:moveTo>
                  <a:lnTo>
                    <a:pt x="0" y="3847701"/>
                  </a:lnTo>
                </a:path>
                <a:path w="45084" h="5514975">
                  <a:moveTo>
                    <a:pt x="0" y="3816986"/>
                  </a:moveTo>
                  <a:lnTo>
                    <a:pt x="0" y="3786272"/>
                  </a:lnTo>
                </a:path>
                <a:path w="45084" h="5514975">
                  <a:moveTo>
                    <a:pt x="0" y="3755557"/>
                  </a:moveTo>
                  <a:lnTo>
                    <a:pt x="0" y="3724842"/>
                  </a:lnTo>
                </a:path>
                <a:path w="45084" h="5514975">
                  <a:moveTo>
                    <a:pt x="0" y="3694128"/>
                  </a:moveTo>
                  <a:lnTo>
                    <a:pt x="0" y="3663413"/>
                  </a:lnTo>
                </a:path>
                <a:path w="45084" h="5514975">
                  <a:moveTo>
                    <a:pt x="0" y="3632699"/>
                  </a:moveTo>
                  <a:lnTo>
                    <a:pt x="0" y="3615945"/>
                  </a:lnTo>
                </a:path>
                <a:path w="45084" h="5514975">
                  <a:moveTo>
                    <a:pt x="0" y="1831706"/>
                  </a:moveTo>
                  <a:lnTo>
                    <a:pt x="0" y="1800992"/>
                  </a:lnTo>
                </a:path>
                <a:path w="45084" h="5514975">
                  <a:moveTo>
                    <a:pt x="0" y="1770277"/>
                  </a:moveTo>
                  <a:lnTo>
                    <a:pt x="0" y="1739563"/>
                  </a:lnTo>
                </a:path>
                <a:path w="45084" h="5514975">
                  <a:moveTo>
                    <a:pt x="0" y="1708848"/>
                  </a:moveTo>
                  <a:lnTo>
                    <a:pt x="0" y="1678133"/>
                  </a:lnTo>
                </a:path>
                <a:path w="45084" h="5514975">
                  <a:moveTo>
                    <a:pt x="0" y="1647419"/>
                  </a:moveTo>
                  <a:lnTo>
                    <a:pt x="0" y="1616704"/>
                  </a:lnTo>
                </a:path>
                <a:path w="45084" h="5514975">
                  <a:moveTo>
                    <a:pt x="0" y="1583197"/>
                  </a:moveTo>
                  <a:lnTo>
                    <a:pt x="0" y="1552483"/>
                  </a:lnTo>
                </a:path>
                <a:path w="45084" h="5514975">
                  <a:moveTo>
                    <a:pt x="0" y="1521768"/>
                  </a:moveTo>
                  <a:lnTo>
                    <a:pt x="0" y="1491054"/>
                  </a:lnTo>
                </a:path>
                <a:path w="45084" h="5514975">
                  <a:moveTo>
                    <a:pt x="0" y="1460339"/>
                  </a:moveTo>
                  <a:lnTo>
                    <a:pt x="0" y="1429624"/>
                  </a:lnTo>
                </a:path>
                <a:path w="45084" h="5514975">
                  <a:moveTo>
                    <a:pt x="0" y="1398910"/>
                  </a:moveTo>
                  <a:lnTo>
                    <a:pt x="0" y="1368195"/>
                  </a:lnTo>
                </a:path>
                <a:path w="45084" h="5514975">
                  <a:moveTo>
                    <a:pt x="0" y="1337481"/>
                  </a:moveTo>
                  <a:lnTo>
                    <a:pt x="0" y="1306766"/>
                  </a:lnTo>
                </a:path>
                <a:path w="45084" h="5514975">
                  <a:moveTo>
                    <a:pt x="0" y="1273259"/>
                  </a:moveTo>
                  <a:lnTo>
                    <a:pt x="0" y="1242545"/>
                  </a:lnTo>
                </a:path>
                <a:path w="45084" h="5514975">
                  <a:moveTo>
                    <a:pt x="0" y="1211830"/>
                  </a:moveTo>
                  <a:lnTo>
                    <a:pt x="0" y="1181115"/>
                  </a:lnTo>
                </a:path>
                <a:path w="45084" h="5514975">
                  <a:moveTo>
                    <a:pt x="0" y="3615945"/>
                  </a:moveTo>
                  <a:lnTo>
                    <a:pt x="0" y="3601984"/>
                  </a:lnTo>
                </a:path>
                <a:path w="45084" h="5514975">
                  <a:moveTo>
                    <a:pt x="0" y="3568477"/>
                  </a:moveTo>
                  <a:lnTo>
                    <a:pt x="0" y="3537763"/>
                  </a:lnTo>
                </a:path>
                <a:path w="45084" h="5514975">
                  <a:moveTo>
                    <a:pt x="0" y="3507048"/>
                  </a:moveTo>
                  <a:lnTo>
                    <a:pt x="0" y="3476333"/>
                  </a:lnTo>
                </a:path>
                <a:path w="45084" h="5514975">
                  <a:moveTo>
                    <a:pt x="0" y="3445619"/>
                  </a:moveTo>
                  <a:lnTo>
                    <a:pt x="0" y="3414904"/>
                  </a:lnTo>
                </a:path>
                <a:path w="45084" h="5514975">
                  <a:moveTo>
                    <a:pt x="0" y="3384190"/>
                  </a:moveTo>
                  <a:lnTo>
                    <a:pt x="0" y="3353475"/>
                  </a:lnTo>
                </a:path>
                <a:path w="45084" h="5514975">
                  <a:moveTo>
                    <a:pt x="0" y="3322760"/>
                  </a:moveTo>
                  <a:lnTo>
                    <a:pt x="0" y="3289254"/>
                  </a:lnTo>
                </a:path>
                <a:path w="45084" h="5514975">
                  <a:moveTo>
                    <a:pt x="0" y="3258539"/>
                  </a:moveTo>
                  <a:lnTo>
                    <a:pt x="0" y="3227824"/>
                  </a:lnTo>
                </a:path>
                <a:path w="45084" h="5514975">
                  <a:moveTo>
                    <a:pt x="0" y="3197110"/>
                  </a:moveTo>
                  <a:lnTo>
                    <a:pt x="0" y="3166395"/>
                  </a:lnTo>
                </a:path>
                <a:path w="45084" h="5514975">
                  <a:moveTo>
                    <a:pt x="0" y="3135681"/>
                  </a:moveTo>
                  <a:lnTo>
                    <a:pt x="0" y="3104966"/>
                  </a:lnTo>
                </a:path>
                <a:path w="45084" h="5514975">
                  <a:moveTo>
                    <a:pt x="0" y="3074251"/>
                  </a:moveTo>
                  <a:lnTo>
                    <a:pt x="0" y="3043537"/>
                  </a:lnTo>
                </a:path>
                <a:path w="45084" h="5514975">
                  <a:moveTo>
                    <a:pt x="0" y="3012822"/>
                  </a:moveTo>
                  <a:lnTo>
                    <a:pt x="0" y="2979315"/>
                  </a:lnTo>
                </a:path>
                <a:path w="45084" h="5514975">
                  <a:moveTo>
                    <a:pt x="0" y="2948601"/>
                  </a:moveTo>
                  <a:lnTo>
                    <a:pt x="0" y="2917886"/>
                  </a:lnTo>
                </a:path>
                <a:path w="45084" h="5514975">
                  <a:moveTo>
                    <a:pt x="0" y="2887172"/>
                  </a:moveTo>
                  <a:lnTo>
                    <a:pt x="0" y="2856457"/>
                  </a:lnTo>
                </a:path>
                <a:path w="45084" h="5514975">
                  <a:moveTo>
                    <a:pt x="0" y="2825742"/>
                  </a:moveTo>
                  <a:lnTo>
                    <a:pt x="0" y="2795028"/>
                  </a:lnTo>
                </a:path>
                <a:path w="45084" h="5514975">
                  <a:moveTo>
                    <a:pt x="0" y="2764313"/>
                  </a:moveTo>
                  <a:lnTo>
                    <a:pt x="0" y="2733599"/>
                  </a:lnTo>
                </a:path>
                <a:path w="45084" h="5514975">
                  <a:moveTo>
                    <a:pt x="0" y="2700092"/>
                  </a:moveTo>
                  <a:lnTo>
                    <a:pt x="0" y="2669377"/>
                  </a:lnTo>
                </a:path>
                <a:path w="45084" h="5514975">
                  <a:moveTo>
                    <a:pt x="0" y="2638663"/>
                  </a:moveTo>
                  <a:lnTo>
                    <a:pt x="0" y="2607948"/>
                  </a:lnTo>
                </a:path>
                <a:path w="45084" h="5514975">
                  <a:moveTo>
                    <a:pt x="0" y="2577233"/>
                  </a:moveTo>
                  <a:lnTo>
                    <a:pt x="0" y="2546519"/>
                  </a:lnTo>
                </a:path>
                <a:path w="45084" h="5514975">
                  <a:moveTo>
                    <a:pt x="0" y="2515804"/>
                  </a:moveTo>
                  <a:lnTo>
                    <a:pt x="0" y="2485090"/>
                  </a:lnTo>
                </a:path>
                <a:path w="45084" h="5514975">
                  <a:moveTo>
                    <a:pt x="0" y="2454375"/>
                  </a:moveTo>
                  <a:lnTo>
                    <a:pt x="0" y="2420868"/>
                  </a:lnTo>
                </a:path>
                <a:path w="45084" h="5514975">
                  <a:moveTo>
                    <a:pt x="0" y="2390154"/>
                  </a:moveTo>
                  <a:lnTo>
                    <a:pt x="0" y="2359439"/>
                  </a:lnTo>
                </a:path>
                <a:path w="45084" h="5514975">
                  <a:moveTo>
                    <a:pt x="0" y="2328724"/>
                  </a:moveTo>
                  <a:lnTo>
                    <a:pt x="0" y="2298010"/>
                  </a:lnTo>
                </a:path>
                <a:path w="45084" h="5514975">
                  <a:moveTo>
                    <a:pt x="0" y="2267295"/>
                  </a:moveTo>
                  <a:lnTo>
                    <a:pt x="0" y="2236581"/>
                  </a:lnTo>
                </a:path>
                <a:path w="45084" h="5514975">
                  <a:moveTo>
                    <a:pt x="0" y="2205866"/>
                  </a:moveTo>
                  <a:lnTo>
                    <a:pt x="0" y="2175151"/>
                  </a:lnTo>
                </a:path>
                <a:path w="45084" h="5514975">
                  <a:moveTo>
                    <a:pt x="0" y="2141645"/>
                  </a:moveTo>
                  <a:lnTo>
                    <a:pt x="0" y="2110930"/>
                  </a:lnTo>
                </a:path>
                <a:path w="45084" h="5514975">
                  <a:moveTo>
                    <a:pt x="0" y="2080215"/>
                  </a:moveTo>
                  <a:lnTo>
                    <a:pt x="0" y="2049501"/>
                  </a:lnTo>
                </a:path>
                <a:path w="45084" h="5514975">
                  <a:moveTo>
                    <a:pt x="0" y="2018786"/>
                  </a:moveTo>
                  <a:lnTo>
                    <a:pt x="0" y="1988072"/>
                  </a:lnTo>
                </a:path>
                <a:path w="45084" h="5514975">
                  <a:moveTo>
                    <a:pt x="0" y="1957357"/>
                  </a:moveTo>
                  <a:lnTo>
                    <a:pt x="0" y="1926642"/>
                  </a:lnTo>
                </a:path>
                <a:path w="45084" h="5514975">
                  <a:moveTo>
                    <a:pt x="0" y="1895928"/>
                  </a:moveTo>
                  <a:lnTo>
                    <a:pt x="0" y="1862421"/>
                  </a:lnTo>
                </a:path>
                <a:path w="45084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45084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45084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45084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45084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45084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45084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45084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45084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45084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45084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45084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45084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45084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45084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45084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45084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45084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45084" h="5514975">
                  <a:moveTo>
                    <a:pt x="44675" y="125650"/>
                  </a:moveTo>
                  <a:lnTo>
                    <a:pt x="44675" y="94936"/>
                  </a:lnTo>
                </a:path>
                <a:path w="45084" h="5514975">
                  <a:moveTo>
                    <a:pt x="44675" y="64221"/>
                  </a:moveTo>
                  <a:lnTo>
                    <a:pt x="44675" y="33506"/>
                  </a:lnTo>
                </a:path>
                <a:path w="45084" h="5514975">
                  <a:moveTo>
                    <a:pt x="44675" y="2792"/>
                  </a:moveTo>
                  <a:lnTo>
                    <a:pt x="44675" y="0"/>
                  </a:lnTo>
                </a:path>
                <a:path w="45084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45084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45084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45084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45084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45084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45084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45084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45084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45084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45084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45084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45084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45084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45084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45084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45084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45084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45084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45084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45084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45084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45084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45084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45084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45084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45084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45084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45084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45084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45084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45084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45084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45084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45084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45084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45084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45084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45084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45084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45084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45084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45084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45084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45084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45084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45084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45084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45084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45084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45084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45084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45084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45084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45084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45084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45084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45084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45084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45084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45084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45084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45084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45084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45084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45084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45084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45084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45084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45084" h="5514975">
                  <a:moveTo>
                    <a:pt x="44675" y="1926642"/>
                  </a:moveTo>
                  <a:lnTo>
                    <a:pt x="44675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6785133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6832601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6832601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6832601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6832601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6832601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6880069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6924745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6924745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6924745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6924745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6924745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6972213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7019681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7019681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7019681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7019681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7019681" y="4230237"/>
              <a:ext cx="45085" cy="5419725"/>
            </a:xfrm>
            <a:custGeom>
              <a:avLst/>
              <a:gdLst/>
              <a:ahLst/>
              <a:cxnLst/>
              <a:rect l="l" t="t" r="r" b="b"/>
              <a:pathLst>
                <a:path w="45084" h="5419725">
                  <a:moveTo>
                    <a:pt x="0" y="1055465"/>
                  </a:moveTo>
                  <a:lnTo>
                    <a:pt x="0" y="1024750"/>
                  </a:lnTo>
                </a:path>
                <a:path w="45084" h="5419725">
                  <a:moveTo>
                    <a:pt x="0" y="994036"/>
                  </a:moveTo>
                  <a:lnTo>
                    <a:pt x="0" y="963321"/>
                  </a:lnTo>
                </a:path>
                <a:path w="45084" h="5419725">
                  <a:moveTo>
                    <a:pt x="0" y="932606"/>
                  </a:moveTo>
                  <a:lnTo>
                    <a:pt x="0" y="899100"/>
                  </a:lnTo>
                </a:path>
                <a:path w="45084" h="5419725">
                  <a:moveTo>
                    <a:pt x="0" y="868385"/>
                  </a:moveTo>
                  <a:lnTo>
                    <a:pt x="0" y="837670"/>
                  </a:lnTo>
                </a:path>
                <a:path w="45084" h="5419725">
                  <a:moveTo>
                    <a:pt x="0" y="806956"/>
                  </a:moveTo>
                  <a:lnTo>
                    <a:pt x="0" y="776241"/>
                  </a:lnTo>
                </a:path>
                <a:path w="45084" h="5419725">
                  <a:moveTo>
                    <a:pt x="0" y="745527"/>
                  </a:moveTo>
                  <a:lnTo>
                    <a:pt x="0" y="714812"/>
                  </a:lnTo>
                </a:path>
                <a:path w="45084" h="5419725">
                  <a:moveTo>
                    <a:pt x="0" y="684097"/>
                  </a:moveTo>
                  <a:lnTo>
                    <a:pt x="0" y="653383"/>
                  </a:lnTo>
                </a:path>
                <a:path w="45084" h="5419725">
                  <a:moveTo>
                    <a:pt x="0" y="619876"/>
                  </a:moveTo>
                  <a:lnTo>
                    <a:pt x="0" y="589161"/>
                  </a:lnTo>
                </a:path>
                <a:path w="45084" h="5419725">
                  <a:moveTo>
                    <a:pt x="0" y="558447"/>
                  </a:moveTo>
                  <a:lnTo>
                    <a:pt x="0" y="527732"/>
                  </a:lnTo>
                </a:path>
                <a:path w="45084" h="5419725">
                  <a:moveTo>
                    <a:pt x="0" y="497018"/>
                  </a:moveTo>
                  <a:lnTo>
                    <a:pt x="0" y="466303"/>
                  </a:lnTo>
                </a:path>
                <a:path w="45084" h="5419725">
                  <a:moveTo>
                    <a:pt x="0" y="435588"/>
                  </a:moveTo>
                  <a:lnTo>
                    <a:pt x="0" y="404874"/>
                  </a:lnTo>
                </a:path>
                <a:path w="45084" h="5419725">
                  <a:moveTo>
                    <a:pt x="0" y="4280497"/>
                  </a:moveTo>
                  <a:lnTo>
                    <a:pt x="0" y="4249783"/>
                  </a:lnTo>
                </a:path>
                <a:path w="45084" h="5419725">
                  <a:moveTo>
                    <a:pt x="0" y="4219068"/>
                  </a:moveTo>
                  <a:lnTo>
                    <a:pt x="0" y="4188354"/>
                  </a:lnTo>
                </a:path>
                <a:path w="45084" h="5419725">
                  <a:moveTo>
                    <a:pt x="0" y="4157639"/>
                  </a:moveTo>
                  <a:lnTo>
                    <a:pt x="0" y="4126924"/>
                  </a:lnTo>
                </a:path>
                <a:path w="45084" h="5419725">
                  <a:moveTo>
                    <a:pt x="0" y="4096210"/>
                  </a:moveTo>
                  <a:lnTo>
                    <a:pt x="0" y="4065495"/>
                  </a:lnTo>
                </a:path>
                <a:path w="45084" h="5419725">
                  <a:moveTo>
                    <a:pt x="0" y="4031988"/>
                  </a:moveTo>
                  <a:lnTo>
                    <a:pt x="0" y="4001274"/>
                  </a:lnTo>
                </a:path>
                <a:path w="45084" h="5419725">
                  <a:moveTo>
                    <a:pt x="0" y="3970559"/>
                  </a:moveTo>
                  <a:lnTo>
                    <a:pt x="0" y="3939845"/>
                  </a:lnTo>
                </a:path>
                <a:path w="45084" h="5419725">
                  <a:moveTo>
                    <a:pt x="0" y="3909130"/>
                  </a:moveTo>
                  <a:lnTo>
                    <a:pt x="0" y="3878415"/>
                  </a:lnTo>
                </a:path>
                <a:path w="45084" h="5419725">
                  <a:moveTo>
                    <a:pt x="0" y="3847701"/>
                  </a:moveTo>
                  <a:lnTo>
                    <a:pt x="0" y="3816986"/>
                  </a:lnTo>
                </a:path>
                <a:path w="45084" h="5419725">
                  <a:moveTo>
                    <a:pt x="0" y="3786272"/>
                  </a:moveTo>
                  <a:lnTo>
                    <a:pt x="0" y="3752765"/>
                  </a:lnTo>
                </a:path>
                <a:path w="45084" h="5419725">
                  <a:moveTo>
                    <a:pt x="0" y="3722050"/>
                  </a:moveTo>
                  <a:lnTo>
                    <a:pt x="0" y="3691336"/>
                  </a:lnTo>
                </a:path>
                <a:path w="45084" h="5419725">
                  <a:moveTo>
                    <a:pt x="0" y="3660621"/>
                  </a:moveTo>
                  <a:lnTo>
                    <a:pt x="0" y="3629906"/>
                  </a:lnTo>
                </a:path>
                <a:path w="45084" h="5419725">
                  <a:moveTo>
                    <a:pt x="0" y="3599192"/>
                  </a:moveTo>
                  <a:lnTo>
                    <a:pt x="0" y="3568477"/>
                  </a:lnTo>
                </a:path>
                <a:path w="45084" h="5419725">
                  <a:moveTo>
                    <a:pt x="0" y="3537763"/>
                  </a:moveTo>
                  <a:lnTo>
                    <a:pt x="0" y="3521009"/>
                  </a:lnTo>
                </a:path>
                <a:path w="45084" h="5419725">
                  <a:moveTo>
                    <a:pt x="0" y="1303974"/>
                  </a:moveTo>
                  <a:lnTo>
                    <a:pt x="0" y="1273259"/>
                  </a:lnTo>
                </a:path>
                <a:path w="45084" h="5419725">
                  <a:moveTo>
                    <a:pt x="0" y="1242545"/>
                  </a:moveTo>
                  <a:lnTo>
                    <a:pt x="0" y="1211830"/>
                  </a:lnTo>
                </a:path>
                <a:path w="45084" h="5419725">
                  <a:moveTo>
                    <a:pt x="0" y="1178323"/>
                  </a:moveTo>
                  <a:lnTo>
                    <a:pt x="0" y="1147609"/>
                  </a:lnTo>
                </a:path>
                <a:path w="45084" h="5419725">
                  <a:moveTo>
                    <a:pt x="0" y="1116894"/>
                  </a:moveTo>
                  <a:lnTo>
                    <a:pt x="0" y="1086179"/>
                  </a:lnTo>
                </a:path>
                <a:path w="45084" h="5419725">
                  <a:moveTo>
                    <a:pt x="0" y="3521009"/>
                  </a:moveTo>
                  <a:lnTo>
                    <a:pt x="0" y="3507048"/>
                  </a:lnTo>
                </a:path>
                <a:path w="45084" h="5419725">
                  <a:moveTo>
                    <a:pt x="0" y="3473541"/>
                  </a:moveTo>
                  <a:lnTo>
                    <a:pt x="0" y="3442827"/>
                  </a:lnTo>
                </a:path>
                <a:path w="45084" h="5419725">
                  <a:moveTo>
                    <a:pt x="0" y="3412112"/>
                  </a:moveTo>
                  <a:lnTo>
                    <a:pt x="0" y="3381397"/>
                  </a:lnTo>
                </a:path>
                <a:path w="45084" h="5419725">
                  <a:moveTo>
                    <a:pt x="0" y="3350683"/>
                  </a:moveTo>
                  <a:lnTo>
                    <a:pt x="0" y="3319968"/>
                  </a:lnTo>
                </a:path>
                <a:path w="45084" h="5419725">
                  <a:moveTo>
                    <a:pt x="0" y="3289254"/>
                  </a:moveTo>
                  <a:lnTo>
                    <a:pt x="0" y="3258539"/>
                  </a:lnTo>
                </a:path>
                <a:path w="45084" h="5419725">
                  <a:moveTo>
                    <a:pt x="0" y="3227824"/>
                  </a:moveTo>
                  <a:lnTo>
                    <a:pt x="0" y="3194318"/>
                  </a:lnTo>
                </a:path>
                <a:path w="45084" h="5419725">
                  <a:moveTo>
                    <a:pt x="0" y="3163603"/>
                  </a:moveTo>
                  <a:lnTo>
                    <a:pt x="0" y="3132888"/>
                  </a:lnTo>
                </a:path>
                <a:path w="45084" h="5419725">
                  <a:moveTo>
                    <a:pt x="0" y="3102174"/>
                  </a:moveTo>
                  <a:lnTo>
                    <a:pt x="0" y="3071459"/>
                  </a:lnTo>
                </a:path>
                <a:path w="45084" h="5419725">
                  <a:moveTo>
                    <a:pt x="0" y="3040745"/>
                  </a:moveTo>
                  <a:lnTo>
                    <a:pt x="0" y="3010030"/>
                  </a:lnTo>
                </a:path>
                <a:path w="45084" h="5419725">
                  <a:moveTo>
                    <a:pt x="0" y="2979315"/>
                  </a:moveTo>
                  <a:lnTo>
                    <a:pt x="0" y="2948601"/>
                  </a:lnTo>
                </a:path>
                <a:path w="45084" h="5419725">
                  <a:moveTo>
                    <a:pt x="0" y="2917886"/>
                  </a:moveTo>
                  <a:lnTo>
                    <a:pt x="0" y="2884379"/>
                  </a:lnTo>
                </a:path>
                <a:path w="45084" h="5419725">
                  <a:moveTo>
                    <a:pt x="0" y="2853665"/>
                  </a:moveTo>
                  <a:lnTo>
                    <a:pt x="0" y="2822950"/>
                  </a:lnTo>
                </a:path>
                <a:path w="45084" h="5419725">
                  <a:moveTo>
                    <a:pt x="0" y="1736770"/>
                  </a:moveTo>
                  <a:lnTo>
                    <a:pt x="0" y="1706056"/>
                  </a:lnTo>
                </a:path>
                <a:path w="45084" h="5419725">
                  <a:moveTo>
                    <a:pt x="0" y="1675341"/>
                  </a:moveTo>
                  <a:lnTo>
                    <a:pt x="0" y="1644627"/>
                  </a:lnTo>
                </a:path>
                <a:path w="45084" h="5419725">
                  <a:moveTo>
                    <a:pt x="0" y="1613912"/>
                  </a:moveTo>
                  <a:lnTo>
                    <a:pt x="0" y="1583197"/>
                  </a:lnTo>
                </a:path>
                <a:path w="45084" h="5419725">
                  <a:moveTo>
                    <a:pt x="0" y="1552483"/>
                  </a:moveTo>
                  <a:lnTo>
                    <a:pt x="0" y="1521768"/>
                  </a:lnTo>
                </a:path>
                <a:path w="45084" h="5419725">
                  <a:moveTo>
                    <a:pt x="0" y="1488261"/>
                  </a:moveTo>
                  <a:lnTo>
                    <a:pt x="0" y="1457547"/>
                  </a:lnTo>
                </a:path>
                <a:path w="45084" h="5419725">
                  <a:moveTo>
                    <a:pt x="0" y="1426832"/>
                  </a:moveTo>
                  <a:lnTo>
                    <a:pt x="0" y="1396118"/>
                  </a:lnTo>
                </a:path>
                <a:path w="45084" h="5419725">
                  <a:moveTo>
                    <a:pt x="0" y="1365403"/>
                  </a:moveTo>
                  <a:lnTo>
                    <a:pt x="0" y="1348650"/>
                  </a:lnTo>
                </a:path>
                <a:path w="45084" h="5419725">
                  <a:moveTo>
                    <a:pt x="0" y="2767105"/>
                  </a:moveTo>
                  <a:lnTo>
                    <a:pt x="0" y="2761521"/>
                  </a:lnTo>
                </a:path>
                <a:path w="45084" h="5419725">
                  <a:moveTo>
                    <a:pt x="0" y="2730806"/>
                  </a:moveTo>
                  <a:lnTo>
                    <a:pt x="0" y="2700092"/>
                  </a:lnTo>
                </a:path>
                <a:path w="45084" h="5419725">
                  <a:moveTo>
                    <a:pt x="0" y="2669377"/>
                  </a:moveTo>
                  <a:lnTo>
                    <a:pt x="0" y="2638663"/>
                  </a:lnTo>
                </a:path>
                <a:path w="45084" h="5419725">
                  <a:moveTo>
                    <a:pt x="0" y="2605156"/>
                  </a:moveTo>
                  <a:lnTo>
                    <a:pt x="0" y="2574441"/>
                  </a:lnTo>
                </a:path>
                <a:path w="45084" h="5419725">
                  <a:moveTo>
                    <a:pt x="0" y="2543727"/>
                  </a:moveTo>
                  <a:lnTo>
                    <a:pt x="0" y="2513012"/>
                  </a:lnTo>
                </a:path>
                <a:path w="45084" h="5419725">
                  <a:moveTo>
                    <a:pt x="0" y="2482297"/>
                  </a:moveTo>
                  <a:lnTo>
                    <a:pt x="0" y="2451583"/>
                  </a:lnTo>
                </a:path>
                <a:path w="45084" h="5419725">
                  <a:moveTo>
                    <a:pt x="0" y="2420868"/>
                  </a:moveTo>
                  <a:lnTo>
                    <a:pt x="0" y="2390154"/>
                  </a:lnTo>
                </a:path>
                <a:path w="45084" h="5419725">
                  <a:moveTo>
                    <a:pt x="0" y="2359439"/>
                  </a:moveTo>
                  <a:lnTo>
                    <a:pt x="0" y="2325932"/>
                  </a:lnTo>
                </a:path>
                <a:path w="45084" h="5419725">
                  <a:moveTo>
                    <a:pt x="0" y="2295218"/>
                  </a:moveTo>
                  <a:lnTo>
                    <a:pt x="0" y="2264503"/>
                  </a:lnTo>
                </a:path>
                <a:path w="45084" h="5419725">
                  <a:moveTo>
                    <a:pt x="0" y="2233788"/>
                  </a:moveTo>
                  <a:lnTo>
                    <a:pt x="0" y="2203074"/>
                  </a:lnTo>
                </a:path>
                <a:path w="45084" h="5419725">
                  <a:moveTo>
                    <a:pt x="0" y="2172359"/>
                  </a:moveTo>
                  <a:lnTo>
                    <a:pt x="0" y="2141645"/>
                  </a:lnTo>
                </a:path>
                <a:path w="45084" h="5419725">
                  <a:moveTo>
                    <a:pt x="0" y="2110930"/>
                  </a:moveTo>
                  <a:lnTo>
                    <a:pt x="0" y="2080215"/>
                  </a:lnTo>
                </a:path>
                <a:path w="45084" h="5419725">
                  <a:moveTo>
                    <a:pt x="0" y="2046709"/>
                  </a:moveTo>
                  <a:lnTo>
                    <a:pt x="0" y="2015994"/>
                  </a:lnTo>
                </a:path>
                <a:path w="45084" h="5419725">
                  <a:moveTo>
                    <a:pt x="0" y="1985279"/>
                  </a:moveTo>
                  <a:lnTo>
                    <a:pt x="0" y="1954565"/>
                  </a:lnTo>
                </a:path>
                <a:path w="45084" h="5419725">
                  <a:moveTo>
                    <a:pt x="0" y="1923850"/>
                  </a:moveTo>
                  <a:lnTo>
                    <a:pt x="0" y="1893136"/>
                  </a:lnTo>
                </a:path>
                <a:path w="45084" h="5419725">
                  <a:moveTo>
                    <a:pt x="0" y="1862421"/>
                  </a:moveTo>
                  <a:lnTo>
                    <a:pt x="0" y="1831706"/>
                  </a:lnTo>
                </a:path>
                <a:path w="45084" h="5419725">
                  <a:moveTo>
                    <a:pt x="0" y="1800992"/>
                  </a:moveTo>
                  <a:lnTo>
                    <a:pt x="0" y="1767485"/>
                  </a:lnTo>
                </a:path>
                <a:path w="45084" h="5419725">
                  <a:moveTo>
                    <a:pt x="44675" y="5419730"/>
                  </a:moveTo>
                  <a:lnTo>
                    <a:pt x="44675" y="5397392"/>
                  </a:lnTo>
                </a:path>
                <a:path w="45084" h="5419725">
                  <a:moveTo>
                    <a:pt x="44675" y="5366677"/>
                  </a:moveTo>
                  <a:lnTo>
                    <a:pt x="44675" y="5335963"/>
                  </a:lnTo>
                </a:path>
                <a:path w="45084" h="5419725">
                  <a:moveTo>
                    <a:pt x="44675" y="5305248"/>
                  </a:moveTo>
                  <a:lnTo>
                    <a:pt x="44675" y="5274533"/>
                  </a:lnTo>
                </a:path>
                <a:path w="45084" h="5419725">
                  <a:moveTo>
                    <a:pt x="44675" y="5243819"/>
                  </a:moveTo>
                  <a:lnTo>
                    <a:pt x="44675" y="5213104"/>
                  </a:lnTo>
                </a:path>
                <a:path w="45084" h="5419725">
                  <a:moveTo>
                    <a:pt x="44675" y="5179597"/>
                  </a:moveTo>
                  <a:lnTo>
                    <a:pt x="44675" y="5148883"/>
                  </a:lnTo>
                </a:path>
                <a:path w="45084" h="5419725">
                  <a:moveTo>
                    <a:pt x="44675" y="5118168"/>
                  </a:moveTo>
                  <a:lnTo>
                    <a:pt x="44675" y="5087454"/>
                  </a:lnTo>
                </a:path>
                <a:path w="45084" h="5419725">
                  <a:moveTo>
                    <a:pt x="44675" y="5056739"/>
                  </a:moveTo>
                  <a:lnTo>
                    <a:pt x="44675" y="5026024"/>
                  </a:lnTo>
                </a:path>
                <a:path w="45084" h="5419725">
                  <a:moveTo>
                    <a:pt x="44675" y="4995310"/>
                  </a:moveTo>
                  <a:lnTo>
                    <a:pt x="44675" y="4964595"/>
                  </a:lnTo>
                </a:path>
                <a:path w="45084" h="5419725">
                  <a:moveTo>
                    <a:pt x="44675" y="4933881"/>
                  </a:moveTo>
                  <a:lnTo>
                    <a:pt x="44675" y="4900374"/>
                  </a:lnTo>
                </a:path>
                <a:path w="45084" h="5419725">
                  <a:moveTo>
                    <a:pt x="44675" y="4869659"/>
                  </a:moveTo>
                  <a:lnTo>
                    <a:pt x="44675" y="4838945"/>
                  </a:lnTo>
                </a:path>
                <a:path w="45084" h="5419725">
                  <a:moveTo>
                    <a:pt x="44675" y="4808230"/>
                  </a:moveTo>
                  <a:lnTo>
                    <a:pt x="44675" y="4777515"/>
                  </a:lnTo>
                </a:path>
                <a:path w="45084" h="5419725">
                  <a:moveTo>
                    <a:pt x="44675" y="4746801"/>
                  </a:moveTo>
                  <a:lnTo>
                    <a:pt x="44675" y="4716086"/>
                  </a:lnTo>
                </a:path>
                <a:path w="45084" h="5419725">
                  <a:moveTo>
                    <a:pt x="44675" y="404874"/>
                  </a:moveTo>
                  <a:lnTo>
                    <a:pt x="44675" y="374159"/>
                  </a:lnTo>
                </a:path>
                <a:path w="45084" h="5419725">
                  <a:moveTo>
                    <a:pt x="44675" y="340652"/>
                  </a:moveTo>
                  <a:lnTo>
                    <a:pt x="44675" y="309938"/>
                  </a:lnTo>
                </a:path>
                <a:path w="45084" h="5419725">
                  <a:moveTo>
                    <a:pt x="44675" y="279223"/>
                  </a:moveTo>
                  <a:lnTo>
                    <a:pt x="44675" y="248509"/>
                  </a:lnTo>
                </a:path>
                <a:path w="45084" h="5419725">
                  <a:moveTo>
                    <a:pt x="44675" y="217794"/>
                  </a:moveTo>
                  <a:lnTo>
                    <a:pt x="44675" y="187079"/>
                  </a:lnTo>
                </a:path>
                <a:path w="45084" h="5419725">
                  <a:moveTo>
                    <a:pt x="44675" y="156365"/>
                  </a:moveTo>
                  <a:lnTo>
                    <a:pt x="44675" y="125650"/>
                  </a:lnTo>
                </a:path>
                <a:path w="45084" h="5419725">
                  <a:moveTo>
                    <a:pt x="44675" y="94936"/>
                  </a:moveTo>
                  <a:lnTo>
                    <a:pt x="44675" y="61429"/>
                  </a:lnTo>
                </a:path>
                <a:path w="45084" h="5419725">
                  <a:moveTo>
                    <a:pt x="44675" y="30714"/>
                  </a:moveTo>
                  <a:lnTo>
                    <a:pt x="44675" y="0"/>
                  </a:lnTo>
                </a:path>
                <a:path w="45084" h="5419725">
                  <a:moveTo>
                    <a:pt x="44675" y="4685372"/>
                  </a:moveTo>
                  <a:lnTo>
                    <a:pt x="44675" y="4654657"/>
                  </a:lnTo>
                </a:path>
                <a:path w="45084" h="5419725">
                  <a:moveTo>
                    <a:pt x="44675" y="4623942"/>
                  </a:moveTo>
                  <a:lnTo>
                    <a:pt x="44675" y="4590436"/>
                  </a:lnTo>
                </a:path>
                <a:path w="45084" h="5419725">
                  <a:moveTo>
                    <a:pt x="44675" y="4559721"/>
                  </a:moveTo>
                  <a:lnTo>
                    <a:pt x="44675" y="4529006"/>
                  </a:lnTo>
                </a:path>
                <a:path w="45084" h="5419725">
                  <a:moveTo>
                    <a:pt x="44675" y="4498292"/>
                  </a:moveTo>
                  <a:lnTo>
                    <a:pt x="44675" y="4467577"/>
                  </a:lnTo>
                </a:path>
                <a:path w="45084" h="5419725">
                  <a:moveTo>
                    <a:pt x="44675" y="4436863"/>
                  </a:moveTo>
                  <a:lnTo>
                    <a:pt x="44675" y="4420109"/>
                  </a:lnTo>
                </a:path>
                <a:path w="45084" h="5419725">
                  <a:moveTo>
                    <a:pt x="44675" y="1058257"/>
                  </a:moveTo>
                  <a:lnTo>
                    <a:pt x="44675" y="1055465"/>
                  </a:lnTo>
                </a:path>
                <a:path w="45084" h="5419725">
                  <a:moveTo>
                    <a:pt x="44675" y="1024750"/>
                  </a:moveTo>
                  <a:lnTo>
                    <a:pt x="44675" y="994036"/>
                  </a:lnTo>
                </a:path>
                <a:path w="45084" h="5419725">
                  <a:moveTo>
                    <a:pt x="44675" y="963321"/>
                  </a:moveTo>
                  <a:lnTo>
                    <a:pt x="44675" y="932606"/>
                  </a:lnTo>
                </a:path>
                <a:path w="45084" h="5419725">
                  <a:moveTo>
                    <a:pt x="44675" y="899100"/>
                  </a:moveTo>
                  <a:lnTo>
                    <a:pt x="44675" y="868385"/>
                  </a:lnTo>
                </a:path>
                <a:path w="45084" h="5419725">
                  <a:moveTo>
                    <a:pt x="44675" y="837670"/>
                  </a:moveTo>
                  <a:lnTo>
                    <a:pt x="44675" y="806956"/>
                  </a:lnTo>
                </a:path>
                <a:path w="45084" h="5419725">
                  <a:moveTo>
                    <a:pt x="44675" y="776241"/>
                  </a:moveTo>
                  <a:lnTo>
                    <a:pt x="44675" y="745527"/>
                  </a:lnTo>
                </a:path>
                <a:path w="45084" h="5419725">
                  <a:moveTo>
                    <a:pt x="44675" y="714812"/>
                  </a:moveTo>
                  <a:lnTo>
                    <a:pt x="44675" y="684097"/>
                  </a:lnTo>
                </a:path>
                <a:path w="45084" h="5419725">
                  <a:moveTo>
                    <a:pt x="44675" y="653383"/>
                  </a:moveTo>
                  <a:lnTo>
                    <a:pt x="44675" y="619876"/>
                  </a:lnTo>
                </a:path>
                <a:path w="45084" h="5419725">
                  <a:moveTo>
                    <a:pt x="44675" y="589161"/>
                  </a:moveTo>
                  <a:lnTo>
                    <a:pt x="44675" y="558447"/>
                  </a:lnTo>
                </a:path>
                <a:path w="45084" h="5419725">
                  <a:moveTo>
                    <a:pt x="44675" y="527732"/>
                  </a:moveTo>
                  <a:lnTo>
                    <a:pt x="44675" y="497018"/>
                  </a:lnTo>
                </a:path>
                <a:path w="45084" h="5419725">
                  <a:moveTo>
                    <a:pt x="44675" y="466303"/>
                  </a:moveTo>
                  <a:lnTo>
                    <a:pt x="44675" y="435588"/>
                  </a:lnTo>
                </a:path>
                <a:path w="45084" h="5419725">
                  <a:moveTo>
                    <a:pt x="44675" y="4311212"/>
                  </a:moveTo>
                  <a:lnTo>
                    <a:pt x="44675" y="4280497"/>
                  </a:lnTo>
                </a:path>
                <a:path w="45084" h="5419725">
                  <a:moveTo>
                    <a:pt x="44675" y="1312350"/>
                  </a:moveTo>
                  <a:lnTo>
                    <a:pt x="44675" y="1303974"/>
                  </a:lnTo>
                </a:path>
                <a:path w="45084" h="5419725">
                  <a:moveTo>
                    <a:pt x="44675" y="1273259"/>
                  </a:moveTo>
                  <a:lnTo>
                    <a:pt x="44675" y="1242545"/>
                  </a:lnTo>
                </a:path>
                <a:path w="45084" h="5419725">
                  <a:moveTo>
                    <a:pt x="44675" y="1211830"/>
                  </a:moveTo>
                  <a:lnTo>
                    <a:pt x="44675" y="1178323"/>
                  </a:lnTo>
                </a:path>
                <a:path w="45084" h="5419725">
                  <a:moveTo>
                    <a:pt x="44675" y="1147609"/>
                  </a:moveTo>
                  <a:lnTo>
                    <a:pt x="44675" y="1116894"/>
                  </a:lnTo>
                </a:path>
                <a:path w="45084" h="5419725">
                  <a:moveTo>
                    <a:pt x="44675" y="1086179"/>
                  </a:moveTo>
                  <a:lnTo>
                    <a:pt x="44675" y="1058257"/>
                  </a:lnTo>
                </a:path>
                <a:path w="45084" h="5419725">
                  <a:moveTo>
                    <a:pt x="44675" y="4249783"/>
                  </a:moveTo>
                  <a:lnTo>
                    <a:pt x="44675" y="4219068"/>
                  </a:lnTo>
                </a:path>
                <a:path w="45084" h="5419725">
                  <a:moveTo>
                    <a:pt x="44675" y="4188354"/>
                  </a:moveTo>
                  <a:lnTo>
                    <a:pt x="44675" y="4157639"/>
                  </a:lnTo>
                </a:path>
                <a:path w="45084" h="5419725">
                  <a:moveTo>
                    <a:pt x="44675" y="4126924"/>
                  </a:moveTo>
                  <a:lnTo>
                    <a:pt x="44675" y="4096210"/>
                  </a:lnTo>
                </a:path>
                <a:path w="45084" h="5419725">
                  <a:moveTo>
                    <a:pt x="44675" y="4065495"/>
                  </a:moveTo>
                  <a:lnTo>
                    <a:pt x="44675" y="4031988"/>
                  </a:lnTo>
                </a:path>
                <a:path w="45084" h="5419725">
                  <a:moveTo>
                    <a:pt x="44675" y="4001274"/>
                  </a:moveTo>
                  <a:lnTo>
                    <a:pt x="44675" y="3970559"/>
                  </a:lnTo>
                </a:path>
                <a:path w="45084" h="5419725">
                  <a:moveTo>
                    <a:pt x="44675" y="3939845"/>
                  </a:moveTo>
                  <a:lnTo>
                    <a:pt x="44675" y="3909130"/>
                  </a:lnTo>
                </a:path>
                <a:path w="45084" h="5419725">
                  <a:moveTo>
                    <a:pt x="44675" y="3878415"/>
                  </a:moveTo>
                  <a:lnTo>
                    <a:pt x="44675" y="3847701"/>
                  </a:lnTo>
                </a:path>
                <a:path w="45084" h="5419725">
                  <a:moveTo>
                    <a:pt x="44675" y="3816986"/>
                  </a:moveTo>
                  <a:lnTo>
                    <a:pt x="44675" y="3786272"/>
                  </a:lnTo>
                </a:path>
                <a:path w="45084" h="5419725">
                  <a:moveTo>
                    <a:pt x="44675" y="3752765"/>
                  </a:moveTo>
                  <a:lnTo>
                    <a:pt x="44675" y="3722050"/>
                  </a:lnTo>
                </a:path>
                <a:path w="45084" h="5419725">
                  <a:moveTo>
                    <a:pt x="44675" y="3691336"/>
                  </a:moveTo>
                  <a:lnTo>
                    <a:pt x="44675" y="3660621"/>
                  </a:lnTo>
                </a:path>
                <a:path w="45084" h="5419725">
                  <a:moveTo>
                    <a:pt x="44675" y="3629906"/>
                  </a:moveTo>
                  <a:lnTo>
                    <a:pt x="44675" y="3599192"/>
                  </a:lnTo>
                </a:path>
                <a:path w="45084" h="5419725">
                  <a:moveTo>
                    <a:pt x="44675" y="3568477"/>
                  </a:moveTo>
                  <a:lnTo>
                    <a:pt x="44675" y="3537763"/>
                  </a:lnTo>
                </a:path>
                <a:path w="45084" h="5419725">
                  <a:moveTo>
                    <a:pt x="44675" y="1767485"/>
                  </a:moveTo>
                  <a:lnTo>
                    <a:pt x="44675" y="1736770"/>
                  </a:lnTo>
                </a:path>
                <a:path w="45084" h="5419725">
                  <a:moveTo>
                    <a:pt x="44675" y="1706056"/>
                  </a:moveTo>
                  <a:lnTo>
                    <a:pt x="44675" y="1675341"/>
                  </a:lnTo>
                </a:path>
                <a:path w="45084" h="5419725">
                  <a:moveTo>
                    <a:pt x="44675" y="1644627"/>
                  </a:moveTo>
                  <a:lnTo>
                    <a:pt x="44675" y="1613912"/>
                  </a:lnTo>
                </a:path>
                <a:path w="45084" h="5419725">
                  <a:moveTo>
                    <a:pt x="44675" y="1583197"/>
                  </a:moveTo>
                  <a:lnTo>
                    <a:pt x="44675" y="1552483"/>
                  </a:lnTo>
                </a:path>
                <a:path w="45084" h="5419725">
                  <a:moveTo>
                    <a:pt x="44675" y="1521768"/>
                  </a:moveTo>
                  <a:lnTo>
                    <a:pt x="44675" y="1488261"/>
                  </a:lnTo>
                </a:path>
                <a:path w="45084" h="5419725">
                  <a:moveTo>
                    <a:pt x="44675" y="3507048"/>
                  </a:moveTo>
                  <a:lnTo>
                    <a:pt x="44675" y="3473541"/>
                  </a:lnTo>
                </a:path>
                <a:path w="45084" h="5419725">
                  <a:moveTo>
                    <a:pt x="44675" y="3442827"/>
                  </a:moveTo>
                  <a:lnTo>
                    <a:pt x="44675" y="3412112"/>
                  </a:lnTo>
                </a:path>
                <a:path w="45084" h="5419725">
                  <a:moveTo>
                    <a:pt x="44675" y="3381397"/>
                  </a:moveTo>
                  <a:lnTo>
                    <a:pt x="44675" y="3350683"/>
                  </a:lnTo>
                </a:path>
                <a:path w="45084" h="5419725">
                  <a:moveTo>
                    <a:pt x="44675" y="3319968"/>
                  </a:moveTo>
                  <a:lnTo>
                    <a:pt x="44675" y="3289254"/>
                  </a:lnTo>
                </a:path>
                <a:path w="45084" h="5419725">
                  <a:moveTo>
                    <a:pt x="44675" y="3258539"/>
                  </a:moveTo>
                  <a:lnTo>
                    <a:pt x="44675" y="3227824"/>
                  </a:lnTo>
                </a:path>
                <a:path w="45084" h="5419725">
                  <a:moveTo>
                    <a:pt x="44675" y="3194318"/>
                  </a:moveTo>
                  <a:lnTo>
                    <a:pt x="44675" y="3163603"/>
                  </a:lnTo>
                </a:path>
                <a:path w="45084" h="5419725">
                  <a:moveTo>
                    <a:pt x="44675" y="3132888"/>
                  </a:moveTo>
                  <a:lnTo>
                    <a:pt x="44675" y="3102174"/>
                  </a:lnTo>
                </a:path>
                <a:path w="45084" h="5419725">
                  <a:moveTo>
                    <a:pt x="44675" y="3071459"/>
                  </a:moveTo>
                  <a:lnTo>
                    <a:pt x="44675" y="3040745"/>
                  </a:lnTo>
                </a:path>
                <a:path w="45084" h="5419725">
                  <a:moveTo>
                    <a:pt x="44675" y="3010030"/>
                  </a:moveTo>
                  <a:lnTo>
                    <a:pt x="44675" y="2979315"/>
                  </a:lnTo>
                </a:path>
                <a:path w="45084" h="5419725">
                  <a:moveTo>
                    <a:pt x="44675" y="2948601"/>
                  </a:moveTo>
                  <a:lnTo>
                    <a:pt x="44675" y="2940224"/>
                  </a:lnTo>
                </a:path>
                <a:path w="45084" h="5419725">
                  <a:moveTo>
                    <a:pt x="44675" y="2557688"/>
                  </a:moveTo>
                  <a:lnTo>
                    <a:pt x="44675" y="2543727"/>
                  </a:lnTo>
                </a:path>
                <a:path w="45084" h="5419725">
                  <a:moveTo>
                    <a:pt x="44675" y="2513012"/>
                  </a:moveTo>
                  <a:lnTo>
                    <a:pt x="44675" y="2482297"/>
                  </a:lnTo>
                </a:path>
                <a:path w="45084" h="5419725">
                  <a:moveTo>
                    <a:pt x="44675" y="2451583"/>
                  </a:moveTo>
                  <a:lnTo>
                    <a:pt x="44675" y="2420868"/>
                  </a:lnTo>
                </a:path>
                <a:path w="45084" h="5419725">
                  <a:moveTo>
                    <a:pt x="44675" y="2390154"/>
                  </a:moveTo>
                  <a:lnTo>
                    <a:pt x="44675" y="2359439"/>
                  </a:lnTo>
                </a:path>
                <a:path w="45084" h="5419725">
                  <a:moveTo>
                    <a:pt x="44675" y="2325932"/>
                  </a:moveTo>
                  <a:lnTo>
                    <a:pt x="44675" y="2295218"/>
                  </a:lnTo>
                </a:path>
                <a:path w="45084" h="5419725">
                  <a:moveTo>
                    <a:pt x="44675" y="2264503"/>
                  </a:moveTo>
                  <a:lnTo>
                    <a:pt x="44675" y="2233788"/>
                  </a:lnTo>
                </a:path>
                <a:path w="45084" h="5419725">
                  <a:moveTo>
                    <a:pt x="44675" y="2203074"/>
                  </a:moveTo>
                  <a:lnTo>
                    <a:pt x="44675" y="2172359"/>
                  </a:lnTo>
                </a:path>
                <a:path w="45084" h="5419725">
                  <a:moveTo>
                    <a:pt x="44675" y="2141645"/>
                  </a:moveTo>
                  <a:lnTo>
                    <a:pt x="44675" y="2110930"/>
                  </a:lnTo>
                </a:path>
                <a:path w="45084" h="5419725">
                  <a:moveTo>
                    <a:pt x="44675" y="2080215"/>
                  </a:moveTo>
                  <a:lnTo>
                    <a:pt x="44675" y="2046709"/>
                  </a:lnTo>
                </a:path>
                <a:path w="45084" h="5419725">
                  <a:moveTo>
                    <a:pt x="44675" y="2015994"/>
                  </a:moveTo>
                  <a:lnTo>
                    <a:pt x="44675" y="1985279"/>
                  </a:lnTo>
                </a:path>
                <a:path w="45084" h="5419725">
                  <a:moveTo>
                    <a:pt x="44675" y="1954565"/>
                  </a:moveTo>
                  <a:lnTo>
                    <a:pt x="44675" y="1923850"/>
                  </a:lnTo>
                </a:path>
                <a:path w="45084" h="5419725">
                  <a:moveTo>
                    <a:pt x="44675" y="1893136"/>
                  </a:moveTo>
                  <a:lnTo>
                    <a:pt x="44675" y="1862421"/>
                  </a:lnTo>
                </a:path>
                <a:path w="45084" h="5419725">
                  <a:moveTo>
                    <a:pt x="44675" y="1831706"/>
                  </a:moveTo>
                  <a:lnTo>
                    <a:pt x="44675" y="1800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7064356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7064356" y="5090245"/>
              <a:ext cx="47625" cy="4537710"/>
            </a:xfrm>
            <a:custGeom>
              <a:avLst/>
              <a:gdLst/>
              <a:ahLst/>
              <a:cxnLst/>
              <a:rect l="l" t="t" r="r" b="b"/>
              <a:pathLst>
                <a:path w="47625" h="4537709">
                  <a:moveTo>
                    <a:pt x="0" y="1901512"/>
                  </a:moveTo>
                  <a:lnTo>
                    <a:pt x="0" y="1870798"/>
                  </a:lnTo>
                </a:path>
                <a:path w="47625" h="4537709">
                  <a:moveTo>
                    <a:pt x="0" y="1840083"/>
                  </a:moveTo>
                  <a:lnTo>
                    <a:pt x="0" y="1809368"/>
                  </a:lnTo>
                </a:path>
                <a:path w="47625" h="4537709">
                  <a:moveTo>
                    <a:pt x="0" y="1778654"/>
                  </a:moveTo>
                  <a:lnTo>
                    <a:pt x="0" y="1745147"/>
                  </a:lnTo>
                </a:path>
                <a:path w="47625" h="4537709">
                  <a:moveTo>
                    <a:pt x="0" y="1714432"/>
                  </a:moveTo>
                  <a:lnTo>
                    <a:pt x="0" y="1697679"/>
                  </a:lnTo>
                </a:path>
                <a:path w="47625" h="4537709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37709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37709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37709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37709">
                  <a:moveTo>
                    <a:pt x="47468" y="72598"/>
                  </a:moveTo>
                  <a:lnTo>
                    <a:pt x="47468" y="39091"/>
                  </a:lnTo>
                </a:path>
                <a:path w="47625" h="4537709">
                  <a:moveTo>
                    <a:pt x="47468" y="8376"/>
                  </a:moveTo>
                  <a:lnTo>
                    <a:pt x="47468" y="0"/>
                  </a:lnTo>
                </a:path>
                <a:path w="47625" h="4537709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7111825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7111825" y="5098622"/>
              <a:ext cx="47625" cy="4551680"/>
            </a:xfrm>
            <a:custGeom>
              <a:avLst/>
              <a:gdLst/>
              <a:ahLst/>
              <a:cxnLst/>
              <a:rect l="l" t="t" r="r" b="b"/>
              <a:pathLst>
                <a:path w="47625" h="4551680">
                  <a:moveTo>
                    <a:pt x="0" y="435588"/>
                  </a:moveTo>
                  <a:lnTo>
                    <a:pt x="0" y="404874"/>
                  </a:lnTo>
                </a:path>
                <a:path w="47625" h="4551680">
                  <a:moveTo>
                    <a:pt x="0" y="374159"/>
                  </a:moveTo>
                  <a:lnTo>
                    <a:pt x="0" y="343445"/>
                  </a:lnTo>
                </a:path>
                <a:path w="47625" h="4551680">
                  <a:moveTo>
                    <a:pt x="0" y="309938"/>
                  </a:moveTo>
                  <a:lnTo>
                    <a:pt x="0" y="279223"/>
                  </a:lnTo>
                </a:path>
                <a:path w="47625" h="4551680">
                  <a:moveTo>
                    <a:pt x="0" y="248509"/>
                  </a:moveTo>
                  <a:lnTo>
                    <a:pt x="0" y="217794"/>
                  </a:lnTo>
                </a:path>
                <a:path w="47625" h="4551680">
                  <a:moveTo>
                    <a:pt x="0" y="3412112"/>
                  </a:moveTo>
                  <a:lnTo>
                    <a:pt x="0" y="3381397"/>
                  </a:lnTo>
                </a:path>
                <a:path w="47625" h="4551680">
                  <a:moveTo>
                    <a:pt x="0" y="3350683"/>
                  </a:moveTo>
                  <a:lnTo>
                    <a:pt x="0" y="3319968"/>
                  </a:lnTo>
                </a:path>
                <a:path w="47625" h="4551680">
                  <a:moveTo>
                    <a:pt x="0" y="3289254"/>
                  </a:moveTo>
                  <a:lnTo>
                    <a:pt x="0" y="3283669"/>
                  </a:lnTo>
                </a:path>
                <a:path w="47625" h="4551680">
                  <a:moveTo>
                    <a:pt x="0" y="1675341"/>
                  </a:moveTo>
                  <a:lnTo>
                    <a:pt x="0" y="1644627"/>
                  </a:lnTo>
                </a:path>
                <a:path w="47625" h="4551680">
                  <a:moveTo>
                    <a:pt x="0" y="1613912"/>
                  </a:moveTo>
                  <a:lnTo>
                    <a:pt x="0" y="1583197"/>
                  </a:lnTo>
                </a:path>
                <a:path w="47625" h="4551680">
                  <a:moveTo>
                    <a:pt x="0" y="1552483"/>
                  </a:moveTo>
                  <a:lnTo>
                    <a:pt x="0" y="1521768"/>
                  </a:lnTo>
                </a:path>
                <a:path w="47625" h="4551680">
                  <a:moveTo>
                    <a:pt x="0" y="1895928"/>
                  </a:moveTo>
                  <a:lnTo>
                    <a:pt x="0" y="1893136"/>
                  </a:lnTo>
                </a:path>
                <a:path w="47625" h="4551680">
                  <a:moveTo>
                    <a:pt x="0" y="1862421"/>
                  </a:moveTo>
                  <a:lnTo>
                    <a:pt x="0" y="1831706"/>
                  </a:lnTo>
                </a:path>
                <a:path w="47625" h="4551680">
                  <a:moveTo>
                    <a:pt x="0" y="1800992"/>
                  </a:moveTo>
                  <a:lnTo>
                    <a:pt x="0" y="1770277"/>
                  </a:lnTo>
                </a:path>
                <a:path w="47625" h="4551680">
                  <a:moveTo>
                    <a:pt x="0" y="1736770"/>
                  </a:moveTo>
                  <a:lnTo>
                    <a:pt x="0" y="1706056"/>
                  </a:lnTo>
                </a:path>
                <a:path w="47625" h="4551680">
                  <a:moveTo>
                    <a:pt x="47468" y="4551344"/>
                  </a:moveTo>
                  <a:lnTo>
                    <a:pt x="47468" y="4529006"/>
                  </a:lnTo>
                </a:path>
                <a:path w="47625" h="4551680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4551680">
                  <a:moveTo>
                    <a:pt x="47468" y="4436863"/>
                  </a:moveTo>
                  <a:lnTo>
                    <a:pt x="47468" y="4411732"/>
                  </a:lnTo>
                </a:path>
                <a:path w="47625" h="4551680">
                  <a:moveTo>
                    <a:pt x="47468" y="189872"/>
                  </a:moveTo>
                  <a:lnTo>
                    <a:pt x="47468" y="187079"/>
                  </a:lnTo>
                </a:path>
                <a:path w="47625" h="4551680">
                  <a:moveTo>
                    <a:pt x="47468" y="156365"/>
                  </a:moveTo>
                  <a:lnTo>
                    <a:pt x="47468" y="125650"/>
                  </a:lnTo>
                </a:path>
                <a:path w="47625" h="4551680">
                  <a:moveTo>
                    <a:pt x="47468" y="94936"/>
                  </a:moveTo>
                  <a:lnTo>
                    <a:pt x="47468" y="64221"/>
                  </a:lnTo>
                </a:path>
                <a:path w="47625" h="4551680">
                  <a:moveTo>
                    <a:pt x="47468" y="30714"/>
                  </a:moveTo>
                  <a:lnTo>
                    <a:pt x="47468" y="0"/>
                  </a:lnTo>
                </a:path>
                <a:path w="47625" h="455168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4551680">
                  <a:moveTo>
                    <a:pt x="47468" y="404874"/>
                  </a:moveTo>
                  <a:lnTo>
                    <a:pt x="47468" y="374159"/>
                  </a:lnTo>
                </a:path>
                <a:path w="47625" h="4551680">
                  <a:moveTo>
                    <a:pt x="47468" y="343445"/>
                  </a:moveTo>
                  <a:lnTo>
                    <a:pt x="47468" y="309938"/>
                  </a:lnTo>
                </a:path>
                <a:path w="47625" h="4551680">
                  <a:moveTo>
                    <a:pt x="47468" y="279223"/>
                  </a:moveTo>
                  <a:lnTo>
                    <a:pt x="47468" y="248509"/>
                  </a:lnTo>
                </a:path>
                <a:path w="47625" h="4551680">
                  <a:moveTo>
                    <a:pt x="47468" y="217794"/>
                  </a:moveTo>
                  <a:lnTo>
                    <a:pt x="47468" y="189872"/>
                  </a:lnTo>
                </a:path>
                <a:path w="47625" h="455168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455168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4551680">
                  <a:moveTo>
                    <a:pt x="47468" y="3258539"/>
                  </a:moveTo>
                  <a:lnTo>
                    <a:pt x="47468" y="3236201"/>
                  </a:lnTo>
                </a:path>
                <a:path w="47625" h="4551680">
                  <a:moveTo>
                    <a:pt x="47468" y="1689302"/>
                  </a:moveTo>
                  <a:lnTo>
                    <a:pt x="47468" y="1675341"/>
                  </a:lnTo>
                </a:path>
                <a:path w="47625" h="4551680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4551680">
                  <a:moveTo>
                    <a:pt x="47468" y="1583197"/>
                  </a:moveTo>
                  <a:lnTo>
                    <a:pt x="47468" y="1552483"/>
                  </a:lnTo>
                </a:path>
                <a:path w="47625" h="4551680">
                  <a:moveTo>
                    <a:pt x="47468" y="1521768"/>
                  </a:moveTo>
                  <a:lnTo>
                    <a:pt x="47468" y="14910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7159293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7159293" y="5090245"/>
              <a:ext cx="45085" cy="4537710"/>
            </a:xfrm>
            <a:custGeom>
              <a:avLst/>
              <a:gdLst/>
              <a:ahLst/>
              <a:cxnLst/>
              <a:rect l="l" t="t" r="r" b="b"/>
              <a:pathLst>
                <a:path w="45084" h="4537709">
                  <a:moveTo>
                    <a:pt x="0" y="1890343"/>
                  </a:moveTo>
                  <a:lnTo>
                    <a:pt x="0" y="1870798"/>
                  </a:lnTo>
                </a:path>
                <a:path w="45084" h="4537709">
                  <a:moveTo>
                    <a:pt x="0" y="1840083"/>
                  </a:moveTo>
                  <a:lnTo>
                    <a:pt x="0" y="1809368"/>
                  </a:lnTo>
                </a:path>
                <a:path w="45084" h="4537709">
                  <a:moveTo>
                    <a:pt x="0" y="1778654"/>
                  </a:moveTo>
                  <a:lnTo>
                    <a:pt x="0" y="1745147"/>
                  </a:lnTo>
                </a:path>
                <a:path w="45084" h="4537709">
                  <a:moveTo>
                    <a:pt x="0" y="1714432"/>
                  </a:moveTo>
                  <a:lnTo>
                    <a:pt x="0" y="1697679"/>
                  </a:lnTo>
                </a:path>
                <a:path w="45084" h="4537709">
                  <a:moveTo>
                    <a:pt x="44675" y="4537383"/>
                  </a:moveTo>
                  <a:lnTo>
                    <a:pt x="44675" y="4506668"/>
                  </a:lnTo>
                </a:path>
                <a:path w="45084" h="4537709">
                  <a:moveTo>
                    <a:pt x="44675" y="4475954"/>
                  </a:moveTo>
                  <a:lnTo>
                    <a:pt x="44675" y="4445239"/>
                  </a:lnTo>
                </a:path>
                <a:path w="45084" h="4537709">
                  <a:moveTo>
                    <a:pt x="44675" y="195456"/>
                  </a:moveTo>
                  <a:lnTo>
                    <a:pt x="44675" y="164741"/>
                  </a:lnTo>
                </a:path>
                <a:path w="45084" h="4537709">
                  <a:moveTo>
                    <a:pt x="44675" y="134027"/>
                  </a:moveTo>
                  <a:lnTo>
                    <a:pt x="44675" y="103312"/>
                  </a:lnTo>
                </a:path>
                <a:path w="45084" h="4537709">
                  <a:moveTo>
                    <a:pt x="44675" y="72598"/>
                  </a:moveTo>
                  <a:lnTo>
                    <a:pt x="44675" y="39091"/>
                  </a:lnTo>
                </a:path>
                <a:path w="45084" h="4537709">
                  <a:moveTo>
                    <a:pt x="44675" y="8376"/>
                  </a:moveTo>
                  <a:lnTo>
                    <a:pt x="44675" y="0"/>
                  </a:lnTo>
                </a:path>
                <a:path w="45084" h="4537709">
                  <a:moveTo>
                    <a:pt x="44675" y="3465164"/>
                  </a:moveTo>
                  <a:lnTo>
                    <a:pt x="44675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720396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7203968" y="5098622"/>
              <a:ext cx="47625" cy="4551680"/>
            </a:xfrm>
            <a:custGeom>
              <a:avLst/>
              <a:gdLst/>
              <a:ahLst/>
              <a:cxnLst/>
              <a:rect l="l" t="t" r="r" b="b"/>
              <a:pathLst>
                <a:path w="47625" h="4551680">
                  <a:moveTo>
                    <a:pt x="0" y="410458"/>
                  </a:moveTo>
                  <a:lnTo>
                    <a:pt x="0" y="404874"/>
                  </a:lnTo>
                </a:path>
                <a:path w="47625" h="4551680">
                  <a:moveTo>
                    <a:pt x="0" y="374159"/>
                  </a:moveTo>
                  <a:lnTo>
                    <a:pt x="0" y="343445"/>
                  </a:lnTo>
                </a:path>
                <a:path w="47625" h="4551680">
                  <a:moveTo>
                    <a:pt x="0" y="309938"/>
                  </a:moveTo>
                  <a:lnTo>
                    <a:pt x="0" y="279223"/>
                  </a:lnTo>
                </a:path>
                <a:path w="47625" h="4551680">
                  <a:moveTo>
                    <a:pt x="0" y="248509"/>
                  </a:moveTo>
                  <a:lnTo>
                    <a:pt x="0" y="217794"/>
                  </a:lnTo>
                </a:path>
                <a:path w="47625" h="4551680">
                  <a:moveTo>
                    <a:pt x="0" y="3412112"/>
                  </a:moveTo>
                  <a:lnTo>
                    <a:pt x="0" y="3381397"/>
                  </a:lnTo>
                </a:path>
                <a:path w="47625" h="4551680">
                  <a:moveTo>
                    <a:pt x="0" y="3350683"/>
                  </a:moveTo>
                  <a:lnTo>
                    <a:pt x="0" y="3319968"/>
                  </a:lnTo>
                </a:path>
                <a:path w="47625" h="4551680">
                  <a:moveTo>
                    <a:pt x="0" y="3289254"/>
                  </a:moveTo>
                  <a:lnTo>
                    <a:pt x="0" y="3258539"/>
                  </a:lnTo>
                </a:path>
                <a:path w="47625" h="4551680">
                  <a:moveTo>
                    <a:pt x="0" y="1675341"/>
                  </a:moveTo>
                  <a:lnTo>
                    <a:pt x="0" y="1644627"/>
                  </a:lnTo>
                </a:path>
                <a:path w="47625" h="4551680">
                  <a:moveTo>
                    <a:pt x="0" y="1613912"/>
                  </a:moveTo>
                  <a:lnTo>
                    <a:pt x="0" y="1583197"/>
                  </a:lnTo>
                </a:path>
                <a:path w="47625" h="4551680">
                  <a:moveTo>
                    <a:pt x="0" y="1552483"/>
                  </a:moveTo>
                  <a:lnTo>
                    <a:pt x="0" y="1521768"/>
                  </a:lnTo>
                </a:path>
                <a:path w="47625" h="4551680">
                  <a:moveTo>
                    <a:pt x="0" y="1491054"/>
                  </a:moveTo>
                  <a:lnTo>
                    <a:pt x="0" y="1457547"/>
                  </a:lnTo>
                </a:path>
                <a:path w="47625" h="4551680">
                  <a:moveTo>
                    <a:pt x="0" y="1862421"/>
                  </a:moveTo>
                  <a:lnTo>
                    <a:pt x="0" y="1831706"/>
                  </a:lnTo>
                </a:path>
                <a:path w="47625" h="4551680">
                  <a:moveTo>
                    <a:pt x="0" y="1800992"/>
                  </a:moveTo>
                  <a:lnTo>
                    <a:pt x="0" y="1770277"/>
                  </a:lnTo>
                </a:path>
                <a:path w="47625" h="4551680">
                  <a:moveTo>
                    <a:pt x="0" y="1736770"/>
                  </a:moveTo>
                  <a:lnTo>
                    <a:pt x="0" y="1706056"/>
                  </a:lnTo>
                </a:path>
                <a:path w="47625" h="4551680">
                  <a:moveTo>
                    <a:pt x="47468" y="4551344"/>
                  </a:moveTo>
                  <a:lnTo>
                    <a:pt x="47468" y="4529006"/>
                  </a:lnTo>
                </a:path>
                <a:path w="47625" h="4551680">
                  <a:moveTo>
                    <a:pt x="47468" y="4498292"/>
                  </a:moveTo>
                  <a:lnTo>
                    <a:pt x="47468" y="4467577"/>
                  </a:lnTo>
                </a:path>
                <a:path w="47625" h="4551680">
                  <a:moveTo>
                    <a:pt x="47468" y="4436863"/>
                  </a:moveTo>
                  <a:lnTo>
                    <a:pt x="47468" y="4411732"/>
                  </a:lnTo>
                </a:path>
                <a:path w="47625" h="4551680">
                  <a:moveTo>
                    <a:pt x="47468" y="189872"/>
                  </a:moveTo>
                  <a:lnTo>
                    <a:pt x="47468" y="187079"/>
                  </a:lnTo>
                </a:path>
                <a:path w="47625" h="4551680">
                  <a:moveTo>
                    <a:pt x="47468" y="156365"/>
                  </a:moveTo>
                  <a:lnTo>
                    <a:pt x="47468" y="125650"/>
                  </a:lnTo>
                </a:path>
                <a:path w="47625" h="4551680">
                  <a:moveTo>
                    <a:pt x="47468" y="94936"/>
                  </a:moveTo>
                  <a:lnTo>
                    <a:pt x="47468" y="64221"/>
                  </a:lnTo>
                </a:path>
                <a:path w="47625" h="4551680">
                  <a:moveTo>
                    <a:pt x="47468" y="30714"/>
                  </a:moveTo>
                  <a:lnTo>
                    <a:pt x="47468" y="0"/>
                  </a:lnTo>
                </a:path>
                <a:path w="47625" h="4551680">
                  <a:moveTo>
                    <a:pt x="47468" y="3442827"/>
                  </a:moveTo>
                  <a:lnTo>
                    <a:pt x="47468" y="3412112"/>
                  </a:lnTo>
                </a:path>
                <a:path w="47625" h="4551680">
                  <a:moveTo>
                    <a:pt x="47468" y="404874"/>
                  </a:moveTo>
                  <a:lnTo>
                    <a:pt x="47468" y="374159"/>
                  </a:lnTo>
                </a:path>
                <a:path w="47625" h="4551680">
                  <a:moveTo>
                    <a:pt x="47468" y="343445"/>
                  </a:moveTo>
                  <a:lnTo>
                    <a:pt x="47468" y="309938"/>
                  </a:lnTo>
                </a:path>
                <a:path w="47625" h="4551680">
                  <a:moveTo>
                    <a:pt x="47468" y="279223"/>
                  </a:moveTo>
                  <a:lnTo>
                    <a:pt x="47468" y="248509"/>
                  </a:lnTo>
                </a:path>
                <a:path w="47625" h="4551680">
                  <a:moveTo>
                    <a:pt x="47468" y="217794"/>
                  </a:moveTo>
                  <a:lnTo>
                    <a:pt x="47468" y="189872"/>
                  </a:lnTo>
                </a:path>
                <a:path w="47625" h="4551680">
                  <a:moveTo>
                    <a:pt x="47468" y="3381397"/>
                  </a:moveTo>
                  <a:lnTo>
                    <a:pt x="47468" y="3350683"/>
                  </a:lnTo>
                </a:path>
                <a:path w="47625" h="4551680">
                  <a:moveTo>
                    <a:pt x="47468" y="3319968"/>
                  </a:moveTo>
                  <a:lnTo>
                    <a:pt x="47468" y="3289254"/>
                  </a:lnTo>
                </a:path>
                <a:path w="47625" h="4551680">
                  <a:moveTo>
                    <a:pt x="47468" y="3258539"/>
                  </a:moveTo>
                  <a:lnTo>
                    <a:pt x="47468" y="3236201"/>
                  </a:lnTo>
                </a:path>
                <a:path w="47625" h="4551680">
                  <a:moveTo>
                    <a:pt x="47468" y="1689302"/>
                  </a:moveTo>
                  <a:lnTo>
                    <a:pt x="47468" y="1675341"/>
                  </a:lnTo>
                </a:path>
                <a:path w="47625" h="4551680">
                  <a:moveTo>
                    <a:pt x="47468" y="1644627"/>
                  </a:moveTo>
                  <a:lnTo>
                    <a:pt x="47468" y="1613912"/>
                  </a:lnTo>
                </a:path>
                <a:path w="47625" h="4551680">
                  <a:moveTo>
                    <a:pt x="47468" y="1583197"/>
                  </a:moveTo>
                  <a:lnTo>
                    <a:pt x="47468" y="1552483"/>
                  </a:lnTo>
                </a:path>
                <a:path w="47625" h="4551680">
                  <a:moveTo>
                    <a:pt x="47468" y="1521768"/>
                  </a:moveTo>
                  <a:lnTo>
                    <a:pt x="47468" y="14910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7251436" y="5090245"/>
              <a:ext cx="47625" cy="4537710"/>
            </a:xfrm>
            <a:custGeom>
              <a:avLst/>
              <a:gdLst/>
              <a:ahLst/>
              <a:cxnLst/>
              <a:rect l="l" t="t" r="r" b="b"/>
              <a:pathLst>
                <a:path w="47625" h="4537709">
                  <a:moveTo>
                    <a:pt x="0" y="1840083"/>
                  </a:moveTo>
                  <a:lnTo>
                    <a:pt x="0" y="1809368"/>
                  </a:lnTo>
                </a:path>
                <a:path w="47625" h="4537709">
                  <a:moveTo>
                    <a:pt x="0" y="1778654"/>
                  </a:moveTo>
                  <a:lnTo>
                    <a:pt x="0" y="1745147"/>
                  </a:lnTo>
                </a:path>
                <a:path w="47625" h="4537709">
                  <a:moveTo>
                    <a:pt x="0" y="1714432"/>
                  </a:moveTo>
                  <a:lnTo>
                    <a:pt x="0" y="1697679"/>
                  </a:lnTo>
                </a:path>
                <a:path w="47625" h="4537709">
                  <a:moveTo>
                    <a:pt x="47468" y="4537383"/>
                  </a:moveTo>
                  <a:lnTo>
                    <a:pt x="47468" y="4506668"/>
                  </a:lnTo>
                </a:path>
                <a:path w="47625" h="4537709">
                  <a:moveTo>
                    <a:pt x="47468" y="4475954"/>
                  </a:moveTo>
                  <a:lnTo>
                    <a:pt x="47468" y="4445239"/>
                  </a:lnTo>
                </a:path>
                <a:path w="47625" h="4537709">
                  <a:moveTo>
                    <a:pt x="47468" y="195456"/>
                  </a:moveTo>
                  <a:lnTo>
                    <a:pt x="47468" y="164741"/>
                  </a:lnTo>
                </a:path>
                <a:path w="47625" h="4537709">
                  <a:moveTo>
                    <a:pt x="47468" y="134027"/>
                  </a:moveTo>
                  <a:lnTo>
                    <a:pt x="47468" y="103312"/>
                  </a:lnTo>
                </a:path>
                <a:path w="47625" h="4537709">
                  <a:moveTo>
                    <a:pt x="47468" y="72598"/>
                  </a:moveTo>
                  <a:lnTo>
                    <a:pt x="47468" y="39091"/>
                  </a:lnTo>
                </a:path>
                <a:path w="47625" h="4537709">
                  <a:moveTo>
                    <a:pt x="47468" y="8376"/>
                  </a:moveTo>
                  <a:lnTo>
                    <a:pt x="47468" y="0"/>
                  </a:lnTo>
                </a:path>
                <a:path w="47625" h="4537709">
                  <a:moveTo>
                    <a:pt x="47468" y="3465164"/>
                  </a:moveTo>
                  <a:lnTo>
                    <a:pt x="47468" y="3451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729890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7298904" y="5098622"/>
              <a:ext cx="92710" cy="4551680"/>
            </a:xfrm>
            <a:custGeom>
              <a:avLst/>
              <a:gdLst/>
              <a:ahLst/>
              <a:cxnLst/>
              <a:rect l="l" t="t" r="r" b="b"/>
              <a:pathLst>
                <a:path w="92709" h="4551680">
                  <a:moveTo>
                    <a:pt x="0" y="430004"/>
                  </a:moveTo>
                  <a:lnTo>
                    <a:pt x="0" y="404874"/>
                  </a:lnTo>
                </a:path>
                <a:path w="92709" h="4551680">
                  <a:moveTo>
                    <a:pt x="0" y="374159"/>
                  </a:moveTo>
                  <a:lnTo>
                    <a:pt x="0" y="343445"/>
                  </a:lnTo>
                </a:path>
                <a:path w="92709" h="4551680">
                  <a:moveTo>
                    <a:pt x="0" y="309938"/>
                  </a:moveTo>
                  <a:lnTo>
                    <a:pt x="0" y="279223"/>
                  </a:lnTo>
                </a:path>
                <a:path w="92709" h="4551680">
                  <a:moveTo>
                    <a:pt x="0" y="248509"/>
                  </a:moveTo>
                  <a:lnTo>
                    <a:pt x="0" y="217794"/>
                  </a:lnTo>
                </a:path>
                <a:path w="92709" h="4551680">
                  <a:moveTo>
                    <a:pt x="0" y="3412112"/>
                  </a:moveTo>
                  <a:lnTo>
                    <a:pt x="0" y="3381397"/>
                  </a:lnTo>
                </a:path>
                <a:path w="92709" h="4551680">
                  <a:moveTo>
                    <a:pt x="0" y="3350683"/>
                  </a:moveTo>
                  <a:lnTo>
                    <a:pt x="0" y="3319968"/>
                  </a:lnTo>
                </a:path>
                <a:path w="92709" h="4551680">
                  <a:moveTo>
                    <a:pt x="0" y="3289254"/>
                  </a:moveTo>
                  <a:lnTo>
                    <a:pt x="0" y="3258539"/>
                  </a:lnTo>
                </a:path>
                <a:path w="92709" h="4551680">
                  <a:moveTo>
                    <a:pt x="0" y="1675341"/>
                  </a:moveTo>
                  <a:lnTo>
                    <a:pt x="0" y="1644627"/>
                  </a:lnTo>
                </a:path>
                <a:path w="92709" h="4551680">
                  <a:moveTo>
                    <a:pt x="0" y="1613912"/>
                  </a:moveTo>
                  <a:lnTo>
                    <a:pt x="0" y="1583197"/>
                  </a:lnTo>
                </a:path>
                <a:path w="92709" h="4551680">
                  <a:moveTo>
                    <a:pt x="0" y="1552483"/>
                  </a:moveTo>
                  <a:lnTo>
                    <a:pt x="0" y="1521768"/>
                  </a:lnTo>
                </a:path>
                <a:path w="92709" h="4551680">
                  <a:moveTo>
                    <a:pt x="0" y="1491054"/>
                  </a:moveTo>
                  <a:lnTo>
                    <a:pt x="0" y="1457547"/>
                  </a:lnTo>
                </a:path>
                <a:path w="92709" h="4551680">
                  <a:moveTo>
                    <a:pt x="0" y="1862421"/>
                  </a:moveTo>
                  <a:lnTo>
                    <a:pt x="0" y="1831706"/>
                  </a:lnTo>
                </a:path>
                <a:path w="92709" h="4551680">
                  <a:moveTo>
                    <a:pt x="0" y="1800992"/>
                  </a:moveTo>
                  <a:lnTo>
                    <a:pt x="0" y="1770277"/>
                  </a:lnTo>
                </a:path>
                <a:path w="92709" h="4551680">
                  <a:moveTo>
                    <a:pt x="0" y="1736770"/>
                  </a:moveTo>
                  <a:lnTo>
                    <a:pt x="0" y="1706056"/>
                  </a:lnTo>
                </a:path>
                <a:path w="92709" h="4551680">
                  <a:moveTo>
                    <a:pt x="44675" y="4551344"/>
                  </a:moveTo>
                  <a:lnTo>
                    <a:pt x="44675" y="4529006"/>
                  </a:lnTo>
                </a:path>
                <a:path w="92709" h="4551680">
                  <a:moveTo>
                    <a:pt x="44675" y="4498292"/>
                  </a:moveTo>
                  <a:lnTo>
                    <a:pt x="44675" y="4467577"/>
                  </a:lnTo>
                </a:path>
                <a:path w="92709" h="4551680">
                  <a:moveTo>
                    <a:pt x="44675" y="4436863"/>
                  </a:moveTo>
                  <a:lnTo>
                    <a:pt x="44675" y="4411732"/>
                  </a:lnTo>
                </a:path>
                <a:path w="92709" h="4551680">
                  <a:moveTo>
                    <a:pt x="44675" y="189872"/>
                  </a:moveTo>
                  <a:lnTo>
                    <a:pt x="44675" y="187079"/>
                  </a:lnTo>
                </a:path>
                <a:path w="92709" h="4551680">
                  <a:moveTo>
                    <a:pt x="44675" y="156365"/>
                  </a:moveTo>
                  <a:lnTo>
                    <a:pt x="44675" y="125650"/>
                  </a:lnTo>
                </a:path>
                <a:path w="92709" h="4551680">
                  <a:moveTo>
                    <a:pt x="44675" y="94936"/>
                  </a:moveTo>
                  <a:lnTo>
                    <a:pt x="44675" y="64221"/>
                  </a:lnTo>
                </a:path>
                <a:path w="92709" h="4551680">
                  <a:moveTo>
                    <a:pt x="44675" y="30714"/>
                  </a:moveTo>
                  <a:lnTo>
                    <a:pt x="44675" y="0"/>
                  </a:lnTo>
                </a:path>
                <a:path w="92709" h="4551680">
                  <a:moveTo>
                    <a:pt x="44675" y="3442827"/>
                  </a:moveTo>
                  <a:lnTo>
                    <a:pt x="44675" y="3412112"/>
                  </a:lnTo>
                </a:path>
                <a:path w="92709" h="4551680">
                  <a:moveTo>
                    <a:pt x="44675" y="441173"/>
                  </a:moveTo>
                  <a:lnTo>
                    <a:pt x="44675" y="435588"/>
                  </a:lnTo>
                </a:path>
                <a:path w="92709" h="4551680">
                  <a:moveTo>
                    <a:pt x="44675" y="404874"/>
                  </a:moveTo>
                  <a:lnTo>
                    <a:pt x="44675" y="374159"/>
                  </a:lnTo>
                </a:path>
                <a:path w="92709" h="4551680">
                  <a:moveTo>
                    <a:pt x="44675" y="343445"/>
                  </a:moveTo>
                  <a:lnTo>
                    <a:pt x="44675" y="309938"/>
                  </a:lnTo>
                </a:path>
                <a:path w="92709" h="4551680">
                  <a:moveTo>
                    <a:pt x="44675" y="279223"/>
                  </a:moveTo>
                  <a:lnTo>
                    <a:pt x="44675" y="248509"/>
                  </a:lnTo>
                </a:path>
                <a:path w="92709" h="4551680">
                  <a:moveTo>
                    <a:pt x="44675" y="217794"/>
                  </a:moveTo>
                  <a:lnTo>
                    <a:pt x="44675" y="189872"/>
                  </a:lnTo>
                </a:path>
                <a:path w="92709" h="4551680">
                  <a:moveTo>
                    <a:pt x="44675" y="3381397"/>
                  </a:moveTo>
                  <a:lnTo>
                    <a:pt x="44675" y="3350683"/>
                  </a:lnTo>
                </a:path>
                <a:path w="92709" h="4551680">
                  <a:moveTo>
                    <a:pt x="44675" y="3319968"/>
                  </a:moveTo>
                  <a:lnTo>
                    <a:pt x="44675" y="3289254"/>
                  </a:lnTo>
                </a:path>
                <a:path w="92709" h="4551680">
                  <a:moveTo>
                    <a:pt x="44675" y="1689302"/>
                  </a:moveTo>
                  <a:lnTo>
                    <a:pt x="44675" y="1675341"/>
                  </a:lnTo>
                </a:path>
                <a:path w="92709" h="4551680">
                  <a:moveTo>
                    <a:pt x="44675" y="1644627"/>
                  </a:moveTo>
                  <a:lnTo>
                    <a:pt x="44675" y="1613912"/>
                  </a:lnTo>
                </a:path>
                <a:path w="92709" h="4551680">
                  <a:moveTo>
                    <a:pt x="44675" y="1583197"/>
                  </a:moveTo>
                  <a:lnTo>
                    <a:pt x="44675" y="1552483"/>
                  </a:lnTo>
                </a:path>
                <a:path w="92709" h="4551680">
                  <a:moveTo>
                    <a:pt x="44675" y="1521768"/>
                  </a:moveTo>
                  <a:lnTo>
                    <a:pt x="44675" y="1502222"/>
                  </a:lnTo>
                </a:path>
                <a:path w="92709" h="4551680">
                  <a:moveTo>
                    <a:pt x="44675" y="1893136"/>
                  </a:moveTo>
                  <a:lnTo>
                    <a:pt x="44675" y="1862421"/>
                  </a:lnTo>
                </a:path>
                <a:path w="92709" h="4551680">
                  <a:moveTo>
                    <a:pt x="44675" y="1831706"/>
                  </a:moveTo>
                  <a:lnTo>
                    <a:pt x="44675" y="1800992"/>
                  </a:lnTo>
                </a:path>
                <a:path w="92709" h="4551680">
                  <a:moveTo>
                    <a:pt x="44675" y="1770277"/>
                  </a:moveTo>
                  <a:lnTo>
                    <a:pt x="44675" y="1736770"/>
                  </a:lnTo>
                </a:path>
                <a:path w="92709" h="4551680">
                  <a:moveTo>
                    <a:pt x="44675" y="1706056"/>
                  </a:moveTo>
                  <a:lnTo>
                    <a:pt x="44675" y="1689302"/>
                  </a:lnTo>
                </a:path>
                <a:path w="92709" h="4551680">
                  <a:moveTo>
                    <a:pt x="92143" y="4529006"/>
                  </a:moveTo>
                  <a:lnTo>
                    <a:pt x="92143" y="4498292"/>
                  </a:lnTo>
                </a:path>
                <a:path w="92709" h="4551680">
                  <a:moveTo>
                    <a:pt x="92143" y="4467577"/>
                  </a:moveTo>
                  <a:lnTo>
                    <a:pt x="92143" y="44368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7391048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7391048" y="4260952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h="343535">
                  <a:moveTo>
                    <a:pt x="0" y="343445"/>
                  </a:moveTo>
                  <a:lnTo>
                    <a:pt x="0" y="309938"/>
                  </a:lnTo>
                </a:path>
                <a:path h="343535">
                  <a:moveTo>
                    <a:pt x="0" y="279223"/>
                  </a:moveTo>
                  <a:lnTo>
                    <a:pt x="0" y="248509"/>
                  </a:lnTo>
                </a:path>
                <a:path h="343535">
                  <a:moveTo>
                    <a:pt x="0" y="217794"/>
                  </a:moveTo>
                  <a:lnTo>
                    <a:pt x="0" y="187079"/>
                  </a:lnTo>
                </a:path>
                <a:path h="343535">
                  <a:moveTo>
                    <a:pt x="0" y="156365"/>
                  </a:moveTo>
                  <a:lnTo>
                    <a:pt x="0" y="125650"/>
                  </a:lnTo>
                </a:path>
                <a:path h="343535">
                  <a:moveTo>
                    <a:pt x="0" y="94936"/>
                  </a:moveTo>
                  <a:lnTo>
                    <a:pt x="0" y="64221"/>
                  </a:lnTo>
                </a:path>
                <a:path h="343535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7391048" y="42302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7391048" y="4635111"/>
              <a:ext cx="0" cy="4808855"/>
            </a:xfrm>
            <a:custGeom>
              <a:avLst/>
              <a:gdLst/>
              <a:ahLst/>
              <a:cxnLst/>
              <a:rect l="l" t="t" r="r" b="b"/>
              <a:pathLst>
                <a:path h="4808855">
                  <a:moveTo>
                    <a:pt x="0" y="4808230"/>
                  </a:moveTo>
                  <a:lnTo>
                    <a:pt x="0" y="4774723"/>
                  </a:lnTo>
                </a:path>
                <a:path h="4808855">
                  <a:moveTo>
                    <a:pt x="0" y="4744009"/>
                  </a:moveTo>
                  <a:lnTo>
                    <a:pt x="0" y="4713294"/>
                  </a:lnTo>
                </a:path>
                <a:path h="4808855">
                  <a:moveTo>
                    <a:pt x="0" y="4682579"/>
                  </a:moveTo>
                  <a:lnTo>
                    <a:pt x="0" y="4651865"/>
                  </a:lnTo>
                </a:path>
                <a:path h="4808855">
                  <a:moveTo>
                    <a:pt x="0" y="4621150"/>
                  </a:moveTo>
                  <a:lnTo>
                    <a:pt x="0" y="4590436"/>
                  </a:lnTo>
                </a:path>
                <a:path h="4808855">
                  <a:moveTo>
                    <a:pt x="0" y="4559721"/>
                  </a:moveTo>
                  <a:lnTo>
                    <a:pt x="0" y="4529006"/>
                  </a:lnTo>
                </a:path>
                <a:path h="4808855">
                  <a:moveTo>
                    <a:pt x="0" y="4495500"/>
                  </a:moveTo>
                  <a:lnTo>
                    <a:pt x="0" y="4464785"/>
                  </a:lnTo>
                </a:path>
                <a:path h="4808855">
                  <a:moveTo>
                    <a:pt x="0" y="4434070"/>
                  </a:moveTo>
                  <a:lnTo>
                    <a:pt x="0" y="4403356"/>
                  </a:lnTo>
                </a:path>
                <a:path h="4808855">
                  <a:moveTo>
                    <a:pt x="0" y="4372641"/>
                  </a:moveTo>
                  <a:lnTo>
                    <a:pt x="0" y="4341927"/>
                  </a:lnTo>
                </a:path>
                <a:path h="4808855">
                  <a:moveTo>
                    <a:pt x="0" y="4311212"/>
                  </a:moveTo>
                  <a:lnTo>
                    <a:pt x="0" y="4291666"/>
                  </a:lnTo>
                </a:path>
                <a:path h="4808855">
                  <a:moveTo>
                    <a:pt x="0" y="402081"/>
                  </a:moveTo>
                  <a:lnTo>
                    <a:pt x="0" y="371367"/>
                  </a:lnTo>
                </a:path>
                <a:path h="4808855">
                  <a:moveTo>
                    <a:pt x="0" y="340652"/>
                  </a:moveTo>
                  <a:lnTo>
                    <a:pt x="0" y="309938"/>
                  </a:lnTo>
                </a:path>
                <a:path h="4808855">
                  <a:moveTo>
                    <a:pt x="0" y="279223"/>
                  </a:moveTo>
                  <a:lnTo>
                    <a:pt x="0" y="248509"/>
                  </a:lnTo>
                </a:path>
                <a:path h="4808855">
                  <a:moveTo>
                    <a:pt x="0" y="215002"/>
                  </a:moveTo>
                  <a:lnTo>
                    <a:pt x="0" y="184287"/>
                  </a:lnTo>
                </a:path>
                <a:path h="4808855">
                  <a:moveTo>
                    <a:pt x="0" y="153572"/>
                  </a:moveTo>
                  <a:lnTo>
                    <a:pt x="0" y="122858"/>
                  </a:lnTo>
                </a:path>
                <a:path h="4808855">
                  <a:moveTo>
                    <a:pt x="0" y="92143"/>
                  </a:moveTo>
                  <a:lnTo>
                    <a:pt x="0" y="61429"/>
                  </a:lnTo>
                </a:path>
                <a:path h="4808855">
                  <a:moveTo>
                    <a:pt x="0" y="30714"/>
                  </a:moveTo>
                  <a:lnTo>
                    <a:pt x="0" y="0"/>
                  </a:lnTo>
                </a:path>
                <a:path h="4808855">
                  <a:moveTo>
                    <a:pt x="0" y="4291666"/>
                  </a:moveTo>
                  <a:lnTo>
                    <a:pt x="0" y="4280497"/>
                  </a:lnTo>
                </a:path>
                <a:path h="4808855">
                  <a:moveTo>
                    <a:pt x="0" y="4249783"/>
                  </a:moveTo>
                  <a:lnTo>
                    <a:pt x="0" y="4219068"/>
                  </a:lnTo>
                </a:path>
                <a:path h="4808855">
                  <a:moveTo>
                    <a:pt x="0" y="4185561"/>
                  </a:moveTo>
                  <a:lnTo>
                    <a:pt x="0" y="4154847"/>
                  </a:lnTo>
                </a:path>
                <a:path h="4808855">
                  <a:moveTo>
                    <a:pt x="0" y="4124132"/>
                  </a:moveTo>
                  <a:lnTo>
                    <a:pt x="0" y="4093418"/>
                  </a:lnTo>
                </a:path>
                <a:path h="4808855">
                  <a:moveTo>
                    <a:pt x="0" y="4062703"/>
                  </a:moveTo>
                  <a:lnTo>
                    <a:pt x="0" y="4031988"/>
                  </a:lnTo>
                </a:path>
                <a:path h="4808855">
                  <a:moveTo>
                    <a:pt x="0" y="650590"/>
                  </a:moveTo>
                  <a:lnTo>
                    <a:pt x="0" y="619876"/>
                  </a:lnTo>
                </a:path>
                <a:path h="4808855">
                  <a:moveTo>
                    <a:pt x="0" y="589161"/>
                  </a:moveTo>
                  <a:lnTo>
                    <a:pt x="0" y="558447"/>
                  </a:lnTo>
                </a:path>
                <a:path h="4808855">
                  <a:moveTo>
                    <a:pt x="0" y="527732"/>
                  </a:moveTo>
                  <a:lnTo>
                    <a:pt x="0" y="494225"/>
                  </a:lnTo>
                </a:path>
                <a:path h="4808855">
                  <a:moveTo>
                    <a:pt x="0" y="463511"/>
                  </a:moveTo>
                  <a:lnTo>
                    <a:pt x="0" y="455134"/>
                  </a:lnTo>
                </a:path>
                <a:path h="4808855">
                  <a:moveTo>
                    <a:pt x="0" y="3920299"/>
                  </a:moveTo>
                  <a:lnTo>
                    <a:pt x="0" y="39063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739104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7391048" y="5316417"/>
              <a:ext cx="0" cy="3194685"/>
            </a:xfrm>
            <a:custGeom>
              <a:avLst/>
              <a:gdLst/>
              <a:ahLst/>
              <a:cxnLst/>
              <a:rect l="l" t="t" r="r" b="b"/>
              <a:pathLst>
                <a:path h="3194684">
                  <a:moveTo>
                    <a:pt x="0" y="217794"/>
                  </a:moveTo>
                  <a:lnTo>
                    <a:pt x="0" y="187079"/>
                  </a:lnTo>
                </a:path>
                <a:path h="3194684">
                  <a:moveTo>
                    <a:pt x="0" y="156365"/>
                  </a:moveTo>
                  <a:lnTo>
                    <a:pt x="0" y="125650"/>
                  </a:lnTo>
                </a:path>
                <a:path h="3194684">
                  <a:moveTo>
                    <a:pt x="0" y="92143"/>
                  </a:moveTo>
                  <a:lnTo>
                    <a:pt x="0" y="61429"/>
                  </a:lnTo>
                </a:path>
                <a:path h="3194684">
                  <a:moveTo>
                    <a:pt x="0" y="30714"/>
                  </a:moveTo>
                  <a:lnTo>
                    <a:pt x="0" y="0"/>
                  </a:lnTo>
                </a:path>
                <a:path h="3194684">
                  <a:moveTo>
                    <a:pt x="0" y="3194318"/>
                  </a:moveTo>
                  <a:lnTo>
                    <a:pt x="0" y="3163603"/>
                  </a:lnTo>
                </a:path>
                <a:path h="3194684">
                  <a:moveTo>
                    <a:pt x="0" y="3132888"/>
                  </a:moveTo>
                  <a:lnTo>
                    <a:pt x="0" y="3102174"/>
                  </a:lnTo>
                </a:path>
                <a:path h="3194684">
                  <a:moveTo>
                    <a:pt x="0" y="3071459"/>
                  </a:moveTo>
                  <a:lnTo>
                    <a:pt x="0" y="3040745"/>
                  </a:lnTo>
                </a:path>
                <a:path h="3194684">
                  <a:moveTo>
                    <a:pt x="0" y="650590"/>
                  </a:moveTo>
                  <a:lnTo>
                    <a:pt x="0" y="619876"/>
                  </a:lnTo>
                </a:path>
                <a:path h="3194684">
                  <a:moveTo>
                    <a:pt x="0" y="589161"/>
                  </a:moveTo>
                  <a:lnTo>
                    <a:pt x="0" y="558447"/>
                  </a:lnTo>
                </a:path>
                <a:path h="3194684">
                  <a:moveTo>
                    <a:pt x="0" y="527732"/>
                  </a:moveTo>
                  <a:lnTo>
                    <a:pt x="0" y="497018"/>
                  </a:lnTo>
                </a:path>
                <a:path h="3194684">
                  <a:moveTo>
                    <a:pt x="0" y="466303"/>
                  </a:moveTo>
                  <a:lnTo>
                    <a:pt x="0" y="4355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7391048" y="57184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7391048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2373400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859249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407286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92756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7438516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7485984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7485984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7485984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7485984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7485984" y="4135301"/>
              <a:ext cx="45085" cy="5514975"/>
            </a:xfrm>
            <a:custGeom>
              <a:avLst/>
              <a:gdLst/>
              <a:ahLst/>
              <a:cxnLst/>
              <a:rect l="l" t="t" r="r" b="b"/>
              <a:pathLst>
                <a:path w="45084" h="5514975">
                  <a:moveTo>
                    <a:pt x="0" y="1150401"/>
                  </a:moveTo>
                  <a:lnTo>
                    <a:pt x="0" y="1119686"/>
                  </a:lnTo>
                </a:path>
                <a:path w="45084" h="5514975">
                  <a:moveTo>
                    <a:pt x="0" y="1088972"/>
                  </a:moveTo>
                  <a:lnTo>
                    <a:pt x="0" y="1058257"/>
                  </a:lnTo>
                </a:path>
                <a:path w="45084" h="5514975">
                  <a:moveTo>
                    <a:pt x="0" y="1027542"/>
                  </a:moveTo>
                  <a:lnTo>
                    <a:pt x="0" y="994036"/>
                  </a:lnTo>
                </a:path>
                <a:path w="45084" h="5514975">
                  <a:moveTo>
                    <a:pt x="0" y="963321"/>
                  </a:moveTo>
                  <a:lnTo>
                    <a:pt x="0" y="932606"/>
                  </a:lnTo>
                </a:path>
                <a:path w="45084" h="5514975">
                  <a:moveTo>
                    <a:pt x="0" y="901892"/>
                  </a:moveTo>
                  <a:lnTo>
                    <a:pt x="0" y="871177"/>
                  </a:lnTo>
                </a:path>
                <a:path w="45084" h="5514975">
                  <a:moveTo>
                    <a:pt x="0" y="840463"/>
                  </a:moveTo>
                  <a:lnTo>
                    <a:pt x="0" y="809748"/>
                  </a:lnTo>
                </a:path>
                <a:path w="45084" h="5514975">
                  <a:moveTo>
                    <a:pt x="0" y="779033"/>
                  </a:moveTo>
                  <a:lnTo>
                    <a:pt x="0" y="748319"/>
                  </a:lnTo>
                </a:path>
                <a:path w="45084" h="5514975">
                  <a:moveTo>
                    <a:pt x="0" y="714812"/>
                  </a:moveTo>
                  <a:lnTo>
                    <a:pt x="0" y="684097"/>
                  </a:lnTo>
                </a:path>
                <a:path w="45084" h="5514975">
                  <a:moveTo>
                    <a:pt x="0" y="653383"/>
                  </a:moveTo>
                  <a:lnTo>
                    <a:pt x="0" y="622668"/>
                  </a:lnTo>
                </a:path>
                <a:path w="45084" h="5514975">
                  <a:moveTo>
                    <a:pt x="0" y="591954"/>
                  </a:moveTo>
                  <a:lnTo>
                    <a:pt x="0" y="561239"/>
                  </a:lnTo>
                </a:path>
                <a:path w="45084" h="5514975">
                  <a:moveTo>
                    <a:pt x="0" y="530524"/>
                  </a:moveTo>
                  <a:lnTo>
                    <a:pt x="0" y="499810"/>
                  </a:lnTo>
                </a:path>
                <a:path w="45084" h="5514975">
                  <a:moveTo>
                    <a:pt x="0" y="4375433"/>
                  </a:moveTo>
                  <a:lnTo>
                    <a:pt x="0" y="4344719"/>
                  </a:lnTo>
                </a:path>
                <a:path w="45084" h="5514975">
                  <a:moveTo>
                    <a:pt x="0" y="4314004"/>
                  </a:moveTo>
                  <a:lnTo>
                    <a:pt x="0" y="4283290"/>
                  </a:lnTo>
                </a:path>
                <a:path w="45084" h="5514975">
                  <a:moveTo>
                    <a:pt x="0" y="4252575"/>
                  </a:moveTo>
                  <a:lnTo>
                    <a:pt x="0" y="4221860"/>
                  </a:lnTo>
                </a:path>
                <a:path w="45084" h="5514975">
                  <a:moveTo>
                    <a:pt x="0" y="4191146"/>
                  </a:moveTo>
                  <a:lnTo>
                    <a:pt x="0" y="4160431"/>
                  </a:lnTo>
                </a:path>
                <a:path w="45084" h="5514975">
                  <a:moveTo>
                    <a:pt x="0" y="4126924"/>
                  </a:moveTo>
                  <a:lnTo>
                    <a:pt x="0" y="4096210"/>
                  </a:lnTo>
                </a:path>
                <a:path w="45084" h="5514975">
                  <a:moveTo>
                    <a:pt x="0" y="4065495"/>
                  </a:moveTo>
                  <a:lnTo>
                    <a:pt x="0" y="4034781"/>
                  </a:lnTo>
                </a:path>
                <a:path w="45084" h="5514975">
                  <a:moveTo>
                    <a:pt x="0" y="4004066"/>
                  </a:moveTo>
                  <a:lnTo>
                    <a:pt x="0" y="3973351"/>
                  </a:lnTo>
                </a:path>
                <a:path w="45084" h="5514975">
                  <a:moveTo>
                    <a:pt x="0" y="3942637"/>
                  </a:moveTo>
                  <a:lnTo>
                    <a:pt x="0" y="3911922"/>
                  </a:lnTo>
                </a:path>
                <a:path w="45084" h="5514975">
                  <a:moveTo>
                    <a:pt x="0" y="3881208"/>
                  </a:moveTo>
                  <a:lnTo>
                    <a:pt x="0" y="3847701"/>
                  </a:lnTo>
                </a:path>
                <a:path w="45084" h="5514975">
                  <a:moveTo>
                    <a:pt x="0" y="3816986"/>
                  </a:moveTo>
                  <a:lnTo>
                    <a:pt x="0" y="3786272"/>
                  </a:lnTo>
                </a:path>
                <a:path w="45084" h="5514975">
                  <a:moveTo>
                    <a:pt x="0" y="3755557"/>
                  </a:moveTo>
                  <a:lnTo>
                    <a:pt x="0" y="3724842"/>
                  </a:lnTo>
                </a:path>
                <a:path w="45084" h="5514975">
                  <a:moveTo>
                    <a:pt x="0" y="3694128"/>
                  </a:moveTo>
                  <a:lnTo>
                    <a:pt x="0" y="3663413"/>
                  </a:lnTo>
                </a:path>
                <a:path w="45084" h="5514975">
                  <a:moveTo>
                    <a:pt x="0" y="3632699"/>
                  </a:moveTo>
                  <a:lnTo>
                    <a:pt x="0" y="3615945"/>
                  </a:lnTo>
                </a:path>
                <a:path w="45084" h="5514975">
                  <a:moveTo>
                    <a:pt x="0" y="1831706"/>
                  </a:moveTo>
                  <a:lnTo>
                    <a:pt x="0" y="1800992"/>
                  </a:lnTo>
                </a:path>
                <a:path w="45084" h="5514975">
                  <a:moveTo>
                    <a:pt x="0" y="1770277"/>
                  </a:moveTo>
                  <a:lnTo>
                    <a:pt x="0" y="1739563"/>
                  </a:lnTo>
                </a:path>
                <a:path w="45084" h="5514975">
                  <a:moveTo>
                    <a:pt x="0" y="1708848"/>
                  </a:moveTo>
                  <a:lnTo>
                    <a:pt x="0" y="1678133"/>
                  </a:lnTo>
                </a:path>
                <a:path w="45084" h="5514975">
                  <a:moveTo>
                    <a:pt x="0" y="1647419"/>
                  </a:moveTo>
                  <a:lnTo>
                    <a:pt x="0" y="1616704"/>
                  </a:lnTo>
                </a:path>
                <a:path w="45084" h="5514975">
                  <a:moveTo>
                    <a:pt x="0" y="1583197"/>
                  </a:moveTo>
                  <a:lnTo>
                    <a:pt x="0" y="1552483"/>
                  </a:lnTo>
                </a:path>
                <a:path w="45084" h="5514975">
                  <a:moveTo>
                    <a:pt x="0" y="1521768"/>
                  </a:moveTo>
                  <a:lnTo>
                    <a:pt x="0" y="1491054"/>
                  </a:lnTo>
                </a:path>
                <a:path w="45084" h="5514975">
                  <a:moveTo>
                    <a:pt x="0" y="1460339"/>
                  </a:moveTo>
                  <a:lnTo>
                    <a:pt x="0" y="1429624"/>
                  </a:lnTo>
                </a:path>
                <a:path w="45084" h="5514975">
                  <a:moveTo>
                    <a:pt x="0" y="1398910"/>
                  </a:moveTo>
                  <a:lnTo>
                    <a:pt x="0" y="1368195"/>
                  </a:lnTo>
                </a:path>
                <a:path w="45084" h="5514975">
                  <a:moveTo>
                    <a:pt x="0" y="1337481"/>
                  </a:moveTo>
                  <a:lnTo>
                    <a:pt x="0" y="1306766"/>
                  </a:lnTo>
                </a:path>
                <a:path w="45084" h="5514975">
                  <a:moveTo>
                    <a:pt x="0" y="1273259"/>
                  </a:moveTo>
                  <a:lnTo>
                    <a:pt x="0" y="1242545"/>
                  </a:lnTo>
                </a:path>
                <a:path w="45084" h="5514975">
                  <a:moveTo>
                    <a:pt x="0" y="1211830"/>
                  </a:moveTo>
                  <a:lnTo>
                    <a:pt x="0" y="1181115"/>
                  </a:lnTo>
                </a:path>
                <a:path w="45084" h="5514975">
                  <a:moveTo>
                    <a:pt x="0" y="3615945"/>
                  </a:moveTo>
                  <a:lnTo>
                    <a:pt x="0" y="3601984"/>
                  </a:lnTo>
                </a:path>
                <a:path w="45084" h="5514975">
                  <a:moveTo>
                    <a:pt x="0" y="3568477"/>
                  </a:moveTo>
                  <a:lnTo>
                    <a:pt x="0" y="3537763"/>
                  </a:lnTo>
                </a:path>
                <a:path w="45084" h="5514975">
                  <a:moveTo>
                    <a:pt x="0" y="3507048"/>
                  </a:moveTo>
                  <a:lnTo>
                    <a:pt x="0" y="3476333"/>
                  </a:lnTo>
                </a:path>
                <a:path w="45084" h="5514975">
                  <a:moveTo>
                    <a:pt x="0" y="3445619"/>
                  </a:moveTo>
                  <a:lnTo>
                    <a:pt x="0" y="3414904"/>
                  </a:lnTo>
                </a:path>
                <a:path w="45084" h="5514975">
                  <a:moveTo>
                    <a:pt x="0" y="3384190"/>
                  </a:moveTo>
                  <a:lnTo>
                    <a:pt x="0" y="3353475"/>
                  </a:lnTo>
                </a:path>
                <a:path w="45084" h="5514975">
                  <a:moveTo>
                    <a:pt x="0" y="3322760"/>
                  </a:moveTo>
                  <a:lnTo>
                    <a:pt x="0" y="3289254"/>
                  </a:lnTo>
                </a:path>
                <a:path w="45084" h="5514975">
                  <a:moveTo>
                    <a:pt x="0" y="3258539"/>
                  </a:moveTo>
                  <a:lnTo>
                    <a:pt x="0" y="3227824"/>
                  </a:lnTo>
                </a:path>
                <a:path w="45084" h="5514975">
                  <a:moveTo>
                    <a:pt x="0" y="3197110"/>
                  </a:moveTo>
                  <a:lnTo>
                    <a:pt x="0" y="3166395"/>
                  </a:lnTo>
                </a:path>
                <a:path w="45084" h="5514975">
                  <a:moveTo>
                    <a:pt x="0" y="3135681"/>
                  </a:moveTo>
                  <a:lnTo>
                    <a:pt x="0" y="3104966"/>
                  </a:lnTo>
                </a:path>
                <a:path w="45084" h="5514975">
                  <a:moveTo>
                    <a:pt x="0" y="3074251"/>
                  </a:moveTo>
                  <a:lnTo>
                    <a:pt x="0" y="3043537"/>
                  </a:lnTo>
                </a:path>
                <a:path w="45084" h="5514975">
                  <a:moveTo>
                    <a:pt x="0" y="3012822"/>
                  </a:moveTo>
                  <a:lnTo>
                    <a:pt x="0" y="2979315"/>
                  </a:lnTo>
                </a:path>
                <a:path w="45084" h="5514975">
                  <a:moveTo>
                    <a:pt x="0" y="2948601"/>
                  </a:moveTo>
                  <a:lnTo>
                    <a:pt x="0" y="2917886"/>
                  </a:lnTo>
                </a:path>
                <a:path w="45084" h="5514975">
                  <a:moveTo>
                    <a:pt x="0" y="2887172"/>
                  </a:moveTo>
                  <a:lnTo>
                    <a:pt x="0" y="2856457"/>
                  </a:lnTo>
                </a:path>
                <a:path w="45084" h="5514975">
                  <a:moveTo>
                    <a:pt x="0" y="2825742"/>
                  </a:moveTo>
                  <a:lnTo>
                    <a:pt x="0" y="2795028"/>
                  </a:lnTo>
                </a:path>
                <a:path w="45084" h="5514975">
                  <a:moveTo>
                    <a:pt x="0" y="2764313"/>
                  </a:moveTo>
                  <a:lnTo>
                    <a:pt x="0" y="2733599"/>
                  </a:lnTo>
                </a:path>
                <a:path w="45084" h="5514975">
                  <a:moveTo>
                    <a:pt x="0" y="2700092"/>
                  </a:moveTo>
                  <a:lnTo>
                    <a:pt x="0" y="2669377"/>
                  </a:lnTo>
                </a:path>
                <a:path w="45084" h="5514975">
                  <a:moveTo>
                    <a:pt x="0" y="2638663"/>
                  </a:moveTo>
                  <a:lnTo>
                    <a:pt x="0" y="2607948"/>
                  </a:lnTo>
                </a:path>
                <a:path w="45084" h="5514975">
                  <a:moveTo>
                    <a:pt x="0" y="2577233"/>
                  </a:moveTo>
                  <a:lnTo>
                    <a:pt x="0" y="2546519"/>
                  </a:lnTo>
                </a:path>
                <a:path w="45084" h="5514975">
                  <a:moveTo>
                    <a:pt x="0" y="2515804"/>
                  </a:moveTo>
                  <a:lnTo>
                    <a:pt x="0" y="2485090"/>
                  </a:lnTo>
                </a:path>
                <a:path w="45084" h="5514975">
                  <a:moveTo>
                    <a:pt x="0" y="2454375"/>
                  </a:moveTo>
                  <a:lnTo>
                    <a:pt x="0" y="2420868"/>
                  </a:lnTo>
                </a:path>
                <a:path w="45084" h="5514975">
                  <a:moveTo>
                    <a:pt x="0" y="2390154"/>
                  </a:moveTo>
                  <a:lnTo>
                    <a:pt x="0" y="2359439"/>
                  </a:lnTo>
                </a:path>
                <a:path w="45084" h="5514975">
                  <a:moveTo>
                    <a:pt x="0" y="2328724"/>
                  </a:moveTo>
                  <a:lnTo>
                    <a:pt x="0" y="2298010"/>
                  </a:lnTo>
                </a:path>
                <a:path w="45084" h="5514975">
                  <a:moveTo>
                    <a:pt x="0" y="2267295"/>
                  </a:moveTo>
                  <a:lnTo>
                    <a:pt x="0" y="2236581"/>
                  </a:lnTo>
                </a:path>
                <a:path w="45084" h="5514975">
                  <a:moveTo>
                    <a:pt x="0" y="2205866"/>
                  </a:moveTo>
                  <a:lnTo>
                    <a:pt x="0" y="2175151"/>
                  </a:lnTo>
                </a:path>
                <a:path w="45084" h="5514975">
                  <a:moveTo>
                    <a:pt x="0" y="2141645"/>
                  </a:moveTo>
                  <a:lnTo>
                    <a:pt x="0" y="2110930"/>
                  </a:lnTo>
                </a:path>
                <a:path w="45084" h="5514975">
                  <a:moveTo>
                    <a:pt x="0" y="2080215"/>
                  </a:moveTo>
                  <a:lnTo>
                    <a:pt x="0" y="2049501"/>
                  </a:lnTo>
                </a:path>
                <a:path w="45084" h="5514975">
                  <a:moveTo>
                    <a:pt x="0" y="2018786"/>
                  </a:moveTo>
                  <a:lnTo>
                    <a:pt x="0" y="1988072"/>
                  </a:lnTo>
                </a:path>
                <a:path w="45084" h="5514975">
                  <a:moveTo>
                    <a:pt x="0" y="1957357"/>
                  </a:moveTo>
                  <a:lnTo>
                    <a:pt x="0" y="1926642"/>
                  </a:lnTo>
                </a:path>
                <a:path w="45084" h="5514975">
                  <a:moveTo>
                    <a:pt x="0" y="1895928"/>
                  </a:moveTo>
                  <a:lnTo>
                    <a:pt x="0" y="1862421"/>
                  </a:lnTo>
                </a:path>
                <a:path w="45084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45084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45084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45084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45084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45084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45084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45084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45084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45084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45084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45084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45084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45084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45084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45084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45084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45084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45084" h="5514975">
                  <a:moveTo>
                    <a:pt x="44675" y="125650"/>
                  </a:moveTo>
                  <a:lnTo>
                    <a:pt x="44675" y="94936"/>
                  </a:lnTo>
                </a:path>
                <a:path w="45084" h="5514975">
                  <a:moveTo>
                    <a:pt x="44675" y="64221"/>
                  </a:moveTo>
                  <a:lnTo>
                    <a:pt x="44675" y="33506"/>
                  </a:lnTo>
                </a:path>
                <a:path w="45084" h="5514975">
                  <a:moveTo>
                    <a:pt x="44675" y="2792"/>
                  </a:moveTo>
                  <a:lnTo>
                    <a:pt x="44675" y="0"/>
                  </a:lnTo>
                </a:path>
                <a:path w="45084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45084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45084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45084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45084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45084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45084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45084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45084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45084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45084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45084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45084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45084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45084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45084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45084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45084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45084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45084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45084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45084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45084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45084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45084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45084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45084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45084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45084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45084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45084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45084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45084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45084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45084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45084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45084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45084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45084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45084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45084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45084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45084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45084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45084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45084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45084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45084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45084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45084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45084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45084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45084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45084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45084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45084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45084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45084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45084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45084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45084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45084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45084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45084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45084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45084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45084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45084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45084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45084" h="5514975">
                  <a:moveTo>
                    <a:pt x="44675" y="1926642"/>
                  </a:moveTo>
                  <a:lnTo>
                    <a:pt x="44675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7530660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7578128" y="8926778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40">
                  <a:moveTo>
                    <a:pt x="0" y="700851"/>
                  </a:moveTo>
                  <a:lnTo>
                    <a:pt x="0" y="670136"/>
                  </a:lnTo>
                </a:path>
                <a:path h="701040">
                  <a:moveTo>
                    <a:pt x="0" y="639422"/>
                  </a:moveTo>
                  <a:lnTo>
                    <a:pt x="0" y="608707"/>
                  </a:lnTo>
                </a:path>
                <a:path h="701040">
                  <a:moveTo>
                    <a:pt x="0" y="577992"/>
                  </a:moveTo>
                  <a:lnTo>
                    <a:pt x="0" y="547278"/>
                  </a:lnTo>
                </a:path>
                <a:path h="701040">
                  <a:moveTo>
                    <a:pt x="0" y="516563"/>
                  </a:moveTo>
                  <a:lnTo>
                    <a:pt x="0" y="483056"/>
                  </a:lnTo>
                </a:path>
                <a:path h="701040">
                  <a:moveTo>
                    <a:pt x="0" y="452342"/>
                  </a:moveTo>
                  <a:lnTo>
                    <a:pt x="0" y="421627"/>
                  </a:lnTo>
                </a:path>
                <a:path h="701040">
                  <a:moveTo>
                    <a:pt x="0" y="390913"/>
                  </a:moveTo>
                  <a:lnTo>
                    <a:pt x="0" y="360198"/>
                  </a:lnTo>
                </a:path>
                <a:path h="701040">
                  <a:moveTo>
                    <a:pt x="0" y="329483"/>
                  </a:moveTo>
                  <a:lnTo>
                    <a:pt x="0" y="298769"/>
                  </a:lnTo>
                </a:path>
                <a:path h="701040">
                  <a:moveTo>
                    <a:pt x="0" y="268054"/>
                  </a:moveTo>
                  <a:lnTo>
                    <a:pt x="0" y="237340"/>
                  </a:lnTo>
                </a:path>
                <a:path h="701040">
                  <a:moveTo>
                    <a:pt x="0" y="203833"/>
                  </a:moveTo>
                  <a:lnTo>
                    <a:pt x="0" y="173118"/>
                  </a:lnTo>
                </a:path>
                <a:path h="701040">
                  <a:moveTo>
                    <a:pt x="0" y="142404"/>
                  </a:moveTo>
                  <a:lnTo>
                    <a:pt x="0" y="111689"/>
                  </a:lnTo>
                </a:path>
                <a:path h="701040">
                  <a:moveTo>
                    <a:pt x="0" y="80974"/>
                  </a:moveTo>
                  <a:lnTo>
                    <a:pt x="0" y="50260"/>
                  </a:lnTo>
                </a:path>
                <a:path h="701040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7578128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7578128" y="4138093"/>
              <a:ext cx="0" cy="4789170"/>
            </a:xfrm>
            <a:custGeom>
              <a:avLst/>
              <a:gdLst/>
              <a:ahLst/>
              <a:cxnLst/>
              <a:rect l="l" t="t" r="r" b="b"/>
              <a:pathLst>
                <a:path h="4789170">
                  <a:moveTo>
                    <a:pt x="0" y="466303"/>
                  </a:moveTo>
                  <a:lnTo>
                    <a:pt x="0" y="432796"/>
                  </a:lnTo>
                </a:path>
                <a:path h="4789170">
                  <a:moveTo>
                    <a:pt x="0" y="402081"/>
                  </a:moveTo>
                  <a:lnTo>
                    <a:pt x="0" y="371367"/>
                  </a:lnTo>
                </a:path>
                <a:path h="4789170">
                  <a:moveTo>
                    <a:pt x="0" y="340652"/>
                  </a:moveTo>
                  <a:lnTo>
                    <a:pt x="0" y="309938"/>
                  </a:lnTo>
                </a:path>
                <a:path h="4789170">
                  <a:moveTo>
                    <a:pt x="0" y="279223"/>
                  </a:moveTo>
                  <a:lnTo>
                    <a:pt x="0" y="248509"/>
                  </a:lnTo>
                </a:path>
                <a:path h="4789170">
                  <a:moveTo>
                    <a:pt x="0" y="217794"/>
                  </a:moveTo>
                  <a:lnTo>
                    <a:pt x="0" y="187079"/>
                  </a:lnTo>
                </a:path>
                <a:path h="4789170">
                  <a:moveTo>
                    <a:pt x="0" y="153572"/>
                  </a:moveTo>
                  <a:lnTo>
                    <a:pt x="0" y="122858"/>
                  </a:lnTo>
                </a:path>
                <a:path h="4789170">
                  <a:moveTo>
                    <a:pt x="0" y="92143"/>
                  </a:moveTo>
                  <a:lnTo>
                    <a:pt x="0" y="61429"/>
                  </a:lnTo>
                </a:path>
                <a:path h="4789170">
                  <a:moveTo>
                    <a:pt x="0" y="30714"/>
                  </a:moveTo>
                  <a:lnTo>
                    <a:pt x="0" y="0"/>
                  </a:lnTo>
                </a:path>
                <a:path h="4789170">
                  <a:moveTo>
                    <a:pt x="0" y="4788684"/>
                  </a:moveTo>
                  <a:lnTo>
                    <a:pt x="0" y="4777515"/>
                  </a:lnTo>
                </a:path>
                <a:path h="4789170">
                  <a:moveTo>
                    <a:pt x="0" y="4746801"/>
                  </a:moveTo>
                  <a:lnTo>
                    <a:pt x="0" y="4716086"/>
                  </a:lnTo>
                </a:path>
                <a:path h="4789170">
                  <a:moveTo>
                    <a:pt x="0" y="4682579"/>
                  </a:moveTo>
                  <a:lnTo>
                    <a:pt x="0" y="4651865"/>
                  </a:lnTo>
                </a:path>
                <a:path h="4789170">
                  <a:moveTo>
                    <a:pt x="0" y="4621150"/>
                  </a:moveTo>
                  <a:lnTo>
                    <a:pt x="0" y="4590436"/>
                  </a:lnTo>
                </a:path>
                <a:path h="4789170">
                  <a:moveTo>
                    <a:pt x="0" y="4559721"/>
                  </a:moveTo>
                  <a:lnTo>
                    <a:pt x="0" y="4529006"/>
                  </a:lnTo>
                </a:path>
                <a:path h="4789170">
                  <a:moveTo>
                    <a:pt x="0" y="4498292"/>
                  </a:moveTo>
                  <a:lnTo>
                    <a:pt x="0" y="4467577"/>
                  </a:lnTo>
                </a:path>
                <a:path h="4789170">
                  <a:moveTo>
                    <a:pt x="0" y="4436863"/>
                  </a:moveTo>
                  <a:lnTo>
                    <a:pt x="0" y="440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7578128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7578128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15945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0" y="3615945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7625596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7670272" y="8541449"/>
              <a:ext cx="0" cy="1086485"/>
            </a:xfrm>
            <a:custGeom>
              <a:avLst/>
              <a:gdLst/>
              <a:ahLst/>
              <a:cxnLst/>
              <a:rect l="l" t="t" r="r" b="b"/>
              <a:pathLst>
                <a:path h="1086484">
                  <a:moveTo>
                    <a:pt x="0" y="1086179"/>
                  </a:moveTo>
                  <a:lnTo>
                    <a:pt x="0" y="1055465"/>
                  </a:lnTo>
                </a:path>
                <a:path h="1086484">
                  <a:moveTo>
                    <a:pt x="0" y="1024750"/>
                  </a:moveTo>
                  <a:lnTo>
                    <a:pt x="0" y="994036"/>
                  </a:lnTo>
                </a:path>
                <a:path h="1086484">
                  <a:moveTo>
                    <a:pt x="0" y="963321"/>
                  </a:moveTo>
                  <a:lnTo>
                    <a:pt x="0" y="932606"/>
                  </a:lnTo>
                </a:path>
                <a:path h="1086484">
                  <a:moveTo>
                    <a:pt x="0" y="901892"/>
                  </a:moveTo>
                  <a:lnTo>
                    <a:pt x="0" y="868385"/>
                  </a:lnTo>
                </a:path>
                <a:path h="1086484">
                  <a:moveTo>
                    <a:pt x="0" y="837670"/>
                  </a:moveTo>
                  <a:lnTo>
                    <a:pt x="0" y="806956"/>
                  </a:lnTo>
                </a:path>
                <a:path h="1086484">
                  <a:moveTo>
                    <a:pt x="0" y="776241"/>
                  </a:moveTo>
                  <a:lnTo>
                    <a:pt x="0" y="745527"/>
                  </a:lnTo>
                </a:path>
                <a:path h="1086484">
                  <a:moveTo>
                    <a:pt x="0" y="714812"/>
                  </a:moveTo>
                  <a:lnTo>
                    <a:pt x="0" y="684097"/>
                  </a:lnTo>
                </a:path>
                <a:path h="1086484">
                  <a:moveTo>
                    <a:pt x="0" y="653383"/>
                  </a:moveTo>
                  <a:lnTo>
                    <a:pt x="0" y="622668"/>
                  </a:lnTo>
                </a:path>
                <a:path h="1086484">
                  <a:moveTo>
                    <a:pt x="0" y="589161"/>
                  </a:moveTo>
                  <a:lnTo>
                    <a:pt x="0" y="558447"/>
                  </a:lnTo>
                </a:path>
                <a:path h="1086484">
                  <a:moveTo>
                    <a:pt x="0" y="527732"/>
                  </a:moveTo>
                  <a:lnTo>
                    <a:pt x="0" y="497018"/>
                  </a:lnTo>
                </a:path>
                <a:path h="1086484">
                  <a:moveTo>
                    <a:pt x="0" y="466303"/>
                  </a:moveTo>
                  <a:lnTo>
                    <a:pt x="0" y="435588"/>
                  </a:lnTo>
                </a:path>
                <a:path h="1086484">
                  <a:moveTo>
                    <a:pt x="0" y="404874"/>
                  </a:moveTo>
                  <a:lnTo>
                    <a:pt x="0" y="374159"/>
                  </a:lnTo>
                </a:path>
                <a:path h="1086484">
                  <a:moveTo>
                    <a:pt x="0" y="343445"/>
                  </a:moveTo>
                  <a:lnTo>
                    <a:pt x="0" y="312730"/>
                  </a:lnTo>
                </a:path>
                <a:path h="1086484">
                  <a:moveTo>
                    <a:pt x="0" y="279223"/>
                  </a:moveTo>
                  <a:lnTo>
                    <a:pt x="0" y="248509"/>
                  </a:lnTo>
                </a:path>
                <a:path h="1086484">
                  <a:moveTo>
                    <a:pt x="0" y="217794"/>
                  </a:moveTo>
                  <a:lnTo>
                    <a:pt x="0" y="187079"/>
                  </a:lnTo>
                </a:path>
                <a:path h="1086484">
                  <a:moveTo>
                    <a:pt x="0" y="156365"/>
                  </a:moveTo>
                  <a:lnTo>
                    <a:pt x="0" y="125650"/>
                  </a:lnTo>
                </a:path>
                <a:path h="1086484">
                  <a:moveTo>
                    <a:pt x="0" y="94936"/>
                  </a:moveTo>
                  <a:lnTo>
                    <a:pt x="0" y="64221"/>
                  </a:lnTo>
                </a:path>
                <a:path h="1086484">
                  <a:moveTo>
                    <a:pt x="0" y="335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7670272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2652624"/>
                  </a:move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7765208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09" h="5514975">
                  <a:moveTo>
                    <a:pt x="0" y="469095"/>
                  </a:moveTo>
                  <a:lnTo>
                    <a:pt x="0" y="435588"/>
                  </a:lnTo>
                </a:path>
                <a:path w="92709" h="5514975">
                  <a:moveTo>
                    <a:pt x="0" y="404874"/>
                  </a:moveTo>
                  <a:lnTo>
                    <a:pt x="0" y="374159"/>
                  </a:lnTo>
                </a:path>
                <a:path w="92709" h="5514975">
                  <a:moveTo>
                    <a:pt x="0" y="343445"/>
                  </a:moveTo>
                  <a:lnTo>
                    <a:pt x="0" y="312730"/>
                  </a:lnTo>
                </a:path>
                <a:path w="92709" h="5514975">
                  <a:moveTo>
                    <a:pt x="0" y="282015"/>
                  </a:moveTo>
                  <a:lnTo>
                    <a:pt x="0" y="251301"/>
                  </a:lnTo>
                </a:path>
                <a:path w="92709" h="5514975">
                  <a:moveTo>
                    <a:pt x="0" y="220586"/>
                  </a:moveTo>
                  <a:lnTo>
                    <a:pt x="0" y="189872"/>
                  </a:lnTo>
                </a:path>
                <a:path w="92709" h="5514975">
                  <a:moveTo>
                    <a:pt x="0" y="156365"/>
                  </a:moveTo>
                  <a:lnTo>
                    <a:pt x="0" y="125650"/>
                  </a:lnTo>
                </a:path>
                <a:path w="92709" h="5514975">
                  <a:moveTo>
                    <a:pt x="0" y="94936"/>
                  </a:moveTo>
                  <a:lnTo>
                    <a:pt x="0" y="64221"/>
                  </a:lnTo>
                </a:path>
                <a:path w="92709" h="5514975">
                  <a:moveTo>
                    <a:pt x="0" y="33506"/>
                  </a:moveTo>
                  <a:lnTo>
                    <a:pt x="0" y="2792"/>
                  </a:lnTo>
                </a:path>
                <a:path w="92709" h="5514975">
                  <a:moveTo>
                    <a:pt x="0" y="4375433"/>
                  </a:moveTo>
                  <a:lnTo>
                    <a:pt x="0" y="4344719"/>
                  </a:lnTo>
                </a:path>
                <a:path w="92709" h="5514975">
                  <a:moveTo>
                    <a:pt x="0" y="4314004"/>
                  </a:moveTo>
                  <a:lnTo>
                    <a:pt x="0" y="4283290"/>
                  </a:lnTo>
                </a:path>
                <a:path w="92709" h="5514975">
                  <a:moveTo>
                    <a:pt x="0" y="4252575"/>
                  </a:moveTo>
                  <a:lnTo>
                    <a:pt x="0" y="4221860"/>
                  </a:lnTo>
                </a:path>
                <a:path w="92709" h="5514975">
                  <a:moveTo>
                    <a:pt x="0" y="4191146"/>
                  </a:moveTo>
                  <a:lnTo>
                    <a:pt x="0" y="4160431"/>
                  </a:lnTo>
                </a:path>
                <a:path w="92709" h="5514975">
                  <a:moveTo>
                    <a:pt x="0" y="4126924"/>
                  </a:moveTo>
                  <a:lnTo>
                    <a:pt x="0" y="4096210"/>
                  </a:lnTo>
                </a:path>
                <a:path w="92709" h="5514975">
                  <a:moveTo>
                    <a:pt x="0" y="4065495"/>
                  </a:moveTo>
                  <a:lnTo>
                    <a:pt x="0" y="4034781"/>
                  </a:lnTo>
                </a:path>
                <a:path w="92709" h="5514975">
                  <a:moveTo>
                    <a:pt x="0" y="4004066"/>
                  </a:moveTo>
                  <a:lnTo>
                    <a:pt x="0" y="3973351"/>
                  </a:lnTo>
                </a:path>
                <a:path w="92709" h="5514975">
                  <a:moveTo>
                    <a:pt x="0" y="3942637"/>
                  </a:moveTo>
                  <a:lnTo>
                    <a:pt x="0" y="3911922"/>
                  </a:lnTo>
                </a:path>
                <a:path w="92709" h="5514975">
                  <a:moveTo>
                    <a:pt x="0" y="3881208"/>
                  </a:moveTo>
                  <a:lnTo>
                    <a:pt x="0" y="3847701"/>
                  </a:lnTo>
                </a:path>
                <a:path w="92709" h="5514975">
                  <a:moveTo>
                    <a:pt x="0" y="3816986"/>
                  </a:moveTo>
                  <a:lnTo>
                    <a:pt x="0" y="3786272"/>
                  </a:lnTo>
                </a:path>
                <a:path w="92709" h="5514975">
                  <a:moveTo>
                    <a:pt x="0" y="3755557"/>
                  </a:moveTo>
                  <a:lnTo>
                    <a:pt x="0" y="3724842"/>
                  </a:lnTo>
                </a:path>
                <a:path w="92709" h="5514975">
                  <a:moveTo>
                    <a:pt x="0" y="3694128"/>
                  </a:moveTo>
                  <a:lnTo>
                    <a:pt x="0" y="3663413"/>
                  </a:lnTo>
                </a:path>
                <a:path w="92709" h="5514975">
                  <a:moveTo>
                    <a:pt x="0" y="3632699"/>
                  </a:moveTo>
                  <a:lnTo>
                    <a:pt x="0" y="3601984"/>
                  </a:lnTo>
                </a:path>
                <a:path w="92709" h="5514975">
                  <a:moveTo>
                    <a:pt x="0" y="3568477"/>
                  </a:moveTo>
                  <a:lnTo>
                    <a:pt x="0" y="3537763"/>
                  </a:lnTo>
                </a:path>
                <a:path w="92709" h="5514975">
                  <a:moveTo>
                    <a:pt x="0" y="3507048"/>
                  </a:moveTo>
                  <a:lnTo>
                    <a:pt x="0" y="3476333"/>
                  </a:lnTo>
                </a:path>
                <a:path w="92709" h="5514975">
                  <a:moveTo>
                    <a:pt x="0" y="3445619"/>
                  </a:moveTo>
                  <a:lnTo>
                    <a:pt x="0" y="3414904"/>
                  </a:lnTo>
                </a:path>
                <a:path w="92709" h="5514975">
                  <a:moveTo>
                    <a:pt x="0" y="3384190"/>
                  </a:moveTo>
                  <a:lnTo>
                    <a:pt x="0" y="3353475"/>
                  </a:lnTo>
                </a:path>
                <a:path w="92709" h="5514975">
                  <a:moveTo>
                    <a:pt x="0" y="3322760"/>
                  </a:moveTo>
                  <a:lnTo>
                    <a:pt x="0" y="3289254"/>
                  </a:lnTo>
                </a:path>
                <a:path w="92709" h="5514975">
                  <a:moveTo>
                    <a:pt x="0" y="3258539"/>
                  </a:moveTo>
                  <a:lnTo>
                    <a:pt x="0" y="3227824"/>
                  </a:lnTo>
                </a:path>
                <a:path w="92709" h="5514975">
                  <a:moveTo>
                    <a:pt x="0" y="3197110"/>
                  </a:moveTo>
                  <a:lnTo>
                    <a:pt x="0" y="3166395"/>
                  </a:lnTo>
                </a:path>
                <a:path w="92709" h="5514975">
                  <a:moveTo>
                    <a:pt x="0" y="3135681"/>
                  </a:moveTo>
                  <a:lnTo>
                    <a:pt x="0" y="3104966"/>
                  </a:lnTo>
                </a:path>
                <a:path w="92709" h="5514975">
                  <a:moveTo>
                    <a:pt x="0" y="3074251"/>
                  </a:moveTo>
                  <a:lnTo>
                    <a:pt x="0" y="3043537"/>
                  </a:lnTo>
                </a:path>
                <a:path w="92709" h="5514975">
                  <a:moveTo>
                    <a:pt x="0" y="3012822"/>
                  </a:moveTo>
                  <a:lnTo>
                    <a:pt x="0" y="2979315"/>
                  </a:lnTo>
                </a:path>
                <a:path w="92709" h="5514975">
                  <a:moveTo>
                    <a:pt x="0" y="2948601"/>
                  </a:moveTo>
                  <a:lnTo>
                    <a:pt x="0" y="2917886"/>
                  </a:lnTo>
                </a:path>
                <a:path w="92709" h="5514975">
                  <a:moveTo>
                    <a:pt x="0" y="2887172"/>
                  </a:moveTo>
                  <a:lnTo>
                    <a:pt x="0" y="2856457"/>
                  </a:lnTo>
                </a:path>
                <a:path w="92709" h="5514975">
                  <a:moveTo>
                    <a:pt x="0" y="2825742"/>
                  </a:moveTo>
                  <a:lnTo>
                    <a:pt x="0" y="2795028"/>
                  </a:lnTo>
                </a:path>
                <a:path w="92709" h="5514975">
                  <a:moveTo>
                    <a:pt x="0" y="2764313"/>
                  </a:moveTo>
                  <a:lnTo>
                    <a:pt x="0" y="2733599"/>
                  </a:lnTo>
                </a:path>
                <a:path w="92709" h="5514975">
                  <a:moveTo>
                    <a:pt x="0" y="2700092"/>
                  </a:moveTo>
                  <a:lnTo>
                    <a:pt x="0" y="2669377"/>
                  </a:lnTo>
                </a:path>
                <a:path w="92709" h="5514975">
                  <a:moveTo>
                    <a:pt x="0" y="1150401"/>
                  </a:moveTo>
                  <a:lnTo>
                    <a:pt x="0" y="1119686"/>
                  </a:lnTo>
                </a:path>
                <a:path w="92709" h="5514975">
                  <a:moveTo>
                    <a:pt x="0" y="1088972"/>
                  </a:moveTo>
                  <a:lnTo>
                    <a:pt x="0" y="1058257"/>
                  </a:lnTo>
                </a:path>
                <a:path w="92709" h="5514975">
                  <a:moveTo>
                    <a:pt x="0" y="1027542"/>
                  </a:moveTo>
                  <a:lnTo>
                    <a:pt x="0" y="994036"/>
                  </a:lnTo>
                </a:path>
                <a:path w="92709" h="5514975">
                  <a:moveTo>
                    <a:pt x="0" y="963321"/>
                  </a:moveTo>
                  <a:lnTo>
                    <a:pt x="0" y="932606"/>
                  </a:lnTo>
                </a:path>
                <a:path w="92709" h="5514975">
                  <a:moveTo>
                    <a:pt x="0" y="901892"/>
                  </a:moveTo>
                  <a:lnTo>
                    <a:pt x="0" y="871177"/>
                  </a:lnTo>
                </a:path>
                <a:path w="92709" h="5514975">
                  <a:moveTo>
                    <a:pt x="0" y="840463"/>
                  </a:moveTo>
                  <a:lnTo>
                    <a:pt x="0" y="809748"/>
                  </a:lnTo>
                </a:path>
                <a:path w="92709" h="5514975">
                  <a:moveTo>
                    <a:pt x="0" y="779033"/>
                  </a:moveTo>
                  <a:lnTo>
                    <a:pt x="0" y="748319"/>
                  </a:lnTo>
                </a:path>
                <a:path w="92709" h="5514975">
                  <a:moveTo>
                    <a:pt x="0" y="714812"/>
                  </a:moveTo>
                  <a:lnTo>
                    <a:pt x="0" y="684097"/>
                  </a:lnTo>
                </a:path>
                <a:path w="92709" h="5514975">
                  <a:moveTo>
                    <a:pt x="0" y="653383"/>
                  </a:moveTo>
                  <a:lnTo>
                    <a:pt x="0" y="622668"/>
                  </a:lnTo>
                </a:path>
                <a:path w="92709" h="5514975">
                  <a:moveTo>
                    <a:pt x="0" y="591954"/>
                  </a:moveTo>
                  <a:lnTo>
                    <a:pt x="0" y="561239"/>
                  </a:lnTo>
                </a:path>
                <a:path w="92709" h="5514975">
                  <a:moveTo>
                    <a:pt x="0" y="530524"/>
                  </a:moveTo>
                  <a:lnTo>
                    <a:pt x="0" y="499810"/>
                  </a:lnTo>
                </a:path>
                <a:path w="92709" h="5514975">
                  <a:moveTo>
                    <a:pt x="0" y="2638663"/>
                  </a:moveTo>
                  <a:lnTo>
                    <a:pt x="0" y="2607948"/>
                  </a:lnTo>
                </a:path>
                <a:path w="92709" h="5514975">
                  <a:moveTo>
                    <a:pt x="0" y="2577233"/>
                  </a:moveTo>
                  <a:lnTo>
                    <a:pt x="0" y="2546519"/>
                  </a:lnTo>
                </a:path>
                <a:path w="92709" h="5514975">
                  <a:moveTo>
                    <a:pt x="0" y="2515804"/>
                  </a:moveTo>
                  <a:lnTo>
                    <a:pt x="0" y="2485090"/>
                  </a:lnTo>
                </a:path>
                <a:path w="92709" h="5514975">
                  <a:moveTo>
                    <a:pt x="0" y="2454375"/>
                  </a:moveTo>
                  <a:lnTo>
                    <a:pt x="0" y="2420868"/>
                  </a:lnTo>
                </a:path>
                <a:path w="92709" h="5514975">
                  <a:moveTo>
                    <a:pt x="0" y="2390154"/>
                  </a:moveTo>
                  <a:lnTo>
                    <a:pt x="0" y="2359439"/>
                  </a:lnTo>
                </a:path>
                <a:path w="92709" h="5514975">
                  <a:moveTo>
                    <a:pt x="0" y="2328724"/>
                  </a:moveTo>
                  <a:lnTo>
                    <a:pt x="0" y="2298010"/>
                  </a:lnTo>
                </a:path>
                <a:path w="92709" h="5514975">
                  <a:moveTo>
                    <a:pt x="0" y="2267295"/>
                  </a:moveTo>
                  <a:lnTo>
                    <a:pt x="0" y="2236581"/>
                  </a:lnTo>
                </a:path>
                <a:path w="92709" h="5514975">
                  <a:moveTo>
                    <a:pt x="0" y="2205866"/>
                  </a:moveTo>
                  <a:lnTo>
                    <a:pt x="0" y="2175151"/>
                  </a:lnTo>
                </a:path>
                <a:path w="92709" h="5514975">
                  <a:moveTo>
                    <a:pt x="0" y="2141645"/>
                  </a:moveTo>
                  <a:lnTo>
                    <a:pt x="0" y="2110930"/>
                  </a:lnTo>
                </a:path>
                <a:path w="92709" h="5514975">
                  <a:moveTo>
                    <a:pt x="0" y="2080215"/>
                  </a:moveTo>
                  <a:lnTo>
                    <a:pt x="0" y="2049501"/>
                  </a:lnTo>
                </a:path>
                <a:path w="92709" h="5514975">
                  <a:moveTo>
                    <a:pt x="0" y="2018786"/>
                  </a:moveTo>
                  <a:lnTo>
                    <a:pt x="0" y="1988072"/>
                  </a:lnTo>
                </a:path>
                <a:path w="92709" h="5514975">
                  <a:moveTo>
                    <a:pt x="0" y="1957357"/>
                  </a:moveTo>
                  <a:lnTo>
                    <a:pt x="0" y="1926642"/>
                  </a:lnTo>
                </a:path>
                <a:path w="92709" h="5514975">
                  <a:moveTo>
                    <a:pt x="0" y="1895928"/>
                  </a:moveTo>
                  <a:lnTo>
                    <a:pt x="0" y="1862421"/>
                  </a:lnTo>
                </a:path>
                <a:path w="92709" h="5514975">
                  <a:moveTo>
                    <a:pt x="0" y="1831706"/>
                  </a:moveTo>
                  <a:lnTo>
                    <a:pt x="0" y="1800992"/>
                  </a:lnTo>
                </a:path>
                <a:path w="92709" h="5514975">
                  <a:moveTo>
                    <a:pt x="0" y="1770277"/>
                  </a:moveTo>
                  <a:lnTo>
                    <a:pt x="0" y="1739563"/>
                  </a:lnTo>
                </a:path>
                <a:path w="92709" h="5514975">
                  <a:moveTo>
                    <a:pt x="0" y="1708848"/>
                  </a:moveTo>
                  <a:lnTo>
                    <a:pt x="0" y="1678133"/>
                  </a:lnTo>
                </a:path>
                <a:path w="92709" h="5514975">
                  <a:moveTo>
                    <a:pt x="0" y="1647419"/>
                  </a:moveTo>
                  <a:lnTo>
                    <a:pt x="0" y="1616704"/>
                  </a:lnTo>
                </a:path>
                <a:path w="92709" h="5514975">
                  <a:moveTo>
                    <a:pt x="0" y="1583197"/>
                  </a:moveTo>
                  <a:lnTo>
                    <a:pt x="0" y="1552483"/>
                  </a:lnTo>
                </a:path>
                <a:path w="92709" h="5514975">
                  <a:moveTo>
                    <a:pt x="0" y="1521768"/>
                  </a:moveTo>
                  <a:lnTo>
                    <a:pt x="0" y="1491054"/>
                  </a:lnTo>
                </a:path>
                <a:path w="92709" h="5514975">
                  <a:moveTo>
                    <a:pt x="0" y="1460339"/>
                  </a:moveTo>
                  <a:lnTo>
                    <a:pt x="0" y="1429624"/>
                  </a:lnTo>
                </a:path>
                <a:path w="92709" h="5514975">
                  <a:moveTo>
                    <a:pt x="0" y="1398910"/>
                  </a:moveTo>
                  <a:lnTo>
                    <a:pt x="0" y="1368195"/>
                  </a:lnTo>
                </a:path>
                <a:path w="92709" h="5514975">
                  <a:moveTo>
                    <a:pt x="0" y="1337481"/>
                  </a:moveTo>
                  <a:lnTo>
                    <a:pt x="0" y="1306766"/>
                  </a:lnTo>
                </a:path>
                <a:path w="92709" h="5514975">
                  <a:moveTo>
                    <a:pt x="0" y="1273259"/>
                  </a:moveTo>
                  <a:lnTo>
                    <a:pt x="0" y="1242545"/>
                  </a:lnTo>
                </a:path>
                <a:path w="92709" h="5514975">
                  <a:moveTo>
                    <a:pt x="0" y="1211830"/>
                  </a:moveTo>
                  <a:lnTo>
                    <a:pt x="0" y="1181115"/>
                  </a:lnTo>
                </a:path>
                <a:path w="92709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09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09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09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09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09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09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09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09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09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09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09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09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09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09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09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09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09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09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09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09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09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09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09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09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09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09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09" h="5514975">
                  <a:moveTo>
                    <a:pt x="44675" y="2792"/>
                  </a:moveTo>
                  <a:lnTo>
                    <a:pt x="44675" y="0"/>
                  </a:lnTo>
                </a:path>
                <a:path w="92709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09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09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09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09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09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09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09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09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09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09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09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09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09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09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09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09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09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09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09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09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09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09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09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09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09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09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09" h="5514975">
                  <a:moveTo>
                    <a:pt x="44675" y="2669377"/>
                  </a:moveTo>
                  <a:lnTo>
                    <a:pt x="44675" y="2652624"/>
                  </a:lnTo>
                </a:path>
                <a:path w="92709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09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09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09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09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09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09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09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09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09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09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09" h="5514975">
                  <a:moveTo>
                    <a:pt x="44675" y="2652624"/>
                  </a:moveTo>
                  <a:lnTo>
                    <a:pt x="44675" y="2638663"/>
                  </a:lnTo>
                </a:path>
                <a:path w="92709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09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09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09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09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09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09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09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09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09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09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09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09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09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09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09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09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09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09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09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09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09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09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09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09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09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09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09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09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09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09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09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09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09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09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09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09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09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7857351" y="4135301"/>
              <a:ext cx="47625" cy="5514975"/>
            </a:xfrm>
            <a:custGeom>
              <a:avLst/>
              <a:gdLst/>
              <a:ahLst/>
              <a:cxnLst/>
              <a:rect l="l" t="t" r="r" b="b"/>
              <a:pathLst>
                <a:path w="47625" h="5514975">
                  <a:moveTo>
                    <a:pt x="0" y="469095"/>
                  </a:moveTo>
                  <a:lnTo>
                    <a:pt x="0" y="435588"/>
                  </a:lnTo>
                </a:path>
                <a:path w="47625" h="5514975">
                  <a:moveTo>
                    <a:pt x="0" y="404874"/>
                  </a:moveTo>
                  <a:lnTo>
                    <a:pt x="0" y="374159"/>
                  </a:lnTo>
                </a:path>
                <a:path w="47625" h="5514975">
                  <a:moveTo>
                    <a:pt x="0" y="343445"/>
                  </a:moveTo>
                  <a:lnTo>
                    <a:pt x="0" y="312730"/>
                  </a:lnTo>
                </a:path>
                <a:path w="47625" h="5514975">
                  <a:moveTo>
                    <a:pt x="0" y="282015"/>
                  </a:moveTo>
                  <a:lnTo>
                    <a:pt x="0" y="251301"/>
                  </a:lnTo>
                </a:path>
                <a:path w="47625" h="5514975">
                  <a:moveTo>
                    <a:pt x="0" y="220586"/>
                  </a:moveTo>
                  <a:lnTo>
                    <a:pt x="0" y="189872"/>
                  </a:lnTo>
                </a:path>
                <a:path w="47625" h="5514975">
                  <a:moveTo>
                    <a:pt x="0" y="156365"/>
                  </a:moveTo>
                  <a:lnTo>
                    <a:pt x="0" y="125650"/>
                  </a:lnTo>
                </a:path>
                <a:path w="47625" h="5514975">
                  <a:moveTo>
                    <a:pt x="0" y="94936"/>
                  </a:moveTo>
                  <a:lnTo>
                    <a:pt x="0" y="64221"/>
                  </a:lnTo>
                </a:path>
                <a:path w="47625" h="5514975">
                  <a:moveTo>
                    <a:pt x="0" y="33506"/>
                  </a:moveTo>
                  <a:lnTo>
                    <a:pt x="0" y="2792"/>
                  </a:lnTo>
                </a:path>
                <a:path w="47625" h="5514975">
                  <a:moveTo>
                    <a:pt x="0" y="4375433"/>
                  </a:moveTo>
                  <a:lnTo>
                    <a:pt x="0" y="4344719"/>
                  </a:lnTo>
                </a:path>
                <a:path w="47625" h="5514975">
                  <a:moveTo>
                    <a:pt x="0" y="4314004"/>
                  </a:moveTo>
                  <a:lnTo>
                    <a:pt x="0" y="4283290"/>
                  </a:lnTo>
                </a:path>
                <a:path w="47625" h="5514975">
                  <a:moveTo>
                    <a:pt x="0" y="4252575"/>
                  </a:moveTo>
                  <a:lnTo>
                    <a:pt x="0" y="4221860"/>
                  </a:lnTo>
                </a:path>
                <a:path w="47625" h="5514975">
                  <a:moveTo>
                    <a:pt x="0" y="4191146"/>
                  </a:moveTo>
                  <a:lnTo>
                    <a:pt x="0" y="4160431"/>
                  </a:lnTo>
                </a:path>
                <a:path w="47625" h="5514975">
                  <a:moveTo>
                    <a:pt x="0" y="4126924"/>
                  </a:moveTo>
                  <a:lnTo>
                    <a:pt x="0" y="4096210"/>
                  </a:lnTo>
                </a:path>
                <a:path w="47625" h="5514975">
                  <a:moveTo>
                    <a:pt x="0" y="4065495"/>
                  </a:moveTo>
                  <a:lnTo>
                    <a:pt x="0" y="4034781"/>
                  </a:lnTo>
                </a:path>
                <a:path w="47625" h="5514975">
                  <a:moveTo>
                    <a:pt x="0" y="4004066"/>
                  </a:moveTo>
                  <a:lnTo>
                    <a:pt x="0" y="3973351"/>
                  </a:lnTo>
                </a:path>
                <a:path w="47625" h="5514975">
                  <a:moveTo>
                    <a:pt x="0" y="3942637"/>
                  </a:moveTo>
                  <a:lnTo>
                    <a:pt x="0" y="3911922"/>
                  </a:lnTo>
                </a:path>
                <a:path w="47625" h="5514975">
                  <a:moveTo>
                    <a:pt x="0" y="3881208"/>
                  </a:moveTo>
                  <a:lnTo>
                    <a:pt x="0" y="3847701"/>
                  </a:lnTo>
                </a:path>
                <a:path w="47625" h="5514975">
                  <a:moveTo>
                    <a:pt x="0" y="3816986"/>
                  </a:moveTo>
                  <a:lnTo>
                    <a:pt x="0" y="3786272"/>
                  </a:lnTo>
                </a:path>
                <a:path w="47625" h="5514975">
                  <a:moveTo>
                    <a:pt x="0" y="3755557"/>
                  </a:moveTo>
                  <a:lnTo>
                    <a:pt x="0" y="3724842"/>
                  </a:lnTo>
                </a:path>
                <a:path w="47625" h="5514975">
                  <a:moveTo>
                    <a:pt x="0" y="3694128"/>
                  </a:moveTo>
                  <a:lnTo>
                    <a:pt x="0" y="3663413"/>
                  </a:lnTo>
                </a:path>
                <a:path w="47625" h="5514975">
                  <a:moveTo>
                    <a:pt x="0" y="3632699"/>
                  </a:moveTo>
                  <a:lnTo>
                    <a:pt x="0" y="3601984"/>
                  </a:lnTo>
                </a:path>
                <a:path w="47625" h="5514975">
                  <a:moveTo>
                    <a:pt x="0" y="3568477"/>
                  </a:moveTo>
                  <a:lnTo>
                    <a:pt x="0" y="3537763"/>
                  </a:lnTo>
                </a:path>
                <a:path w="47625" h="5514975">
                  <a:moveTo>
                    <a:pt x="0" y="3507048"/>
                  </a:moveTo>
                  <a:lnTo>
                    <a:pt x="0" y="3476333"/>
                  </a:lnTo>
                </a:path>
                <a:path w="47625" h="5514975">
                  <a:moveTo>
                    <a:pt x="0" y="3445619"/>
                  </a:moveTo>
                  <a:lnTo>
                    <a:pt x="0" y="3414904"/>
                  </a:lnTo>
                </a:path>
                <a:path w="47625" h="5514975">
                  <a:moveTo>
                    <a:pt x="0" y="3384190"/>
                  </a:moveTo>
                  <a:lnTo>
                    <a:pt x="0" y="3353475"/>
                  </a:lnTo>
                </a:path>
                <a:path w="47625" h="5514975">
                  <a:moveTo>
                    <a:pt x="0" y="3322760"/>
                  </a:moveTo>
                  <a:lnTo>
                    <a:pt x="0" y="3289254"/>
                  </a:lnTo>
                </a:path>
                <a:path w="47625" h="5514975">
                  <a:moveTo>
                    <a:pt x="0" y="3258539"/>
                  </a:moveTo>
                  <a:lnTo>
                    <a:pt x="0" y="3227824"/>
                  </a:lnTo>
                </a:path>
                <a:path w="47625" h="5514975">
                  <a:moveTo>
                    <a:pt x="0" y="3197110"/>
                  </a:moveTo>
                  <a:lnTo>
                    <a:pt x="0" y="3166395"/>
                  </a:lnTo>
                </a:path>
                <a:path w="47625" h="5514975">
                  <a:moveTo>
                    <a:pt x="0" y="3135681"/>
                  </a:moveTo>
                  <a:lnTo>
                    <a:pt x="0" y="3104966"/>
                  </a:lnTo>
                </a:path>
                <a:path w="47625" h="5514975">
                  <a:moveTo>
                    <a:pt x="0" y="3074251"/>
                  </a:moveTo>
                  <a:lnTo>
                    <a:pt x="0" y="3043537"/>
                  </a:lnTo>
                </a:path>
                <a:path w="47625" h="5514975">
                  <a:moveTo>
                    <a:pt x="0" y="3012822"/>
                  </a:moveTo>
                  <a:lnTo>
                    <a:pt x="0" y="2979315"/>
                  </a:lnTo>
                </a:path>
                <a:path w="47625" h="5514975">
                  <a:moveTo>
                    <a:pt x="0" y="2948601"/>
                  </a:moveTo>
                  <a:lnTo>
                    <a:pt x="0" y="2917886"/>
                  </a:lnTo>
                </a:path>
                <a:path w="47625" h="5514975">
                  <a:moveTo>
                    <a:pt x="0" y="2887172"/>
                  </a:moveTo>
                  <a:lnTo>
                    <a:pt x="0" y="2856457"/>
                  </a:lnTo>
                </a:path>
                <a:path w="47625" h="5514975">
                  <a:moveTo>
                    <a:pt x="0" y="2825742"/>
                  </a:moveTo>
                  <a:lnTo>
                    <a:pt x="0" y="2795028"/>
                  </a:lnTo>
                </a:path>
                <a:path w="47625" h="5514975">
                  <a:moveTo>
                    <a:pt x="0" y="2764313"/>
                  </a:moveTo>
                  <a:lnTo>
                    <a:pt x="0" y="2733599"/>
                  </a:lnTo>
                </a:path>
                <a:path w="47625" h="5514975">
                  <a:moveTo>
                    <a:pt x="0" y="2700092"/>
                  </a:moveTo>
                  <a:lnTo>
                    <a:pt x="0" y="2669377"/>
                  </a:lnTo>
                </a:path>
                <a:path w="47625" h="5514975">
                  <a:moveTo>
                    <a:pt x="0" y="1150401"/>
                  </a:moveTo>
                  <a:lnTo>
                    <a:pt x="0" y="1119686"/>
                  </a:lnTo>
                </a:path>
                <a:path w="47625" h="5514975">
                  <a:moveTo>
                    <a:pt x="0" y="1088972"/>
                  </a:moveTo>
                  <a:lnTo>
                    <a:pt x="0" y="1058257"/>
                  </a:lnTo>
                </a:path>
                <a:path w="47625" h="5514975">
                  <a:moveTo>
                    <a:pt x="0" y="1027542"/>
                  </a:moveTo>
                  <a:lnTo>
                    <a:pt x="0" y="994036"/>
                  </a:lnTo>
                </a:path>
                <a:path w="47625" h="5514975">
                  <a:moveTo>
                    <a:pt x="0" y="963321"/>
                  </a:moveTo>
                  <a:lnTo>
                    <a:pt x="0" y="932606"/>
                  </a:lnTo>
                </a:path>
                <a:path w="47625" h="5514975">
                  <a:moveTo>
                    <a:pt x="0" y="901892"/>
                  </a:moveTo>
                  <a:lnTo>
                    <a:pt x="0" y="871177"/>
                  </a:lnTo>
                </a:path>
                <a:path w="47625" h="5514975">
                  <a:moveTo>
                    <a:pt x="0" y="840463"/>
                  </a:moveTo>
                  <a:lnTo>
                    <a:pt x="0" y="809748"/>
                  </a:lnTo>
                </a:path>
                <a:path w="47625" h="5514975">
                  <a:moveTo>
                    <a:pt x="0" y="779033"/>
                  </a:moveTo>
                  <a:lnTo>
                    <a:pt x="0" y="748319"/>
                  </a:lnTo>
                </a:path>
                <a:path w="47625" h="5514975">
                  <a:moveTo>
                    <a:pt x="0" y="714812"/>
                  </a:moveTo>
                  <a:lnTo>
                    <a:pt x="0" y="684097"/>
                  </a:lnTo>
                </a:path>
                <a:path w="47625" h="5514975">
                  <a:moveTo>
                    <a:pt x="0" y="653383"/>
                  </a:moveTo>
                  <a:lnTo>
                    <a:pt x="0" y="622668"/>
                  </a:lnTo>
                </a:path>
                <a:path w="47625" h="5514975">
                  <a:moveTo>
                    <a:pt x="0" y="591954"/>
                  </a:moveTo>
                  <a:lnTo>
                    <a:pt x="0" y="561239"/>
                  </a:lnTo>
                </a:path>
                <a:path w="47625" h="5514975">
                  <a:moveTo>
                    <a:pt x="0" y="530524"/>
                  </a:moveTo>
                  <a:lnTo>
                    <a:pt x="0" y="499810"/>
                  </a:lnTo>
                </a:path>
                <a:path w="47625" h="5514975">
                  <a:moveTo>
                    <a:pt x="0" y="2638663"/>
                  </a:moveTo>
                  <a:lnTo>
                    <a:pt x="0" y="2607948"/>
                  </a:lnTo>
                </a:path>
                <a:path w="47625" h="5514975">
                  <a:moveTo>
                    <a:pt x="0" y="2577233"/>
                  </a:moveTo>
                  <a:lnTo>
                    <a:pt x="0" y="2546519"/>
                  </a:lnTo>
                </a:path>
                <a:path w="47625" h="5514975">
                  <a:moveTo>
                    <a:pt x="0" y="2515804"/>
                  </a:moveTo>
                  <a:lnTo>
                    <a:pt x="0" y="2485090"/>
                  </a:lnTo>
                </a:path>
                <a:path w="47625" h="5514975">
                  <a:moveTo>
                    <a:pt x="0" y="2454375"/>
                  </a:moveTo>
                  <a:lnTo>
                    <a:pt x="0" y="2420868"/>
                  </a:lnTo>
                </a:path>
                <a:path w="47625" h="5514975">
                  <a:moveTo>
                    <a:pt x="0" y="2390154"/>
                  </a:moveTo>
                  <a:lnTo>
                    <a:pt x="0" y="2359439"/>
                  </a:lnTo>
                </a:path>
                <a:path w="47625" h="5514975">
                  <a:moveTo>
                    <a:pt x="0" y="2328724"/>
                  </a:moveTo>
                  <a:lnTo>
                    <a:pt x="0" y="2298010"/>
                  </a:lnTo>
                </a:path>
                <a:path w="47625" h="5514975">
                  <a:moveTo>
                    <a:pt x="0" y="2267295"/>
                  </a:moveTo>
                  <a:lnTo>
                    <a:pt x="0" y="2236581"/>
                  </a:lnTo>
                </a:path>
                <a:path w="47625" h="5514975">
                  <a:moveTo>
                    <a:pt x="0" y="2205866"/>
                  </a:moveTo>
                  <a:lnTo>
                    <a:pt x="0" y="2175151"/>
                  </a:lnTo>
                </a:path>
                <a:path w="47625" h="5514975">
                  <a:moveTo>
                    <a:pt x="0" y="2141645"/>
                  </a:moveTo>
                  <a:lnTo>
                    <a:pt x="0" y="2110930"/>
                  </a:lnTo>
                </a:path>
                <a:path w="47625" h="5514975">
                  <a:moveTo>
                    <a:pt x="0" y="2080215"/>
                  </a:moveTo>
                  <a:lnTo>
                    <a:pt x="0" y="2049501"/>
                  </a:lnTo>
                </a:path>
                <a:path w="47625" h="5514975">
                  <a:moveTo>
                    <a:pt x="0" y="2018786"/>
                  </a:moveTo>
                  <a:lnTo>
                    <a:pt x="0" y="1988072"/>
                  </a:lnTo>
                </a:path>
                <a:path w="47625" h="5514975">
                  <a:moveTo>
                    <a:pt x="0" y="1957357"/>
                  </a:moveTo>
                  <a:lnTo>
                    <a:pt x="0" y="1926642"/>
                  </a:lnTo>
                </a:path>
                <a:path w="47625" h="5514975">
                  <a:moveTo>
                    <a:pt x="0" y="1895928"/>
                  </a:moveTo>
                  <a:lnTo>
                    <a:pt x="0" y="1862421"/>
                  </a:lnTo>
                </a:path>
                <a:path w="47625" h="5514975">
                  <a:moveTo>
                    <a:pt x="0" y="1831706"/>
                  </a:moveTo>
                  <a:lnTo>
                    <a:pt x="0" y="1800992"/>
                  </a:lnTo>
                </a:path>
                <a:path w="47625" h="5514975">
                  <a:moveTo>
                    <a:pt x="0" y="1770277"/>
                  </a:moveTo>
                  <a:lnTo>
                    <a:pt x="0" y="1739563"/>
                  </a:lnTo>
                </a:path>
                <a:path w="47625" h="5514975">
                  <a:moveTo>
                    <a:pt x="0" y="1708848"/>
                  </a:moveTo>
                  <a:lnTo>
                    <a:pt x="0" y="1678133"/>
                  </a:lnTo>
                </a:path>
                <a:path w="47625" h="5514975">
                  <a:moveTo>
                    <a:pt x="0" y="1647419"/>
                  </a:moveTo>
                  <a:lnTo>
                    <a:pt x="0" y="1616704"/>
                  </a:lnTo>
                </a:path>
                <a:path w="47625" h="5514975">
                  <a:moveTo>
                    <a:pt x="0" y="1583197"/>
                  </a:moveTo>
                  <a:lnTo>
                    <a:pt x="0" y="1552483"/>
                  </a:lnTo>
                </a:path>
                <a:path w="47625" h="5514975">
                  <a:moveTo>
                    <a:pt x="0" y="1521768"/>
                  </a:moveTo>
                  <a:lnTo>
                    <a:pt x="0" y="1491054"/>
                  </a:lnTo>
                </a:path>
                <a:path w="47625" h="5514975">
                  <a:moveTo>
                    <a:pt x="0" y="1460339"/>
                  </a:moveTo>
                  <a:lnTo>
                    <a:pt x="0" y="1429624"/>
                  </a:lnTo>
                </a:path>
                <a:path w="47625" h="5514975">
                  <a:moveTo>
                    <a:pt x="0" y="1398910"/>
                  </a:moveTo>
                  <a:lnTo>
                    <a:pt x="0" y="1368195"/>
                  </a:lnTo>
                </a:path>
                <a:path w="47625" h="5514975">
                  <a:moveTo>
                    <a:pt x="0" y="1337481"/>
                  </a:moveTo>
                  <a:lnTo>
                    <a:pt x="0" y="1306766"/>
                  </a:lnTo>
                </a:path>
                <a:path w="47625" h="5514975">
                  <a:moveTo>
                    <a:pt x="0" y="1273259"/>
                  </a:moveTo>
                  <a:lnTo>
                    <a:pt x="0" y="1242545"/>
                  </a:lnTo>
                </a:path>
                <a:path w="47625" h="5514975">
                  <a:moveTo>
                    <a:pt x="0" y="1211830"/>
                  </a:moveTo>
                  <a:lnTo>
                    <a:pt x="0" y="1181115"/>
                  </a:lnTo>
                </a:path>
                <a:path w="47625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47625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47625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47625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47625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47625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47625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47625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47625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47625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47625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47625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47625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47625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47625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47625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47625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47625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47625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47625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47625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47625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47625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47625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47625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47625" h="5514975">
                  <a:moveTo>
                    <a:pt x="47468" y="125650"/>
                  </a:moveTo>
                  <a:lnTo>
                    <a:pt x="47468" y="94936"/>
                  </a:lnTo>
                </a:path>
                <a:path w="47625" h="5514975">
                  <a:moveTo>
                    <a:pt x="47468" y="64221"/>
                  </a:moveTo>
                  <a:lnTo>
                    <a:pt x="47468" y="33506"/>
                  </a:lnTo>
                </a:path>
                <a:path w="47625" h="5514975">
                  <a:moveTo>
                    <a:pt x="47468" y="2792"/>
                  </a:moveTo>
                  <a:lnTo>
                    <a:pt x="47468" y="0"/>
                  </a:lnTo>
                </a:path>
                <a:path w="47625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47625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47625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47625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47625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47625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47625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47625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47625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47625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47625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47625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47625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47625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47625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47625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47625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47625" h="5514975">
                  <a:moveTo>
                    <a:pt x="47468" y="3289254"/>
                  </a:moveTo>
                  <a:lnTo>
                    <a:pt x="47468" y="3286461"/>
                  </a:lnTo>
                </a:path>
                <a:path w="47625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47625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47625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47625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47625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47625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47625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47625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47625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47625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47625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47625" h="5514975">
                  <a:moveTo>
                    <a:pt x="47468" y="3261331"/>
                  </a:moveTo>
                  <a:lnTo>
                    <a:pt x="47468" y="3258539"/>
                  </a:lnTo>
                </a:path>
                <a:path w="47625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47625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47625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47625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47625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5514975">
                  <a:moveTo>
                    <a:pt x="47468" y="2669377"/>
                  </a:moveTo>
                  <a:lnTo>
                    <a:pt x="47468" y="2652624"/>
                  </a:lnTo>
                </a:path>
                <a:path w="47625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47625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47625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47625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47625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47625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47625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47625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47625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47625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47625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47625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47625" h="5514975">
                  <a:moveTo>
                    <a:pt x="47468" y="2652624"/>
                  </a:moveTo>
                  <a:lnTo>
                    <a:pt x="47468" y="2638663"/>
                  </a:lnTo>
                </a:path>
                <a:path w="47625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5514975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7904820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7949495" y="6804678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29">
                  <a:moveTo>
                    <a:pt x="0" y="404874"/>
                  </a:moveTo>
                  <a:lnTo>
                    <a:pt x="0" y="374159"/>
                  </a:lnTo>
                </a:path>
                <a:path h="405129">
                  <a:moveTo>
                    <a:pt x="0" y="343445"/>
                  </a:moveTo>
                  <a:lnTo>
                    <a:pt x="0" y="309938"/>
                  </a:lnTo>
                </a:path>
                <a:path h="405129">
                  <a:moveTo>
                    <a:pt x="0" y="279223"/>
                  </a:moveTo>
                  <a:lnTo>
                    <a:pt x="0" y="248509"/>
                  </a:lnTo>
                </a:path>
                <a:path h="405129">
                  <a:moveTo>
                    <a:pt x="0" y="217794"/>
                  </a:moveTo>
                  <a:lnTo>
                    <a:pt x="0" y="187079"/>
                  </a:lnTo>
                </a:path>
                <a:path h="405129">
                  <a:moveTo>
                    <a:pt x="0" y="156365"/>
                  </a:moveTo>
                  <a:lnTo>
                    <a:pt x="0" y="125650"/>
                  </a:lnTo>
                </a:path>
                <a:path h="405129">
                  <a:moveTo>
                    <a:pt x="0" y="94936"/>
                  </a:moveTo>
                  <a:lnTo>
                    <a:pt x="0" y="64221"/>
                  </a:lnTo>
                </a:path>
                <a:path h="405129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7949495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7949495" y="4135301"/>
              <a:ext cx="47625" cy="2979420"/>
            </a:xfrm>
            <a:custGeom>
              <a:avLst/>
              <a:gdLst/>
              <a:ahLst/>
              <a:cxnLst/>
              <a:rect l="l" t="t" r="r" b="b"/>
              <a:pathLst>
                <a:path w="47625" h="2979420">
                  <a:moveTo>
                    <a:pt x="0" y="469095"/>
                  </a:moveTo>
                  <a:lnTo>
                    <a:pt x="0" y="435588"/>
                  </a:lnTo>
                </a:path>
                <a:path w="47625" h="2979420">
                  <a:moveTo>
                    <a:pt x="0" y="404874"/>
                  </a:moveTo>
                  <a:lnTo>
                    <a:pt x="0" y="374159"/>
                  </a:lnTo>
                </a:path>
                <a:path w="47625" h="2979420">
                  <a:moveTo>
                    <a:pt x="0" y="343445"/>
                  </a:moveTo>
                  <a:lnTo>
                    <a:pt x="0" y="312730"/>
                  </a:lnTo>
                </a:path>
                <a:path w="47625" h="2979420">
                  <a:moveTo>
                    <a:pt x="0" y="282015"/>
                  </a:moveTo>
                  <a:lnTo>
                    <a:pt x="0" y="251301"/>
                  </a:lnTo>
                </a:path>
                <a:path w="47625" h="2979420">
                  <a:moveTo>
                    <a:pt x="0" y="220586"/>
                  </a:moveTo>
                  <a:lnTo>
                    <a:pt x="0" y="189872"/>
                  </a:lnTo>
                </a:path>
                <a:path w="47625" h="2979420">
                  <a:moveTo>
                    <a:pt x="0" y="156365"/>
                  </a:moveTo>
                  <a:lnTo>
                    <a:pt x="0" y="125650"/>
                  </a:lnTo>
                </a:path>
                <a:path w="47625" h="2979420">
                  <a:moveTo>
                    <a:pt x="0" y="94936"/>
                  </a:moveTo>
                  <a:lnTo>
                    <a:pt x="0" y="64221"/>
                  </a:lnTo>
                </a:path>
                <a:path w="47625" h="2979420">
                  <a:moveTo>
                    <a:pt x="0" y="33506"/>
                  </a:moveTo>
                  <a:lnTo>
                    <a:pt x="0" y="2792"/>
                  </a:lnTo>
                </a:path>
                <a:path w="47625" h="2979420">
                  <a:moveTo>
                    <a:pt x="0" y="2638663"/>
                  </a:moveTo>
                  <a:lnTo>
                    <a:pt x="0" y="2607948"/>
                  </a:lnTo>
                </a:path>
                <a:path w="47625" h="2979420">
                  <a:moveTo>
                    <a:pt x="0" y="2577233"/>
                  </a:moveTo>
                  <a:lnTo>
                    <a:pt x="0" y="2546519"/>
                  </a:lnTo>
                </a:path>
                <a:path w="47625" h="2979420">
                  <a:moveTo>
                    <a:pt x="0" y="2515804"/>
                  </a:moveTo>
                  <a:lnTo>
                    <a:pt x="0" y="2485090"/>
                  </a:lnTo>
                </a:path>
                <a:path w="47625" h="2979420">
                  <a:moveTo>
                    <a:pt x="0" y="2454375"/>
                  </a:moveTo>
                  <a:lnTo>
                    <a:pt x="0" y="2420868"/>
                  </a:lnTo>
                </a:path>
                <a:path w="47625" h="2979420">
                  <a:moveTo>
                    <a:pt x="0" y="2390154"/>
                  </a:moveTo>
                  <a:lnTo>
                    <a:pt x="0" y="2359439"/>
                  </a:lnTo>
                </a:path>
                <a:path w="47625" h="2979420">
                  <a:moveTo>
                    <a:pt x="0" y="2328724"/>
                  </a:moveTo>
                  <a:lnTo>
                    <a:pt x="0" y="2298010"/>
                  </a:lnTo>
                </a:path>
                <a:path w="47625" h="2979420">
                  <a:moveTo>
                    <a:pt x="0" y="2267295"/>
                  </a:moveTo>
                  <a:lnTo>
                    <a:pt x="0" y="2236581"/>
                  </a:lnTo>
                </a:path>
                <a:path w="47625" h="2979420">
                  <a:moveTo>
                    <a:pt x="0" y="2205866"/>
                  </a:moveTo>
                  <a:lnTo>
                    <a:pt x="0" y="2175151"/>
                  </a:lnTo>
                </a:path>
                <a:path w="47625" h="2979420">
                  <a:moveTo>
                    <a:pt x="0" y="2141645"/>
                  </a:moveTo>
                  <a:lnTo>
                    <a:pt x="0" y="2110930"/>
                  </a:lnTo>
                </a:path>
                <a:path w="47625" h="2979420">
                  <a:moveTo>
                    <a:pt x="0" y="2080215"/>
                  </a:moveTo>
                  <a:lnTo>
                    <a:pt x="0" y="2049501"/>
                  </a:lnTo>
                </a:path>
                <a:path w="47625" h="2979420">
                  <a:moveTo>
                    <a:pt x="0" y="2018786"/>
                  </a:moveTo>
                  <a:lnTo>
                    <a:pt x="0" y="1988072"/>
                  </a:lnTo>
                </a:path>
                <a:path w="47625" h="2979420">
                  <a:moveTo>
                    <a:pt x="0" y="1957357"/>
                  </a:moveTo>
                  <a:lnTo>
                    <a:pt x="0" y="1926642"/>
                  </a:lnTo>
                </a:path>
                <a:path w="47625" h="2979420">
                  <a:moveTo>
                    <a:pt x="0" y="1895928"/>
                  </a:moveTo>
                  <a:lnTo>
                    <a:pt x="0" y="1862421"/>
                  </a:lnTo>
                </a:path>
                <a:path w="47625" h="2979420">
                  <a:moveTo>
                    <a:pt x="0" y="1150401"/>
                  </a:moveTo>
                  <a:lnTo>
                    <a:pt x="0" y="1119686"/>
                  </a:lnTo>
                </a:path>
                <a:path w="47625" h="2979420">
                  <a:moveTo>
                    <a:pt x="0" y="1088972"/>
                  </a:moveTo>
                  <a:lnTo>
                    <a:pt x="0" y="1058257"/>
                  </a:lnTo>
                </a:path>
                <a:path w="47625" h="2979420">
                  <a:moveTo>
                    <a:pt x="0" y="1027542"/>
                  </a:moveTo>
                  <a:lnTo>
                    <a:pt x="0" y="994036"/>
                  </a:lnTo>
                </a:path>
                <a:path w="47625" h="2979420">
                  <a:moveTo>
                    <a:pt x="0" y="963321"/>
                  </a:moveTo>
                  <a:lnTo>
                    <a:pt x="0" y="932606"/>
                  </a:lnTo>
                </a:path>
                <a:path w="47625" h="2979420">
                  <a:moveTo>
                    <a:pt x="0" y="901892"/>
                  </a:moveTo>
                  <a:lnTo>
                    <a:pt x="0" y="871177"/>
                  </a:lnTo>
                </a:path>
                <a:path w="47625" h="2979420">
                  <a:moveTo>
                    <a:pt x="0" y="840463"/>
                  </a:moveTo>
                  <a:lnTo>
                    <a:pt x="0" y="809748"/>
                  </a:lnTo>
                </a:path>
                <a:path w="47625" h="2979420">
                  <a:moveTo>
                    <a:pt x="0" y="779033"/>
                  </a:moveTo>
                  <a:lnTo>
                    <a:pt x="0" y="748319"/>
                  </a:lnTo>
                </a:path>
                <a:path w="47625" h="2979420">
                  <a:moveTo>
                    <a:pt x="0" y="714812"/>
                  </a:moveTo>
                  <a:lnTo>
                    <a:pt x="0" y="684097"/>
                  </a:lnTo>
                </a:path>
                <a:path w="47625" h="2979420">
                  <a:moveTo>
                    <a:pt x="0" y="653383"/>
                  </a:moveTo>
                  <a:lnTo>
                    <a:pt x="0" y="622668"/>
                  </a:lnTo>
                </a:path>
                <a:path w="47625" h="2979420">
                  <a:moveTo>
                    <a:pt x="0" y="591954"/>
                  </a:moveTo>
                  <a:lnTo>
                    <a:pt x="0" y="561239"/>
                  </a:lnTo>
                </a:path>
                <a:path w="47625" h="2979420">
                  <a:moveTo>
                    <a:pt x="0" y="530524"/>
                  </a:moveTo>
                  <a:lnTo>
                    <a:pt x="0" y="499810"/>
                  </a:lnTo>
                </a:path>
                <a:path w="47625" h="2979420">
                  <a:moveTo>
                    <a:pt x="0" y="1831706"/>
                  </a:moveTo>
                  <a:lnTo>
                    <a:pt x="0" y="1800992"/>
                  </a:lnTo>
                </a:path>
                <a:path w="47625" h="2979420">
                  <a:moveTo>
                    <a:pt x="0" y="1770277"/>
                  </a:moveTo>
                  <a:lnTo>
                    <a:pt x="0" y="1739563"/>
                  </a:lnTo>
                </a:path>
                <a:path w="47625" h="2979420">
                  <a:moveTo>
                    <a:pt x="0" y="1708848"/>
                  </a:moveTo>
                  <a:lnTo>
                    <a:pt x="0" y="1678133"/>
                  </a:lnTo>
                </a:path>
                <a:path w="47625" h="2979420">
                  <a:moveTo>
                    <a:pt x="0" y="1647419"/>
                  </a:moveTo>
                  <a:lnTo>
                    <a:pt x="0" y="1616704"/>
                  </a:lnTo>
                </a:path>
                <a:path w="47625" h="2979420">
                  <a:moveTo>
                    <a:pt x="0" y="1583197"/>
                  </a:moveTo>
                  <a:lnTo>
                    <a:pt x="0" y="1552483"/>
                  </a:lnTo>
                </a:path>
                <a:path w="47625" h="2979420">
                  <a:moveTo>
                    <a:pt x="0" y="1521768"/>
                  </a:moveTo>
                  <a:lnTo>
                    <a:pt x="0" y="1491054"/>
                  </a:lnTo>
                </a:path>
                <a:path w="47625" h="2979420">
                  <a:moveTo>
                    <a:pt x="0" y="1460339"/>
                  </a:moveTo>
                  <a:lnTo>
                    <a:pt x="0" y="1429624"/>
                  </a:lnTo>
                </a:path>
                <a:path w="47625" h="2979420">
                  <a:moveTo>
                    <a:pt x="0" y="1398910"/>
                  </a:moveTo>
                  <a:lnTo>
                    <a:pt x="0" y="1368195"/>
                  </a:lnTo>
                </a:path>
                <a:path w="47625" h="2979420">
                  <a:moveTo>
                    <a:pt x="0" y="1337481"/>
                  </a:moveTo>
                  <a:lnTo>
                    <a:pt x="0" y="1306766"/>
                  </a:lnTo>
                </a:path>
                <a:path w="47625" h="2979420">
                  <a:moveTo>
                    <a:pt x="0" y="1273259"/>
                  </a:moveTo>
                  <a:lnTo>
                    <a:pt x="0" y="1242545"/>
                  </a:lnTo>
                </a:path>
                <a:path w="47625" h="2979420">
                  <a:moveTo>
                    <a:pt x="0" y="1211830"/>
                  </a:moveTo>
                  <a:lnTo>
                    <a:pt x="0" y="1181115"/>
                  </a:lnTo>
                </a:path>
                <a:path w="47625" h="2979420">
                  <a:moveTo>
                    <a:pt x="47468" y="2979315"/>
                  </a:moveTo>
                  <a:lnTo>
                    <a:pt x="47468" y="2948601"/>
                  </a:lnTo>
                </a:path>
                <a:path w="47625" h="2979420">
                  <a:moveTo>
                    <a:pt x="47468" y="2917886"/>
                  </a:moveTo>
                  <a:lnTo>
                    <a:pt x="47468" y="2887172"/>
                  </a:lnTo>
                </a:path>
                <a:path w="47625" h="2979420">
                  <a:moveTo>
                    <a:pt x="47468" y="2856457"/>
                  </a:moveTo>
                  <a:lnTo>
                    <a:pt x="47468" y="2825742"/>
                  </a:lnTo>
                </a:path>
                <a:path w="47625" h="2979420">
                  <a:moveTo>
                    <a:pt x="47468" y="2795028"/>
                  </a:moveTo>
                  <a:lnTo>
                    <a:pt x="47468" y="2764313"/>
                  </a:lnTo>
                </a:path>
                <a:path w="47625" h="2979420">
                  <a:moveTo>
                    <a:pt x="47468" y="2733599"/>
                  </a:moveTo>
                  <a:lnTo>
                    <a:pt x="47468" y="2700092"/>
                  </a:lnTo>
                </a:path>
                <a:path w="47625" h="2979420">
                  <a:moveTo>
                    <a:pt x="47468" y="2669377"/>
                  </a:moveTo>
                  <a:lnTo>
                    <a:pt x="47468" y="2652624"/>
                  </a:lnTo>
                </a:path>
                <a:path w="47625" h="2979420">
                  <a:moveTo>
                    <a:pt x="47468" y="499810"/>
                  </a:moveTo>
                  <a:lnTo>
                    <a:pt x="47468" y="469095"/>
                  </a:lnTo>
                </a:path>
                <a:path w="47625" h="2979420">
                  <a:moveTo>
                    <a:pt x="47468" y="435588"/>
                  </a:moveTo>
                  <a:lnTo>
                    <a:pt x="47468" y="404874"/>
                  </a:lnTo>
                </a:path>
                <a:path w="47625" h="2979420">
                  <a:moveTo>
                    <a:pt x="47468" y="374159"/>
                  </a:moveTo>
                  <a:lnTo>
                    <a:pt x="47468" y="343445"/>
                  </a:lnTo>
                </a:path>
                <a:path w="47625" h="2979420">
                  <a:moveTo>
                    <a:pt x="47468" y="312730"/>
                  </a:moveTo>
                  <a:lnTo>
                    <a:pt x="47468" y="282015"/>
                  </a:lnTo>
                </a:path>
                <a:path w="47625" h="2979420">
                  <a:moveTo>
                    <a:pt x="47468" y="251301"/>
                  </a:moveTo>
                  <a:lnTo>
                    <a:pt x="47468" y="220586"/>
                  </a:lnTo>
                </a:path>
                <a:path w="47625" h="2979420">
                  <a:moveTo>
                    <a:pt x="47468" y="189872"/>
                  </a:moveTo>
                  <a:lnTo>
                    <a:pt x="47468" y="156365"/>
                  </a:lnTo>
                </a:path>
                <a:path w="47625" h="2979420">
                  <a:moveTo>
                    <a:pt x="47468" y="125650"/>
                  </a:moveTo>
                  <a:lnTo>
                    <a:pt x="47468" y="94936"/>
                  </a:lnTo>
                </a:path>
                <a:path w="47625" h="2979420">
                  <a:moveTo>
                    <a:pt x="47468" y="64221"/>
                  </a:moveTo>
                  <a:lnTo>
                    <a:pt x="47468" y="33506"/>
                  </a:lnTo>
                </a:path>
                <a:path w="47625" h="2979420">
                  <a:moveTo>
                    <a:pt x="47468" y="2792"/>
                  </a:moveTo>
                  <a:lnTo>
                    <a:pt x="47468" y="0"/>
                  </a:lnTo>
                </a:path>
                <a:path w="47625" h="2979420">
                  <a:moveTo>
                    <a:pt x="47468" y="2652624"/>
                  </a:moveTo>
                  <a:lnTo>
                    <a:pt x="47468" y="2638663"/>
                  </a:lnTo>
                </a:path>
                <a:path w="47625" h="2979420">
                  <a:moveTo>
                    <a:pt x="47468" y="2607948"/>
                  </a:moveTo>
                  <a:lnTo>
                    <a:pt x="47468" y="2577233"/>
                  </a:lnTo>
                </a:path>
                <a:path w="47625" h="2979420">
                  <a:moveTo>
                    <a:pt x="47468" y="2546519"/>
                  </a:moveTo>
                  <a:lnTo>
                    <a:pt x="47468" y="2515804"/>
                  </a:lnTo>
                </a:path>
                <a:path w="47625" h="2979420">
                  <a:moveTo>
                    <a:pt x="47468" y="2485090"/>
                  </a:moveTo>
                  <a:lnTo>
                    <a:pt x="47468" y="2454375"/>
                  </a:lnTo>
                </a:path>
                <a:path w="47625" h="2979420">
                  <a:moveTo>
                    <a:pt x="47468" y="2420868"/>
                  </a:moveTo>
                  <a:lnTo>
                    <a:pt x="47468" y="2390154"/>
                  </a:lnTo>
                </a:path>
                <a:path w="47625" h="2979420">
                  <a:moveTo>
                    <a:pt x="47468" y="2359439"/>
                  </a:moveTo>
                  <a:lnTo>
                    <a:pt x="47468" y="2328724"/>
                  </a:lnTo>
                </a:path>
                <a:path w="47625" h="2979420">
                  <a:moveTo>
                    <a:pt x="47468" y="2298010"/>
                  </a:moveTo>
                  <a:lnTo>
                    <a:pt x="47468" y="2267295"/>
                  </a:lnTo>
                </a:path>
                <a:path w="47625" h="2979420">
                  <a:moveTo>
                    <a:pt x="47468" y="2236581"/>
                  </a:moveTo>
                  <a:lnTo>
                    <a:pt x="47468" y="2205866"/>
                  </a:lnTo>
                </a:path>
                <a:path w="47625" h="2979420">
                  <a:moveTo>
                    <a:pt x="47468" y="2175151"/>
                  </a:moveTo>
                  <a:lnTo>
                    <a:pt x="47468" y="2141645"/>
                  </a:lnTo>
                </a:path>
                <a:path w="47625" h="2979420">
                  <a:moveTo>
                    <a:pt x="47468" y="2110930"/>
                  </a:moveTo>
                  <a:lnTo>
                    <a:pt x="47468" y="2080215"/>
                  </a:lnTo>
                </a:path>
                <a:path w="47625" h="2979420">
                  <a:moveTo>
                    <a:pt x="47468" y="2049501"/>
                  </a:moveTo>
                  <a:lnTo>
                    <a:pt x="47468" y="2018786"/>
                  </a:lnTo>
                </a:path>
                <a:path w="47625" h="2979420">
                  <a:moveTo>
                    <a:pt x="47468" y="1988072"/>
                  </a:moveTo>
                  <a:lnTo>
                    <a:pt x="47468" y="1957357"/>
                  </a:lnTo>
                </a:path>
                <a:path w="47625" h="2979420">
                  <a:moveTo>
                    <a:pt x="47468" y="1926642"/>
                  </a:moveTo>
                  <a:lnTo>
                    <a:pt x="47468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7996963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7996963" y="4665826"/>
              <a:ext cx="47625" cy="2407285"/>
            </a:xfrm>
            <a:custGeom>
              <a:avLst/>
              <a:gdLst/>
              <a:ahLst/>
              <a:cxnLst/>
              <a:rect l="l" t="t" r="r" b="b"/>
              <a:pathLst>
                <a:path w="47625" h="2407284">
                  <a:moveTo>
                    <a:pt x="0" y="622668"/>
                  </a:moveTo>
                  <a:lnTo>
                    <a:pt x="0" y="619876"/>
                  </a:lnTo>
                </a:path>
                <a:path w="47625" h="2407284">
                  <a:moveTo>
                    <a:pt x="0" y="589161"/>
                  </a:moveTo>
                  <a:lnTo>
                    <a:pt x="0" y="558447"/>
                  </a:lnTo>
                </a:path>
                <a:path w="47625" h="2407284">
                  <a:moveTo>
                    <a:pt x="0" y="527732"/>
                  </a:moveTo>
                  <a:lnTo>
                    <a:pt x="0" y="497018"/>
                  </a:lnTo>
                </a:path>
                <a:path w="47625" h="2407284">
                  <a:moveTo>
                    <a:pt x="0" y="463511"/>
                  </a:moveTo>
                  <a:lnTo>
                    <a:pt x="0" y="432796"/>
                  </a:lnTo>
                </a:path>
                <a:path w="47625" h="2407284">
                  <a:moveTo>
                    <a:pt x="0" y="402081"/>
                  </a:moveTo>
                  <a:lnTo>
                    <a:pt x="0" y="371367"/>
                  </a:lnTo>
                </a:path>
                <a:path w="47625" h="2407284">
                  <a:moveTo>
                    <a:pt x="0" y="340652"/>
                  </a:moveTo>
                  <a:lnTo>
                    <a:pt x="0" y="309938"/>
                  </a:lnTo>
                </a:path>
                <a:path w="47625" h="2407284">
                  <a:moveTo>
                    <a:pt x="0" y="279223"/>
                  </a:moveTo>
                  <a:lnTo>
                    <a:pt x="0" y="248509"/>
                  </a:lnTo>
                </a:path>
                <a:path w="47625" h="2407284">
                  <a:moveTo>
                    <a:pt x="0" y="217794"/>
                  </a:moveTo>
                  <a:lnTo>
                    <a:pt x="0" y="184287"/>
                  </a:lnTo>
                </a:path>
                <a:path w="47625" h="2407284">
                  <a:moveTo>
                    <a:pt x="0" y="153572"/>
                  </a:moveTo>
                  <a:lnTo>
                    <a:pt x="0" y="122858"/>
                  </a:lnTo>
                </a:path>
                <a:path w="47625" h="2407284">
                  <a:moveTo>
                    <a:pt x="0" y="92143"/>
                  </a:moveTo>
                  <a:lnTo>
                    <a:pt x="0" y="61429"/>
                  </a:lnTo>
                </a:path>
                <a:path w="47625" h="2407284">
                  <a:moveTo>
                    <a:pt x="0" y="30714"/>
                  </a:moveTo>
                  <a:lnTo>
                    <a:pt x="0" y="0"/>
                  </a:lnTo>
                </a:path>
                <a:path w="47625" h="2407284">
                  <a:moveTo>
                    <a:pt x="0" y="1331896"/>
                  </a:moveTo>
                  <a:lnTo>
                    <a:pt x="0" y="1301181"/>
                  </a:lnTo>
                </a:path>
                <a:path w="47625" h="2407284">
                  <a:moveTo>
                    <a:pt x="0" y="1270467"/>
                  </a:moveTo>
                  <a:lnTo>
                    <a:pt x="0" y="1239752"/>
                  </a:lnTo>
                </a:path>
                <a:path w="47625" h="2407284">
                  <a:moveTo>
                    <a:pt x="0" y="1209038"/>
                  </a:moveTo>
                  <a:lnTo>
                    <a:pt x="0" y="1178323"/>
                  </a:lnTo>
                </a:path>
                <a:path w="47625" h="2407284">
                  <a:moveTo>
                    <a:pt x="0" y="1147609"/>
                  </a:moveTo>
                  <a:lnTo>
                    <a:pt x="0" y="1116894"/>
                  </a:lnTo>
                </a:path>
                <a:path w="47625" h="2407284">
                  <a:moveTo>
                    <a:pt x="0" y="1086179"/>
                  </a:moveTo>
                  <a:lnTo>
                    <a:pt x="0" y="1052672"/>
                  </a:lnTo>
                </a:path>
                <a:path w="47625" h="2407284">
                  <a:moveTo>
                    <a:pt x="0" y="1021958"/>
                  </a:moveTo>
                  <a:lnTo>
                    <a:pt x="0" y="991243"/>
                  </a:lnTo>
                </a:path>
                <a:path w="47625" h="2407284">
                  <a:moveTo>
                    <a:pt x="0" y="960529"/>
                  </a:moveTo>
                  <a:lnTo>
                    <a:pt x="0" y="929814"/>
                  </a:lnTo>
                </a:path>
                <a:path w="47625" h="2407284">
                  <a:moveTo>
                    <a:pt x="0" y="899100"/>
                  </a:moveTo>
                  <a:lnTo>
                    <a:pt x="0" y="868385"/>
                  </a:lnTo>
                </a:path>
                <a:path w="47625" h="2407284">
                  <a:moveTo>
                    <a:pt x="0" y="837670"/>
                  </a:moveTo>
                  <a:lnTo>
                    <a:pt x="0" y="806956"/>
                  </a:lnTo>
                </a:path>
                <a:path w="47625" h="2407284">
                  <a:moveTo>
                    <a:pt x="0" y="776241"/>
                  </a:moveTo>
                  <a:lnTo>
                    <a:pt x="0" y="742734"/>
                  </a:lnTo>
                </a:path>
                <a:path w="47625" h="2407284">
                  <a:moveTo>
                    <a:pt x="0" y="712020"/>
                  </a:moveTo>
                  <a:lnTo>
                    <a:pt x="0" y="681305"/>
                  </a:lnTo>
                </a:path>
                <a:path w="47625" h="2407284">
                  <a:moveTo>
                    <a:pt x="0" y="650590"/>
                  </a:moveTo>
                  <a:lnTo>
                    <a:pt x="0" y="622668"/>
                  </a:lnTo>
                </a:path>
                <a:path w="47625" h="2407284">
                  <a:moveTo>
                    <a:pt x="47468" y="2406907"/>
                  </a:moveTo>
                  <a:lnTo>
                    <a:pt x="47468" y="2387361"/>
                  </a:lnTo>
                </a:path>
                <a:path w="47625" h="2407284">
                  <a:moveTo>
                    <a:pt x="47468" y="2356647"/>
                  </a:moveTo>
                  <a:lnTo>
                    <a:pt x="47468" y="2325932"/>
                  </a:lnTo>
                </a:path>
                <a:path w="47625" h="2407284">
                  <a:moveTo>
                    <a:pt x="47468" y="2295218"/>
                  </a:moveTo>
                  <a:lnTo>
                    <a:pt x="47468" y="2264503"/>
                  </a:lnTo>
                </a:path>
                <a:path w="47625" h="2407284">
                  <a:moveTo>
                    <a:pt x="47468" y="2233788"/>
                  </a:moveTo>
                  <a:lnTo>
                    <a:pt x="47468" y="2203074"/>
                  </a:lnTo>
                </a:path>
                <a:path w="47625" h="2407284">
                  <a:moveTo>
                    <a:pt x="47468" y="2169567"/>
                  </a:moveTo>
                  <a:lnTo>
                    <a:pt x="47468" y="2138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8044431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8044431" y="4135301"/>
              <a:ext cx="45085" cy="2893060"/>
            </a:xfrm>
            <a:custGeom>
              <a:avLst/>
              <a:gdLst/>
              <a:ahLst/>
              <a:cxnLst/>
              <a:rect l="l" t="t" r="r" b="b"/>
              <a:pathLst>
                <a:path w="45084" h="2893059">
                  <a:moveTo>
                    <a:pt x="0" y="469095"/>
                  </a:moveTo>
                  <a:lnTo>
                    <a:pt x="0" y="435588"/>
                  </a:lnTo>
                </a:path>
                <a:path w="45084" h="2893059">
                  <a:moveTo>
                    <a:pt x="0" y="404874"/>
                  </a:moveTo>
                  <a:lnTo>
                    <a:pt x="0" y="374159"/>
                  </a:lnTo>
                </a:path>
                <a:path w="45084" h="2893059">
                  <a:moveTo>
                    <a:pt x="0" y="343445"/>
                  </a:moveTo>
                  <a:lnTo>
                    <a:pt x="0" y="312730"/>
                  </a:lnTo>
                </a:path>
                <a:path w="45084" h="2893059">
                  <a:moveTo>
                    <a:pt x="0" y="282015"/>
                  </a:moveTo>
                  <a:lnTo>
                    <a:pt x="0" y="251301"/>
                  </a:lnTo>
                </a:path>
                <a:path w="45084" h="2893059">
                  <a:moveTo>
                    <a:pt x="0" y="220586"/>
                  </a:moveTo>
                  <a:lnTo>
                    <a:pt x="0" y="189872"/>
                  </a:lnTo>
                </a:path>
                <a:path w="45084" h="2893059">
                  <a:moveTo>
                    <a:pt x="0" y="156365"/>
                  </a:moveTo>
                  <a:lnTo>
                    <a:pt x="0" y="125650"/>
                  </a:lnTo>
                </a:path>
                <a:path w="45084" h="2893059">
                  <a:moveTo>
                    <a:pt x="0" y="94936"/>
                  </a:moveTo>
                  <a:lnTo>
                    <a:pt x="0" y="64221"/>
                  </a:lnTo>
                </a:path>
                <a:path w="45084" h="2893059">
                  <a:moveTo>
                    <a:pt x="0" y="33506"/>
                  </a:moveTo>
                  <a:lnTo>
                    <a:pt x="0" y="2792"/>
                  </a:lnTo>
                </a:path>
                <a:path w="45084" h="2893059">
                  <a:moveTo>
                    <a:pt x="0" y="2638663"/>
                  </a:moveTo>
                  <a:lnTo>
                    <a:pt x="0" y="2607948"/>
                  </a:lnTo>
                </a:path>
                <a:path w="45084" h="2893059">
                  <a:moveTo>
                    <a:pt x="0" y="2577233"/>
                  </a:moveTo>
                  <a:lnTo>
                    <a:pt x="0" y="2546519"/>
                  </a:lnTo>
                </a:path>
                <a:path w="45084" h="2893059">
                  <a:moveTo>
                    <a:pt x="0" y="2515804"/>
                  </a:moveTo>
                  <a:lnTo>
                    <a:pt x="0" y="2485090"/>
                  </a:lnTo>
                </a:path>
                <a:path w="45084" h="2893059">
                  <a:moveTo>
                    <a:pt x="0" y="2454375"/>
                  </a:moveTo>
                  <a:lnTo>
                    <a:pt x="0" y="2420868"/>
                  </a:lnTo>
                </a:path>
                <a:path w="45084" h="2893059">
                  <a:moveTo>
                    <a:pt x="0" y="2390154"/>
                  </a:moveTo>
                  <a:lnTo>
                    <a:pt x="0" y="2359439"/>
                  </a:lnTo>
                </a:path>
                <a:path w="45084" h="2893059">
                  <a:moveTo>
                    <a:pt x="0" y="2328724"/>
                  </a:moveTo>
                  <a:lnTo>
                    <a:pt x="0" y="2298010"/>
                  </a:lnTo>
                </a:path>
                <a:path w="45084" h="2893059">
                  <a:moveTo>
                    <a:pt x="0" y="2267295"/>
                  </a:moveTo>
                  <a:lnTo>
                    <a:pt x="0" y="2236581"/>
                  </a:lnTo>
                </a:path>
                <a:path w="45084" h="2893059">
                  <a:moveTo>
                    <a:pt x="0" y="2205866"/>
                  </a:moveTo>
                  <a:lnTo>
                    <a:pt x="0" y="2175151"/>
                  </a:lnTo>
                </a:path>
                <a:path w="45084" h="2893059">
                  <a:moveTo>
                    <a:pt x="0" y="2141645"/>
                  </a:moveTo>
                  <a:lnTo>
                    <a:pt x="0" y="2110930"/>
                  </a:lnTo>
                </a:path>
                <a:path w="45084" h="2893059">
                  <a:moveTo>
                    <a:pt x="0" y="2080215"/>
                  </a:moveTo>
                  <a:lnTo>
                    <a:pt x="0" y="2049501"/>
                  </a:lnTo>
                </a:path>
                <a:path w="45084" h="2893059">
                  <a:moveTo>
                    <a:pt x="0" y="2018786"/>
                  </a:moveTo>
                  <a:lnTo>
                    <a:pt x="0" y="1988072"/>
                  </a:lnTo>
                </a:path>
                <a:path w="45084" h="2893059">
                  <a:moveTo>
                    <a:pt x="0" y="1957357"/>
                  </a:moveTo>
                  <a:lnTo>
                    <a:pt x="0" y="1926642"/>
                  </a:lnTo>
                </a:path>
                <a:path w="45084" h="2893059">
                  <a:moveTo>
                    <a:pt x="0" y="1895928"/>
                  </a:moveTo>
                  <a:lnTo>
                    <a:pt x="0" y="1862421"/>
                  </a:lnTo>
                </a:path>
                <a:path w="45084" h="2893059">
                  <a:moveTo>
                    <a:pt x="0" y="1150401"/>
                  </a:moveTo>
                  <a:lnTo>
                    <a:pt x="0" y="1119686"/>
                  </a:lnTo>
                </a:path>
                <a:path w="45084" h="2893059">
                  <a:moveTo>
                    <a:pt x="0" y="1088972"/>
                  </a:moveTo>
                  <a:lnTo>
                    <a:pt x="0" y="1058257"/>
                  </a:lnTo>
                </a:path>
                <a:path w="45084" h="2893059">
                  <a:moveTo>
                    <a:pt x="0" y="1027542"/>
                  </a:moveTo>
                  <a:lnTo>
                    <a:pt x="0" y="994036"/>
                  </a:lnTo>
                </a:path>
                <a:path w="45084" h="2893059">
                  <a:moveTo>
                    <a:pt x="0" y="963321"/>
                  </a:moveTo>
                  <a:lnTo>
                    <a:pt x="0" y="932606"/>
                  </a:lnTo>
                </a:path>
                <a:path w="45084" h="2893059">
                  <a:moveTo>
                    <a:pt x="0" y="901892"/>
                  </a:moveTo>
                  <a:lnTo>
                    <a:pt x="0" y="871177"/>
                  </a:lnTo>
                </a:path>
                <a:path w="45084" h="2893059">
                  <a:moveTo>
                    <a:pt x="0" y="840463"/>
                  </a:moveTo>
                  <a:lnTo>
                    <a:pt x="0" y="809748"/>
                  </a:lnTo>
                </a:path>
                <a:path w="45084" h="2893059">
                  <a:moveTo>
                    <a:pt x="0" y="779033"/>
                  </a:moveTo>
                  <a:lnTo>
                    <a:pt x="0" y="748319"/>
                  </a:lnTo>
                </a:path>
                <a:path w="45084" h="2893059">
                  <a:moveTo>
                    <a:pt x="0" y="714812"/>
                  </a:moveTo>
                  <a:lnTo>
                    <a:pt x="0" y="684097"/>
                  </a:lnTo>
                </a:path>
                <a:path w="45084" h="2893059">
                  <a:moveTo>
                    <a:pt x="0" y="653383"/>
                  </a:moveTo>
                  <a:lnTo>
                    <a:pt x="0" y="622668"/>
                  </a:lnTo>
                </a:path>
                <a:path w="45084" h="2893059">
                  <a:moveTo>
                    <a:pt x="0" y="591954"/>
                  </a:moveTo>
                  <a:lnTo>
                    <a:pt x="0" y="561239"/>
                  </a:lnTo>
                </a:path>
                <a:path w="45084" h="2893059">
                  <a:moveTo>
                    <a:pt x="0" y="530524"/>
                  </a:moveTo>
                  <a:lnTo>
                    <a:pt x="0" y="499810"/>
                  </a:lnTo>
                </a:path>
                <a:path w="45084" h="2893059">
                  <a:moveTo>
                    <a:pt x="0" y="1831706"/>
                  </a:moveTo>
                  <a:lnTo>
                    <a:pt x="0" y="1800992"/>
                  </a:lnTo>
                </a:path>
                <a:path w="45084" h="2893059">
                  <a:moveTo>
                    <a:pt x="0" y="1770277"/>
                  </a:moveTo>
                  <a:lnTo>
                    <a:pt x="0" y="1739563"/>
                  </a:lnTo>
                </a:path>
                <a:path w="45084" h="2893059">
                  <a:moveTo>
                    <a:pt x="0" y="1708848"/>
                  </a:moveTo>
                  <a:lnTo>
                    <a:pt x="0" y="1678133"/>
                  </a:lnTo>
                </a:path>
                <a:path w="45084" h="2893059">
                  <a:moveTo>
                    <a:pt x="0" y="1647419"/>
                  </a:moveTo>
                  <a:lnTo>
                    <a:pt x="0" y="1616704"/>
                  </a:lnTo>
                </a:path>
                <a:path w="45084" h="2893059">
                  <a:moveTo>
                    <a:pt x="0" y="1583197"/>
                  </a:moveTo>
                  <a:lnTo>
                    <a:pt x="0" y="1552483"/>
                  </a:lnTo>
                </a:path>
                <a:path w="45084" h="2893059">
                  <a:moveTo>
                    <a:pt x="0" y="1521768"/>
                  </a:moveTo>
                  <a:lnTo>
                    <a:pt x="0" y="1491054"/>
                  </a:lnTo>
                </a:path>
                <a:path w="45084" h="2893059">
                  <a:moveTo>
                    <a:pt x="0" y="1460339"/>
                  </a:moveTo>
                  <a:lnTo>
                    <a:pt x="0" y="1429624"/>
                  </a:lnTo>
                </a:path>
                <a:path w="45084" h="2893059">
                  <a:moveTo>
                    <a:pt x="0" y="1398910"/>
                  </a:moveTo>
                  <a:lnTo>
                    <a:pt x="0" y="1368195"/>
                  </a:lnTo>
                </a:path>
                <a:path w="45084" h="2893059">
                  <a:moveTo>
                    <a:pt x="0" y="1337481"/>
                  </a:moveTo>
                  <a:lnTo>
                    <a:pt x="0" y="1306766"/>
                  </a:lnTo>
                </a:path>
                <a:path w="45084" h="2893059">
                  <a:moveTo>
                    <a:pt x="0" y="1273259"/>
                  </a:moveTo>
                  <a:lnTo>
                    <a:pt x="0" y="1242545"/>
                  </a:lnTo>
                </a:path>
                <a:path w="45084" h="2893059">
                  <a:moveTo>
                    <a:pt x="0" y="1211830"/>
                  </a:moveTo>
                  <a:lnTo>
                    <a:pt x="0" y="1181115"/>
                  </a:lnTo>
                </a:path>
                <a:path w="45084" h="2893059">
                  <a:moveTo>
                    <a:pt x="44675" y="2892756"/>
                  </a:moveTo>
                  <a:lnTo>
                    <a:pt x="44675" y="2887172"/>
                  </a:lnTo>
                </a:path>
                <a:path w="45084" h="2893059">
                  <a:moveTo>
                    <a:pt x="44675" y="2856457"/>
                  </a:moveTo>
                  <a:lnTo>
                    <a:pt x="44675" y="2825742"/>
                  </a:lnTo>
                </a:path>
                <a:path w="45084" h="2893059">
                  <a:moveTo>
                    <a:pt x="44675" y="2795028"/>
                  </a:moveTo>
                  <a:lnTo>
                    <a:pt x="44675" y="2764313"/>
                  </a:lnTo>
                </a:path>
                <a:path w="45084" h="2893059">
                  <a:moveTo>
                    <a:pt x="44675" y="2733599"/>
                  </a:moveTo>
                  <a:lnTo>
                    <a:pt x="44675" y="2700092"/>
                  </a:lnTo>
                </a:path>
                <a:path w="45084" h="2893059">
                  <a:moveTo>
                    <a:pt x="44675" y="2669377"/>
                  </a:moveTo>
                  <a:lnTo>
                    <a:pt x="44675" y="2652624"/>
                  </a:lnTo>
                </a:path>
                <a:path w="45084" h="2893059">
                  <a:moveTo>
                    <a:pt x="44675" y="499810"/>
                  </a:moveTo>
                  <a:lnTo>
                    <a:pt x="44675" y="469095"/>
                  </a:lnTo>
                </a:path>
                <a:path w="45084" h="2893059">
                  <a:moveTo>
                    <a:pt x="44675" y="435588"/>
                  </a:moveTo>
                  <a:lnTo>
                    <a:pt x="44675" y="404874"/>
                  </a:lnTo>
                </a:path>
                <a:path w="45084" h="2893059">
                  <a:moveTo>
                    <a:pt x="44675" y="374159"/>
                  </a:moveTo>
                  <a:lnTo>
                    <a:pt x="44675" y="343445"/>
                  </a:lnTo>
                </a:path>
                <a:path w="45084" h="2893059">
                  <a:moveTo>
                    <a:pt x="44675" y="312730"/>
                  </a:moveTo>
                  <a:lnTo>
                    <a:pt x="44675" y="282015"/>
                  </a:lnTo>
                </a:path>
                <a:path w="45084" h="2893059">
                  <a:moveTo>
                    <a:pt x="44675" y="251301"/>
                  </a:moveTo>
                  <a:lnTo>
                    <a:pt x="44675" y="220586"/>
                  </a:lnTo>
                </a:path>
                <a:path w="45084" h="2893059">
                  <a:moveTo>
                    <a:pt x="44675" y="189872"/>
                  </a:moveTo>
                  <a:lnTo>
                    <a:pt x="44675" y="156365"/>
                  </a:lnTo>
                </a:path>
                <a:path w="45084" h="2893059">
                  <a:moveTo>
                    <a:pt x="44675" y="125650"/>
                  </a:moveTo>
                  <a:lnTo>
                    <a:pt x="44675" y="94936"/>
                  </a:lnTo>
                </a:path>
                <a:path w="45084" h="2893059">
                  <a:moveTo>
                    <a:pt x="44675" y="64221"/>
                  </a:moveTo>
                  <a:lnTo>
                    <a:pt x="44675" y="33506"/>
                  </a:lnTo>
                </a:path>
                <a:path w="45084" h="2893059">
                  <a:moveTo>
                    <a:pt x="44675" y="2792"/>
                  </a:moveTo>
                  <a:lnTo>
                    <a:pt x="44675" y="0"/>
                  </a:lnTo>
                </a:path>
                <a:path w="45084" h="2893059">
                  <a:moveTo>
                    <a:pt x="44675" y="2652624"/>
                  </a:moveTo>
                  <a:lnTo>
                    <a:pt x="44675" y="2638663"/>
                  </a:lnTo>
                </a:path>
                <a:path w="45084" h="2893059">
                  <a:moveTo>
                    <a:pt x="44675" y="2607948"/>
                  </a:moveTo>
                  <a:lnTo>
                    <a:pt x="44675" y="2577233"/>
                  </a:lnTo>
                </a:path>
                <a:path w="45084" h="2893059">
                  <a:moveTo>
                    <a:pt x="44675" y="2546519"/>
                  </a:moveTo>
                  <a:lnTo>
                    <a:pt x="44675" y="2515804"/>
                  </a:lnTo>
                </a:path>
                <a:path w="45084" h="2893059">
                  <a:moveTo>
                    <a:pt x="44675" y="2485090"/>
                  </a:moveTo>
                  <a:lnTo>
                    <a:pt x="44675" y="2454375"/>
                  </a:lnTo>
                </a:path>
                <a:path w="45084" h="2893059">
                  <a:moveTo>
                    <a:pt x="44675" y="2420868"/>
                  </a:moveTo>
                  <a:lnTo>
                    <a:pt x="44675" y="2390154"/>
                  </a:lnTo>
                </a:path>
                <a:path w="45084" h="2893059">
                  <a:moveTo>
                    <a:pt x="44675" y="2359439"/>
                  </a:moveTo>
                  <a:lnTo>
                    <a:pt x="44675" y="2328724"/>
                  </a:lnTo>
                </a:path>
                <a:path w="45084" h="2893059">
                  <a:moveTo>
                    <a:pt x="44675" y="2298010"/>
                  </a:moveTo>
                  <a:lnTo>
                    <a:pt x="44675" y="2267295"/>
                  </a:lnTo>
                </a:path>
                <a:path w="45084" h="2893059">
                  <a:moveTo>
                    <a:pt x="44675" y="2236581"/>
                  </a:moveTo>
                  <a:lnTo>
                    <a:pt x="44675" y="2205866"/>
                  </a:lnTo>
                </a:path>
                <a:path w="45084" h="2893059">
                  <a:moveTo>
                    <a:pt x="44675" y="2175151"/>
                  </a:moveTo>
                  <a:lnTo>
                    <a:pt x="44675" y="2141645"/>
                  </a:lnTo>
                </a:path>
                <a:path w="45084" h="2893059">
                  <a:moveTo>
                    <a:pt x="44675" y="2110930"/>
                  </a:moveTo>
                  <a:lnTo>
                    <a:pt x="44675" y="2080215"/>
                  </a:lnTo>
                </a:path>
                <a:path w="45084" h="2893059">
                  <a:moveTo>
                    <a:pt x="44675" y="2049501"/>
                  </a:moveTo>
                  <a:lnTo>
                    <a:pt x="44675" y="2018786"/>
                  </a:lnTo>
                </a:path>
                <a:path w="45084" h="2893059">
                  <a:moveTo>
                    <a:pt x="44675" y="1988072"/>
                  </a:moveTo>
                  <a:lnTo>
                    <a:pt x="44675" y="1957357"/>
                  </a:lnTo>
                </a:path>
                <a:path w="45084" h="2893059">
                  <a:moveTo>
                    <a:pt x="44675" y="1926642"/>
                  </a:moveTo>
                  <a:lnTo>
                    <a:pt x="44675" y="1895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8089107" y="5997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8089107" y="4665826"/>
              <a:ext cx="47625" cy="2329180"/>
            </a:xfrm>
            <a:custGeom>
              <a:avLst/>
              <a:gdLst/>
              <a:ahLst/>
              <a:cxnLst/>
              <a:rect l="l" t="t" r="r" b="b"/>
              <a:pathLst>
                <a:path w="47625" h="2329179">
                  <a:moveTo>
                    <a:pt x="0" y="622668"/>
                  </a:moveTo>
                  <a:lnTo>
                    <a:pt x="0" y="619876"/>
                  </a:lnTo>
                </a:path>
                <a:path w="47625" h="2329179">
                  <a:moveTo>
                    <a:pt x="0" y="589161"/>
                  </a:moveTo>
                  <a:lnTo>
                    <a:pt x="0" y="558447"/>
                  </a:lnTo>
                </a:path>
                <a:path w="47625" h="2329179">
                  <a:moveTo>
                    <a:pt x="0" y="527732"/>
                  </a:moveTo>
                  <a:lnTo>
                    <a:pt x="0" y="497018"/>
                  </a:lnTo>
                </a:path>
                <a:path w="47625" h="2329179">
                  <a:moveTo>
                    <a:pt x="0" y="463511"/>
                  </a:moveTo>
                  <a:lnTo>
                    <a:pt x="0" y="432796"/>
                  </a:lnTo>
                </a:path>
                <a:path w="47625" h="2329179">
                  <a:moveTo>
                    <a:pt x="0" y="402081"/>
                  </a:moveTo>
                  <a:lnTo>
                    <a:pt x="0" y="371367"/>
                  </a:lnTo>
                </a:path>
                <a:path w="47625" h="2329179">
                  <a:moveTo>
                    <a:pt x="0" y="340652"/>
                  </a:moveTo>
                  <a:lnTo>
                    <a:pt x="0" y="309938"/>
                  </a:lnTo>
                </a:path>
                <a:path w="47625" h="2329179">
                  <a:moveTo>
                    <a:pt x="0" y="279223"/>
                  </a:moveTo>
                  <a:lnTo>
                    <a:pt x="0" y="248509"/>
                  </a:lnTo>
                </a:path>
                <a:path w="47625" h="2329179">
                  <a:moveTo>
                    <a:pt x="0" y="217794"/>
                  </a:moveTo>
                  <a:lnTo>
                    <a:pt x="0" y="184287"/>
                  </a:lnTo>
                </a:path>
                <a:path w="47625" h="2329179">
                  <a:moveTo>
                    <a:pt x="0" y="153572"/>
                  </a:moveTo>
                  <a:lnTo>
                    <a:pt x="0" y="122858"/>
                  </a:lnTo>
                </a:path>
                <a:path w="47625" h="2329179">
                  <a:moveTo>
                    <a:pt x="0" y="92143"/>
                  </a:moveTo>
                  <a:lnTo>
                    <a:pt x="0" y="61429"/>
                  </a:lnTo>
                </a:path>
                <a:path w="47625" h="2329179">
                  <a:moveTo>
                    <a:pt x="0" y="30714"/>
                  </a:moveTo>
                  <a:lnTo>
                    <a:pt x="0" y="0"/>
                  </a:lnTo>
                </a:path>
                <a:path w="47625" h="2329179">
                  <a:moveTo>
                    <a:pt x="0" y="1331896"/>
                  </a:moveTo>
                  <a:lnTo>
                    <a:pt x="0" y="1301181"/>
                  </a:lnTo>
                </a:path>
                <a:path w="47625" h="2329179">
                  <a:moveTo>
                    <a:pt x="0" y="1270467"/>
                  </a:moveTo>
                  <a:lnTo>
                    <a:pt x="0" y="1239752"/>
                  </a:lnTo>
                </a:path>
                <a:path w="47625" h="2329179">
                  <a:moveTo>
                    <a:pt x="0" y="1209038"/>
                  </a:moveTo>
                  <a:lnTo>
                    <a:pt x="0" y="1178323"/>
                  </a:lnTo>
                </a:path>
                <a:path w="47625" h="2329179">
                  <a:moveTo>
                    <a:pt x="0" y="1147609"/>
                  </a:moveTo>
                  <a:lnTo>
                    <a:pt x="0" y="1116894"/>
                  </a:lnTo>
                </a:path>
                <a:path w="47625" h="2329179">
                  <a:moveTo>
                    <a:pt x="0" y="1086179"/>
                  </a:moveTo>
                  <a:lnTo>
                    <a:pt x="0" y="1052672"/>
                  </a:lnTo>
                </a:path>
                <a:path w="47625" h="2329179">
                  <a:moveTo>
                    <a:pt x="0" y="1021958"/>
                  </a:moveTo>
                  <a:lnTo>
                    <a:pt x="0" y="991243"/>
                  </a:lnTo>
                </a:path>
                <a:path w="47625" h="2329179">
                  <a:moveTo>
                    <a:pt x="0" y="960529"/>
                  </a:moveTo>
                  <a:lnTo>
                    <a:pt x="0" y="929814"/>
                  </a:lnTo>
                </a:path>
                <a:path w="47625" h="2329179">
                  <a:moveTo>
                    <a:pt x="0" y="899100"/>
                  </a:moveTo>
                  <a:lnTo>
                    <a:pt x="0" y="868385"/>
                  </a:lnTo>
                </a:path>
                <a:path w="47625" h="2329179">
                  <a:moveTo>
                    <a:pt x="0" y="837670"/>
                  </a:moveTo>
                  <a:lnTo>
                    <a:pt x="0" y="806956"/>
                  </a:lnTo>
                </a:path>
                <a:path w="47625" h="2329179">
                  <a:moveTo>
                    <a:pt x="0" y="776241"/>
                  </a:moveTo>
                  <a:lnTo>
                    <a:pt x="0" y="742734"/>
                  </a:lnTo>
                </a:path>
                <a:path w="47625" h="2329179">
                  <a:moveTo>
                    <a:pt x="0" y="712020"/>
                  </a:moveTo>
                  <a:lnTo>
                    <a:pt x="0" y="681305"/>
                  </a:lnTo>
                </a:path>
                <a:path w="47625" h="2329179">
                  <a:moveTo>
                    <a:pt x="0" y="650590"/>
                  </a:moveTo>
                  <a:lnTo>
                    <a:pt x="0" y="622668"/>
                  </a:lnTo>
                </a:path>
                <a:path w="47625" h="2329179">
                  <a:moveTo>
                    <a:pt x="47468" y="2328724"/>
                  </a:moveTo>
                  <a:lnTo>
                    <a:pt x="47468" y="2325932"/>
                  </a:lnTo>
                </a:path>
                <a:path w="47625" h="2329179">
                  <a:moveTo>
                    <a:pt x="47468" y="2295218"/>
                  </a:moveTo>
                  <a:lnTo>
                    <a:pt x="47468" y="2264503"/>
                  </a:lnTo>
                </a:path>
                <a:path w="47625" h="2329179">
                  <a:moveTo>
                    <a:pt x="47468" y="2233788"/>
                  </a:moveTo>
                  <a:lnTo>
                    <a:pt x="47468" y="2203074"/>
                  </a:lnTo>
                </a:path>
                <a:path w="47625" h="2329179">
                  <a:moveTo>
                    <a:pt x="47468" y="2169567"/>
                  </a:moveTo>
                  <a:lnTo>
                    <a:pt x="47468" y="2138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8136575" y="46351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8136575" y="4260952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h="343535">
                  <a:moveTo>
                    <a:pt x="0" y="343445"/>
                  </a:moveTo>
                  <a:lnTo>
                    <a:pt x="0" y="309938"/>
                  </a:lnTo>
                </a:path>
                <a:path h="343535">
                  <a:moveTo>
                    <a:pt x="0" y="279223"/>
                  </a:moveTo>
                  <a:lnTo>
                    <a:pt x="0" y="248509"/>
                  </a:lnTo>
                </a:path>
                <a:path h="343535">
                  <a:moveTo>
                    <a:pt x="0" y="217794"/>
                  </a:moveTo>
                  <a:lnTo>
                    <a:pt x="0" y="187079"/>
                  </a:lnTo>
                </a:path>
                <a:path h="343535">
                  <a:moveTo>
                    <a:pt x="0" y="156365"/>
                  </a:moveTo>
                  <a:lnTo>
                    <a:pt x="0" y="125650"/>
                  </a:lnTo>
                </a:path>
                <a:path h="343535">
                  <a:moveTo>
                    <a:pt x="0" y="94936"/>
                  </a:moveTo>
                  <a:lnTo>
                    <a:pt x="0" y="64221"/>
                  </a:lnTo>
                </a:path>
                <a:path h="343535">
                  <a:moveTo>
                    <a:pt x="0" y="307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8136575" y="42302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8136575" y="4635111"/>
              <a:ext cx="47625" cy="2334895"/>
            </a:xfrm>
            <a:custGeom>
              <a:avLst/>
              <a:gdLst/>
              <a:ahLst/>
              <a:cxnLst/>
              <a:rect l="l" t="t" r="r" b="b"/>
              <a:pathLst>
                <a:path w="47625" h="2334895">
                  <a:moveTo>
                    <a:pt x="0" y="2138852"/>
                  </a:moveTo>
                  <a:lnTo>
                    <a:pt x="0" y="2108138"/>
                  </a:lnTo>
                </a:path>
                <a:path w="47625" h="2334895">
                  <a:moveTo>
                    <a:pt x="0" y="2077423"/>
                  </a:moveTo>
                  <a:lnTo>
                    <a:pt x="0" y="2046709"/>
                  </a:lnTo>
                </a:path>
                <a:path w="47625" h="2334895">
                  <a:moveTo>
                    <a:pt x="0" y="2015994"/>
                  </a:moveTo>
                  <a:lnTo>
                    <a:pt x="0" y="1985279"/>
                  </a:lnTo>
                </a:path>
                <a:path w="47625" h="2334895">
                  <a:moveTo>
                    <a:pt x="0" y="1954565"/>
                  </a:moveTo>
                  <a:lnTo>
                    <a:pt x="0" y="1921058"/>
                  </a:lnTo>
                </a:path>
                <a:path w="47625" h="2334895">
                  <a:moveTo>
                    <a:pt x="0" y="1890343"/>
                  </a:moveTo>
                  <a:lnTo>
                    <a:pt x="0" y="1859629"/>
                  </a:lnTo>
                </a:path>
                <a:path w="47625" h="2334895">
                  <a:moveTo>
                    <a:pt x="0" y="1828914"/>
                  </a:moveTo>
                  <a:lnTo>
                    <a:pt x="0" y="1798200"/>
                  </a:lnTo>
                </a:path>
                <a:path w="47625" h="2334895">
                  <a:moveTo>
                    <a:pt x="0" y="1767485"/>
                  </a:moveTo>
                  <a:lnTo>
                    <a:pt x="0" y="1736770"/>
                  </a:lnTo>
                </a:path>
                <a:path w="47625" h="2334895">
                  <a:moveTo>
                    <a:pt x="0" y="1706056"/>
                  </a:moveTo>
                  <a:lnTo>
                    <a:pt x="0" y="1675341"/>
                  </a:lnTo>
                </a:path>
                <a:path w="47625" h="2334895">
                  <a:moveTo>
                    <a:pt x="0" y="1641834"/>
                  </a:moveTo>
                  <a:lnTo>
                    <a:pt x="0" y="1611120"/>
                  </a:lnTo>
                </a:path>
                <a:path w="47625" h="2334895">
                  <a:moveTo>
                    <a:pt x="0" y="1580405"/>
                  </a:moveTo>
                  <a:lnTo>
                    <a:pt x="0" y="1549690"/>
                  </a:lnTo>
                </a:path>
                <a:path w="47625" h="2334895">
                  <a:moveTo>
                    <a:pt x="0" y="1518976"/>
                  </a:moveTo>
                  <a:lnTo>
                    <a:pt x="0" y="1488261"/>
                  </a:lnTo>
                </a:path>
                <a:path w="47625" h="2334895">
                  <a:moveTo>
                    <a:pt x="0" y="1457547"/>
                  </a:moveTo>
                  <a:lnTo>
                    <a:pt x="0" y="1426832"/>
                  </a:lnTo>
                </a:path>
                <a:path w="47625" h="2334895">
                  <a:moveTo>
                    <a:pt x="0" y="1396118"/>
                  </a:moveTo>
                  <a:lnTo>
                    <a:pt x="0" y="1362611"/>
                  </a:lnTo>
                </a:path>
                <a:path w="47625" h="2334895">
                  <a:moveTo>
                    <a:pt x="0" y="650590"/>
                  </a:moveTo>
                  <a:lnTo>
                    <a:pt x="0" y="619876"/>
                  </a:lnTo>
                </a:path>
                <a:path w="47625" h="2334895">
                  <a:moveTo>
                    <a:pt x="0" y="589161"/>
                  </a:moveTo>
                  <a:lnTo>
                    <a:pt x="0" y="558447"/>
                  </a:lnTo>
                </a:path>
                <a:path w="47625" h="2334895">
                  <a:moveTo>
                    <a:pt x="0" y="527732"/>
                  </a:moveTo>
                  <a:lnTo>
                    <a:pt x="0" y="494225"/>
                  </a:lnTo>
                </a:path>
                <a:path w="47625" h="2334895">
                  <a:moveTo>
                    <a:pt x="0" y="463511"/>
                  </a:moveTo>
                  <a:lnTo>
                    <a:pt x="0" y="432796"/>
                  </a:lnTo>
                </a:path>
                <a:path w="47625" h="2334895">
                  <a:moveTo>
                    <a:pt x="0" y="402081"/>
                  </a:moveTo>
                  <a:lnTo>
                    <a:pt x="0" y="371367"/>
                  </a:lnTo>
                </a:path>
                <a:path w="47625" h="2334895">
                  <a:moveTo>
                    <a:pt x="0" y="340652"/>
                  </a:moveTo>
                  <a:lnTo>
                    <a:pt x="0" y="309938"/>
                  </a:lnTo>
                </a:path>
                <a:path w="47625" h="2334895">
                  <a:moveTo>
                    <a:pt x="0" y="279223"/>
                  </a:moveTo>
                  <a:lnTo>
                    <a:pt x="0" y="248509"/>
                  </a:lnTo>
                </a:path>
                <a:path w="47625" h="2334895">
                  <a:moveTo>
                    <a:pt x="0" y="215002"/>
                  </a:moveTo>
                  <a:lnTo>
                    <a:pt x="0" y="184287"/>
                  </a:lnTo>
                </a:path>
                <a:path w="47625" h="2334895">
                  <a:moveTo>
                    <a:pt x="0" y="153572"/>
                  </a:moveTo>
                  <a:lnTo>
                    <a:pt x="0" y="122858"/>
                  </a:lnTo>
                </a:path>
                <a:path w="47625" h="2334895">
                  <a:moveTo>
                    <a:pt x="0" y="92143"/>
                  </a:moveTo>
                  <a:lnTo>
                    <a:pt x="0" y="61429"/>
                  </a:lnTo>
                </a:path>
                <a:path w="47625" h="2334895">
                  <a:moveTo>
                    <a:pt x="0" y="30714"/>
                  </a:moveTo>
                  <a:lnTo>
                    <a:pt x="0" y="0"/>
                  </a:lnTo>
                </a:path>
                <a:path w="47625" h="2334895">
                  <a:moveTo>
                    <a:pt x="0" y="1331896"/>
                  </a:moveTo>
                  <a:lnTo>
                    <a:pt x="0" y="1301181"/>
                  </a:lnTo>
                </a:path>
                <a:path w="47625" h="2334895">
                  <a:moveTo>
                    <a:pt x="0" y="1270467"/>
                  </a:moveTo>
                  <a:lnTo>
                    <a:pt x="0" y="1239752"/>
                  </a:lnTo>
                </a:path>
                <a:path w="47625" h="2334895">
                  <a:moveTo>
                    <a:pt x="0" y="1209038"/>
                  </a:moveTo>
                  <a:lnTo>
                    <a:pt x="0" y="1178323"/>
                  </a:lnTo>
                </a:path>
                <a:path w="47625" h="2334895">
                  <a:moveTo>
                    <a:pt x="0" y="1147609"/>
                  </a:moveTo>
                  <a:lnTo>
                    <a:pt x="0" y="1116894"/>
                  </a:lnTo>
                </a:path>
                <a:path w="47625" h="2334895">
                  <a:moveTo>
                    <a:pt x="0" y="1083387"/>
                  </a:moveTo>
                  <a:lnTo>
                    <a:pt x="0" y="1052672"/>
                  </a:lnTo>
                </a:path>
                <a:path w="47625" h="2334895">
                  <a:moveTo>
                    <a:pt x="0" y="1021958"/>
                  </a:moveTo>
                  <a:lnTo>
                    <a:pt x="0" y="991243"/>
                  </a:lnTo>
                </a:path>
                <a:path w="47625" h="2334895">
                  <a:moveTo>
                    <a:pt x="0" y="960529"/>
                  </a:moveTo>
                  <a:lnTo>
                    <a:pt x="0" y="929814"/>
                  </a:lnTo>
                </a:path>
                <a:path w="47625" h="2334895">
                  <a:moveTo>
                    <a:pt x="0" y="899100"/>
                  </a:moveTo>
                  <a:lnTo>
                    <a:pt x="0" y="868385"/>
                  </a:lnTo>
                </a:path>
                <a:path w="47625" h="2334895">
                  <a:moveTo>
                    <a:pt x="0" y="837670"/>
                  </a:moveTo>
                  <a:lnTo>
                    <a:pt x="0" y="806956"/>
                  </a:lnTo>
                </a:path>
                <a:path w="47625" h="2334895">
                  <a:moveTo>
                    <a:pt x="0" y="773449"/>
                  </a:moveTo>
                  <a:lnTo>
                    <a:pt x="0" y="742734"/>
                  </a:lnTo>
                </a:path>
                <a:path w="47625" h="2334895">
                  <a:moveTo>
                    <a:pt x="0" y="712020"/>
                  </a:moveTo>
                  <a:lnTo>
                    <a:pt x="0" y="681305"/>
                  </a:lnTo>
                </a:path>
                <a:path w="47625" h="2334895">
                  <a:moveTo>
                    <a:pt x="47468" y="2334309"/>
                  </a:moveTo>
                  <a:lnTo>
                    <a:pt x="47468" y="2325932"/>
                  </a:lnTo>
                </a:path>
                <a:path w="47625" h="2334895">
                  <a:moveTo>
                    <a:pt x="47468" y="2295218"/>
                  </a:moveTo>
                  <a:lnTo>
                    <a:pt x="47468" y="2264503"/>
                  </a:lnTo>
                </a:path>
                <a:path w="47625" h="2334895">
                  <a:moveTo>
                    <a:pt x="47468" y="2233788"/>
                  </a:moveTo>
                  <a:lnTo>
                    <a:pt x="47468" y="2200281"/>
                  </a:lnTo>
                </a:path>
                <a:path w="47625" h="2334895">
                  <a:moveTo>
                    <a:pt x="47468" y="2169567"/>
                  </a:moveTo>
                  <a:lnTo>
                    <a:pt x="47468" y="2152813"/>
                  </a:lnTo>
                </a:path>
                <a:path w="47625" h="2334895">
                  <a:moveTo>
                    <a:pt x="47468" y="653383"/>
                  </a:moveTo>
                  <a:lnTo>
                    <a:pt x="47468" y="650590"/>
                  </a:lnTo>
                </a:path>
                <a:path w="47625" h="2334895">
                  <a:moveTo>
                    <a:pt x="47468" y="619876"/>
                  </a:moveTo>
                  <a:lnTo>
                    <a:pt x="47468" y="589161"/>
                  </a:lnTo>
                </a:path>
                <a:path w="47625" h="2334895">
                  <a:moveTo>
                    <a:pt x="47468" y="558447"/>
                  </a:moveTo>
                  <a:lnTo>
                    <a:pt x="47468" y="527732"/>
                  </a:lnTo>
                </a:path>
                <a:path w="47625" h="2334895">
                  <a:moveTo>
                    <a:pt x="47468" y="494225"/>
                  </a:moveTo>
                  <a:lnTo>
                    <a:pt x="47468" y="463511"/>
                  </a:lnTo>
                </a:path>
                <a:path w="47625" h="2334895">
                  <a:moveTo>
                    <a:pt x="47468" y="2152813"/>
                  </a:moveTo>
                  <a:lnTo>
                    <a:pt x="47468" y="2138852"/>
                  </a:lnTo>
                </a:path>
                <a:path w="47625" h="2334895">
                  <a:moveTo>
                    <a:pt x="47468" y="2108138"/>
                  </a:moveTo>
                  <a:lnTo>
                    <a:pt x="47468" y="2077423"/>
                  </a:lnTo>
                </a:path>
                <a:path w="47625" h="2334895">
                  <a:moveTo>
                    <a:pt x="47468" y="2046709"/>
                  </a:moveTo>
                  <a:lnTo>
                    <a:pt x="47468" y="2015994"/>
                  </a:lnTo>
                </a:path>
                <a:path w="47625" h="2334895">
                  <a:moveTo>
                    <a:pt x="47468" y="1985279"/>
                  </a:moveTo>
                  <a:lnTo>
                    <a:pt x="47468" y="1954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8184043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8184043" y="5090245"/>
              <a:ext cx="92710" cy="1859914"/>
            </a:xfrm>
            <a:custGeom>
              <a:avLst/>
              <a:gdLst/>
              <a:ahLst/>
              <a:cxnLst/>
              <a:rect l="l" t="t" r="r" b="b"/>
              <a:pathLst>
                <a:path w="92709" h="1859915">
                  <a:moveTo>
                    <a:pt x="0" y="452342"/>
                  </a:moveTo>
                  <a:lnTo>
                    <a:pt x="0" y="443965"/>
                  </a:lnTo>
                </a:path>
                <a:path w="92709" h="1859915">
                  <a:moveTo>
                    <a:pt x="0" y="413250"/>
                  </a:moveTo>
                  <a:lnTo>
                    <a:pt x="0" y="382536"/>
                  </a:lnTo>
                </a:path>
                <a:path w="92709" h="1859915">
                  <a:moveTo>
                    <a:pt x="0" y="351821"/>
                  </a:moveTo>
                  <a:lnTo>
                    <a:pt x="0" y="318314"/>
                  </a:lnTo>
                </a:path>
                <a:path w="92709" h="1859915">
                  <a:moveTo>
                    <a:pt x="0" y="287600"/>
                  </a:moveTo>
                  <a:lnTo>
                    <a:pt x="0" y="256885"/>
                  </a:lnTo>
                </a:path>
                <a:path w="92709" h="1859915">
                  <a:moveTo>
                    <a:pt x="0" y="226171"/>
                  </a:moveTo>
                  <a:lnTo>
                    <a:pt x="0" y="198248"/>
                  </a:lnTo>
                </a:path>
                <a:path w="92709" h="1859915">
                  <a:moveTo>
                    <a:pt x="0" y="1404494"/>
                  </a:moveTo>
                  <a:lnTo>
                    <a:pt x="0" y="1373780"/>
                  </a:lnTo>
                </a:path>
                <a:path w="92709" h="1859915">
                  <a:moveTo>
                    <a:pt x="0" y="1343065"/>
                  </a:moveTo>
                  <a:lnTo>
                    <a:pt x="0" y="1312350"/>
                  </a:lnTo>
                </a:path>
                <a:path w="92709" h="1859915">
                  <a:moveTo>
                    <a:pt x="0" y="1281636"/>
                  </a:moveTo>
                  <a:lnTo>
                    <a:pt x="0" y="1250921"/>
                  </a:lnTo>
                </a:path>
                <a:path w="92709" h="1859915">
                  <a:moveTo>
                    <a:pt x="0" y="1220207"/>
                  </a:moveTo>
                  <a:lnTo>
                    <a:pt x="0" y="1186700"/>
                  </a:lnTo>
                </a:path>
                <a:path w="92709" h="1859915">
                  <a:moveTo>
                    <a:pt x="0" y="1155985"/>
                  </a:moveTo>
                  <a:lnTo>
                    <a:pt x="0" y="1125271"/>
                  </a:lnTo>
                </a:path>
                <a:path w="92709" h="1859915">
                  <a:moveTo>
                    <a:pt x="0" y="1094556"/>
                  </a:moveTo>
                  <a:lnTo>
                    <a:pt x="0" y="1063841"/>
                  </a:lnTo>
                </a:path>
                <a:path w="92709" h="1859915">
                  <a:moveTo>
                    <a:pt x="0" y="1033127"/>
                  </a:moveTo>
                  <a:lnTo>
                    <a:pt x="0" y="1002412"/>
                  </a:lnTo>
                </a:path>
                <a:path w="92709" h="1859915">
                  <a:moveTo>
                    <a:pt x="0" y="971698"/>
                  </a:moveTo>
                  <a:lnTo>
                    <a:pt x="0" y="940983"/>
                  </a:lnTo>
                </a:path>
                <a:path w="92709" h="1859915">
                  <a:moveTo>
                    <a:pt x="0" y="907476"/>
                  </a:moveTo>
                  <a:lnTo>
                    <a:pt x="0" y="876762"/>
                  </a:lnTo>
                </a:path>
                <a:path w="92709" h="1859915">
                  <a:moveTo>
                    <a:pt x="0" y="846047"/>
                  </a:moveTo>
                  <a:lnTo>
                    <a:pt x="0" y="815332"/>
                  </a:lnTo>
                </a:path>
                <a:path w="92709" h="1859915">
                  <a:moveTo>
                    <a:pt x="0" y="784618"/>
                  </a:moveTo>
                  <a:lnTo>
                    <a:pt x="0" y="753903"/>
                  </a:lnTo>
                </a:path>
                <a:path w="92709" h="1859915">
                  <a:moveTo>
                    <a:pt x="0" y="723189"/>
                  </a:moveTo>
                  <a:lnTo>
                    <a:pt x="0" y="692474"/>
                  </a:lnTo>
                </a:path>
                <a:path w="92709" h="1859915">
                  <a:moveTo>
                    <a:pt x="0" y="661759"/>
                  </a:moveTo>
                  <a:lnTo>
                    <a:pt x="0" y="628253"/>
                  </a:lnTo>
                </a:path>
                <a:path w="92709" h="1859915">
                  <a:moveTo>
                    <a:pt x="44675" y="1859629"/>
                  </a:moveTo>
                  <a:lnTo>
                    <a:pt x="44675" y="1840083"/>
                  </a:lnTo>
                </a:path>
                <a:path w="92709" h="1859915">
                  <a:moveTo>
                    <a:pt x="44675" y="1809368"/>
                  </a:moveTo>
                  <a:lnTo>
                    <a:pt x="44675" y="1778654"/>
                  </a:lnTo>
                </a:path>
                <a:path w="92709" h="1859915">
                  <a:moveTo>
                    <a:pt x="44675" y="1745147"/>
                  </a:moveTo>
                  <a:lnTo>
                    <a:pt x="44675" y="1714432"/>
                  </a:lnTo>
                </a:path>
                <a:path w="92709" h="1859915">
                  <a:moveTo>
                    <a:pt x="44675" y="195456"/>
                  </a:moveTo>
                  <a:lnTo>
                    <a:pt x="44675" y="164741"/>
                  </a:lnTo>
                </a:path>
                <a:path w="92709" h="1859915">
                  <a:moveTo>
                    <a:pt x="44675" y="134027"/>
                  </a:moveTo>
                  <a:lnTo>
                    <a:pt x="44675" y="103312"/>
                  </a:lnTo>
                </a:path>
                <a:path w="92709" h="1859915">
                  <a:moveTo>
                    <a:pt x="44675" y="72598"/>
                  </a:moveTo>
                  <a:lnTo>
                    <a:pt x="44675" y="39091"/>
                  </a:lnTo>
                </a:path>
                <a:path w="92709" h="1859915">
                  <a:moveTo>
                    <a:pt x="44675" y="8376"/>
                  </a:moveTo>
                  <a:lnTo>
                    <a:pt x="44675" y="0"/>
                  </a:lnTo>
                </a:path>
                <a:path w="92709" h="1859915">
                  <a:moveTo>
                    <a:pt x="44675" y="1683718"/>
                  </a:moveTo>
                  <a:lnTo>
                    <a:pt x="44675" y="1653003"/>
                  </a:lnTo>
                </a:path>
                <a:path w="92709" h="1859915">
                  <a:moveTo>
                    <a:pt x="44675" y="1622289"/>
                  </a:moveTo>
                  <a:lnTo>
                    <a:pt x="44675" y="1591574"/>
                  </a:lnTo>
                </a:path>
                <a:path w="92709" h="1859915">
                  <a:moveTo>
                    <a:pt x="44675" y="1560859"/>
                  </a:moveTo>
                  <a:lnTo>
                    <a:pt x="44675" y="1530145"/>
                  </a:lnTo>
                </a:path>
                <a:path w="92709" h="1859915">
                  <a:moveTo>
                    <a:pt x="44675" y="443965"/>
                  </a:moveTo>
                  <a:lnTo>
                    <a:pt x="44675" y="413250"/>
                  </a:lnTo>
                </a:path>
                <a:path w="92709" h="1859915">
                  <a:moveTo>
                    <a:pt x="44675" y="382536"/>
                  </a:moveTo>
                  <a:lnTo>
                    <a:pt x="44675" y="351821"/>
                  </a:lnTo>
                </a:path>
                <a:path w="92709" h="1859915">
                  <a:moveTo>
                    <a:pt x="44675" y="318314"/>
                  </a:moveTo>
                  <a:lnTo>
                    <a:pt x="44675" y="287600"/>
                  </a:lnTo>
                </a:path>
                <a:path w="92709" h="1859915">
                  <a:moveTo>
                    <a:pt x="44675" y="256885"/>
                  </a:moveTo>
                  <a:lnTo>
                    <a:pt x="44675" y="226171"/>
                  </a:lnTo>
                </a:path>
                <a:path w="92709" h="1859915">
                  <a:moveTo>
                    <a:pt x="92143" y="1840083"/>
                  </a:moveTo>
                  <a:lnTo>
                    <a:pt x="92143" y="1809368"/>
                  </a:lnTo>
                </a:path>
                <a:path w="92709" h="1859915">
                  <a:moveTo>
                    <a:pt x="92143" y="1778654"/>
                  </a:moveTo>
                  <a:lnTo>
                    <a:pt x="92143" y="1761900"/>
                  </a:lnTo>
                </a:path>
                <a:path w="92709" h="1859915">
                  <a:moveTo>
                    <a:pt x="92143" y="198248"/>
                  </a:moveTo>
                  <a:lnTo>
                    <a:pt x="92143" y="195456"/>
                  </a:lnTo>
                </a:path>
                <a:path w="92709" h="1859915">
                  <a:moveTo>
                    <a:pt x="92143" y="164741"/>
                  </a:moveTo>
                  <a:lnTo>
                    <a:pt x="92143" y="134027"/>
                  </a:lnTo>
                </a:path>
                <a:path w="92709" h="1859915">
                  <a:moveTo>
                    <a:pt x="92143" y="103312"/>
                  </a:moveTo>
                  <a:lnTo>
                    <a:pt x="92143" y="72598"/>
                  </a:lnTo>
                </a:path>
                <a:path w="92709" h="1859915">
                  <a:moveTo>
                    <a:pt x="92143" y="39091"/>
                  </a:moveTo>
                  <a:lnTo>
                    <a:pt x="92143" y="8376"/>
                  </a:lnTo>
                </a:path>
                <a:path w="92709" h="1859915">
                  <a:moveTo>
                    <a:pt x="92143" y="1714432"/>
                  </a:moveTo>
                  <a:lnTo>
                    <a:pt x="92143" y="1697679"/>
                  </a:lnTo>
                </a:path>
                <a:path w="92709" h="1859915">
                  <a:moveTo>
                    <a:pt x="92143" y="449550"/>
                  </a:moveTo>
                  <a:lnTo>
                    <a:pt x="92143" y="443965"/>
                  </a:lnTo>
                </a:path>
                <a:path w="92709" h="1859915">
                  <a:moveTo>
                    <a:pt x="92143" y="413250"/>
                  </a:moveTo>
                  <a:lnTo>
                    <a:pt x="92143" y="382536"/>
                  </a:lnTo>
                </a:path>
                <a:path w="92709" h="1859915">
                  <a:moveTo>
                    <a:pt x="92143" y="351821"/>
                  </a:moveTo>
                  <a:lnTo>
                    <a:pt x="92143" y="318314"/>
                  </a:lnTo>
                </a:path>
                <a:path w="92709" h="1859915">
                  <a:moveTo>
                    <a:pt x="92143" y="287600"/>
                  </a:moveTo>
                  <a:lnTo>
                    <a:pt x="92143" y="256885"/>
                  </a:lnTo>
                </a:path>
                <a:path w="92709" h="1859915">
                  <a:moveTo>
                    <a:pt x="92143" y="226171"/>
                  </a:moveTo>
                  <a:lnTo>
                    <a:pt x="92143" y="198248"/>
                  </a:lnTo>
                </a:path>
                <a:path w="92709" h="1859915">
                  <a:moveTo>
                    <a:pt x="92143" y="1697679"/>
                  </a:moveTo>
                  <a:lnTo>
                    <a:pt x="92143" y="1683718"/>
                  </a:lnTo>
                </a:path>
                <a:path w="92709" h="1859915">
                  <a:moveTo>
                    <a:pt x="92143" y="1653003"/>
                  </a:moveTo>
                  <a:lnTo>
                    <a:pt x="92143" y="1622289"/>
                  </a:lnTo>
                </a:path>
                <a:path w="92709" h="1859915">
                  <a:moveTo>
                    <a:pt x="92143" y="1591574"/>
                  </a:moveTo>
                  <a:lnTo>
                    <a:pt x="92143" y="1560859"/>
                  </a:lnTo>
                </a:path>
                <a:path w="92709" h="1859915">
                  <a:moveTo>
                    <a:pt x="92143" y="1530145"/>
                  </a:moveTo>
                  <a:lnTo>
                    <a:pt x="92143" y="14994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8276187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8323655" y="5090245"/>
              <a:ext cx="45085" cy="1739900"/>
            </a:xfrm>
            <a:custGeom>
              <a:avLst/>
              <a:gdLst/>
              <a:ahLst/>
              <a:cxnLst/>
              <a:rect l="l" t="t" r="r" b="b"/>
              <a:pathLst>
                <a:path w="45084" h="1739900">
                  <a:moveTo>
                    <a:pt x="0" y="1739563"/>
                  </a:moveTo>
                  <a:lnTo>
                    <a:pt x="0" y="1714432"/>
                  </a:lnTo>
                </a:path>
                <a:path w="45084" h="1739900">
                  <a:moveTo>
                    <a:pt x="0" y="195456"/>
                  </a:moveTo>
                  <a:lnTo>
                    <a:pt x="0" y="164741"/>
                  </a:lnTo>
                </a:path>
                <a:path w="45084" h="1739900">
                  <a:moveTo>
                    <a:pt x="0" y="134027"/>
                  </a:moveTo>
                  <a:lnTo>
                    <a:pt x="0" y="103312"/>
                  </a:lnTo>
                </a:path>
                <a:path w="45084" h="1739900">
                  <a:moveTo>
                    <a:pt x="0" y="72598"/>
                  </a:moveTo>
                  <a:lnTo>
                    <a:pt x="0" y="39091"/>
                  </a:lnTo>
                </a:path>
                <a:path w="45084" h="1739900">
                  <a:moveTo>
                    <a:pt x="0" y="8376"/>
                  </a:moveTo>
                  <a:lnTo>
                    <a:pt x="0" y="0"/>
                  </a:lnTo>
                </a:path>
                <a:path w="45084" h="1739900">
                  <a:moveTo>
                    <a:pt x="0" y="1683718"/>
                  </a:moveTo>
                  <a:lnTo>
                    <a:pt x="0" y="1653003"/>
                  </a:lnTo>
                </a:path>
                <a:path w="45084" h="1739900">
                  <a:moveTo>
                    <a:pt x="0" y="1622289"/>
                  </a:moveTo>
                  <a:lnTo>
                    <a:pt x="0" y="1591574"/>
                  </a:lnTo>
                </a:path>
                <a:path w="45084" h="1739900">
                  <a:moveTo>
                    <a:pt x="0" y="1560859"/>
                  </a:moveTo>
                  <a:lnTo>
                    <a:pt x="0" y="1530145"/>
                  </a:lnTo>
                </a:path>
                <a:path w="45084" h="1739900">
                  <a:moveTo>
                    <a:pt x="0" y="1499430"/>
                  </a:moveTo>
                  <a:lnTo>
                    <a:pt x="0" y="1465923"/>
                  </a:lnTo>
                </a:path>
                <a:path w="45084" h="1739900">
                  <a:moveTo>
                    <a:pt x="0" y="430004"/>
                  </a:moveTo>
                  <a:lnTo>
                    <a:pt x="0" y="413250"/>
                  </a:lnTo>
                </a:path>
                <a:path w="45084" h="1739900">
                  <a:moveTo>
                    <a:pt x="0" y="382536"/>
                  </a:moveTo>
                  <a:lnTo>
                    <a:pt x="0" y="351821"/>
                  </a:lnTo>
                </a:path>
                <a:path w="45084" h="1739900">
                  <a:moveTo>
                    <a:pt x="0" y="318314"/>
                  </a:moveTo>
                  <a:lnTo>
                    <a:pt x="0" y="287600"/>
                  </a:lnTo>
                </a:path>
                <a:path w="45084" h="1739900">
                  <a:moveTo>
                    <a:pt x="0" y="256885"/>
                  </a:moveTo>
                  <a:lnTo>
                    <a:pt x="0" y="226171"/>
                  </a:lnTo>
                </a:path>
                <a:path w="45084" h="1739900">
                  <a:moveTo>
                    <a:pt x="44675" y="1714432"/>
                  </a:moveTo>
                  <a:lnTo>
                    <a:pt x="44675" y="1697679"/>
                  </a:lnTo>
                </a:path>
                <a:path w="45084" h="1739900">
                  <a:moveTo>
                    <a:pt x="44675" y="198248"/>
                  </a:moveTo>
                  <a:lnTo>
                    <a:pt x="44675" y="195456"/>
                  </a:lnTo>
                </a:path>
                <a:path w="45084" h="1739900">
                  <a:moveTo>
                    <a:pt x="44675" y="164741"/>
                  </a:moveTo>
                  <a:lnTo>
                    <a:pt x="44675" y="134027"/>
                  </a:lnTo>
                </a:path>
                <a:path w="45084" h="1739900">
                  <a:moveTo>
                    <a:pt x="44675" y="103312"/>
                  </a:moveTo>
                  <a:lnTo>
                    <a:pt x="44675" y="72598"/>
                  </a:lnTo>
                </a:path>
                <a:path w="45084" h="1739900">
                  <a:moveTo>
                    <a:pt x="44675" y="39091"/>
                  </a:moveTo>
                  <a:lnTo>
                    <a:pt x="44675" y="8376"/>
                  </a:lnTo>
                </a:path>
                <a:path w="45084" h="1739900">
                  <a:moveTo>
                    <a:pt x="44675" y="1697679"/>
                  </a:moveTo>
                  <a:lnTo>
                    <a:pt x="44675" y="1683718"/>
                  </a:lnTo>
                </a:path>
                <a:path w="45084" h="1739900">
                  <a:moveTo>
                    <a:pt x="44675" y="1653003"/>
                  </a:moveTo>
                  <a:lnTo>
                    <a:pt x="44675" y="1622289"/>
                  </a:lnTo>
                </a:path>
                <a:path w="45084" h="1739900">
                  <a:moveTo>
                    <a:pt x="44675" y="1591574"/>
                  </a:moveTo>
                  <a:lnTo>
                    <a:pt x="44675" y="1560859"/>
                  </a:lnTo>
                </a:path>
                <a:path w="45084" h="1739900">
                  <a:moveTo>
                    <a:pt x="44675" y="1530145"/>
                  </a:moveTo>
                  <a:lnTo>
                    <a:pt x="44675" y="14994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8368331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8368331" y="5090245"/>
              <a:ext cx="95250" cy="1739900"/>
            </a:xfrm>
            <a:custGeom>
              <a:avLst/>
              <a:gdLst/>
              <a:ahLst/>
              <a:cxnLst/>
              <a:rect l="l" t="t" r="r" b="b"/>
              <a:pathLst>
                <a:path w="95250" h="1739900">
                  <a:moveTo>
                    <a:pt x="0" y="413250"/>
                  </a:moveTo>
                  <a:lnTo>
                    <a:pt x="0" y="382536"/>
                  </a:lnTo>
                </a:path>
                <a:path w="95250" h="1739900">
                  <a:moveTo>
                    <a:pt x="0" y="351821"/>
                  </a:moveTo>
                  <a:lnTo>
                    <a:pt x="0" y="318314"/>
                  </a:lnTo>
                </a:path>
                <a:path w="95250" h="1739900">
                  <a:moveTo>
                    <a:pt x="0" y="287600"/>
                  </a:moveTo>
                  <a:lnTo>
                    <a:pt x="0" y="256885"/>
                  </a:lnTo>
                </a:path>
                <a:path w="95250" h="1739900">
                  <a:moveTo>
                    <a:pt x="0" y="226171"/>
                  </a:moveTo>
                  <a:lnTo>
                    <a:pt x="0" y="198248"/>
                  </a:lnTo>
                </a:path>
                <a:path w="95250" h="1739900">
                  <a:moveTo>
                    <a:pt x="47468" y="1739563"/>
                  </a:moveTo>
                  <a:lnTo>
                    <a:pt x="47468" y="1714432"/>
                  </a:lnTo>
                </a:path>
                <a:path w="95250" h="1739900">
                  <a:moveTo>
                    <a:pt x="47468" y="195456"/>
                  </a:moveTo>
                  <a:lnTo>
                    <a:pt x="47468" y="164741"/>
                  </a:lnTo>
                </a:path>
                <a:path w="95250" h="1739900">
                  <a:moveTo>
                    <a:pt x="47468" y="134027"/>
                  </a:moveTo>
                  <a:lnTo>
                    <a:pt x="47468" y="103312"/>
                  </a:lnTo>
                </a:path>
                <a:path w="95250" h="1739900">
                  <a:moveTo>
                    <a:pt x="47468" y="72598"/>
                  </a:moveTo>
                  <a:lnTo>
                    <a:pt x="47468" y="39091"/>
                  </a:lnTo>
                </a:path>
                <a:path w="95250" h="1739900">
                  <a:moveTo>
                    <a:pt x="47468" y="8376"/>
                  </a:moveTo>
                  <a:lnTo>
                    <a:pt x="47468" y="0"/>
                  </a:lnTo>
                </a:path>
                <a:path w="95250" h="1739900">
                  <a:moveTo>
                    <a:pt x="47468" y="1683718"/>
                  </a:moveTo>
                  <a:lnTo>
                    <a:pt x="47468" y="1653003"/>
                  </a:lnTo>
                </a:path>
                <a:path w="95250" h="1739900">
                  <a:moveTo>
                    <a:pt x="47468" y="1622289"/>
                  </a:moveTo>
                  <a:lnTo>
                    <a:pt x="47468" y="1591574"/>
                  </a:lnTo>
                </a:path>
                <a:path w="95250" h="1739900">
                  <a:moveTo>
                    <a:pt x="47468" y="1560859"/>
                  </a:moveTo>
                  <a:lnTo>
                    <a:pt x="47468" y="1530145"/>
                  </a:lnTo>
                </a:path>
                <a:path w="95250" h="1739900">
                  <a:moveTo>
                    <a:pt x="47468" y="1499430"/>
                  </a:moveTo>
                  <a:lnTo>
                    <a:pt x="47468" y="1465923"/>
                  </a:lnTo>
                </a:path>
                <a:path w="95250" h="1739900">
                  <a:moveTo>
                    <a:pt x="47468" y="418835"/>
                  </a:moveTo>
                  <a:lnTo>
                    <a:pt x="47468" y="413250"/>
                  </a:lnTo>
                </a:path>
                <a:path w="95250" h="1739900">
                  <a:moveTo>
                    <a:pt x="47468" y="382536"/>
                  </a:moveTo>
                  <a:lnTo>
                    <a:pt x="47468" y="351821"/>
                  </a:lnTo>
                </a:path>
                <a:path w="95250" h="1739900">
                  <a:moveTo>
                    <a:pt x="47468" y="318314"/>
                  </a:moveTo>
                  <a:lnTo>
                    <a:pt x="47468" y="287600"/>
                  </a:lnTo>
                </a:path>
                <a:path w="95250" h="1739900">
                  <a:moveTo>
                    <a:pt x="47468" y="256885"/>
                  </a:moveTo>
                  <a:lnTo>
                    <a:pt x="47468" y="226171"/>
                  </a:lnTo>
                </a:path>
                <a:path w="95250" h="1739900">
                  <a:moveTo>
                    <a:pt x="94936" y="1714432"/>
                  </a:moveTo>
                  <a:lnTo>
                    <a:pt x="94936" y="1697679"/>
                  </a:lnTo>
                </a:path>
                <a:path w="95250" h="1739900">
                  <a:moveTo>
                    <a:pt x="94936" y="198248"/>
                  </a:moveTo>
                  <a:lnTo>
                    <a:pt x="94936" y="195456"/>
                  </a:lnTo>
                </a:path>
                <a:path w="95250" h="1739900">
                  <a:moveTo>
                    <a:pt x="94936" y="164741"/>
                  </a:moveTo>
                  <a:lnTo>
                    <a:pt x="94936" y="134027"/>
                  </a:lnTo>
                </a:path>
                <a:path w="95250" h="1739900">
                  <a:moveTo>
                    <a:pt x="94936" y="103312"/>
                  </a:moveTo>
                  <a:lnTo>
                    <a:pt x="94936" y="72598"/>
                  </a:lnTo>
                </a:path>
                <a:path w="95250" h="1739900">
                  <a:moveTo>
                    <a:pt x="94936" y="39091"/>
                  </a:moveTo>
                  <a:lnTo>
                    <a:pt x="94936" y="8376"/>
                  </a:lnTo>
                </a:path>
                <a:path w="95250" h="1739900">
                  <a:moveTo>
                    <a:pt x="94936" y="1697679"/>
                  </a:moveTo>
                  <a:lnTo>
                    <a:pt x="94936" y="1683718"/>
                  </a:lnTo>
                </a:path>
                <a:path w="95250" h="1739900">
                  <a:moveTo>
                    <a:pt x="94936" y="1653003"/>
                  </a:moveTo>
                  <a:lnTo>
                    <a:pt x="94936" y="1622289"/>
                  </a:lnTo>
                </a:path>
                <a:path w="95250" h="1739900">
                  <a:moveTo>
                    <a:pt x="94936" y="1591574"/>
                  </a:moveTo>
                  <a:lnTo>
                    <a:pt x="94936" y="1560859"/>
                  </a:lnTo>
                </a:path>
                <a:path w="95250" h="1739900">
                  <a:moveTo>
                    <a:pt x="94936" y="1530145"/>
                  </a:moveTo>
                  <a:lnTo>
                    <a:pt x="94936" y="14994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8463267" y="655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8463267" y="5090245"/>
              <a:ext cx="139700" cy="1871345"/>
            </a:xfrm>
            <a:custGeom>
              <a:avLst/>
              <a:gdLst/>
              <a:ahLst/>
              <a:cxnLst/>
              <a:rect l="l" t="t" r="r" b="b"/>
              <a:pathLst>
                <a:path w="139700" h="1871345">
                  <a:moveTo>
                    <a:pt x="0" y="413250"/>
                  </a:moveTo>
                  <a:lnTo>
                    <a:pt x="0" y="382536"/>
                  </a:lnTo>
                </a:path>
                <a:path w="139700" h="1871345">
                  <a:moveTo>
                    <a:pt x="0" y="351821"/>
                  </a:moveTo>
                  <a:lnTo>
                    <a:pt x="0" y="318314"/>
                  </a:lnTo>
                </a:path>
                <a:path w="139700" h="1871345">
                  <a:moveTo>
                    <a:pt x="0" y="287600"/>
                  </a:moveTo>
                  <a:lnTo>
                    <a:pt x="0" y="256885"/>
                  </a:lnTo>
                </a:path>
                <a:path w="139700" h="1871345">
                  <a:moveTo>
                    <a:pt x="0" y="226171"/>
                  </a:moveTo>
                  <a:lnTo>
                    <a:pt x="0" y="198248"/>
                  </a:lnTo>
                </a:path>
                <a:path w="139700" h="1871345">
                  <a:moveTo>
                    <a:pt x="44675" y="1845668"/>
                  </a:moveTo>
                  <a:lnTo>
                    <a:pt x="44675" y="1840083"/>
                  </a:lnTo>
                </a:path>
                <a:path w="139700" h="1871345">
                  <a:moveTo>
                    <a:pt x="44675" y="1809368"/>
                  </a:moveTo>
                  <a:lnTo>
                    <a:pt x="44675" y="1778654"/>
                  </a:lnTo>
                </a:path>
                <a:path w="139700" h="1871345">
                  <a:moveTo>
                    <a:pt x="44675" y="1745147"/>
                  </a:moveTo>
                  <a:lnTo>
                    <a:pt x="44675" y="1714432"/>
                  </a:lnTo>
                </a:path>
                <a:path w="139700" h="1871345">
                  <a:moveTo>
                    <a:pt x="44675" y="195456"/>
                  </a:moveTo>
                  <a:lnTo>
                    <a:pt x="44675" y="164741"/>
                  </a:lnTo>
                </a:path>
                <a:path w="139700" h="1871345">
                  <a:moveTo>
                    <a:pt x="44675" y="134027"/>
                  </a:moveTo>
                  <a:lnTo>
                    <a:pt x="44675" y="103312"/>
                  </a:lnTo>
                </a:path>
                <a:path w="139700" h="1871345">
                  <a:moveTo>
                    <a:pt x="44675" y="72598"/>
                  </a:moveTo>
                  <a:lnTo>
                    <a:pt x="44675" y="39091"/>
                  </a:lnTo>
                </a:path>
                <a:path w="139700" h="1871345">
                  <a:moveTo>
                    <a:pt x="44675" y="8376"/>
                  </a:moveTo>
                  <a:lnTo>
                    <a:pt x="44675" y="0"/>
                  </a:lnTo>
                </a:path>
                <a:path w="139700" h="1871345">
                  <a:moveTo>
                    <a:pt x="44675" y="1683718"/>
                  </a:moveTo>
                  <a:lnTo>
                    <a:pt x="44675" y="1653003"/>
                  </a:lnTo>
                </a:path>
                <a:path w="139700" h="1871345">
                  <a:moveTo>
                    <a:pt x="44675" y="1622289"/>
                  </a:moveTo>
                  <a:lnTo>
                    <a:pt x="44675" y="1591574"/>
                  </a:lnTo>
                </a:path>
                <a:path w="139700" h="1871345">
                  <a:moveTo>
                    <a:pt x="44675" y="1560859"/>
                  </a:moveTo>
                  <a:lnTo>
                    <a:pt x="44675" y="1530145"/>
                  </a:lnTo>
                </a:path>
                <a:path w="139700" h="1871345">
                  <a:moveTo>
                    <a:pt x="44675" y="1499430"/>
                  </a:moveTo>
                  <a:lnTo>
                    <a:pt x="44675" y="1465923"/>
                  </a:lnTo>
                </a:path>
                <a:path w="139700" h="1871345">
                  <a:moveTo>
                    <a:pt x="44675" y="443965"/>
                  </a:moveTo>
                  <a:lnTo>
                    <a:pt x="44675" y="413250"/>
                  </a:lnTo>
                </a:path>
                <a:path w="139700" h="1871345">
                  <a:moveTo>
                    <a:pt x="44675" y="382536"/>
                  </a:moveTo>
                  <a:lnTo>
                    <a:pt x="44675" y="351821"/>
                  </a:lnTo>
                </a:path>
                <a:path w="139700" h="1871345">
                  <a:moveTo>
                    <a:pt x="44675" y="318314"/>
                  </a:moveTo>
                  <a:lnTo>
                    <a:pt x="44675" y="287600"/>
                  </a:lnTo>
                </a:path>
                <a:path w="139700" h="1871345">
                  <a:moveTo>
                    <a:pt x="44675" y="256885"/>
                  </a:moveTo>
                  <a:lnTo>
                    <a:pt x="44675" y="226171"/>
                  </a:lnTo>
                </a:path>
                <a:path w="139700" h="1871345">
                  <a:moveTo>
                    <a:pt x="92143" y="1840083"/>
                  </a:moveTo>
                  <a:lnTo>
                    <a:pt x="92143" y="1809368"/>
                  </a:lnTo>
                </a:path>
                <a:path w="139700" h="1871345">
                  <a:moveTo>
                    <a:pt x="92143" y="1778654"/>
                  </a:moveTo>
                  <a:lnTo>
                    <a:pt x="92143" y="1745147"/>
                  </a:lnTo>
                </a:path>
                <a:path w="139700" h="1871345">
                  <a:moveTo>
                    <a:pt x="92143" y="1714432"/>
                  </a:moveTo>
                  <a:lnTo>
                    <a:pt x="92143" y="1697679"/>
                  </a:lnTo>
                </a:path>
                <a:path w="139700" h="1871345">
                  <a:moveTo>
                    <a:pt x="92143" y="198248"/>
                  </a:moveTo>
                  <a:lnTo>
                    <a:pt x="92143" y="195456"/>
                  </a:lnTo>
                </a:path>
                <a:path w="139700" h="1871345">
                  <a:moveTo>
                    <a:pt x="92143" y="164741"/>
                  </a:moveTo>
                  <a:lnTo>
                    <a:pt x="92143" y="134027"/>
                  </a:lnTo>
                </a:path>
                <a:path w="139700" h="1871345">
                  <a:moveTo>
                    <a:pt x="92143" y="103312"/>
                  </a:moveTo>
                  <a:lnTo>
                    <a:pt x="92143" y="72598"/>
                  </a:lnTo>
                </a:path>
                <a:path w="139700" h="1871345">
                  <a:moveTo>
                    <a:pt x="92143" y="39091"/>
                  </a:moveTo>
                  <a:lnTo>
                    <a:pt x="92143" y="8376"/>
                  </a:lnTo>
                </a:path>
                <a:path w="139700" h="1871345">
                  <a:moveTo>
                    <a:pt x="92143" y="1697679"/>
                  </a:moveTo>
                  <a:lnTo>
                    <a:pt x="92143" y="1683718"/>
                  </a:lnTo>
                </a:path>
                <a:path w="139700" h="1871345">
                  <a:moveTo>
                    <a:pt x="92143" y="1653003"/>
                  </a:moveTo>
                  <a:lnTo>
                    <a:pt x="92143" y="1622289"/>
                  </a:lnTo>
                </a:path>
                <a:path w="139700" h="1871345">
                  <a:moveTo>
                    <a:pt x="92143" y="1591574"/>
                  </a:moveTo>
                  <a:lnTo>
                    <a:pt x="92143" y="1560859"/>
                  </a:lnTo>
                </a:path>
                <a:path w="139700" h="1871345">
                  <a:moveTo>
                    <a:pt x="92143" y="1530145"/>
                  </a:moveTo>
                  <a:lnTo>
                    <a:pt x="92143" y="1510599"/>
                  </a:lnTo>
                </a:path>
                <a:path w="139700" h="1871345">
                  <a:moveTo>
                    <a:pt x="92143" y="449550"/>
                  </a:moveTo>
                  <a:lnTo>
                    <a:pt x="92143" y="443965"/>
                  </a:lnTo>
                </a:path>
                <a:path w="139700" h="1871345">
                  <a:moveTo>
                    <a:pt x="92143" y="413250"/>
                  </a:moveTo>
                  <a:lnTo>
                    <a:pt x="92143" y="382536"/>
                  </a:lnTo>
                </a:path>
                <a:path w="139700" h="1871345">
                  <a:moveTo>
                    <a:pt x="92143" y="351821"/>
                  </a:moveTo>
                  <a:lnTo>
                    <a:pt x="92143" y="318314"/>
                  </a:lnTo>
                </a:path>
                <a:path w="139700" h="1871345">
                  <a:moveTo>
                    <a:pt x="92143" y="287600"/>
                  </a:moveTo>
                  <a:lnTo>
                    <a:pt x="92143" y="256885"/>
                  </a:lnTo>
                </a:path>
                <a:path w="139700" h="1871345">
                  <a:moveTo>
                    <a:pt x="92143" y="226171"/>
                  </a:moveTo>
                  <a:lnTo>
                    <a:pt x="92143" y="198248"/>
                  </a:lnTo>
                </a:path>
                <a:path w="139700" h="1871345">
                  <a:moveTo>
                    <a:pt x="139611" y="1870798"/>
                  </a:moveTo>
                  <a:lnTo>
                    <a:pt x="139611" y="1840083"/>
                  </a:lnTo>
                </a:path>
                <a:path w="139700" h="1871345">
                  <a:moveTo>
                    <a:pt x="139611" y="1809368"/>
                  </a:moveTo>
                  <a:lnTo>
                    <a:pt x="139611" y="1778654"/>
                  </a:lnTo>
                </a:path>
                <a:path w="139700" h="1871345">
                  <a:moveTo>
                    <a:pt x="139611" y="1745147"/>
                  </a:moveTo>
                  <a:lnTo>
                    <a:pt x="139611" y="1714432"/>
                  </a:lnTo>
                </a:path>
                <a:path w="139700" h="1871345">
                  <a:moveTo>
                    <a:pt x="139611" y="195456"/>
                  </a:moveTo>
                  <a:lnTo>
                    <a:pt x="139611" y="164741"/>
                  </a:lnTo>
                </a:path>
                <a:path w="139700" h="1871345">
                  <a:moveTo>
                    <a:pt x="139611" y="134027"/>
                  </a:moveTo>
                  <a:lnTo>
                    <a:pt x="139611" y="103312"/>
                  </a:lnTo>
                </a:path>
                <a:path w="139700" h="1871345">
                  <a:moveTo>
                    <a:pt x="139611" y="72598"/>
                  </a:moveTo>
                  <a:lnTo>
                    <a:pt x="139611" y="39091"/>
                  </a:lnTo>
                </a:path>
                <a:path w="139700" h="1871345">
                  <a:moveTo>
                    <a:pt x="139611" y="8376"/>
                  </a:moveTo>
                  <a:lnTo>
                    <a:pt x="139611" y="0"/>
                  </a:lnTo>
                </a:path>
                <a:path w="139700" h="1871345">
                  <a:moveTo>
                    <a:pt x="139611" y="1683718"/>
                  </a:moveTo>
                  <a:lnTo>
                    <a:pt x="139611" y="1653003"/>
                  </a:lnTo>
                </a:path>
                <a:path w="139700" h="1871345">
                  <a:moveTo>
                    <a:pt x="139611" y="1622289"/>
                  </a:moveTo>
                  <a:lnTo>
                    <a:pt x="139611" y="1591574"/>
                  </a:lnTo>
                </a:path>
                <a:path w="139700" h="1871345">
                  <a:moveTo>
                    <a:pt x="139611" y="1560859"/>
                  </a:moveTo>
                  <a:lnTo>
                    <a:pt x="139611" y="1530145"/>
                  </a:lnTo>
                </a:path>
                <a:path w="139700" h="1871345">
                  <a:moveTo>
                    <a:pt x="139611" y="1499430"/>
                  </a:moveTo>
                  <a:lnTo>
                    <a:pt x="139611" y="1465923"/>
                  </a:lnTo>
                </a:path>
                <a:path w="139700" h="1871345">
                  <a:moveTo>
                    <a:pt x="139611" y="1435209"/>
                  </a:moveTo>
                  <a:lnTo>
                    <a:pt x="139611" y="1404494"/>
                  </a:lnTo>
                </a:path>
                <a:path w="139700" h="1871345">
                  <a:moveTo>
                    <a:pt x="139611" y="1373780"/>
                  </a:moveTo>
                  <a:lnTo>
                    <a:pt x="139611" y="1343065"/>
                  </a:lnTo>
                </a:path>
                <a:path w="139700" h="1871345">
                  <a:moveTo>
                    <a:pt x="139611" y="1312350"/>
                  </a:moveTo>
                  <a:lnTo>
                    <a:pt x="139611" y="1281636"/>
                  </a:lnTo>
                </a:path>
                <a:path w="139700" h="1871345">
                  <a:moveTo>
                    <a:pt x="139611" y="1250921"/>
                  </a:moveTo>
                  <a:lnTo>
                    <a:pt x="139611" y="1220207"/>
                  </a:lnTo>
                </a:path>
                <a:path w="139700" h="1871345">
                  <a:moveTo>
                    <a:pt x="139611" y="1186700"/>
                  </a:moveTo>
                  <a:lnTo>
                    <a:pt x="139611" y="1155985"/>
                  </a:lnTo>
                </a:path>
                <a:path w="139700" h="1871345">
                  <a:moveTo>
                    <a:pt x="139611" y="1125271"/>
                  </a:moveTo>
                  <a:lnTo>
                    <a:pt x="139611" y="1094556"/>
                  </a:lnTo>
                </a:path>
                <a:path w="139700" h="1871345">
                  <a:moveTo>
                    <a:pt x="139611" y="1063841"/>
                  </a:moveTo>
                  <a:lnTo>
                    <a:pt x="139611" y="1033127"/>
                  </a:lnTo>
                </a:path>
                <a:path w="139700" h="1871345">
                  <a:moveTo>
                    <a:pt x="139611" y="1002412"/>
                  </a:moveTo>
                  <a:lnTo>
                    <a:pt x="139611" y="971698"/>
                  </a:lnTo>
                </a:path>
                <a:path w="139700" h="1871345">
                  <a:moveTo>
                    <a:pt x="139611" y="940983"/>
                  </a:moveTo>
                  <a:lnTo>
                    <a:pt x="139611" y="907476"/>
                  </a:lnTo>
                </a:path>
                <a:path w="139700" h="1871345">
                  <a:moveTo>
                    <a:pt x="139611" y="876762"/>
                  </a:moveTo>
                  <a:lnTo>
                    <a:pt x="139611" y="846047"/>
                  </a:lnTo>
                </a:path>
                <a:path w="139700" h="1871345">
                  <a:moveTo>
                    <a:pt x="139611" y="815332"/>
                  </a:moveTo>
                  <a:lnTo>
                    <a:pt x="139611" y="784618"/>
                  </a:lnTo>
                </a:path>
                <a:path w="139700" h="1871345">
                  <a:moveTo>
                    <a:pt x="139611" y="753903"/>
                  </a:moveTo>
                  <a:lnTo>
                    <a:pt x="139611" y="723189"/>
                  </a:lnTo>
                </a:path>
                <a:path w="139700" h="1871345">
                  <a:moveTo>
                    <a:pt x="139611" y="692474"/>
                  </a:moveTo>
                  <a:lnTo>
                    <a:pt x="139611" y="661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8602878" y="57184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8602878" y="4135301"/>
              <a:ext cx="279400" cy="5492750"/>
            </a:xfrm>
            <a:custGeom>
              <a:avLst/>
              <a:gdLst/>
              <a:ahLst/>
              <a:cxnLst/>
              <a:rect l="l" t="t" r="r" b="b"/>
              <a:pathLst>
                <a:path w="279400" h="5492750">
                  <a:moveTo>
                    <a:pt x="0" y="1398910"/>
                  </a:moveTo>
                  <a:lnTo>
                    <a:pt x="0" y="1368195"/>
                  </a:lnTo>
                </a:path>
                <a:path w="279400" h="5492750">
                  <a:moveTo>
                    <a:pt x="0" y="1337481"/>
                  </a:moveTo>
                  <a:lnTo>
                    <a:pt x="0" y="1306766"/>
                  </a:lnTo>
                </a:path>
                <a:path w="279400" h="5492750">
                  <a:moveTo>
                    <a:pt x="0" y="1273259"/>
                  </a:moveTo>
                  <a:lnTo>
                    <a:pt x="0" y="1242545"/>
                  </a:lnTo>
                </a:path>
                <a:path w="279400" h="5492750">
                  <a:moveTo>
                    <a:pt x="0" y="1211830"/>
                  </a:moveTo>
                  <a:lnTo>
                    <a:pt x="0" y="1181115"/>
                  </a:lnTo>
                </a:path>
                <a:path w="279400" h="5492750">
                  <a:moveTo>
                    <a:pt x="47468" y="2856457"/>
                  </a:moveTo>
                  <a:lnTo>
                    <a:pt x="47468" y="2825742"/>
                  </a:lnTo>
                </a:path>
                <a:path w="279400" h="5492750">
                  <a:moveTo>
                    <a:pt x="47468" y="2795028"/>
                  </a:moveTo>
                  <a:lnTo>
                    <a:pt x="47468" y="2764313"/>
                  </a:lnTo>
                </a:path>
                <a:path w="279400" h="5492750">
                  <a:moveTo>
                    <a:pt x="47468" y="2733599"/>
                  </a:moveTo>
                  <a:lnTo>
                    <a:pt x="47468" y="2700092"/>
                  </a:lnTo>
                </a:path>
                <a:path w="279400" h="5492750">
                  <a:moveTo>
                    <a:pt x="47468" y="2669377"/>
                  </a:moveTo>
                  <a:lnTo>
                    <a:pt x="47468" y="2652624"/>
                  </a:lnTo>
                </a:path>
                <a:path w="279400" h="5492750">
                  <a:moveTo>
                    <a:pt x="47468" y="1153193"/>
                  </a:moveTo>
                  <a:lnTo>
                    <a:pt x="47468" y="1150401"/>
                  </a:lnTo>
                </a:path>
                <a:path w="279400" h="5492750">
                  <a:moveTo>
                    <a:pt x="47468" y="1119686"/>
                  </a:moveTo>
                  <a:lnTo>
                    <a:pt x="47468" y="1088972"/>
                  </a:lnTo>
                </a:path>
                <a:path w="279400" h="5492750">
                  <a:moveTo>
                    <a:pt x="47468" y="1058257"/>
                  </a:moveTo>
                  <a:lnTo>
                    <a:pt x="47468" y="1027542"/>
                  </a:lnTo>
                </a:path>
                <a:path w="279400" h="5492750">
                  <a:moveTo>
                    <a:pt x="47468" y="994036"/>
                  </a:moveTo>
                  <a:lnTo>
                    <a:pt x="47468" y="963321"/>
                  </a:lnTo>
                </a:path>
                <a:path w="279400" h="5492750">
                  <a:moveTo>
                    <a:pt x="47468" y="932606"/>
                  </a:moveTo>
                  <a:lnTo>
                    <a:pt x="47468" y="901892"/>
                  </a:lnTo>
                </a:path>
                <a:path w="279400" h="5492750">
                  <a:moveTo>
                    <a:pt x="47468" y="871177"/>
                  </a:moveTo>
                  <a:lnTo>
                    <a:pt x="47468" y="840463"/>
                  </a:lnTo>
                </a:path>
                <a:path w="279400" h="5492750">
                  <a:moveTo>
                    <a:pt x="47468" y="809748"/>
                  </a:moveTo>
                  <a:lnTo>
                    <a:pt x="47468" y="779033"/>
                  </a:lnTo>
                </a:path>
                <a:path w="279400" h="5492750">
                  <a:moveTo>
                    <a:pt x="47468" y="748319"/>
                  </a:moveTo>
                  <a:lnTo>
                    <a:pt x="47468" y="714812"/>
                  </a:lnTo>
                </a:path>
                <a:path w="279400" h="5492750">
                  <a:moveTo>
                    <a:pt x="47468" y="684097"/>
                  </a:moveTo>
                  <a:lnTo>
                    <a:pt x="47468" y="653383"/>
                  </a:lnTo>
                </a:path>
                <a:path w="279400" h="5492750">
                  <a:moveTo>
                    <a:pt x="47468" y="622668"/>
                  </a:moveTo>
                  <a:lnTo>
                    <a:pt x="47468" y="591954"/>
                  </a:lnTo>
                </a:path>
                <a:path w="279400" h="5492750">
                  <a:moveTo>
                    <a:pt x="47468" y="561239"/>
                  </a:moveTo>
                  <a:lnTo>
                    <a:pt x="47468" y="530524"/>
                  </a:lnTo>
                </a:path>
                <a:path w="279400" h="5492750">
                  <a:moveTo>
                    <a:pt x="47468" y="499810"/>
                  </a:moveTo>
                  <a:lnTo>
                    <a:pt x="47468" y="469095"/>
                  </a:lnTo>
                </a:path>
                <a:path w="279400" h="5492750">
                  <a:moveTo>
                    <a:pt x="47468" y="435588"/>
                  </a:moveTo>
                  <a:lnTo>
                    <a:pt x="47468" y="404874"/>
                  </a:lnTo>
                </a:path>
                <a:path w="279400" h="5492750">
                  <a:moveTo>
                    <a:pt x="47468" y="374159"/>
                  </a:moveTo>
                  <a:lnTo>
                    <a:pt x="47468" y="343445"/>
                  </a:lnTo>
                </a:path>
                <a:path w="279400" h="5492750">
                  <a:moveTo>
                    <a:pt x="47468" y="312730"/>
                  </a:moveTo>
                  <a:lnTo>
                    <a:pt x="47468" y="282015"/>
                  </a:lnTo>
                </a:path>
                <a:path w="279400" h="5492750">
                  <a:moveTo>
                    <a:pt x="47468" y="251301"/>
                  </a:moveTo>
                  <a:lnTo>
                    <a:pt x="47468" y="220586"/>
                  </a:lnTo>
                </a:path>
                <a:path w="279400" h="5492750">
                  <a:moveTo>
                    <a:pt x="47468" y="189872"/>
                  </a:moveTo>
                  <a:lnTo>
                    <a:pt x="47468" y="156365"/>
                  </a:lnTo>
                </a:path>
                <a:path w="279400" h="5492750">
                  <a:moveTo>
                    <a:pt x="47468" y="125650"/>
                  </a:moveTo>
                  <a:lnTo>
                    <a:pt x="47468" y="94936"/>
                  </a:lnTo>
                </a:path>
                <a:path w="279400" h="5492750">
                  <a:moveTo>
                    <a:pt x="47468" y="2652624"/>
                  </a:moveTo>
                  <a:lnTo>
                    <a:pt x="47468" y="2638663"/>
                  </a:lnTo>
                </a:path>
                <a:path w="279400" h="5492750">
                  <a:moveTo>
                    <a:pt x="47468" y="2607948"/>
                  </a:moveTo>
                  <a:lnTo>
                    <a:pt x="47468" y="2577233"/>
                  </a:lnTo>
                </a:path>
                <a:path w="279400" h="5492750">
                  <a:moveTo>
                    <a:pt x="47468" y="2546519"/>
                  </a:moveTo>
                  <a:lnTo>
                    <a:pt x="47468" y="2515804"/>
                  </a:lnTo>
                </a:path>
                <a:path w="279400" h="5492750">
                  <a:moveTo>
                    <a:pt x="47468" y="2485090"/>
                  </a:moveTo>
                  <a:lnTo>
                    <a:pt x="47468" y="2454375"/>
                  </a:lnTo>
                </a:path>
                <a:path w="279400" h="5492750">
                  <a:moveTo>
                    <a:pt x="47468" y="2420868"/>
                  </a:moveTo>
                  <a:lnTo>
                    <a:pt x="47468" y="2390154"/>
                  </a:lnTo>
                </a:path>
                <a:path w="279400" h="5492750">
                  <a:moveTo>
                    <a:pt x="47468" y="2359439"/>
                  </a:moveTo>
                  <a:lnTo>
                    <a:pt x="47468" y="2328724"/>
                  </a:lnTo>
                </a:path>
                <a:path w="279400" h="5492750">
                  <a:moveTo>
                    <a:pt x="47468" y="2298010"/>
                  </a:moveTo>
                  <a:lnTo>
                    <a:pt x="47468" y="2267295"/>
                  </a:lnTo>
                </a:path>
                <a:path w="279400" h="5492750">
                  <a:moveTo>
                    <a:pt x="47468" y="2236581"/>
                  </a:moveTo>
                  <a:lnTo>
                    <a:pt x="47468" y="2205866"/>
                  </a:lnTo>
                </a:path>
                <a:path w="279400" h="5492750">
                  <a:moveTo>
                    <a:pt x="47468" y="2175151"/>
                  </a:moveTo>
                  <a:lnTo>
                    <a:pt x="47468" y="2141645"/>
                  </a:lnTo>
                </a:path>
                <a:path w="279400" h="5492750">
                  <a:moveTo>
                    <a:pt x="47468" y="2110930"/>
                  </a:moveTo>
                  <a:lnTo>
                    <a:pt x="47468" y="2080215"/>
                  </a:lnTo>
                </a:path>
                <a:path w="279400" h="5492750">
                  <a:moveTo>
                    <a:pt x="47468" y="2049501"/>
                  </a:moveTo>
                  <a:lnTo>
                    <a:pt x="47468" y="2018786"/>
                  </a:lnTo>
                </a:path>
                <a:path w="279400" h="5492750">
                  <a:moveTo>
                    <a:pt x="47468" y="1988072"/>
                  </a:moveTo>
                  <a:lnTo>
                    <a:pt x="47468" y="1957357"/>
                  </a:lnTo>
                </a:path>
                <a:path w="279400" h="5492750">
                  <a:moveTo>
                    <a:pt x="47468" y="1926642"/>
                  </a:moveTo>
                  <a:lnTo>
                    <a:pt x="47468" y="1895928"/>
                  </a:lnTo>
                </a:path>
                <a:path w="279400" h="5492750">
                  <a:moveTo>
                    <a:pt x="47468" y="1862421"/>
                  </a:moveTo>
                  <a:lnTo>
                    <a:pt x="47468" y="1831706"/>
                  </a:lnTo>
                </a:path>
                <a:path w="279400" h="5492750">
                  <a:moveTo>
                    <a:pt x="47468" y="1800992"/>
                  </a:moveTo>
                  <a:lnTo>
                    <a:pt x="47468" y="1770277"/>
                  </a:lnTo>
                </a:path>
                <a:path w="279400" h="5492750">
                  <a:moveTo>
                    <a:pt x="47468" y="1739563"/>
                  </a:moveTo>
                  <a:lnTo>
                    <a:pt x="47468" y="1708848"/>
                  </a:lnTo>
                </a:path>
                <a:path w="279400" h="5492750">
                  <a:moveTo>
                    <a:pt x="47468" y="1678133"/>
                  </a:moveTo>
                  <a:lnTo>
                    <a:pt x="47468" y="1647419"/>
                  </a:lnTo>
                </a:path>
                <a:path w="279400" h="5492750">
                  <a:moveTo>
                    <a:pt x="47468" y="1616704"/>
                  </a:moveTo>
                  <a:lnTo>
                    <a:pt x="47468" y="1583197"/>
                  </a:lnTo>
                </a:path>
                <a:path w="279400" h="5492750">
                  <a:moveTo>
                    <a:pt x="47468" y="1552483"/>
                  </a:moveTo>
                  <a:lnTo>
                    <a:pt x="47468" y="1521768"/>
                  </a:lnTo>
                </a:path>
                <a:path w="279400" h="5492750">
                  <a:moveTo>
                    <a:pt x="47468" y="1491054"/>
                  </a:moveTo>
                  <a:lnTo>
                    <a:pt x="47468" y="1460339"/>
                  </a:lnTo>
                </a:path>
                <a:path w="279400" h="5492750">
                  <a:moveTo>
                    <a:pt x="47468" y="1429624"/>
                  </a:moveTo>
                  <a:lnTo>
                    <a:pt x="47468" y="1421248"/>
                  </a:lnTo>
                </a:path>
                <a:path w="279400" h="5492750">
                  <a:moveTo>
                    <a:pt x="47468" y="1410079"/>
                  </a:moveTo>
                  <a:lnTo>
                    <a:pt x="47468" y="1398910"/>
                  </a:lnTo>
                </a:path>
                <a:path w="279400" h="5492750">
                  <a:moveTo>
                    <a:pt x="47468" y="1368195"/>
                  </a:moveTo>
                  <a:lnTo>
                    <a:pt x="47468" y="1337481"/>
                  </a:lnTo>
                </a:path>
                <a:path w="279400" h="5492750">
                  <a:moveTo>
                    <a:pt x="47468" y="1306766"/>
                  </a:moveTo>
                  <a:lnTo>
                    <a:pt x="47468" y="1273259"/>
                  </a:lnTo>
                </a:path>
                <a:path w="279400" h="5492750">
                  <a:moveTo>
                    <a:pt x="47468" y="1242545"/>
                  </a:moveTo>
                  <a:lnTo>
                    <a:pt x="47468" y="1211830"/>
                  </a:lnTo>
                </a:path>
                <a:path w="279400" h="5492750">
                  <a:moveTo>
                    <a:pt x="47468" y="1181115"/>
                  </a:moveTo>
                  <a:lnTo>
                    <a:pt x="47468" y="1153193"/>
                  </a:lnTo>
                </a:path>
                <a:path w="279400" h="5492750">
                  <a:moveTo>
                    <a:pt x="92143" y="2887172"/>
                  </a:moveTo>
                  <a:lnTo>
                    <a:pt x="92143" y="2856457"/>
                  </a:lnTo>
                </a:path>
                <a:path w="279400" h="5492750">
                  <a:moveTo>
                    <a:pt x="92143" y="2825742"/>
                  </a:moveTo>
                  <a:lnTo>
                    <a:pt x="92143" y="2795028"/>
                  </a:lnTo>
                </a:path>
                <a:path w="279400" h="5492750">
                  <a:moveTo>
                    <a:pt x="92143" y="2764313"/>
                  </a:moveTo>
                  <a:lnTo>
                    <a:pt x="92143" y="2733599"/>
                  </a:lnTo>
                </a:path>
                <a:path w="279400" h="5492750">
                  <a:moveTo>
                    <a:pt x="92143" y="2700092"/>
                  </a:moveTo>
                  <a:lnTo>
                    <a:pt x="92143" y="2669377"/>
                  </a:lnTo>
                </a:path>
                <a:path w="279400" h="5492750">
                  <a:moveTo>
                    <a:pt x="92143" y="1150401"/>
                  </a:moveTo>
                  <a:lnTo>
                    <a:pt x="92143" y="1119686"/>
                  </a:lnTo>
                </a:path>
                <a:path w="279400" h="5492750">
                  <a:moveTo>
                    <a:pt x="92143" y="1088972"/>
                  </a:moveTo>
                  <a:lnTo>
                    <a:pt x="92143" y="1058257"/>
                  </a:lnTo>
                </a:path>
                <a:path w="279400" h="5492750">
                  <a:moveTo>
                    <a:pt x="92143" y="1027542"/>
                  </a:moveTo>
                  <a:lnTo>
                    <a:pt x="92143" y="994036"/>
                  </a:lnTo>
                </a:path>
                <a:path w="279400" h="5492750">
                  <a:moveTo>
                    <a:pt x="92143" y="963321"/>
                  </a:moveTo>
                  <a:lnTo>
                    <a:pt x="92143" y="932606"/>
                  </a:lnTo>
                </a:path>
                <a:path w="279400" h="5492750">
                  <a:moveTo>
                    <a:pt x="92143" y="901892"/>
                  </a:moveTo>
                  <a:lnTo>
                    <a:pt x="92143" y="871177"/>
                  </a:lnTo>
                </a:path>
                <a:path w="279400" h="5492750">
                  <a:moveTo>
                    <a:pt x="92143" y="840463"/>
                  </a:moveTo>
                  <a:lnTo>
                    <a:pt x="92143" y="809748"/>
                  </a:lnTo>
                </a:path>
                <a:path w="279400" h="5492750">
                  <a:moveTo>
                    <a:pt x="92143" y="779033"/>
                  </a:moveTo>
                  <a:lnTo>
                    <a:pt x="92143" y="748319"/>
                  </a:lnTo>
                </a:path>
                <a:path w="279400" h="5492750">
                  <a:moveTo>
                    <a:pt x="92143" y="714812"/>
                  </a:moveTo>
                  <a:lnTo>
                    <a:pt x="92143" y="684097"/>
                  </a:lnTo>
                </a:path>
                <a:path w="279400" h="5492750">
                  <a:moveTo>
                    <a:pt x="92143" y="653383"/>
                  </a:moveTo>
                  <a:lnTo>
                    <a:pt x="92143" y="622668"/>
                  </a:lnTo>
                </a:path>
                <a:path w="279400" h="5492750">
                  <a:moveTo>
                    <a:pt x="92143" y="591954"/>
                  </a:moveTo>
                  <a:lnTo>
                    <a:pt x="92143" y="561239"/>
                  </a:lnTo>
                </a:path>
                <a:path w="279400" h="5492750">
                  <a:moveTo>
                    <a:pt x="92143" y="530524"/>
                  </a:moveTo>
                  <a:lnTo>
                    <a:pt x="92143" y="499810"/>
                  </a:lnTo>
                </a:path>
                <a:path w="279400" h="5492750">
                  <a:moveTo>
                    <a:pt x="92143" y="469095"/>
                  </a:moveTo>
                  <a:lnTo>
                    <a:pt x="92143" y="435588"/>
                  </a:lnTo>
                </a:path>
                <a:path w="279400" h="5492750">
                  <a:moveTo>
                    <a:pt x="92143" y="404874"/>
                  </a:moveTo>
                  <a:lnTo>
                    <a:pt x="92143" y="374159"/>
                  </a:lnTo>
                </a:path>
                <a:path w="279400" h="5492750">
                  <a:moveTo>
                    <a:pt x="92143" y="343445"/>
                  </a:moveTo>
                  <a:lnTo>
                    <a:pt x="92143" y="312730"/>
                  </a:lnTo>
                </a:path>
                <a:path w="279400" h="5492750">
                  <a:moveTo>
                    <a:pt x="92143" y="282015"/>
                  </a:moveTo>
                  <a:lnTo>
                    <a:pt x="92143" y="251301"/>
                  </a:lnTo>
                </a:path>
                <a:path w="279400" h="5492750">
                  <a:moveTo>
                    <a:pt x="92143" y="220586"/>
                  </a:moveTo>
                  <a:lnTo>
                    <a:pt x="92143" y="189872"/>
                  </a:lnTo>
                </a:path>
                <a:path w="279400" h="5492750">
                  <a:moveTo>
                    <a:pt x="92143" y="156365"/>
                  </a:moveTo>
                  <a:lnTo>
                    <a:pt x="92143" y="125650"/>
                  </a:lnTo>
                </a:path>
                <a:path w="279400" h="5492750">
                  <a:moveTo>
                    <a:pt x="92143" y="94936"/>
                  </a:moveTo>
                  <a:lnTo>
                    <a:pt x="92143" y="64221"/>
                  </a:lnTo>
                </a:path>
                <a:path w="279400" h="5492750">
                  <a:moveTo>
                    <a:pt x="92143" y="33506"/>
                  </a:moveTo>
                  <a:lnTo>
                    <a:pt x="92143" y="2792"/>
                  </a:lnTo>
                </a:path>
                <a:path w="279400" h="5492750">
                  <a:moveTo>
                    <a:pt x="92143" y="2638663"/>
                  </a:moveTo>
                  <a:lnTo>
                    <a:pt x="92143" y="2607948"/>
                  </a:lnTo>
                </a:path>
                <a:path w="279400" h="5492750">
                  <a:moveTo>
                    <a:pt x="92143" y="2577233"/>
                  </a:moveTo>
                  <a:lnTo>
                    <a:pt x="92143" y="2546519"/>
                  </a:lnTo>
                </a:path>
                <a:path w="279400" h="5492750">
                  <a:moveTo>
                    <a:pt x="92143" y="2515804"/>
                  </a:moveTo>
                  <a:lnTo>
                    <a:pt x="92143" y="2485090"/>
                  </a:lnTo>
                </a:path>
                <a:path w="279400" h="5492750">
                  <a:moveTo>
                    <a:pt x="92143" y="2454375"/>
                  </a:moveTo>
                  <a:lnTo>
                    <a:pt x="92143" y="2420868"/>
                  </a:lnTo>
                </a:path>
                <a:path w="279400" h="5492750">
                  <a:moveTo>
                    <a:pt x="92143" y="2390154"/>
                  </a:moveTo>
                  <a:lnTo>
                    <a:pt x="92143" y="2359439"/>
                  </a:lnTo>
                </a:path>
                <a:path w="279400" h="5492750">
                  <a:moveTo>
                    <a:pt x="92143" y="2328724"/>
                  </a:moveTo>
                  <a:lnTo>
                    <a:pt x="92143" y="2298010"/>
                  </a:lnTo>
                </a:path>
                <a:path w="279400" h="5492750">
                  <a:moveTo>
                    <a:pt x="92143" y="2267295"/>
                  </a:moveTo>
                  <a:lnTo>
                    <a:pt x="92143" y="2236581"/>
                  </a:lnTo>
                </a:path>
                <a:path w="279400" h="5492750">
                  <a:moveTo>
                    <a:pt x="92143" y="2205866"/>
                  </a:moveTo>
                  <a:lnTo>
                    <a:pt x="92143" y="2175151"/>
                  </a:lnTo>
                </a:path>
                <a:path w="279400" h="5492750">
                  <a:moveTo>
                    <a:pt x="92143" y="2141645"/>
                  </a:moveTo>
                  <a:lnTo>
                    <a:pt x="92143" y="2110930"/>
                  </a:lnTo>
                </a:path>
                <a:path w="279400" h="5492750">
                  <a:moveTo>
                    <a:pt x="92143" y="2080215"/>
                  </a:moveTo>
                  <a:lnTo>
                    <a:pt x="92143" y="2049501"/>
                  </a:lnTo>
                </a:path>
                <a:path w="279400" h="5492750">
                  <a:moveTo>
                    <a:pt x="92143" y="2018786"/>
                  </a:moveTo>
                  <a:lnTo>
                    <a:pt x="92143" y="1988072"/>
                  </a:lnTo>
                </a:path>
                <a:path w="279400" h="5492750">
                  <a:moveTo>
                    <a:pt x="92143" y="1957357"/>
                  </a:moveTo>
                  <a:lnTo>
                    <a:pt x="92143" y="1926642"/>
                  </a:lnTo>
                </a:path>
                <a:path w="279400" h="5492750">
                  <a:moveTo>
                    <a:pt x="92143" y="1895928"/>
                  </a:moveTo>
                  <a:lnTo>
                    <a:pt x="92143" y="1862421"/>
                  </a:lnTo>
                </a:path>
                <a:path w="279400" h="5492750">
                  <a:moveTo>
                    <a:pt x="92143" y="1831706"/>
                  </a:moveTo>
                  <a:lnTo>
                    <a:pt x="92143" y="1800992"/>
                  </a:lnTo>
                </a:path>
                <a:path w="279400" h="5492750">
                  <a:moveTo>
                    <a:pt x="92143" y="1770277"/>
                  </a:moveTo>
                  <a:lnTo>
                    <a:pt x="92143" y="1739563"/>
                  </a:lnTo>
                </a:path>
                <a:path w="279400" h="5492750">
                  <a:moveTo>
                    <a:pt x="92143" y="1708848"/>
                  </a:moveTo>
                  <a:lnTo>
                    <a:pt x="92143" y="1678133"/>
                  </a:lnTo>
                </a:path>
                <a:path w="279400" h="5492750">
                  <a:moveTo>
                    <a:pt x="92143" y="1647419"/>
                  </a:moveTo>
                  <a:lnTo>
                    <a:pt x="92143" y="1616704"/>
                  </a:lnTo>
                </a:path>
                <a:path w="279400" h="5492750">
                  <a:moveTo>
                    <a:pt x="92143" y="1583197"/>
                  </a:moveTo>
                  <a:lnTo>
                    <a:pt x="92143" y="1552483"/>
                  </a:lnTo>
                </a:path>
                <a:path w="279400" h="5492750">
                  <a:moveTo>
                    <a:pt x="92143" y="1521768"/>
                  </a:moveTo>
                  <a:lnTo>
                    <a:pt x="92143" y="1491054"/>
                  </a:lnTo>
                </a:path>
                <a:path w="279400" h="5492750">
                  <a:moveTo>
                    <a:pt x="92143" y="1460339"/>
                  </a:moveTo>
                  <a:lnTo>
                    <a:pt x="92143" y="1429624"/>
                  </a:lnTo>
                </a:path>
                <a:path w="279400" h="5492750">
                  <a:moveTo>
                    <a:pt x="92143" y="1398910"/>
                  </a:moveTo>
                  <a:lnTo>
                    <a:pt x="92143" y="1368195"/>
                  </a:lnTo>
                </a:path>
                <a:path w="279400" h="5492750">
                  <a:moveTo>
                    <a:pt x="92143" y="1337481"/>
                  </a:moveTo>
                  <a:lnTo>
                    <a:pt x="92143" y="1306766"/>
                  </a:lnTo>
                </a:path>
                <a:path w="279400" h="5492750">
                  <a:moveTo>
                    <a:pt x="92143" y="1273259"/>
                  </a:moveTo>
                  <a:lnTo>
                    <a:pt x="92143" y="1242545"/>
                  </a:lnTo>
                </a:path>
                <a:path w="279400" h="5492750">
                  <a:moveTo>
                    <a:pt x="92143" y="1211830"/>
                  </a:moveTo>
                  <a:lnTo>
                    <a:pt x="92143" y="1181115"/>
                  </a:lnTo>
                </a:path>
                <a:path w="279400" h="5492750">
                  <a:moveTo>
                    <a:pt x="139611" y="2917886"/>
                  </a:moveTo>
                  <a:lnTo>
                    <a:pt x="139611" y="2887172"/>
                  </a:lnTo>
                </a:path>
                <a:path w="279400" h="5492750">
                  <a:moveTo>
                    <a:pt x="139611" y="2856457"/>
                  </a:moveTo>
                  <a:lnTo>
                    <a:pt x="139611" y="2825742"/>
                  </a:lnTo>
                </a:path>
                <a:path w="279400" h="5492750">
                  <a:moveTo>
                    <a:pt x="139611" y="2795028"/>
                  </a:moveTo>
                  <a:lnTo>
                    <a:pt x="139611" y="2764313"/>
                  </a:lnTo>
                </a:path>
                <a:path w="279400" h="5492750">
                  <a:moveTo>
                    <a:pt x="139611" y="2733599"/>
                  </a:moveTo>
                  <a:lnTo>
                    <a:pt x="139611" y="2700092"/>
                  </a:lnTo>
                </a:path>
                <a:path w="279400" h="5492750">
                  <a:moveTo>
                    <a:pt x="139611" y="2669377"/>
                  </a:moveTo>
                  <a:lnTo>
                    <a:pt x="139611" y="2652624"/>
                  </a:lnTo>
                </a:path>
                <a:path w="279400" h="5492750">
                  <a:moveTo>
                    <a:pt x="139611" y="1153193"/>
                  </a:moveTo>
                  <a:lnTo>
                    <a:pt x="139611" y="1150401"/>
                  </a:lnTo>
                </a:path>
                <a:path w="279400" h="5492750">
                  <a:moveTo>
                    <a:pt x="139611" y="1119686"/>
                  </a:moveTo>
                  <a:lnTo>
                    <a:pt x="139611" y="1088972"/>
                  </a:lnTo>
                </a:path>
                <a:path w="279400" h="5492750">
                  <a:moveTo>
                    <a:pt x="139611" y="1058257"/>
                  </a:moveTo>
                  <a:lnTo>
                    <a:pt x="139611" y="1027542"/>
                  </a:lnTo>
                </a:path>
                <a:path w="279400" h="5492750">
                  <a:moveTo>
                    <a:pt x="139611" y="994036"/>
                  </a:moveTo>
                  <a:lnTo>
                    <a:pt x="139611" y="963321"/>
                  </a:lnTo>
                </a:path>
                <a:path w="279400" h="5492750">
                  <a:moveTo>
                    <a:pt x="139611" y="932606"/>
                  </a:moveTo>
                  <a:lnTo>
                    <a:pt x="139611" y="901892"/>
                  </a:lnTo>
                </a:path>
                <a:path w="279400" h="5492750">
                  <a:moveTo>
                    <a:pt x="139611" y="871177"/>
                  </a:moveTo>
                  <a:lnTo>
                    <a:pt x="139611" y="840463"/>
                  </a:lnTo>
                </a:path>
                <a:path w="279400" h="5492750">
                  <a:moveTo>
                    <a:pt x="139611" y="809748"/>
                  </a:moveTo>
                  <a:lnTo>
                    <a:pt x="139611" y="779033"/>
                  </a:lnTo>
                </a:path>
                <a:path w="279400" h="5492750">
                  <a:moveTo>
                    <a:pt x="139611" y="748319"/>
                  </a:moveTo>
                  <a:lnTo>
                    <a:pt x="139611" y="714812"/>
                  </a:lnTo>
                </a:path>
                <a:path w="279400" h="5492750">
                  <a:moveTo>
                    <a:pt x="139611" y="684097"/>
                  </a:moveTo>
                  <a:lnTo>
                    <a:pt x="139611" y="653383"/>
                  </a:lnTo>
                </a:path>
                <a:path w="279400" h="5492750">
                  <a:moveTo>
                    <a:pt x="139611" y="622668"/>
                  </a:moveTo>
                  <a:lnTo>
                    <a:pt x="139611" y="591954"/>
                  </a:lnTo>
                </a:path>
                <a:path w="279400" h="5492750">
                  <a:moveTo>
                    <a:pt x="139611" y="561239"/>
                  </a:moveTo>
                  <a:lnTo>
                    <a:pt x="139611" y="530524"/>
                  </a:lnTo>
                </a:path>
                <a:path w="279400" h="5492750">
                  <a:moveTo>
                    <a:pt x="139611" y="499810"/>
                  </a:moveTo>
                  <a:lnTo>
                    <a:pt x="139611" y="469095"/>
                  </a:lnTo>
                </a:path>
                <a:path w="279400" h="5492750">
                  <a:moveTo>
                    <a:pt x="139611" y="435588"/>
                  </a:moveTo>
                  <a:lnTo>
                    <a:pt x="139611" y="404874"/>
                  </a:lnTo>
                </a:path>
                <a:path w="279400" h="5492750">
                  <a:moveTo>
                    <a:pt x="139611" y="374159"/>
                  </a:moveTo>
                  <a:lnTo>
                    <a:pt x="139611" y="343445"/>
                  </a:lnTo>
                </a:path>
                <a:path w="279400" h="5492750">
                  <a:moveTo>
                    <a:pt x="139611" y="312730"/>
                  </a:moveTo>
                  <a:lnTo>
                    <a:pt x="139611" y="282015"/>
                  </a:lnTo>
                </a:path>
                <a:path w="279400" h="5492750">
                  <a:moveTo>
                    <a:pt x="139611" y="251301"/>
                  </a:moveTo>
                  <a:lnTo>
                    <a:pt x="139611" y="220586"/>
                  </a:lnTo>
                </a:path>
                <a:path w="279400" h="5492750">
                  <a:moveTo>
                    <a:pt x="139611" y="189872"/>
                  </a:moveTo>
                  <a:lnTo>
                    <a:pt x="139611" y="156365"/>
                  </a:lnTo>
                </a:path>
                <a:path w="279400" h="5492750">
                  <a:moveTo>
                    <a:pt x="139611" y="125650"/>
                  </a:moveTo>
                  <a:lnTo>
                    <a:pt x="139611" y="94936"/>
                  </a:lnTo>
                </a:path>
                <a:path w="279400" h="5492750">
                  <a:moveTo>
                    <a:pt x="139611" y="64221"/>
                  </a:moveTo>
                  <a:lnTo>
                    <a:pt x="139611" y="33506"/>
                  </a:lnTo>
                </a:path>
                <a:path w="279400" h="5492750">
                  <a:moveTo>
                    <a:pt x="139611" y="2792"/>
                  </a:moveTo>
                  <a:lnTo>
                    <a:pt x="139611" y="0"/>
                  </a:lnTo>
                </a:path>
                <a:path w="279400" h="5492750">
                  <a:moveTo>
                    <a:pt x="139611" y="2652624"/>
                  </a:moveTo>
                  <a:lnTo>
                    <a:pt x="139611" y="2638663"/>
                  </a:lnTo>
                </a:path>
                <a:path w="279400" h="5492750">
                  <a:moveTo>
                    <a:pt x="139611" y="2607948"/>
                  </a:moveTo>
                  <a:lnTo>
                    <a:pt x="139611" y="2577233"/>
                  </a:lnTo>
                </a:path>
                <a:path w="279400" h="5492750">
                  <a:moveTo>
                    <a:pt x="139611" y="2546519"/>
                  </a:moveTo>
                  <a:lnTo>
                    <a:pt x="139611" y="2515804"/>
                  </a:lnTo>
                </a:path>
                <a:path w="279400" h="5492750">
                  <a:moveTo>
                    <a:pt x="139611" y="2485090"/>
                  </a:moveTo>
                  <a:lnTo>
                    <a:pt x="139611" y="2454375"/>
                  </a:lnTo>
                </a:path>
                <a:path w="279400" h="5492750">
                  <a:moveTo>
                    <a:pt x="139611" y="2420868"/>
                  </a:moveTo>
                  <a:lnTo>
                    <a:pt x="139611" y="2390154"/>
                  </a:lnTo>
                </a:path>
                <a:path w="279400" h="5492750">
                  <a:moveTo>
                    <a:pt x="139611" y="2359439"/>
                  </a:moveTo>
                  <a:lnTo>
                    <a:pt x="139611" y="2328724"/>
                  </a:lnTo>
                </a:path>
                <a:path w="279400" h="5492750">
                  <a:moveTo>
                    <a:pt x="139611" y="2298010"/>
                  </a:moveTo>
                  <a:lnTo>
                    <a:pt x="139611" y="2267295"/>
                  </a:lnTo>
                </a:path>
                <a:path w="279400" h="5492750">
                  <a:moveTo>
                    <a:pt x="139611" y="2236581"/>
                  </a:moveTo>
                  <a:lnTo>
                    <a:pt x="139611" y="2205866"/>
                  </a:lnTo>
                </a:path>
                <a:path w="279400" h="5492750">
                  <a:moveTo>
                    <a:pt x="139611" y="2175151"/>
                  </a:moveTo>
                  <a:lnTo>
                    <a:pt x="139611" y="2141645"/>
                  </a:lnTo>
                </a:path>
                <a:path w="279400" h="5492750">
                  <a:moveTo>
                    <a:pt x="139611" y="2110930"/>
                  </a:moveTo>
                  <a:lnTo>
                    <a:pt x="139611" y="2080215"/>
                  </a:lnTo>
                </a:path>
                <a:path w="279400" h="5492750">
                  <a:moveTo>
                    <a:pt x="139611" y="2049501"/>
                  </a:moveTo>
                  <a:lnTo>
                    <a:pt x="139611" y="2018786"/>
                  </a:lnTo>
                </a:path>
                <a:path w="279400" h="5492750">
                  <a:moveTo>
                    <a:pt x="139611" y="1988072"/>
                  </a:moveTo>
                  <a:lnTo>
                    <a:pt x="139611" y="1957357"/>
                  </a:lnTo>
                </a:path>
                <a:path w="279400" h="5492750">
                  <a:moveTo>
                    <a:pt x="139611" y="1926642"/>
                  </a:moveTo>
                  <a:lnTo>
                    <a:pt x="139611" y="1895928"/>
                  </a:lnTo>
                </a:path>
                <a:path w="279400" h="5492750">
                  <a:moveTo>
                    <a:pt x="139611" y="1862421"/>
                  </a:moveTo>
                  <a:lnTo>
                    <a:pt x="139611" y="1831706"/>
                  </a:lnTo>
                </a:path>
                <a:path w="279400" h="5492750">
                  <a:moveTo>
                    <a:pt x="139611" y="1800992"/>
                  </a:moveTo>
                  <a:lnTo>
                    <a:pt x="139611" y="1770277"/>
                  </a:lnTo>
                </a:path>
                <a:path w="279400" h="5492750">
                  <a:moveTo>
                    <a:pt x="139611" y="1739563"/>
                  </a:moveTo>
                  <a:lnTo>
                    <a:pt x="139611" y="1708848"/>
                  </a:lnTo>
                </a:path>
                <a:path w="279400" h="5492750">
                  <a:moveTo>
                    <a:pt x="139611" y="1678133"/>
                  </a:moveTo>
                  <a:lnTo>
                    <a:pt x="139611" y="1647419"/>
                  </a:lnTo>
                </a:path>
                <a:path w="279400" h="5492750">
                  <a:moveTo>
                    <a:pt x="139611" y="1616704"/>
                  </a:moveTo>
                  <a:lnTo>
                    <a:pt x="139611" y="1583197"/>
                  </a:lnTo>
                </a:path>
                <a:path w="279400" h="5492750">
                  <a:moveTo>
                    <a:pt x="139611" y="1552483"/>
                  </a:moveTo>
                  <a:lnTo>
                    <a:pt x="139611" y="1521768"/>
                  </a:lnTo>
                </a:path>
                <a:path w="279400" h="5492750">
                  <a:moveTo>
                    <a:pt x="139611" y="1491054"/>
                  </a:moveTo>
                  <a:lnTo>
                    <a:pt x="139611" y="1460339"/>
                  </a:lnTo>
                </a:path>
                <a:path w="279400" h="5492750">
                  <a:moveTo>
                    <a:pt x="139611" y="1429624"/>
                  </a:moveTo>
                  <a:lnTo>
                    <a:pt x="139611" y="1398910"/>
                  </a:lnTo>
                </a:path>
                <a:path w="279400" h="5492750">
                  <a:moveTo>
                    <a:pt x="139611" y="1368195"/>
                  </a:moveTo>
                  <a:lnTo>
                    <a:pt x="139611" y="1337481"/>
                  </a:lnTo>
                </a:path>
                <a:path w="279400" h="5492750">
                  <a:moveTo>
                    <a:pt x="139611" y="1306766"/>
                  </a:moveTo>
                  <a:lnTo>
                    <a:pt x="139611" y="1273259"/>
                  </a:lnTo>
                </a:path>
                <a:path w="279400" h="5492750">
                  <a:moveTo>
                    <a:pt x="139611" y="1242545"/>
                  </a:moveTo>
                  <a:lnTo>
                    <a:pt x="139611" y="1211830"/>
                  </a:lnTo>
                </a:path>
                <a:path w="279400" h="5492750">
                  <a:moveTo>
                    <a:pt x="139611" y="1181115"/>
                  </a:moveTo>
                  <a:lnTo>
                    <a:pt x="139611" y="1153193"/>
                  </a:lnTo>
                </a:path>
                <a:path w="279400" h="5492750">
                  <a:moveTo>
                    <a:pt x="187079" y="3001653"/>
                  </a:moveTo>
                  <a:lnTo>
                    <a:pt x="187079" y="2979315"/>
                  </a:lnTo>
                </a:path>
                <a:path w="279400" h="5492750">
                  <a:moveTo>
                    <a:pt x="187079" y="2948601"/>
                  </a:moveTo>
                  <a:lnTo>
                    <a:pt x="187079" y="2917886"/>
                  </a:lnTo>
                </a:path>
                <a:path w="279400" h="5492750">
                  <a:moveTo>
                    <a:pt x="187079" y="2887172"/>
                  </a:moveTo>
                  <a:lnTo>
                    <a:pt x="187079" y="2856457"/>
                  </a:lnTo>
                </a:path>
                <a:path w="279400" h="5492750">
                  <a:moveTo>
                    <a:pt x="187079" y="2825742"/>
                  </a:moveTo>
                  <a:lnTo>
                    <a:pt x="187079" y="2795028"/>
                  </a:lnTo>
                </a:path>
                <a:path w="279400" h="5492750">
                  <a:moveTo>
                    <a:pt x="187079" y="2764313"/>
                  </a:moveTo>
                  <a:lnTo>
                    <a:pt x="187079" y="2733599"/>
                  </a:lnTo>
                </a:path>
                <a:path w="279400" h="5492750">
                  <a:moveTo>
                    <a:pt x="187079" y="2700092"/>
                  </a:moveTo>
                  <a:lnTo>
                    <a:pt x="187079" y="2669377"/>
                  </a:lnTo>
                </a:path>
                <a:path w="279400" h="5492750">
                  <a:moveTo>
                    <a:pt x="187079" y="1150401"/>
                  </a:moveTo>
                  <a:lnTo>
                    <a:pt x="187079" y="1119686"/>
                  </a:lnTo>
                </a:path>
                <a:path w="279400" h="5492750">
                  <a:moveTo>
                    <a:pt x="187079" y="1088972"/>
                  </a:moveTo>
                  <a:lnTo>
                    <a:pt x="187079" y="1058257"/>
                  </a:lnTo>
                </a:path>
                <a:path w="279400" h="5492750">
                  <a:moveTo>
                    <a:pt x="187079" y="1027542"/>
                  </a:moveTo>
                  <a:lnTo>
                    <a:pt x="187079" y="994036"/>
                  </a:lnTo>
                </a:path>
                <a:path w="279400" h="5492750">
                  <a:moveTo>
                    <a:pt x="187079" y="963321"/>
                  </a:moveTo>
                  <a:lnTo>
                    <a:pt x="187079" y="932606"/>
                  </a:lnTo>
                </a:path>
                <a:path w="279400" h="5492750">
                  <a:moveTo>
                    <a:pt x="187079" y="901892"/>
                  </a:moveTo>
                  <a:lnTo>
                    <a:pt x="187079" y="871177"/>
                  </a:lnTo>
                </a:path>
                <a:path w="279400" h="5492750">
                  <a:moveTo>
                    <a:pt x="187079" y="840463"/>
                  </a:moveTo>
                  <a:lnTo>
                    <a:pt x="187079" y="809748"/>
                  </a:lnTo>
                </a:path>
                <a:path w="279400" h="5492750">
                  <a:moveTo>
                    <a:pt x="187079" y="779033"/>
                  </a:moveTo>
                  <a:lnTo>
                    <a:pt x="187079" y="748319"/>
                  </a:lnTo>
                </a:path>
                <a:path w="279400" h="5492750">
                  <a:moveTo>
                    <a:pt x="187079" y="714812"/>
                  </a:moveTo>
                  <a:lnTo>
                    <a:pt x="187079" y="684097"/>
                  </a:lnTo>
                </a:path>
                <a:path w="279400" h="5492750">
                  <a:moveTo>
                    <a:pt x="187079" y="653383"/>
                  </a:moveTo>
                  <a:lnTo>
                    <a:pt x="187079" y="622668"/>
                  </a:lnTo>
                </a:path>
                <a:path w="279400" h="5492750">
                  <a:moveTo>
                    <a:pt x="187079" y="591954"/>
                  </a:moveTo>
                  <a:lnTo>
                    <a:pt x="187079" y="561239"/>
                  </a:lnTo>
                </a:path>
                <a:path w="279400" h="5492750">
                  <a:moveTo>
                    <a:pt x="187079" y="530524"/>
                  </a:moveTo>
                  <a:lnTo>
                    <a:pt x="187079" y="499810"/>
                  </a:lnTo>
                </a:path>
                <a:path w="279400" h="5492750">
                  <a:moveTo>
                    <a:pt x="187079" y="469095"/>
                  </a:moveTo>
                  <a:lnTo>
                    <a:pt x="187079" y="435588"/>
                  </a:lnTo>
                </a:path>
                <a:path w="279400" h="5492750">
                  <a:moveTo>
                    <a:pt x="187079" y="404874"/>
                  </a:moveTo>
                  <a:lnTo>
                    <a:pt x="187079" y="374159"/>
                  </a:lnTo>
                </a:path>
                <a:path w="279400" h="5492750">
                  <a:moveTo>
                    <a:pt x="187079" y="343445"/>
                  </a:moveTo>
                  <a:lnTo>
                    <a:pt x="187079" y="312730"/>
                  </a:lnTo>
                </a:path>
                <a:path w="279400" h="5492750">
                  <a:moveTo>
                    <a:pt x="187079" y="282015"/>
                  </a:moveTo>
                  <a:lnTo>
                    <a:pt x="187079" y="251301"/>
                  </a:lnTo>
                </a:path>
                <a:path w="279400" h="5492750">
                  <a:moveTo>
                    <a:pt x="187079" y="220586"/>
                  </a:moveTo>
                  <a:lnTo>
                    <a:pt x="187079" y="189872"/>
                  </a:lnTo>
                </a:path>
                <a:path w="279400" h="5492750">
                  <a:moveTo>
                    <a:pt x="187079" y="156365"/>
                  </a:moveTo>
                  <a:lnTo>
                    <a:pt x="187079" y="125650"/>
                  </a:lnTo>
                </a:path>
                <a:path w="279400" h="5492750">
                  <a:moveTo>
                    <a:pt x="187079" y="94936"/>
                  </a:moveTo>
                  <a:lnTo>
                    <a:pt x="187079" y="64221"/>
                  </a:lnTo>
                </a:path>
                <a:path w="279400" h="5492750">
                  <a:moveTo>
                    <a:pt x="187079" y="33506"/>
                  </a:moveTo>
                  <a:lnTo>
                    <a:pt x="187079" y="2792"/>
                  </a:lnTo>
                </a:path>
                <a:path w="279400" h="5492750">
                  <a:moveTo>
                    <a:pt x="187079" y="2638663"/>
                  </a:moveTo>
                  <a:lnTo>
                    <a:pt x="187079" y="2607948"/>
                  </a:lnTo>
                </a:path>
                <a:path w="279400" h="5492750">
                  <a:moveTo>
                    <a:pt x="187079" y="2577233"/>
                  </a:moveTo>
                  <a:lnTo>
                    <a:pt x="187079" y="2546519"/>
                  </a:lnTo>
                </a:path>
                <a:path w="279400" h="5492750">
                  <a:moveTo>
                    <a:pt x="187079" y="2515804"/>
                  </a:moveTo>
                  <a:lnTo>
                    <a:pt x="187079" y="2485090"/>
                  </a:lnTo>
                </a:path>
                <a:path w="279400" h="5492750">
                  <a:moveTo>
                    <a:pt x="187079" y="2454375"/>
                  </a:moveTo>
                  <a:lnTo>
                    <a:pt x="187079" y="2420868"/>
                  </a:lnTo>
                </a:path>
                <a:path w="279400" h="5492750">
                  <a:moveTo>
                    <a:pt x="187079" y="2390154"/>
                  </a:moveTo>
                  <a:lnTo>
                    <a:pt x="187079" y="2359439"/>
                  </a:lnTo>
                </a:path>
                <a:path w="279400" h="5492750">
                  <a:moveTo>
                    <a:pt x="187079" y="2328724"/>
                  </a:moveTo>
                  <a:lnTo>
                    <a:pt x="187079" y="2298010"/>
                  </a:lnTo>
                </a:path>
                <a:path w="279400" h="5492750">
                  <a:moveTo>
                    <a:pt x="187079" y="2267295"/>
                  </a:moveTo>
                  <a:lnTo>
                    <a:pt x="187079" y="2236581"/>
                  </a:lnTo>
                </a:path>
                <a:path w="279400" h="5492750">
                  <a:moveTo>
                    <a:pt x="187079" y="2205866"/>
                  </a:moveTo>
                  <a:lnTo>
                    <a:pt x="187079" y="2175151"/>
                  </a:lnTo>
                </a:path>
                <a:path w="279400" h="5492750">
                  <a:moveTo>
                    <a:pt x="187079" y="2141645"/>
                  </a:moveTo>
                  <a:lnTo>
                    <a:pt x="187079" y="2110930"/>
                  </a:lnTo>
                </a:path>
                <a:path w="279400" h="5492750">
                  <a:moveTo>
                    <a:pt x="187079" y="2080215"/>
                  </a:moveTo>
                  <a:lnTo>
                    <a:pt x="187079" y="2049501"/>
                  </a:lnTo>
                </a:path>
                <a:path w="279400" h="5492750">
                  <a:moveTo>
                    <a:pt x="187079" y="2018786"/>
                  </a:moveTo>
                  <a:lnTo>
                    <a:pt x="187079" y="1988072"/>
                  </a:lnTo>
                </a:path>
                <a:path w="279400" h="5492750">
                  <a:moveTo>
                    <a:pt x="187079" y="1957357"/>
                  </a:moveTo>
                  <a:lnTo>
                    <a:pt x="187079" y="1926642"/>
                  </a:lnTo>
                </a:path>
                <a:path w="279400" h="5492750">
                  <a:moveTo>
                    <a:pt x="187079" y="1895928"/>
                  </a:moveTo>
                  <a:lnTo>
                    <a:pt x="187079" y="1862421"/>
                  </a:lnTo>
                </a:path>
                <a:path w="279400" h="5492750">
                  <a:moveTo>
                    <a:pt x="187079" y="1831706"/>
                  </a:moveTo>
                  <a:lnTo>
                    <a:pt x="187079" y="1800992"/>
                  </a:lnTo>
                </a:path>
                <a:path w="279400" h="5492750">
                  <a:moveTo>
                    <a:pt x="187079" y="1770277"/>
                  </a:moveTo>
                  <a:lnTo>
                    <a:pt x="187079" y="1739563"/>
                  </a:lnTo>
                </a:path>
                <a:path w="279400" h="5492750">
                  <a:moveTo>
                    <a:pt x="187079" y="1708848"/>
                  </a:moveTo>
                  <a:lnTo>
                    <a:pt x="187079" y="1678133"/>
                  </a:lnTo>
                </a:path>
                <a:path w="279400" h="5492750">
                  <a:moveTo>
                    <a:pt x="187079" y="1647419"/>
                  </a:moveTo>
                  <a:lnTo>
                    <a:pt x="187079" y="1616704"/>
                  </a:lnTo>
                </a:path>
                <a:path w="279400" h="5492750">
                  <a:moveTo>
                    <a:pt x="187079" y="1583197"/>
                  </a:moveTo>
                  <a:lnTo>
                    <a:pt x="187079" y="1552483"/>
                  </a:lnTo>
                </a:path>
                <a:path w="279400" h="5492750">
                  <a:moveTo>
                    <a:pt x="187079" y="1521768"/>
                  </a:moveTo>
                  <a:lnTo>
                    <a:pt x="187079" y="1491054"/>
                  </a:lnTo>
                </a:path>
                <a:path w="279400" h="5492750">
                  <a:moveTo>
                    <a:pt x="187079" y="1460339"/>
                  </a:moveTo>
                  <a:lnTo>
                    <a:pt x="187079" y="1429624"/>
                  </a:lnTo>
                </a:path>
                <a:path w="279400" h="5492750">
                  <a:moveTo>
                    <a:pt x="187079" y="1398910"/>
                  </a:moveTo>
                  <a:lnTo>
                    <a:pt x="187079" y="1368195"/>
                  </a:lnTo>
                </a:path>
                <a:path w="279400" h="5492750">
                  <a:moveTo>
                    <a:pt x="187079" y="1337481"/>
                  </a:moveTo>
                  <a:lnTo>
                    <a:pt x="187079" y="1306766"/>
                  </a:lnTo>
                </a:path>
                <a:path w="279400" h="5492750">
                  <a:moveTo>
                    <a:pt x="187079" y="1273259"/>
                  </a:moveTo>
                  <a:lnTo>
                    <a:pt x="187079" y="1242545"/>
                  </a:lnTo>
                </a:path>
                <a:path w="279400" h="5492750">
                  <a:moveTo>
                    <a:pt x="187079" y="1211830"/>
                  </a:moveTo>
                  <a:lnTo>
                    <a:pt x="187079" y="1181115"/>
                  </a:lnTo>
                </a:path>
                <a:path w="279400" h="5492750">
                  <a:moveTo>
                    <a:pt x="231755" y="3091005"/>
                  </a:moveTo>
                  <a:lnTo>
                    <a:pt x="231755" y="3074251"/>
                  </a:lnTo>
                </a:path>
                <a:path w="279400" h="5492750">
                  <a:moveTo>
                    <a:pt x="231755" y="3043537"/>
                  </a:moveTo>
                  <a:lnTo>
                    <a:pt x="231755" y="3012822"/>
                  </a:lnTo>
                </a:path>
                <a:path w="279400" h="5492750">
                  <a:moveTo>
                    <a:pt x="231755" y="2979315"/>
                  </a:moveTo>
                  <a:lnTo>
                    <a:pt x="231755" y="2948601"/>
                  </a:lnTo>
                </a:path>
                <a:path w="279400" h="5492750">
                  <a:moveTo>
                    <a:pt x="231755" y="2917886"/>
                  </a:moveTo>
                  <a:lnTo>
                    <a:pt x="231755" y="2887172"/>
                  </a:lnTo>
                </a:path>
                <a:path w="279400" h="5492750">
                  <a:moveTo>
                    <a:pt x="231755" y="2856457"/>
                  </a:moveTo>
                  <a:lnTo>
                    <a:pt x="231755" y="2825742"/>
                  </a:lnTo>
                </a:path>
                <a:path w="279400" h="5492750">
                  <a:moveTo>
                    <a:pt x="231755" y="2795028"/>
                  </a:moveTo>
                  <a:lnTo>
                    <a:pt x="231755" y="2764313"/>
                  </a:lnTo>
                </a:path>
                <a:path w="279400" h="5492750">
                  <a:moveTo>
                    <a:pt x="231755" y="2733599"/>
                  </a:moveTo>
                  <a:lnTo>
                    <a:pt x="231755" y="2700092"/>
                  </a:lnTo>
                </a:path>
                <a:path w="279400" h="5492750">
                  <a:moveTo>
                    <a:pt x="231755" y="2669377"/>
                  </a:moveTo>
                  <a:lnTo>
                    <a:pt x="231755" y="2652624"/>
                  </a:lnTo>
                </a:path>
                <a:path w="279400" h="5492750">
                  <a:moveTo>
                    <a:pt x="231755" y="1153193"/>
                  </a:moveTo>
                  <a:lnTo>
                    <a:pt x="231755" y="1150401"/>
                  </a:lnTo>
                </a:path>
                <a:path w="279400" h="5492750">
                  <a:moveTo>
                    <a:pt x="231755" y="1119686"/>
                  </a:moveTo>
                  <a:lnTo>
                    <a:pt x="231755" y="1088972"/>
                  </a:lnTo>
                </a:path>
                <a:path w="279400" h="5492750">
                  <a:moveTo>
                    <a:pt x="231755" y="1058257"/>
                  </a:moveTo>
                  <a:lnTo>
                    <a:pt x="231755" y="1027542"/>
                  </a:lnTo>
                </a:path>
                <a:path w="279400" h="5492750">
                  <a:moveTo>
                    <a:pt x="231755" y="994036"/>
                  </a:moveTo>
                  <a:lnTo>
                    <a:pt x="231755" y="963321"/>
                  </a:lnTo>
                </a:path>
                <a:path w="279400" h="5492750">
                  <a:moveTo>
                    <a:pt x="231755" y="932606"/>
                  </a:moveTo>
                  <a:lnTo>
                    <a:pt x="231755" y="901892"/>
                  </a:lnTo>
                </a:path>
                <a:path w="279400" h="5492750">
                  <a:moveTo>
                    <a:pt x="231755" y="871177"/>
                  </a:moveTo>
                  <a:lnTo>
                    <a:pt x="231755" y="840463"/>
                  </a:lnTo>
                </a:path>
                <a:path w="279400" h="5492750">
                  <a:moveTo>
                    <a:pt x="231755" y="809748"/>
                  </a:moveTo>
                  <a:lnTo>
                    <a:pt x="231755" y="779033"/>
                  </a:lnTo>
                </a:path>
                <a:path w="279400" h="5492750">
                  <a:moveTo>
                    <a:pt x="231755" y="748319"/>
                  </a:moveTo>
                  <a:lnTo>
                    <a:pt x="231755" y="714812"/>
                  </a:lnTo>
                </a:path>
                <a:path w="279400" h="5492750">
                  <a:moveTo>
                    <a:pt x="231755" y="684097"/>
                  </a:moveTo>
                  <a:lnTo>
                    <a:pt x="231755" y="653383"/>
                  </a:lnTo>
                </a:path>
                <a:path w="279400" h="5492750">
                  <a:moveTo>
                    <a:pt x="231755" y="622668"/>
                  </a:moveTo>
                  <a:lnTo>
                    <a:pt x="231755" y="591954"/>
                  </a:lnTo>
                </a:path>
                <a:path w="279400" h="5492750">
                  <a:moveTo>
                    <a:pt x="231755" y="561239"/>
                  </a:moveTo>
                  <a:lnTo>
                    <a:pt x="231755" y="530524"/>
                  </a:lnTo>
                </a:path>
                <a:path w="279400" h="5492750">
                  <a:moveTo>
                    <a:pt x="231755" y="499810"/>
                  </a:moveTo>
                  <a:lnTo>
                    <a:pt x="231755" y="469095"/>
                  </a:lnTo>
                </a:path>
                <a:path w="279400" h="5492750">
                  <a:moveTo>
                    <a:pt x="231755" y="435588"/>
                  </a:moveTo>
                  <a:lnTo>
                    <a:pt x="231755" y="404874"/>
                  </a:lnTo>
                </a:path>
                <a:path w="279400" h="5492750">
                  <a:moveTo>
                    <a:pt x="231755" y="374159"/>
                  </a:moveTo>
                  <a:lnTo>
                    <a:pt x="231755" y="343445"/>
                  </a:lnTo>
                </a:path>
                <a:path w="279400" h="5492750">
                  <a:moveTo>
                    <a:pt x="231755" y="312730"/>
                  </a:moveTo>
                  <a:lnTo>
                    <a:pt x="231755" y="282015"/>
                  </a:lnTo>
                </a:path>
                <a:path w="279400" h="5492750">
                  <a:moveTo>
                    <a:pt x="231755" y="251301"/>
                  </a:moveTo>
                  <a:lnTo>
                    <a:pt x="231755" y="220586"/>
                  </a:lnTo>
                </a:path>
                <a:path w="279400" h="5492750">
                  <a:moveTo>
                    <a:pt x="231755" y="189872"/>
                  </a:moveTo>
                  <a:lnTo>
                    <a:pt x="231755" y="156365"/>
                  </a:lnTo>
                </a:path>
                <a:path w="279400" h="5492750">
                  <a:moveTo>
                    <a:pt x="231755" y="125650"/>
                  </a:moveTo>
                  <a:lnTo>
                    <a:pt x="231755" y="94936"/>
                  </a:lnTo>
                </a:path>
                <a:path w="279400" h="5492750">
                  <a:moveTo>
                    <a:pt x="231755" y="64221"/>
                  </a:moveTo>
                  <a:lnTo>
                    <a:pt x="231755" y="33506"/>
                  </a:lnTo>
                </a:path>
                <a:path w="279400" h="5492750">
                  <a:moveTo>
                    <a:pt x="231755" y="2792"/>
                  </a:moveTo>
                  <a:lnTo>
                    <a:pt x="231755" y="0"/>
                  </a:lnTo>
                </a:path>
                <a:path w="279400" h="5492750">
                  <a:moveTo>
                    <a:pt x="231755" y="2652624"/>
                  </a:moveTo>
                  <a:lnTo>
                    <a:pt x="231755" y="2638663"/>
                  </a:lnTo>
                </a:path>
                <a:path w="279400" h="5492750">
                  <a:moveTo>
                    <a:pt x="231755" y="2607948"/>
                  </a:moveTo>
                  <a:lnTo>
                    <a:pt x="231755" y="2577233"/>
                  </a:lnTo>
                </a:path>
                <a:path w="279400" h="5492750">
                  <a:moveTo>
                    <a:pt x="231755" y="2546519"/>
                  </a:moveTo>
                  <a:lnTo>
                    <a:pt x="231755" y="2515804"/>
                  </a:lnTo>
                </a:path>
                <a:path w="279400" h="5492750">
                  <a:moveTo>
                    <a:pt x="231755" y="2485090"/>
                  </a:moveTo>
                  <a:lnTo>
                    <a:pt x="231755" y="2454375"/>
                  </a:lnTo>
                </a:path>
                <a:path w="279400" h="5492750">
                  <a:moveTo>
                    <a:pt x="231755" y="2420868"/>
                  </a:moveTo>
                  <a:lnTo>
                    <a:pt x="231755" y="2390154"/>
                  </a:lnTo>
                </a:path>
                <a:path w="279400" h="5492750">
                  <a:moveTo>
                    <a:pt x="231755" y="2359439"/>
                  </a:moveTo>
                  <a:lnTo>
                    <a:pt x="231755" y="2328724"/>
                  </a:lnTo>
                </a:path>
                <a:path w="279400" h="5492750">
                  <a:moveTo>
                    <a:pt x="231755" y="2298010"/>
                  </a:moveTo>
                  <a:lnTo>
                    <a:pt x="231755" y="2267295"/>
                  </a:lnTo>
                </a:path>
                <a:path w="279400" h="5492750">
                  <a:moveTo>
                    <a:pt x="231755" y="2236581"/>
                  </a:moveTo>
                  <a:lnTo>
                    <a:pt x="231755" y="2205866"/>
                  </a:lnTo>
                </a:path>
                <a:path w="279400" h="5492750">
                  <a:moveTo>
                    <a:pt x="231755" y="2175151"/>
                  </a:moveTo>
                  <a:lnTo>
                    <a:pt x="231755" y="2141645"/>
                  </a:lnTo>
                </a:path>
                <a:path w="279400" h="5492750">
                  <a:moveTo>
                    <a:pt x="231755" y="2110930"/>
                  </a:moveTo>
                  <a:lnTo>
                    <a:pt x="231755" y="2080215"/>
                  </a:lnTo>
                </a:path>
                <a:path w="279400" h="5492750">
                  <a:moveTo>
                    <a:pt x="231755" y="2049501"/>
                  </a:moveTo>
                  <a:lnTo>
                    <a:pt x="231755" y="2018786"/>
                  </a:lnTo>
                </a:path>
                <a:path w="279400" h="5492750">
                  <a:moveTo>
                    <a:pt x="231755" y="1988072"/>
                  </a:moveTo>
                  <a:lnTo>
                    <a:pt x="231755" y="1957357"/>
                  </a:lnTo>
                </a:path>
                <a:path w="279400" h="5492750">
                  <a:moveTo>
                    <a:pt x="231755" y="1926642"/>
                  </a:moveTo>
                  <a:lnTo>
                    <a:pt x="231755" y="1895928"/>
                  </a:lnTo>
                </a:path>
                <a:path w="279400" h="5492750">
                  <a:moveTo>
                    <a:pt x="231755" y="1862421"/>
                  </a:moveTo>
                  <a:lnTo>
                    <a:pt x="231755" y="1831706"/>
                  </a:lnTo>
                </a:path>
                <a:path w="279400" h="5492750">
                  <a:moveTo>
                    <a:pt x="231755" y="1800992"/>
                  </a:moveTo>
                  <a:lnTo>
                    <a:pt x="231755" y="1770277"/>
                  </a:lnTo>
                </a:path>
                <a:path w="279400" h="5492750">
                  <a:moveTo>
                    <a:pt x="231755" y="1739563"/>
                  </a:moveTo>
                  <a:lnTo>
                    <a:pt x="231755" y="1708848"/>
                  </a:lnTo>
                </a:path>
                <a:path w="279400" h="5492750">
                  <a:moveTo>
                    <a:pt x="231755" y="1678133"/>
                  </a:moveTo>
                  <a:lnTo>
                    <a:pt x="231755" y="1647419"/>
                  </a:lnTo>
                </a:path>
                <a:path w="279400" h="5492750">
                  <a:moveTo>
                    <a:pt x="231755" y="1616704"/>
                  </a:moveTo>
                  <a:lnTo>
                    <a:pt x="231755" y="1583197"/>
                  </a:lnTo>
                </a:path>
                <a:path w="279400" h="5492750">
                  <a:moveTo>
                    <a:pt x="231755" y="1552483"/>
                  </a:moveTo>
                  <a:lnTo>
                    <a:pt x="231755" y="1521768"/>
                  </a:lnTo>
                </a:path>
                <a:path w="279400" h="5492750">
                  <a:moveTo>
                    <a:pt x="231755" y="1491054"/>
                  </a:moveTo>
                  <a:lnTo>
                    <a:pt x="231755" y="1460339"/>
                  </a:lnTo>
                </a:path>
                <a:path w="279400" h="5492750">
                  <a:moveTo>
                    <a:pt x="231755" y="1429624"/>
                  </a:moveTo>
                  <a:lnTo>
                    <a:pt x="231755" y="1398910"/>
                  </a:lnTo>
                </a:path>
                <a:path w="279400" h="5492750">
                  <a:moveTo>
                    <a:pt x="231755" y="1368195"/>
                  </a:moveTo>
                  <a:lnTo>
                    <a:pt x="231755" y="1337481"/>
                  </a:lnTo>
                </a:path>
                <a:path w="279400" h="5492750">
                  <a:moveTo>
                    <a:pt x="231755" y="1306766"/>
                  </a:moveTo>
                  <a:lnTo>
                    <a:pt x="231755" y="1273259"/>
                  </a:lnTo>
                </a:path>
                <a:path w="279400" h="5492750">
                  <a:moveTo>
                    <a:pt x="231755" y="1242545"/>
                  </a:moveTo>
                  <a:lnTo>
                    <a:pt x="231755" y="1211830"/>
                  </a:lnTo>
                </a:path>
                <a:path w="279400" h="5492750">
                  <a:moveTo>
                    <a:pt x="231755" y="1181115"/>
                  </a:moveTo>
                  <a:lnTo>
                    <a:pt x="231755" y="1153193"/>
                  </a:lnTo>
                </a:path>
                <a:path w="279400" h="5492750">
                  <a:moveTo>
                    <a:pt x="279223" y="5492328"/>
                  </a:moveTo>
                  <a:lnTo>
                    <a:pt x="279223" y="5461613"/>
                  </a:lnTo>
                </a:path>
                <a:path w="279400" h="5492750">
                  <a:moveTo>
                    <a:pt x="279223" y="5430899"/>
                  </a:moveTo>
                  <a:lnTo>
                    <a:pt x="279223" y="5400184"/>
                  </a:lnTo>
                </a:path>
                <a:path w="279400" h="5492750">
                  <a:moveTo>
                    <a:pt x="279223" y="5369469"/>
                  </a:moveTo>
                  <a:lnTo>
                    <a:pt x="279223" y="5338755"/>
                  </a:lnTo>
                </a:path>
                <a:path w="279400" h="5492750">
                  <a:moveTo>
                    <a:pt x="279223" y="5308040"/>
                  </a:moveTo>
                  <a:lnTo>
                    <a:pt x="279223" y="5274533"/>
                  </a:lnTo>
                </a:path>
                <a:path w="279400" h="5492750">
                  <a:moveTo>
                    <a:pt x="279223" y="5243819"/>
                  </a:moveTo>
                  <a:lnTo>
                    <a:pt x="279223" y="5213104"/>
                  </a:lnTo>
                </a:path>
                <a:path w="279400" h="5492750">
                  <a:moveTo>
                    <a:pt x="279223" y="5182390"/>
                  </a:moveTo>
                  <a:lnTo>
                    <a:pt x="279223" y="5151675"/>
                  </a:lnTo>
                </a:path>
                <a:path w="279400" h="5492750">
                  <a:moveTo>
                    <a:pt x="279223" y="5120960"/>
                  </a:moveTo>
                  <a:lnTo>
                    <a:pt x="279223" y="5090246"/>
                  </a:lnTo>
                </a:path>
                <a:path w="279400" h="5492750">
                  <a:moveTo>
                    <a:pt x="279223" y="5059531"/>
                  </a:moveTo>
                  <a:lnTo>
                    <a:pt x="279223" y="5028817"/>
                  </a:lnTo>
                </a:path>
                <a:path w="279400" h="5492750">
                  <a:moveTo>
                    <a:pt x="279223" y="4995310"/>
                  </a:moveTo>
                  <a:lnTo>
                    <a:pt x="279223" y="4964595"/>
                  </a:lnTo>
                </a:path>
                <a:path w="279400" h="5492750">
                  <a:moveTo>
                    <a:pt x="279223" y="4933881"/>
                  </a:moveTo>
                  <a:lnTo>
                    <a:pt x="279223" y="4903166"/>
                  </a:lnTo>
                </a:path>
                <a:path w="279400" h="5492750">
                  <a:moveTo>
                    <a:pt x="279223" y="4872451"/>
                  </a:moveTo>
                  <a:lnTo>
                    <a:pt x="279223" y="4841737"/>
                  </a:lnTo>
                </a:path>
                <a:path w="279400" h="5492750">
                  <a:moveTo>
                    <a:pt x="279223" y="4811022"/>
                  </a:moveTo>
                  <a:lnTo>
                    <a:pt x="279223" y="4780308"/>
                  </a:lnTo>
                </a:path>
                <a:path w="279400" h="5492750">
                  <a:moveTo>
                    <a:pt x="279223" y="4749593"/>
                  </a:moveTo>
                  <a:lnTo>
                    <a:pt x="279223" y="4718878"/>
                  </a:lnTo>
                </a:path>
                <a:path w="279400" h="5492750">
                  <a:moveTo>
                    <a:pt x="279223" y="4685372"/>
                  </a:moveTo>
                  <a:lnTo>
                    <a:pt x="279223" y="4654657"/>
                  </a:lnTo>
                </a:path>
                <a:path w="279400" h="5492750">
                  <a:moveTo>
                    <a:pt x="279223" y="4623942"/>
                  </a:moveTo>
                  <a:lnTo>
                    <a:pt x="279223" y="4593228"/>
                  </a:lnTo>
                </a:path>
                <a:path w="279400" h="5492750">
                  <a:moveTo>
                    <a:pt x="279223" y="4562513"/>
                  </a:moveTo>
                  <a:lnTo>
                    <a:pt x="279223" y="4531799"/>
                  </a:lnTo>
                </a:path>
                <a:path w="279400" h="5492750">
                  <a:moveTo>
                    <a:pt x="279223" y="4501084"/>
                  </a:moveTo>
                  <a:lnTo>
                    <a:pt x="279223" y="4470369"/>
                  </a:lnTo>
                </a:path>
                <a:path w="279400" h="5492750">
                  <a:moveTo>
                    <a:pt x="279223" y="4439655"/>
                  </a:moveTo>
                  <a:lnTo>
                    <a:pt x="27922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8882102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8882102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09" h="5514975">
                  <a:moveTo>
                    <a:pt x="0" y="1150401"/>
                  </a:moveTo>
                  <a:lnTo>
                    <a:pt x="0" y="1119686"/>
                  </a:lnTo>
                </a:path>
                <a:path w="92709" h="5514975">
                  <a:moveTo>
                    <a:pt x="0" y="1088972"/>
                  </a:moveTo>
                  <a:lnTo>
                    <a:pt x="0" y="1058257"/>
                  </a:lnTo>
                </a:path>
                <a:path w="92709" h="5514975">
                  <a:moveTo>
                    <a:pt x="0" y="1027542"/>
                  </a:moveTo>
                  <a:lnTo>
                    <a:pt x="0" y="994036"/>
                  </a:lnTo>
                </a:path>
                <a:path w="92709" h="5514975">
                  <a:moveTo>
                    <a:pt x="0" y="963321"/>
                  </a:moveTo>
                  <a:lnTo>
                    <a:pt x="0" y="932606"/>
                  </a:lnTo>
                </a:path>
                <a:path w="92709" h="5514975">
                  <a:moveTo>
                    <a:pt x="0" y="901892"/>
                  </a:moveTo>
                  <a:lnTo>
                    <a:pt x="0" y="871177"/>
                  </a:lnTo>
                </a:path>
                <a:path w="92709" h="5514975">
                  <a:moveTo>
                    <a:pt x="0" y="840463"/>
                  </a:moveTo>
                  <a:lnTo>
                    <a:pt x="0" y="809748"/>
                  </a:lnTo>
                </a:path>
                <a:path w="92709" h="5514975">
                  <a:moveTo>
                    <a:pt x="0" y="779033"/>
                  </a:moveTo>
                  <a:lnTo>
                    <a:pt x="0" y="748319"/>
                  </a:lnTo>
                </a:path>
                <a:path w="92709" h="5514975">
                  <a:moveTo>
                    <a:pt x="0" y="714812"/>
                  </a:moveTo>
                  <a:lnTo>
                    <a:pt x="0" y="684097"/>
                  </a:lnTo>
                </a:path>
                <a:path w="92709" h="5514975">
                  <a:moveTo>
                    <a:pt x="0" y="653383"/>
                  </a:moveTo>
                  <a:lnTo>
                    <a:pt x="0" y="622668"/>
                  </a:lnTo>
                </a:path>
                <a:path w="92709" h="5514975">
                  <a:moveTo>
                    <a:pt x="0" y="591954"/>
                  </a:moveTo>
                  <a:lnTo>
                    <a:pt x="0" y="561239"/>
                  </a:lnTo>
                </a:path>
                <a:path w="92709" h="5514975">
                  <a:moveTo>
                    <a:pt x="0" y="530524"/>
                  </a:moveTo>
                  <a:lnTo>
                    <a:pt x="0" y="499810"/>
                  </a:lnTo>
                </a:path>
                <a:path w="92709" h="5514975">
                  <a:moveTo>
                    <a:pt x="0" y="469095"/>
                  </a:moveTo>
                  <a:lnTo>
                    <a:pt x="0" y="435588"/>
                  </a:lnTo>
                </a:path>
                <a:path w="92709" h="5514975">
                  <a:moveTo>
                    <a:pt x="0" y="404874"/>
                  </a:moveTo>
                  <a:lnTo>
                    <a:pt x="0" y="374159"/>
                  </a:lnTo>
                </a:path>
                <a:path w="92709" h="5514975">
                  <a:moveTo>
                    <a:pt x="0" y="343445"/>
                  </a:moveTo>
                  <a:lnTo>
                    <a:pt x="0" y="312730"/>
                  </a:lnTo>
                </a:path>
                <a:path w="92709" h="5514975">
                  <a:moveTo>
                    <a:pt x="0" y="282015"/>
                  </a:moveTo>
                  <a:lnTo>
                    <a:pt x="0" y="251301"/>
                  </a:lnTo>
                </a:path>
                <a:path w="92709" h="5514975">
                  <a:moveTo>
                    <a:pt x="0" y="220586"/>
                  </a:moveTo>
                  <a:lnTo>
                    <a:pt x="0" y="189872"/>
                  </a:lnTo>
                </a:path>
                <a:path w="92709" h="5514975">
                  <a:moveTo>
                    <a:pt x="0" y="156365"/>
                  </a:moveTo>
                  <a:lnTo>
                    <a:pt x="0" y="125650"/>
                  </a:lnTo>
                </a:path>
                <a:path w="92709" h="5514975">
                  <a:moveTo>
                    <a:pt x="0" y="94936"/>
                  </a:moveTo>
                  <a:lnTo>
                    <a:pt x="0" y="64221"/>
                  </a:lnTo>
                </a:path>
                <a:path w="92709" h="5514975">
                  <a:moveTo>
                    <a:pt x="0" y="33506"/>
                  </a:moveTo>
                  <a:lnTo>
                    <a:pt x="0" y="2792"/>
                  </a:lnTo>
                </a:path>
                <a:path w="92709" h="5514975">
                  <a:moveTo>
                    <a:pt x="0" y="4375433"/>
                  </a:moveTo>
                  <a:lnTo>
                    <a:pt x="0" y="4344719"/>
                  </a:lnTo>
                </a:path>
                <a:path w="92709" h="5514975">
                  <a:moveTo>
                    <a:pt x="0" y="4314004"/>
                  </a:moveTo>
                  <a:lnTo>
                    <a:pt x="0" y="4283290"/>
                  </a:lnTo>
                </a:path>
                <a:path w="92709" h="5514975">
                  <a:moveTo>
                    <a:pt x="0" y="4252575"/>
                  </a:moveTo>
                  <a:lnTo>
                    <a:pt x="0" y="4221860"/>
                  </a:lnTo>
                </a:path>
                <a:path w="92709" h="5514975">
                  <a:moveTo>
                    <a:pt x="0" y="4191146"/>
                  </a:moveTo>
                  <a:lnTo>
                    <a:pt x="0" y="4160431"/>
                  </a:lnTo>
                </a:path>
                <a:path w="92709" h="5514975">
                  <a:moveTo>
                    <a:pt x="0" y="4126924"/>
                  </a:moveTo>
                  <a:lnTo>
                    <a:pt x="0" y="4096210"/>
                  </a:lnTo>
                </a:path>
                <a:path w="92709" h="5514975">
                  <a:moveTo>
                    <a:pt x="0" y="4065495"/>
                  </a:moveTo>
                  <a:lnTo>
                    <a:pt x="0" y="4034781"/>
                  </a:lnTo>
                </a:path>
                <a:path w="92709" h="5514975">
                  <a:moveTo>
                    <a:pt x="0" y="4004066"/>
                  </a:moveTo>
                  <a:lnTo>
                    <a:pt x="0" y="3973351"/>
                  </a:lnTo>
                </a:path>
                <a:path w="92709" h="5514975">
                  <a:moveTo>
                    <a:pt x="0" y="3942637"/>
                  </a:moveTo>
                  <a:lnTo>
                    <a:pt x="0" y="3911922"/>
                  </a:lnTo>
                </a:path>
                <a:path w="92709" h="5514975">
                  <a:moveTo>
                    <a:pt x="0" y="3881208"/>
                  </a:moveTo>
                  <a:lnTo>
                    <a:pt x="0" y="3847701"/>
                  </a:lnTo>
                </a:path>
                <a:path w="92709" h="5514975">
                  <a:moveTo>
                    <a:pt x="0" y="3816986"/>
                  </a:moveTo>
                  <a:lnTo>
                    <a:pt x="0" y="3786272"/>
                  </a:lnTo>
                </a:path>
                <a:path w="92709" h="5514975">
                  <a:moveTo>
                    <a:pt x="0" y="3755557"/>
                  </a:moveTo>
                  <a:lnTo>
                    <a:pt x="0" y="3724842"/>
                  </a:lnTo>
                </a:path>
                <a:path w="92709" h="5514975">
                  <a:moveTo>
                    <a:pt x="0" y="3694128"/>
                  </a:moveTo>
                  <a:lnTo>
                    <a:pt x="0" y="3663413"/>
                  </a:lnTo>
                </a:path>
                <a:path w="92709" h="5514975">
                  <a:moveTo>
                    <a:pt x="0" y="3632699"/>
                  </a:moveTo>
                  <a:lnTo>
                    <a:pt x="0" y="3601984"/>
                  </a:lnTo>
                </a:path>
                <a:path w="92709" h="5514975">
                  <a:moveTo>
                    <a:pt x="0" y="3568477"/>
                  </a:moveTo>
                  <a:lnTo>
                    <a:pt x="0" y="3537763"/>
                  </a:lnTo>
                </a:path>
                <a:path w="92709" h="5514975">
                  <a:moveTo>
                    <a:pt x="0" y="3507048"/>
                  </a:moveTo>
                  <a:lnTo>
                    <a:pt x="0" y="3476333"/>
                  </a:lnTo>
                </a:path>
                <a:path w="92709" h="5514975">
                  <a:moveTo>
                    <a:pt x="0" y="3445619"/>
                  </a:moveTo>
                  <a:lnTo>
                    <a:pt x="0" y="3414904"/>
                  </a:lnTo>
                </a:path>
                <a:path w="92709" h="5514975">
                  <a:moveTo>
                    <a:pt x="0" y="3384190"/>
                  </a:moveTo>
                  <a:lnTo>
                    <a:pt x="0" y="3353475"/>
                  </a:lnTo>
                </a:path>
                <a:path w="92709" h="5514975">
                  <a:moveTo>
                    <a:pt x="0" y="3322760"/>
                  </a:moveTo>
                  <a:lnTo>
                    <a:pt x="0" y="3289254"/>
                  </a:lnTo>
                </a:path>
                <a:path w="92709" h="5514975">
                  <a:moveTo>
                    <a:pt x="0" y="2638663"/>
                  </a:moveTo>
                  <a:lnTo>
                    <a:pt x="0" y="2607948"/>
                  </a:lnTo>
                </a:path>
                <a:path w="92709" h="5514975">
                  <a:moveTo>
                    <a:pt x="0" y="2577233"/>
                  </a:moveTo>
                  <a:lnTo>
                    <a:pt x="0" y="2546519"/>
                  </a:lnTo>
                </a:path>
                <a:path w="92709" h="5514975">
                  <a:moveTo>
                    <a:pt x="0" y="2515804"/>
                  </a:moveTo>
                  <a:lnTo>
                    <a:pt x="0" y="2485090"/>
                  </a:lnTo>
                </a:path>
                <a:path w="92709" h="5514975">
                  <a:moveTo>
                    <a:pt x="0" y="2454375"/>
                  </a:moveTo>
                  <a:lnTo>
                    <a:pt x="0" y="2420868"/>
                  </a:lnTo>
                </a:path>
                <a:path w="92709" h="5514975">
                  <a:moveTo>
                    <a:pt x="0" y="2390154"/>
                  </a:moveTo>
                  <a:lnTo>
                    <a:pt x="0" y="2359439"/>
                  </a:lnTo>
                </a:path>
                <a:path w="92709" h="5514975">
                  <a:moveTo>
                    <a:pt x="0" y="2328724"/>
                  </a:moveTo>
                  <a:lnTo>
                    <a:pt x="0" y="2298010"/>
                  </a:lnTo>
                </a:path>
                <a:path w="92709" h="5514975">
                  <a:moveTo>
                    <a:pt x="0" y="2267295"/>
                  </a:moveTo>
                  <a:lnTo>
                    <a:pt x="0" y="2236581"/>
                  </a:lnTo>
                </a:path>
                <a:path w="92709" h="5514975">
                  <a:moveTo>
                    <a:pt x="0" y="2205866"/>
                  </a:moveTo>
                  <a:lnTo>
                    <a:pt x="0" y="2175151"/>
                  </a:lnTo>
                </a:path>
                <a:path w="92709" h="5514975">
                  <a:moveTo>
                    <a:pt x="0" y="2141645"/>
                  </a:moveTo>
                  <a:lnTo>
                    <a:pt x="0" y="2110930"/>
                  </a:lnTo>
                </a:path>
                <a:path w="92709" h="5514975">
                  <a:moveTo>
                    <a:pt x="0" y="2080215"/>
                  </a:moveTo>
                  <a:lnTo>
                    <a:pt x="0" y="2049501"/>
                  </a:lnTo>
                </a:path>
                <a:path w="92709" h="5514975">
                  <a:moveTo>
                    <a:pt x="0" y="2018786"/>
                  </a:moveTo>
                  <a:lnTo>
                    <a:pt x="0" y="1988072"/>
                  </a:lnTo>
                </a:path>
                <a:path w="92709" h="5514975">
                  <a:moveTo>
                    <a:pt x="0" y="1957357"/>
                  </a:moveTo>
                  <a:lnTo>
                    <a:pt x="0" y="1926642"/>
                  </a:lnTo>
                </a:path>
                <a:path w="92709" h="5514975">
                  <a:moveTo>
                    <a:pt x="0" y="1895928"/>
                  </a:moveTo>
                  <a:lnTo>
                    <a:pt x="0" y="1862421"/>
                  </a:lnTo>
                </a:path>
                <a:path w="92709" h="5514975">
                  <a:moveTo>
                    <a:pt x="0" y="1831706"/>
                  </a:moveTo>
                  <a:lnTo>
                    <a:pt x="0" y="1800992"/>
                  </a:lnTo>
                </a:path>
                <a:path w="92709" h="5514975">
                  <a:moveTo>
                    <a:pt x="0" y="1770277"/>
                  </a:moveTo>
                  <a:lnTo>
                    <a:pt x="0" y="1739563"/>
                  </a:lnTo>
                </a:path>
                <a:path w="92709" h="5514975">
                  <a:moveTo>
                    <a:pt x="0" y="1708848"/>
                  </a:moveTo>
                  <a:lnTo>
                    <a:pt x="0" y="1678133"/>
                  </a:lnTo>
                </a:path>
                <a:path w="92709" h="5514975">
                  <a:moveTo>
                    <a:pt x="0" y="1647419"/>
                  </a:moveTo>
                  <a:lnTo>
                    <a:pt x="0" y="1616704"/>
                  </a:lnTo>
                </a:path>
                <a:path w="92709" h="5514975">
                  <a:moveTo>
                    <a:pt x="0" y="1583197"/>
                  </a:moveTo>
                  <a:lnTo>
                    <a:pt x="0" y="1552483"/>
                  </a:lnTo>
                </a:path>
                <a:path w="92709" h="5514975">
                  <a:moveTo>
                    <a:pt x="0" y="1521768"/>
                  </a:moveTo>
                  <a:lnTo>
                    <a:pt x="0" y="1491054"/>
                  </a:lnTo>
                </a:path>
                <a:path w="92709" h="5514975">
                  <a:moveTo>
                    <a:pt x="0" y="1460339"/>
                  </a:moveTo>
                  <a:lnTo>
                    <a:pt x="0" y="1429624"/>
                  </a:lnTo>
                </a:path>
                <a:path w="92709" h="5514975">
                  <a:moveTo>
                    <a:pt x="0" y="1398910"/>
                  </a:moveTo>
                  <a:lnTo>
                    <a:pt x="0" y="1368195"/>
                  </a:lnTo>
                </a:path>
                <a:path w="92709" h="5514975">
                  <a:moveTo>
                    <a:pt x="0" y="1337481"/>
                  </a:moveTo>
                  <a:lnTo>
                    <a:pt x="0" y="1306766"/>
                  </a:lnTo>
                </a:path>
                <a:path w="92709" h="5514975">
                  <a:moveTo>
                    <a:pt x="0" y="1273259"/>
                  </a:moveTo>
                  <a:lnTo>
                    <a:pt x="0" y="1242545"/>
                  </a:lnTo>
                </a:path>
                <a:path w="92709" h="5514975">
                  <a:moveTo>
                    <a:pt x="0" y="1211830"/>
                  </a:moveTo>
                  <a:lnTo>
                    <a:pt x="0" y="1181115"/>
                  </a:lnTo>
                </a:path>
                <a:path w="92709" h="5514975">
                  <a:moveTo>
                    <a:pt x="0" y="3258539"/>
                  </a:moveTo>
                  <a:lnTo>
                    <a:pt x="0" y="3227824"/>
                  </a:lnTo>
                </a:path>
                <a:path w="92709" h="5514975">
                  <a:moveTo>
                    <a:pt x="0" y="3197110"/>
                  </a:moveTo>
                  <a:lnTo>
                    <a:pt x="0" y="3166395"/>
                  </a:lnTo>
                </a:path>
                <a:path w="92709" h="5514975">
                  <a:moveTo>
                    <a:pt x="0" y="3135681"/>
                  </a:moveTo>
                  <a:lnTo>
                    <a:pt x="0" y="3104966"/>
                  </a:lnTo>
                </a:path>
                <a:path w="92709" h="5514975">
                  <a:moveTo>
                    <a:pt x="0" y="3074251"/>
                  </a:moveTo>
                  <a:lnTo>
                    <a:pt x="0" y="3043537"/>
                  </a:lnTo>
                </a:path>
                <a:path w="92709" h="5514975">
                  <a:moveTo>
                    <a:pt x="0" y="3012822"/>
                  </a:moveTo>
                  <a:lnTo>
                    <a:pt x="0" y="2979315"/>
                  </a:lnTo>
                </a:path>
                <a:path w="92709" h="5514975">
                  <a:moveTo>
                    <a:pt x="0" y="2948601"/>
                  </a:moveTo>
                  <a:lnTo>
                    <a:pt x="0" y="2917886"/>
                  </a:lnTo>
                </a:path>
                <a:path w="92709" h="5514975">
                  <a:moveTo>
                    <a:pt x="0" y="2887172"/>
                  </a:moveTo>
                  <a:lnTo>
                    <a:pt x="0" y="2856457"/>
                  </a:lnTo>
                </a:path>
                <a:path w="92709" h="5514975">
                  <a:moveTo>
                    <a:pt x="0" y="2825742"/>
                  </a:moveTo>
                  <a:lnTo>
                    <a:pt x="0" y="2795028"/>
                  </a:lnTo>
                </a:path>
                <a:path w="92709" h="5514975">
                  <a:moveTo>
                    <a:pt x="0" y="2764313"/>
                  </a:moveTo>
                  <a:lnTo>
                    <a:pt x="0" y="2733599"/>
                  </a:lnTo>
                </a:path>
                <a:path w="92709" h="5514975">
                  <a:moveTo>
                    <a:pt x="0" y="2700092"/>
                  </a:moveTo>
                  <a:lnTo>
                    <a:pt x="0" y="2669377"/>
                  </a:lnTo>
                </a:path>
                <a:path w="92709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2709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2709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2709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2709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2709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2709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2709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2709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2709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2709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2709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2709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2709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2709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2709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2709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2709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2709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2709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2709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2709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2709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2709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2709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2709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2709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2709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2709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2709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2709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2709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2709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2709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2709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2709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2709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2709" h="5514975">
                  <a:moveTo>
                    <a:pt x="47468" y="64221"/>
                  </a:moveTo>
                  <a:lnTo>
                    <a:pt x="47468" y="33506"/>
                  </a:lnTo>
                </a:path>
                <a:path w="92709" h="5514975">
                  <a:moveTo>
                    <a:pt x="47468" y="2792"/>
                  </a:moveTo>
                  <a:lnTo>
                    <a:pt x="47468" y="0"/>
                  </a:lnTo>
                </a:path>
                <a:path w="92709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2709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2709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2709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2709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2709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2709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2709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2709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2709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2709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2709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2709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2709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2709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2709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2709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2709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2709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2709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2709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2709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2709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2709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2709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2709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2709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2709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2709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2709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2709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2709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2709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2709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2709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2709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2709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2709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2709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2709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2709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2709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2709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2709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2709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2709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2709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2709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2709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2709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2709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2709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2709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09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09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09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09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09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09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09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09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09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09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09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09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09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8974246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8974246" y="4135301"/>
              <a:ext cx="95250" cy="5514975"/>
            </a:xfrm>
            <a:custGeom>
              <a:avLst/>
              <a:gdLst/>
              <a:ahLst/>
              <a:cxnLst/>
              <a:rect l="l" t="t" r="r" b="b"/>
              <a:pathLst>
                <a:path w="95250" h="5514975">
                  <a:moveTo>
                    <a:pt x="0" y="1150401"/>
                  </a:moveTo>
                  <a:lnTo>
                    <a:pt x="0" y="1119686"/>
                  </a:lnTo>
                </a:path>
                <a:path w="95250" h="5514975">
                  <a:moveTo>
                    <a:pt x="0" y="1088972"/>
                  </a:moveTo>
                  <a:lnTo>
                    <a:pt x="0" y="1058257"/>
                  </a:lnTo>
                </a:path>
                <a:path w="95250" h="5514975">
                  <a:moveTo>
                    <a:pt x="0" y="1027542"/>
                  </a:moveTo>
                  <a:lnTo>
                    <a:pt x="0" y="994036"/>
                  </a:lnTo>
                </a:path>
                <a:path w="95250" h="5514975">
                  <a:moveTo>
                    <a:pt x="0" y="963321"/>
                  </a:moveTo>
                  <a:lnTo>
                    <a:pt x="0" y="932606"/>
                  </a:lnTo>
                </a:path>
                <a:path w="95250" h="5514975">
                  <a:moveTo>
                    <a:pt x="0" y="901892"/>
                  </a:moveTo>
                  <a:lnTo>
                    <a:pt x="0" y="871177"/>
                  </a:lnTo>
                </a:path>
                <a:path w="95250" h="5514975">
                  <a:moveTo>
                    <a:pt x="0" y="840463"/>
                  </a:moveTo>
                  <a:lnTo>
                    <a:pt x="0" y="809748"/>
                  </a:lnTo>
                </a:path>
                <a:path w="95250" h="5514975">
                  <a:moveTo>
                    <a:pt x="0" y="779033"/>
                  </a:moveTo>
                  <a:lnTo>
                    <a:pt x="0" y="748319"/>
                  </a:lnTo>
                </a:path>
                <a:path w="95250" h="5514975">
                  <a:moveTo>
                    <a:pt x="0" y="714812"/>
                  </a:moveTo>
                  <a:lnTo>
                    <a:pt x="0" y="684097"/>
                  </a:lnTo>
                </a:path>
                <a:path w="95250" h="5514975">
                  <a:moveTo>
                    <a:pt x="0" y="653383"/>
                  </a:moveTo>
                  <a:lnTo>
                    <a:pt x="0" y="622668"/>
                  </a:lnTo>
                </a:path>
                <a:path w="95250" h="5514975">
                  <a:moveTo>
                    <a:pt x="0" y="591954"/>
                  </a:moveTo>
                  <a:lnTo>
                    <a:pt x="0" y="561239"/>
                  </a:lnTo>
                </a:path>
                <a:path w="95250" h="5514975">
                  <a:moveTo>
                    <a:pt x="0" y="530524"/>
                  </a:moveTo>
                  <a:lnTo>
                    <a:pt x="0" y="499810"/>
                  </a:lnTo>
                </a:path>
                <a:path w="95250" h="5514975">
                  <a:moveTo>
                    <a:pt x="0" y="469095"/>
                  </a:moveTo>
                  <a:lnTo>
                    <a:pt x="0" y="435588"/>
                  </a:lnTo>
                </a:path>
                <a:path w="95250" h="5514975">
                  <a:moveTo>
                    <a:pt x="0" y="404874"/>
                  </a:moveTo>
                  <a:lnTo>
                    <a:pt x="0" y="374159"/>
                  </a:lnTo>
                </a:path>
                <a:path w="95250" h="5514975">
                  <a:moveTo>
                    <a:pt x="0" y="343445"/>
                  </a:moveTo>
                  <a:lnTo>
                    <a:pt x="0" y="312730"/>
                  </a:lnTo>
                </a:path>
                <a:path w="95250" h="5514975">
                  <a:moveTo>
                    <a:pt x="0" y="282015"/>
                  </a:moveTo>
                  <a:lnTo>
                    <a:pt x="0" y="251301"/>
                  </a:lnTo>
                </a:path>
                <a:path w="95250" h="5514975">
                  <a:moveTo>
                    <a:pt x="0" y="220586"/>
                  </a:moveTo>
                  <a:lnTo>
                    <a:pt x="0" y="189872"/>
                  </a:lnTo>
                </a:path>
                <a:path w="95250" h="5514975">
                  <a:moveTo>
                    <a:pt x="0" y="156365"/>
                  </a:moveTo>
                  <a:lnTo>
                    <a:pt x="0" y="125650"/>
                  </a:lnTo>
                </a:path>
                <a:path w="95250" h="5514975">
                  <a:moveTo>
                    <a:pt x="0" y="94936"/>
                  </a:moveTo>
                  <a:lnTo>
                    <a:pt x="0" y="64221"/>
                  </a:lnTo>
                </a:path>
                <a:path w="95250" h="5514975">
                  <a:moveTo>
                    <a:pt x="0" y="33506"/>
                  </a:moveTo>
                  <a:lnTo>
                    <a:pt x="0" y="2792"/>
                  </a:lnTo>
                </a:path>
                <a:path w="95250" h="5514975">
                  <a:moveTo>
                    <a:pt x="0" y="4375433"/>
                  </a:moveTo>
                  <a:lnTo>
                    <a:pt x="0" y="4344719"/>
                  </a:lnTo>
                </a:path>
                <a:path w="95250" h="5514975">
                  <a:moveTo>
                    <a:pt x="0" y="4314004"/>
                  </a:moveTo>
                  <a:lnTo>
                    <a:pt x="0" y="4283290"/>
                  </a:lnTo>
                </a:path>
                <a:path w="95250" h="5514975">
                  <a:moveTo>
                    <a:pt x="0" y="4252575"/>
                  </a:moveTo>
                  <a:lnTo>
                    <a:pt x="0" y="4221860"/>
                  </a:lnTo>
                </a:path>
                <a:path w="95250" h="5514975">
                  <a:moveTo>
                    <a:pt x="0" y="4191146"/>
                  </a:moveTo>
                  <a:lnTo>
                    <a:pt x="0" y="4160431"/>
                  </a:lnTo>
                </a:path>
                <a:path w="95250" h="5514975">
                  <a:moveTo>
                    <a:pt x="0" y="4126924"/>
                  </a:moveTo>
                  <a:lnTo>
                    <a:pt x="0" y="4096210"/>
                  </a:lnTo>
                </a:path>
                <a:path w="95250" h="5514975">
                  <a:moveTo>
                    <a:pt x="0" y="4065495"/>
                  </a:moveTo>
                  <a:lnTo>
                    <a:pt x="0" y="4034781"/>
                  </a:lnTo>
                </a:path>
                <a:path w="95250" h="5514975">
                  <a:moveTo>
                    <a:pt x="0" y="4004066"/>
                  </a:moveTo>
                  <a:lnTo>
                    <a:pt x="0" y="3973351"/>
                  </a:lnTo>
                </a:path>
                <a:path w="95250" h="5514975">
                  <a:moveTo>
                    <a:pt x="0" y="3942637"/>
                  </a:moveTo>
                  <a:lnTo>
                    <a:pt x="0" y="3911922"/>
                  </a:lnTo>
                </a:path>
                <a:path w="95250" h="5514975">
                  <a:moveTo>
                    <a:pt x="0" y="3881208"/>
                  </a:moveTo>
                  <a:lnTo>
                    <a:pt x="0" y="3847701"/>
                  </a:lnTo>
                </a:path>
                <a:path w="95250" h="5514975">
                  <a:moveTo>
                    <a:pt x="0" y="3816986"/>
                  </a:moveTo>
                  <a:lnTo>
                    <a:pt x="0" y="3786272"/>
                  </a:lnTo>
                </a:path>
                <a:path w="95250" h="5514975">
                  <a:moveTo>
                    <a:pt x="0" y="3755557"/>
                  </a:moveTo>
                  <a:lnTo>
                    <a:pt x="0" y="3724842"/>
                  </a:lnTo>
                </a:path>
                <a:path w="95250" h="5514975">
                  <a:moveTo>
                    <a:pt x="0" y="3694128"/>
                  </a:moveTo>
                  <a:lnTo>
                    <a:pt x="0" y="3663413"/>
                  </a:lnTo>
                </a:path>
                <a:path w="95250" h="5514975">
                  <a:moveTo>
                    <a:pt x="0" y="3632699"/>
                  </a:moveTo>
                  <a:lnTo>
                    <a:pt x="0" y="3601984"/>
                  </a:lnTo>
                </a:path>
                <a:path w="95250" h="5514975">
                  <a:moveTo>
                    <a:pt x="0" y="3568477"/>
                  </a:moveTo>
                  <a:lnTo>
                    <a:pt x="0" y="3537763"/>
                  </a:lnTo>
                </a:path>
                <a:path w="95250" h="5514975">
                  <a:moveTo>
                    <a:pt x="0" y="3507048"/>
                  </a:moveTo>
                  <a:lnTo>
                    <a:pt x="0" y="3476333"/>
                  </a:lnTo>
                </a:path>
                <a:path w="95250" h="5514975">
                  <a:moveTo>
                    <a:pt x="0" y="3445619"/>
                  </a:moveTo>
                  <a:lnTo>
                    <a:pt x="0" y="3414904"/>
                  </a:lnTo>
                </a:path>
                <a:path w="95250" h="5514975">
                  <a:moveTo>
                    <a:pt x="0" y="3384190"/>
                  </a:moveTo>
                  <a:lnTo>
                    <a:pt x="0" y="3353475"/>
                  </a:lnTo>
                </a:path>
                <a:path w="95250" h="5514975">
                  <a:moveTo>
                    <a:pt x="0" y="3322760"/>
                  </a:moveTo>
                  <a:lnTo>
                    <a:pt x="0" y="3289254"/>
                  </a:lnTo>
                </a:path>
                <a:path w="95250" h="5514975">
                  <a:moveTo>
                    <a:pt x="0" y="3258539"/>
                  </a:moveTo>
                  <a:lnTo>
                    <a:pt x="0" y="3227824"/>
                  </a:lnTo>
                </a:path>
                <a:path w="95250" h="5514975">
                  <a:moveTo>
                    <a:pt x="0" y="3197110"/>
                  </a:moveTo>
                  <a:lnTo>
                    <a:pt x="0" y="3166395"/>
                  </a:lnTo>
                </a:path>
                <a:path w="95250" h="5514975">
                  <a:moveTo>
                    <a:pt x="0" y="3135681"/>
                  </a:moveTo>
                  <a:lnTo>
                    <a:pt x="0" y="3104966"/>
                  </a:lnTo>
                </a:path>
                <a:path w="95250" h="5514975">
                  <a:moveTo>
                    <a:pt x="0" y="3074251"/>
                  </a:moveTo>
                  <a:lnTo>
                    <a:pt x="0" y="3043537"/>
                  </a:lnTo>
                </a:path>
                <a:path w="95250" h="5514975">
                  <a:moveTo>
                    <a:pt x="0" y="3012822"/>
                  </a:moveTo>
                  <a:lnTo>
                    <a:pt x="0" y="2979315"/>
                  </a:lnTo>
                </a:path>
                <a:path w="95250" h="5514975">
                  <a:moveTo>
                    <a:pt x="0" y="2948601"/>
                  </a:moveTo>
                  <a:lnTo>
                    <a:pt x="0" y="2917886"/>
                  </a:lnTo>
                </a:path>
                <a:path w="95250" h="5514975">
                  <a:moveTo>
                    <a:pt x="0" y="2887172"/>
                  </a:moveTo>
                  <a:lnTo>
                    <a:pt x="0" y="2856457"/>
                  </a:lnTo>
                </a:path>
                <a:path w="95250" h="5514975">
                  <a:moveTo>
                    <a:pt x="0" y="2825742"/>
                  </a:moveTo>
                  <a:lnTo>
                    <a:pt x="0" y="2795028"/>
                  </a:lnTo>
                </a:path>
                <a:path w="95250" h="5514975">
                  <a:moveTo>
                    <a:pt x="0" y="2764313"/>
                  </a:moveTo>
                  <a:lnTo>
                    <a:pt x="0" y="2733599"/>
                  </a:lnTo>
                </a:path>
                <a:path w="95250" h="5514975">
                  <a:moveTo>
                    <a:pt x="0" y="2700092"/>
                  </a:moveTo>
                  <a:lnTo>
                    <a:pt x="0" y="2669377"/>
                  </a:lnTo>
                </a:path>
                <a:path w="95250" h="5514975">
                  <a:moveTo>
                    <a:pt x="0" y="2638663"/>
                  </a:moveTo>
                  <a:lnTo>
                    <a:pt x="0" y="2607948"/>
                  </a:lnTo>
                </a:path>
                <a:path w="95250" h="5514975">
                  <a:moveTo>
                    <a:pt x="0" y="2577233"/>
                  </a:moveTo>
                  <a:lnTo>
                    <a:pt x="0" y="2546519"/>
                  </a:lnTo>
                </a:path>
                <a:path w="95250" h="5514975">
                  <a:moveTo>
                    <a:pt x="0" y="2515804"/>
                  </a:moveTo>
                  <a:lnTo>
                    <a:pt x="0" y="2485090"/>
                  </a:lnTo>
                </a:path>
                <a:path w="95250" h="5514975">
                  <a:moveTo>
                    <a:pt x="0" y="2454375"/>
                  </a:moveTo>
                  <a:lnTo>
                    <a:pt x="0" y="2420868"/>
                  </a:lnTo>
                </a:path>
                <a:path w="95250" h="5514975">
                  <a:moveTo>
                    <a:pt x="0" y="2390154"/>
                  </a:moveTo>
                  <a:lnTo>
                    <a:pt x="0" y="2359439"/>
                  </a:lnTo>
                </a:path>
                <a:path w="95250" h="5514975">
                  <a:moveTo>
                    <a:pt x="0" y="2328724"/>
                  </a:moveTo>
                  <a:lnTo>
                    <a:pt x="0" y="2298010"/>
                  </a:lnTo>
                </a:path>
                <a:path w="95250" h="5514975">
                  <a:moveTo>
                    <a:pt x="0" y="2267295"/>
                  </a:moveTo>
                  <a:lnTo>
                    <a:pt x="0" y="2236581"/>
                  </a:lnTo>
                </a:path>
                <a:path w="95250" h="5514975">
                  <a:moveTo>
                    <a:pt x="0" y="2205866"/>
                  </a:moveTo>
                  <a:lnTo>
                    <a:pt x="0" y="2175151"/>
                  </a:lnTo>
                </a:path>
                <a:path w="95250" h="5514975">
                  <a:moveTo>
                    <a:pt x="0" y="2141645"/>
                  </a:moveTo>
                  <a:lnTo>
                    <a:pt x="0" y="2110930"/>
                  </a:lnTo>
                </a:path>
                <a:path w="95250" h="5514975">
                  <a:moveTo>
                    <a:pt x="0" y="2080215"/>
                  </a:moveTo>
                  <a:lnTo>
                    <a:pt x="0" y="2049501"/>
                  </a:lnTo>
                </a:path>
                <a:path w="95250" h="5514975">
                  <a:moveTo>
                    <a:pt x="0" y="2018786"/>
                  </a:moveTo>
                  <a:lnTo>
                    <a:pt x="0" y="1988072"/>
                  </a:lnTo>
                </a:path>
                <a:path w="95250" h="5514975">
                  <a:moveTo>
                    <a:pt x="0" y="1957357"/>
                  </a:moveTo>
                  <a:lnTo>
                    <a:pt x="0" y="1926642"/>
                  </a:lnTo>
                </a:path>
                <a:path w="95250" h="5514975">
                  <a:moveTo>
                    <a:pt x="0" y="1895928"/>
                  </a:moveTo>
                  <a:lnTo>
                    <a:pt x="0" y="1862421"/>
                  </a:lnTo>
                </a:path>
                <a:path w="95250" h="5514975">
                  <a:moveTo>
                    <a:pt x="0" y="1831706"/>
                  </a:moveTo>
                  <a:lnTo>
                    <a:pt x="0" y="1800992"/>
                  </a:lnTo>
                </a:path>
                <a:path w="95250" h="5514975">
                  <a:moveTo>
                    <a:pt x="0" y="1770277"/>
                  </a:moveTo>
                  <a:lnTo>
                    <a:pt x="0" y="1739563"/>
                  </a:lnTo>
                </a:path>
                <a:path w="95250" h="5514975">
                  <a:moveTo>
                    <a:pt x="0" y="1708848"/>
                  </a:moveTo>
                  <a:lnTo>
                    <a:pt x="0" y="1678133"/>
                  </a:lnTo>
                </a:path>
                <a:path w="95250" h="5514975">
                  <a:moveTo>
                    <a:pt x="0" y="1647419"/>
                  </a:moveTo>
                  <a:lnTo>
                    <a:pt x="0" y="1616704"/>
                  </a:lnTo>
                </a:path>
                <a:path w="95250" h="5514975">
                  <a:moveTo>
                    <a:pt x="0" y="1583197"/>
                  </a:moveTo>
                  <a:lnTo>
                    <a:pt x="0" y="1552483"/>
                  </a:lnTo>
                </a:path>
                <a:path w="95250" h="5514975">
                  <a:moveTo>
                    <a:pt x="0" y="1521768"/>
                  </a:moveTo>
                  <a:lnTo>
                    <a:pt x="0" y="1491054"/>
                  </a:lnTo>
                </a:path>
                <a:path w="95250" h="5514975">
                  <a:moveTo>
                    <a:pt x="0" y="1460339"/>
                  </a:moveTo>
                  <a:lnTo>
                    <a:pt x="0" y="1429624"/>
                  </a:lnTo>
                </a:path>
                <a:path w="95250" h="5514975">
                  <a:moveTo>
                    <a:pt x="0" y="1398910"/>
                  </a:moveTo>
                  <a:lnTo>
                    <a:pt x="0" y="1368195"/>
                  </a:lnTo>
                </a:path>
                <a:path w="95250" h="5514975">
                  <a:moveTo>
                    <a:pt x="0" y="1337481"/>
                  </a:moveTo>
                  <a:lnTo>
                    <a:pt x="0" y="1306766"/>
                  </a:lnTo>
                </a:path>
                <a:path w="95250" h="5514975">
                  <a:moveTo>
                    <a:pt x="0" y="1273259"/>
                  </a:moveTo>
                  <a:lnTo>
                    <a:pt x="0" y="1242545"/>
                  </a:lnTo>
                </a:path>
                <a:path w="95250" h="5514975">
                  <a:moveTo>
                    <a:pt x="0" y="1211830"/>
                  </a:moveTo>
                  <a:lnTo>
                    <a:pt x="0" y="1181115"/>
                  </a:lnTo>
                </a:path>
                <a:path w="95250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5250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5250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5250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5250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5250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5250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5250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5250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5250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5250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5250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5250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5250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5250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5250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5250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5250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5250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5250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5250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5250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5250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5250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5250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5250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5250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5250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5250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5250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5250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5250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5250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5250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5250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5250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5250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5250" h="5514975">
                  <a:moveTo>
                    <a:pt x="47468" y="64221"/>
                  </a:moveTo>
                  <a:lnTo>
                    <a:pt x="47468" y="33506"/>
                  </a:lnTo>
                </a:path>
                <a:path w="95250" h="5514975">
                  <a:moveTo>
                    <a:pt x="47468" y="2792"/>
                  </a:moveTo>
                  <a:lnTo>
                    <a:pt x="47468" y="0"/>
                  </a:lnTo>
                </a:path>
                <a:path w="95250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5250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5250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5250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5250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5250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5250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5250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5250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5250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5250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5250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5250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5250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5250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5250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5250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5250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5250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5250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5250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5250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5250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5250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5250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5250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5250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5250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5250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5250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5250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5250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5250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5250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5250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5250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5250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5250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5250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5250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5250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5250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5250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5250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5250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5250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5250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5250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5250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5250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5250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5250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5250" h="5514975">
                  <a:moveTo>
                    <a:pt x="94936" y="5492328"/>
                  </a:moveTo>
                  <a:lnTo>
                    <a:pt x="94936" y="5461613"/>
                  </a:lnTo>
                </a:path>
                <a:path w="95250" h="5514975">
                  <a:moveTo>
                    <a:pt x="94936" y="5430899"/>
                  </a:moveTo>
                  <a:lnTo>
                    <a:pt x="94936" y="5400184"/>
                  </a:lnTo>
                </a:path>
                <a:path w="95250" h="5514975">
                  <a:moveTo>
                    <a:pt x="94936" y="5369469"/>
                  </a:moveTo>
                  <a:lnTo>
                    <a:pt x="94936" y="5338755"/>
                  </a:lnTo>
                </a:path>
                <a:path w="95250" h="5514975">
                  <a:moveTo>
                    <a:pt x="94936" y="5308040"/>
                  </a:moveTo>
                  <a:lnTo>
                    <a:pt x="94936" y="5274533"/>
                  </a:lnTo>
                </a:path>
                <a:path w="95250" h="5514975">
                  <a:moveTo>
                    <a:pt x="94936" y="5243819"/>
                  </a:moveTo>
                  <a:lnTo>
                    <a:pt x="94936" y="5213104"/>
                  </a:lnTo>
                </a:path>
                <a:path w="95250" h="5514975">
                  <a:moveTo>
                    <a:pt x="94936" y="5182390"/>
                  </a:moveTo>
                  <a:lnTo>
                    <a:pt x="94936" y="5151675"/>
                  </a:lnTo>
                </a:path>
                <a:path w="95250" h="5514975">
                  <a:moveTo>
                    <a:pt x="94936" y="5120960"/>
                  </a:moveTo>
                  <a:lnTo>
                    <a:pt x="94936" y="5090246"/>
                  </a:lnTo>
                </a:path>
                <a:path w="95250" h="5514975">
                  <a:moveTo>
                    <a:pt x="94936" y="5059531"/>
                  </a:moveTo>
                  <a:lnTo>
                    <a:pt x="94936" y="5028817"/>
                  </a:lnTo>
                </a:path>
                <a:path w="95250" h="5514975">
                  <a:moveTo>
                    <a:pt x="94936" y="4995310"/>
                  </a:moveTo>
                  <a:lnTo>
                    <a:pt x="94936" y="4964595"/>
                  </a:lnTo>
                </a:path>
                <a:path w="95250" h="5514975">
                  <a:moveTo>
                    <a:pt x="94936" y="4933881"/>
                  </a:moveTo>
                  <a:lnTo>
                    <a:pt x="94936" y="4903166"/>
                  </a:lnTo>
                </a:path>
                <a:path w="95250" h="5514975">
                  <a:moveTo>
                    <a:pt x="94936" y="4872451"/>
                  </a:moveTo>
                  <a:lnTo>
                    <a:pt x="94936" y="4841737"/>
                  </a:lnTo>
                </a:path>
                <a:path w="95250" h="5514975">
                  <a:moveTo>
                    <a:pt x="94936" y="4811022"/>
                  </a:moveTo>
                  <a:lnTo>
                    <a:pt x="94936" y="4780308"/>
                  </a:lnTo>
                </a:path>
                <a:path w="95250" h="5514975">
                  <a:moveTo>
                    <a:pt x="94936" y="4749593"/>
                  </a:moveTo>
                  <a:lnTo>
                    <a:pt x="94936" y="4718878"/>
                  </a:lnTo>
                </a:path>
                <a:path w="95250" h="5514975">
                  <a:moveTo>
                    <a:pt x="94936" y="4685372"/>
                  </a:moveTo>
                  <a:lnTo>
                    <a:pt x="94936" y="4654657"/>
                  </a:lnTo>
                </a:path>
                <a:path w="95250" h="5514975">
                  <a:moveTo>
                    <a:pt x="94936" y="4623942"/>
                  </a:moveTo>
                  <a:lnTo>
                    <a:pt x="94936" y="4593228"/>
                  </a:lnTo>
                </a:path>
                <a:path w="95250" h="5514975">
                  <a:moveTo>
                    <a:pt x="94936" y="4562513"/>
                  </a:moveTo>
                  <a:lnTo>
                    <a:pt x="94936" y="4531799"/>
                  </a:lnTo>
                </a:path>
                <a:path w="95250" h="5514975">
                  <a:moveTo>
                    <a:pt x="94936" y="4501084"/>
                  </a:moveTo>
                  <a:lnTo>
                    <a:pt x="94936" y="4470369"/>
                  </a:lnTo>
                </a:path>
                <a:path w="95250" h="5514975">
                  <a:moveTo>
                    <a:pt x="94936" y="4439655"/>
                  </a:moveTo>
                  <a:lnTo>
                    <a:pt x="94936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9069182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9069182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09" h="5514975">
                  <a:moveTo>
                    <a:pt x="0" y="1150401"/>
                  </a:moveTo>
                  <a:lnTo>
                    <a:pt x="0" y="1119686"/>
                  </a:lnTo>
                </a:path>
                <a:path w="92709" h="5514975">
                  <a:moveTo>
                    <a:pt x="0" y="1088972"/>
                  </a:moveTo>
                  <a:lnTo>
                    <a:pt x="0" y="1058257"/>
                  </a:lnTo>
                </a:path>
                <a:path w="92709" h="5514975">
                  <a:moveTo>
                    <a:pt x="0" y="1027542"/>
                  </a:moveTo>
                  <a:lnTo>
                    <a:pt x="0" y="994036"/>
                  </a:lnTo>
                </a:path>
                <a:path w="92709" h="5514975">
                  <a:moveTo>
                    <a:pt x="0" y="963321"/>
                  </a:moveTo>
                  <a:lnTo>
                    <a:pt x="0" y="932606"/>
                  </a:lnTo>
                </a:path>
                <a:path w="92709" h="5514975">
                  <a:moveTo>
                    <a:pt x="0" y="901892"/>
                  </a:moveTo>
                  <a:lnTo>
                    <a:pt x="0" y="871177"/>
                  </a:lnTo>
                </a:path>
                <a:path w="92709" h="5514975">
                  <a:moveTo>
                    <a:pt x="0" y="840463"/>
                  </a:moveTo>
                  <a:lnTo>
                    <a:pt x="0" y="809748"/>
                  </a:lnTo>
                </a:path>
                <a:path w="92709" h="5514975">
                  <a:moveTo>
                    <a:pt x="0" y="779033"/>
                  </a:moveTo>
                  <a:lnTo>
                    <a:pt x="0" y="748319"/>
                  </a:lnTo>
                </a:path>
                <a:path w="92709" h="5514975">
                  <a:moveTo>
                    <a:pt x="0" y="714812"/>
                  </a:moveTo>
                  <a:lnTo>
                    <a:pt x="0" y="684097"/>
                  </a:lnTo>
                </a:path>
                <a:path w="92709" h="5514975">
                  <a:moveTo>
                    <a:pt x="0" y="653383"/>
                  </a:moveTo>
                  <a:lnTo>
                    <a:pt x="0" y="622668"/>
                  </a:lnTo>
                </a:path>
                <a:path w="92709" h="5514975">
                  <a:moveTo>
                    <a:pt x="0" y="591954"/>
                  </a:moveTo>
                  <a:lnTo>
                    <a:pt x="0" y="561239"/>
                  </a:lnTo>
                </a:path>
                <a:path w="92709" h="5514975">
                  <a:moveTo>
                    <a:pt x="0" y="530524"/>
                  </a:moveTo>
                  <a:lnTo>
                    <a:pt x="0" y="499810"/>
                  </a:lnTo>
                </a:path>
                <a:path w="92709" h="5514975">
                  <a:moveTo>
                    <a:pt x="0" y="469095"/>
                  </a:moveTo>
                  <a:lnTo>
                    <a:pt x="0" y="435588"/>
                  </a:lnTo>
                </a:path>
                <a:path w="92709" h="5514975">
                  <a:moveTo>
                    <a:pt x="0" y="404874"/>
                  </a:moveTo>
                  <a:lnTo>
                    <a:pt x="0" y="374159"/>
                  </a:lnTo>
                </a:path>
                <a:path w="92709" h="5514975">
                  <a:moveTo>
                    <a:pt x="0" y="343445"/>
                  </a:moveTo>
                  <a:lnTo>
                    <a:pt x="0" y="312730"/>
                  </a:lnTo>
                </a:path>
                <a:path w="92709" h="5514975">
                  <a:moveTo>
                    <a:pt x="0" y="282015"/>
                  </a:moveTo>
                  <a:lnTo>
                    <a:pt x="0" y="251301"/>
                  </a:lnTo>
                </a:path>
                <a:path w="92709" h="5514975">
                  <a:moveTo>
                    <a:pt x="0" y="220586"/>
                  </a:moveTo>
                  <a:lnTo>
                    <a:pt x="0" y="189872"/>
                  </a:lnTo>
                </a:path>
                <a:path w="92709" h="5514975">
                  <a:moveTo>
                    <a:pt x="0" y="156365"/>
                  </a:moveTo>
                  <a:lnTo>
                    <a:pt x="0" y="125650"/>
                  </a:lnTo>
                </a:path>
                <a:path w="92709" h="5514975">
                  <a:moveTo>
                    <a:pt x="0" y="94936"/>
                  </a:moveTo>
                  <a:lnTo>
                    <a:pt x="0" y="64221"/>
                  </a:lnTo>
                </a:path>
                <a:path w="92709" h="5514975">
                  <a:moveTo>
                    <a:pt x="0" y="33506"/>
                  </a:moveTo>
                  <a:lnTo>
                    <a:pt x="0" y="2792"/>
                  </a:lnTo>
                </a:path>
                <a:path w="92709" h="5514975">
                  <a:moveTo>
                    <a:pt x="0" y="4375433"/>
                  </a:moveTo>
                  <a:lnTo>
                    <a:pt x="0" y="4344719"/>
                  </a:lnTo>
                </a:path>
                <a:path w="92709" h="5514975">
                  <a:moveTo>
                    <a:pt x="0" y="4314004"/>
                  </a:moveTo>
                  <a:lnTo>
                    <a:pt x="0" y="4283290"/>
                  </a:lnTo>
                </a:path>
                <a:path w="92709" h="5514975">
                  <a:moveTo>
                    <a:pt x="0" y="4252575"/>
                  </a:moveTo>
                  <a:lnTo>
                    <a:pt x="0" y="4221860"/>
                  </a:lnTo>
                </a:path>
                <a:path w="92709" h="5514975">
                  <a:moveTo>
                    <a:pt x="0" y="4191146"/>
                  </a:moveTo>
                  <a:lnTo>
                    <a:pt x="0" y="4160431"/>
                  </a:lnTo>
                </a:path>
                <a:path w="92709" h="5514975">
                  <a:moveTo>
                    <a:pt x="0" y="4126924"/>
                  </a:moveTo>
                  <a:lnTo>
                    <a:pt x="0" y="4096210"/>
                  </a:lnTo>
                </a:path>
                <a:path w="92709" h="5514975">
                  <a:moveTo>
                    <a:pt x="0" y="4065495"/>
                  </a:moveTo>
                  <a:lnTo>
                    <a:pt x="0" y="4034781"/>
                  </a:lnTo>
                </a:path>
                <a:path w="92709" h="5514975">
                  <a:moveTo>
                    <a:pt x="0" y="4004066"/>
                  </a:moveTo>
                  <a:lnTo>
                    <a:pt x="0" y="3973351"/>
                  </a:lnTo>
                </a:path>
                <a:path w="92709" h="5514975">
                  <a:moveTo>
                    <a:pt x="0" y="3942637"/>
                  </a:moveTo>
                  <a:lnTo>
                    <a:pt x="0" y="3911922"/>
                  </a:lnTo>
                </a:path>
                <a:path w="92709" h="5514975">
                  <a:moveTo>
                    <a:pt x="0" y="3881208"/>
                  </a:moveTo>
                  <a:lnTo>
                    <a:pt x="0" y="3847701"/>
                  </a:lnTo>
                </a:path>
                <a:path w="92709" h="5514975">
                  <a:moveTo>
                    <a:pt x="0" y="3816986"/>
                  </a:moveTo>
                  <a:lnTo>
                    <a:pt x="0" y="3786272"/>
                  </a:lnTo>
                </a:path>
                <a:path w="92709" h="5514975">
                  <a:moveTo>
                    <a:pt x="0" y="3755557"/>
                  </a:moveTo>
                  <a:lnTo>
                    <a:pt x="0" y="3724842"/>
                  </a:lnTo>
                </a:path>
                <a:path w="92709" h="5514975">
                  <a:moveTo>
                    <a:pt x="0" y="3694128"/>
                  </a:moveTo>
                  <a:lnTo>
                    <a:pt x="0" y="3663413"/>
                  </a:lnTo>
                </a:path>
                <a:path w="92709" h="5514975">
                  <a:moveTo>
                    <a:pt x="0" y="3632699"/>
                  </a:moveTo>
                  <a:lnTo>
                    <a:pt x="0" y="3601984"/>
                  </a:lnTo>
                </a:path>
                <a:path w="92709" h="5514975">
                  <a:moveTo>
                    <a:pt x="0" y="3568477"/>
                  </a:moveTo>
                  <a:lnTo>
                    <a:pt x="0" y="3537763"/>
                  </a:lnTo>
                </a:path>
                <a:path w="92709" h="5514975">
                  <a:moveTo>
                    <a:pt x="0" y="3507048"/>
                  </a:moveTo>
                  <a:lnTo>
                    <a:pt x="0" y="3476333"/>
                  </a:lnTo>
                </a:path>
                <a:path w="92709" h="5514975">
                  <a:moveTo>
                    <a:pt x="0" y="3445619"/>
                  </a:moveTo>
                  <a:lnTo>
                    <a:pt x="0" y="3414904"/>
                  </a:lnTo>
                </a:path>
                <a:path w="92709" h="5514975">
                  <a:moveTo>
                    <a:pt x="0" y="3384190"/>
                  </a:moveTo>
                  <a:lnTo>
                    <a:pt x="0" y="3353475"/>
                  </a:lnTo>
                </a:path>
                <a:path w="92709" h="5514975">
                  <a:moveTo>
                    <a:pt x="0" y="3322760"/>
                  </a:moveTo>
                  <a:lnTo>
                    <a:pt x="0" y="3289254"/>
                  </a:lnTo>
                </a:path>
                <a:path w="92709" h="5514975">
                  <a:moveTo>
                    <a:pt x="0" y="3258539"/>
                  </a:moveTo>
                  <a:lnTo>
                    <a:pt x="0" y="3227824"/>
                  </a:lnTo>
                </a:path>
                <a:path w="92709" h="5514975">
                  <a:moveTo>
                    <a:pt x="0" y="3197110"/>
                  </a:moveTo>
                  <a:lnTo>
                    <a:pt x="0" y="3166395"/>
                  </a:lnTo>
                </a:path>
                <a:path w="92709" h="5514975">
                  <a:moveTo>
                    <a:pt x="0" y="3135681"/>
                  </a:moveTo>
                  <a:lnTo>
                    <a:pt x="0" y="3104966"/>
                  </a:lnTo>
                </a:path>
                <a:path w="92709" h="5514975">
                  <a:moveTo>
                    <a:pt x="0" y="3074251"/>
                  </a:moveTo>
                  <a:lnTo>
                    <a:pt x="0" y="3043537"/>
                  </a:lnTo>
                </a:path>
                <a:path w="92709" h="5514975">
                  <a:moveTo>
                    <a:pt x="0" y="3012822"/>
                  </a:moveTo>
                  <a:lnTo>
                    <a:pt x="0" y="2979315"/>
                  </a:lnTo>
                </a:path>
                <a:path w="92709" h="5514975">
                  <a:moveTo>
                    <a:pt x="0" y="2948601"/>
                  </a:moveTo>
                  <a:lnTo>
                    <a:pt x="0" y="2917886"/>
                  </a:lnTo>
                </a:path>
                <a:path w="92709" h="5514975">
                  <a:moveTo>
                    <a:pt x="0" y="2887172"/>
                  </a:moveTo>
                  <a:lnTo>
                    <a:pt x="0" y="2856457"/>
                  </a:lnTo>
                </a:path>
                <a:path w="92709" h="5514975">
                  <a:moveTo>
                    <a:pt x="0" y="2825742"/>
                  </a:moveTo>
                  <a:lnTo>
                    <a:pt x="0" y="2795028"/>
                  </a:lnTo>
                </a:path>
                <a:path w="92709" h="5514975">
                  <a:moveTo>
                    <a:pt x="0" y="2764313"/>
                  </a:moveTo>
                  <a:lnTo>
                    <a:pt x="0" y="2733599"/>
                  </a:lnTo>
                </a:path>
                <a:path w="92709" h="5514975">
                  <a:moveTo>
                    <a:pt x="0" y="2700092"/>
                  </a:moveTo>
                  <a:lnTo>
                    <a:pt x="0" y="2669377"/>
                  </a:lnTo>
                </a:path>
                <a:path w="92709" h="5514975">
                  <a:moveTo>
                    <a:pt x="0" y="2638663"/>
                  </a:moveTo>
                  <a:lnTo>
                    <a:pt x="0" y="2607948"/>
                  </a:lnTo>
                </a:path>
                <a:path w="92709" h="5514975">
                  <a:moveTo>
                    <a:pt x="0" y="2577233"/>
                  </a:moveTo>
                  <a:lnTo>
                    <a:pt x="0" y="2546519"/>
                  </a:lnTo>
                </a:path>
                <a:path w="92709" h="5514975">
                  <a:moveTo>
                    <a:pt x="0" y="2515804"/>
                  </a:moveTo>
                  <a:lnTo>
                    <a:pt x="0" y="2485090"/>
                  </a:lnTo>
                </a:path>
                <a:path w="92709" h="5514975">
                  <a:moveTo>
                    <a:pt x="0" y="2454375"/>
                  </a:moveTo>
                  <a:lnTo>
                    <a:pt x="0" y="2420868"/>
                  </a:lnTo>
                </a:path>
                <a:path w="92709" h="5514975">
                  <a:moveTo>
                    <a:pt x="0" y="2390154"/>
                  </a:moveTo>
                  <a:lnTo>
                    <a:pt x="0" y="2359439"/>
                  </a:lnTo>
                </a:path>
                <a:path w="92709" h="5514975">
                  <a:moveTo>
                    <a:pt x="0" y="2328724"/>
                  </a:moveTo>
                  <a:lnTo>
                    <a:pt x="0" y="2298010"/>
                  </a:lnTo>
                </a:path>
                <a:path w="92709" h="5514975">
                  <a:moveTo>
                    <a:pt x="0" y="2267295"/>
                  </a:moveTo>
                  <a:lnTo>
                    <a:pt x="0" y="2236581"/>
                  </a:lnTo>
                </a:path>
                <a:path w="92709" h="5514975">
                  <a:moveTo>
                    <a:pt x="0" y="2205866"/>
                  </a:moveTo>
                  <a:lnTo>
                    <a:pt x="0" y="2175151"/>
                  </a:lnTo>
                </a:path>
                <a:path w="92709" h="5514975">
                  <a:moveTo>
                    <a:pt x="0" y="2141645"/>
                  </a:moveTo>
                  <a:lnTo>
                    <a:pt x="0" y="2110930"/>
                  </a:lnTo>
                </a:path>
                <a:path w="92709" h="5514975">
                  <a:moveTo>
                    <a:pt x="0" y="2080215"/>
                  </a:moveTo>
                  <a:lnTo>
                    <a:pt x="0" y="2049501"/>
                  </a:lnTo>
                </a:path>
                <a:path w="92709" h="5514975">
                  <a:moveTo>
                    <a:pt x="0" y="2018786"/>
                  </a:moveTo>
                  <a:lnTo>
                    <a:pt x="0" y="1988072"/>
                  </a:lnTo>
                </a:path>
                <a:path w="92709" h="5514975">
                  <a:moveTo>
                    <a:pt x="0" y="1957357"/>
                  </a:moveTo>
                  <a:lnTo>
                    <a:pt x="0" y="1926642"/>
                  </a:lnTo>
                </a:path>
                <a:path w="92709" h="5514975">
                  <a:moveTo>
                    <a:pt x="0" y="1895928"/>
                  </a:moveTo>
                  <a:lnTo>
                    <a:pt x="0" y="1862421"/>
                  </a:lnTo>
                </a:path>
                <a:path w="92709" h="5514975">
                  <a:moveTo>
                    <a:pt x="0" y="1831706"/>
                  </a:moveTo>
                  <a:lnTo>
                    <a:pt x="0" y="1800992"/>
                  </a:lnTo>
                </a:path>
                <a:path w="92709" h="5514975">
                  <a:moveTo>
                    <a:pt x="0" y="1770277"/>
                  </a:moveTo>
                  <a:lnTo>
                    <a:pt x="0" y="1739563"/>
                  </a:lnTo>
                </a:path>
                <a:path w="92709" h="5514975">
                  <a:moveTo>
                    <a:pt x="0" y="1708848"/>
                  </a:moveTo>
                  <a:lnTo>
                    <a:pt x="0" y="1678133"/>
                  </a:lnTo>
                </a:path>
                <a:path w="92709" h="5514975">
                  <a:moveTo>
                    <a:pt x="0" y="1647419"/>
                  </a:moveTo>
                  <a:lnTo>
                    <a:pt x="0" y="1616704"/>
                  </a:lnTo>
                </a:path>
                <a:path w="92709" h="5514975">
                  <a:moveTo>
                    <a:pt x="0" y="1583197"/>
                  </a:moveTo>
                  <a:lnTo>
                    <a:pt x="0" y="1552483"/>
                  </a:lnTo>
                </a:path>
                <a:path w="92709" h="5514975">
                  <a:moveTo>
                    <a:pt x="0" y="1521768"/>
                  </a:moveTo>
                  <a:lnTo>
                    <a:pt x="0" y="1491054"/>
                  </a:lnTo>
                </a:path>
                <a:path w="92709" h="5514975">
                  <a:moveTo>
                    <a:pt x="0" y="1460339"/>
                  </a:moveTo>
                  <a:lnTo>
                    <a:pt x="0" y="1429624"/>
                  </a:lnTo>
                </a:path>
                <a:path w="92709" h="5514975">
                  <a:moveTo>
                    <a:pt x="0" y="1398910"/>
                  </a:moveTo>
                  <a:lnTo>
                    <a:pt x="0" y="1368195"/>
                  </a:lnTo>
                </a:path>
                <a:path w="92709" h="5514975">
                  <a:moveTo>
                    <a:pt x="0" y="1337481"/>
                  </a:moveTo>
                  <a:lnTo>
                    <a:pt x="0" y="1306766"/>
                  </a:lnTo>
                </a:path>
                <a:path w="92709" h="5514975">
                  <a:moveTo>
                    <a:pt x="0" y="1273259"/>
                  </a:moveTo>
                  <a:lnTo>
                    <a:pt x="0" y="1242545"/>
                  </a:lnTo>
                </a:path>
                <a:path w="92709" h="5514975">
                  <a:moveTo>
                    <a:pt x="0" y="1211830"/>
                  </a:moveTo>
                  <a:lnTo>
                    <a:pt x="0" y="1181115"/>
                  </a:lnTo>
                </a:path>
                <a:path w="92709" h="5514975">
                  <a:moveTo>
                    <a:pt x="44675" y="5514666"/>
                  </a:moveTo>
                  <a:lnTo>
                    <a:pt x="44675" y="5492328"/>
                  </a:lnTo>
                </a:path>
                <a:path w="92709" h="5514975">
                  <a:moveTo>
                    <a:pt x="44675" y="5461613"/>
                  </a:moveTo>
                  <a:lnTo>
                    <a:pt x="44675" y="5430899"/>
                  </a:lnTo>
                </a:path>
                <a:path w="92709" h="5514975">
                  <a:moveTo>
                    <a:pt x="44675" y="5400184"/>
                  </a:moveTo>
                  <a:lnTo>
                    <a:pt x="44675" y="5369469"/>
                  </a:lnTo>
                </a:path>
                <a:path w="92709" h="5514975">
                  <a:moveTo>
                    <a:pt x="44675" y="5338755"/>
                  </a:moveTo>
                  <a:lnTo>
                    <a:pt x="44675" y="5308040"/>
                  </a:lnTo>
                </a:path>
                <a:path w="92709" h="5514975">
                  <a:moveTo>
                    <a:pt x="44675" y="5274533"/>
                  </a:moveTo>
                  <a:lnTo>
                    <a:pt x="44675" y="5243819"/>
                  </a:lnTo>
                </a:path>
                <a:path w="92709" h="5514975">
                  <a:moveTo>
                    <a:pt x="44675" y="5213104"/>
                  </a:moveTo>
                  <a:lnTo>
                    <a:pt x="44675" y="5182390"/>
                  </a:lnTo>
                </a:path>
                <a:path w="92709" h="5514975">
                  <a:moveTo>
                    <a:pt x="44675" y="5151675"/>
                  </a:moveTo>
                  <a:lnTo>
                    <a:pt x="44675" y="5120960"/>
                  </a:lnTo>
                </a:path>
                <a:path w="92709" h="5514975">
                  <a:moveTo>
                    <a:pt x="44675" y="5090246"/>
                  </a:moveTo>
                  <a:lnTo>
                    <a:pt x="44675" y="5059531"/>
                  </a:lnTo>
                </a:path>
                <a:path w="92709" h="5514975">
                  <a:moveTo>
                    <a:pt x="44675" y="5028817"/>
                  </a:moveTo>
                  <a:lnTo>
                    <a:pt x="44675" y="4995310"/>
                  </a:lnTo>
                </a:path>
                <a:path w="92709" h="5514975">
                  <a:moveTo>
                    <a:pt x="44675" y="4964595"/>
                  </a:moveTo>
                  <a:lnTo>
                    <a:pt x="44675" y="4933881"/>
                  </a:lnTo>
                </a:path>
                <a:path w="92709" h="5514975">
                  <a:moveTo>
                    <a:pt x="44675" y="4903166"/>
                  </a:moveTo>
                  <a:lnTo>
                    <a:pt x="44675" y="4872451"/>
                  </a:lnTo>
                </a:path>
                <a:path w="92709" h="5514975">
                  <a:moveTo>
                    <a:pt x="44675" y="4841737"/>
                  </a:moveTo>
                  <a:lnTo>
                    <a:pt x="44675" y="4811022"/>
                  </a:lnTo>
                </a:path>
                <a:path w="92709" h="5514975">
                  <a:moveTo>
                    <a:pt x="44675" y="4780308"/>
                  </a:moveTo>
                  <a:lnTo>
                    <a:pt x="44675" y="4749593"/>
                  </a:lnTo>
                </a:path>
                <a:path w="92709" h="5514975">
                  <a:moveTo>
                    <a:pt x="44675" y="4718878"/>
                  </a:moveTo>
                  <a:lnTo>
                    <a:pt x="44675" y="4685372"/>
                  </a:lnTo>
                </a:path>
                <a:path w="92709" h="5514975">
                  <a:moveTo>
                    <a:pt x="44675" y="4654657"/>
                  </a:moveTo>
                  <a:lnTo>
                    <a:pt x="44675" y="4623942"/>
                  </a:lnTo>
                </a:path>
                <a:path w="92709" h="5514975">
                  <a:moveTo>
                    <a:pt x="44675" y="4593228"/>
                  </a:moveTo>
                  <a:lnTo>
                    <a:pt x="44675" y="4562513"/>
                  </a:lnTo>
                </a:path>
                <a:path w="92709" h="5514975">
                  <a:moveTo>
                    <a:pt x="44675" y="4531799"/>
                  </a:moveTo>
                  <a:lnTo>
                    <a:pt x="44675" y="4501084"/>
                  </a:lnTo>
                </a:path>
                <a:path w="92709" h="5514975">
                  <a:moveTo>
                    <a:pt x="44675" y="4470369"/>
                  </a:moveTo>
                  <a:lnTo>
                    <a:pt x="44675" y="4439655"/>
                  </a:lnTo>
                </a:path>
                <a:path w="92709" h="5514975">
                  <a:moveTo>
                    <a:pt x="44675" y="4406148"/>
                  </a:moveTo>
                  <a:lnTo>
                    <a:pt x="44675" y="4375433"/>
                  </a:lnTo>
                </a:path>
                <a:path w="92709" h="5514975">
                  <a:moveTo>
                    <a:pt x="44675" y="1153193"/>
                  </a:moveTo>
                  <a:lnTo>
                    <a:pt x="44675" y="1150401"/>
                  </a:lnTo>
                </a:path>
                <a:path w="92709" h="5514975">
                  <a:moveTo>
                    <a:pt x="44675" y="1119686"/>
                  </a:moveTo>
                  <a:lnTo>
                    <a:pt x="44675" y="1088972"/>
                  </a:lnTo>
                </a:path>
                <a:path w="92709" h="5514975">
                  <a:moveTo>
                    <a:pt x="44675" y="1058257"/>
                  </a:moveTo>
                  <a:lnTo>
                    <a:pt x="44675" y="1027542"/>
                  </a:lnTo>
                </a:path>
                <a:path w="92709" h="5514975">
                  <a:moveTo>
                    <a:pt x="44675" y="994036"/>
                  </a:moveTo>
                  <a:lnTo>
                    <a:pt x="44675" y="963321"/>
                  </a:lnTo>
                </a:path>
                <a:path w="92709" h="5514975">
                  <a:moveTo>
                    <a:pt x="44675" y="932606"/>
                  </a:moveTo>
                  <a:lnTo>
                    <a:pt x="44675" y="901892"/>
                  </a:lnTo>
                </a:path>
                <a:path w="92709" h="5514975">
                  <a:moveTo>
                    <a:pt x="44675" y="871177"/>
                  </a:moveTo>
                  <a:lnTo>
                    <a:pt x="44675" y="840463"/>
                  </a:lnTo>
                </a:path>
                <a:path w="92709" h="5514975">
                  <a:moveTo>
                    <a:pt x="44675" y="809748"/>
                  </a:moveTo>
                  <a:lnTo>
                    <a:pt x="44675" y="779033"/>
                  </a:lnTo>
                </a:path>
                <a:path w="92709" h="5514975">
                  <a:moveTo>
                    <a:pt x="44675" y="748319"/>
                  </a:moveTo>
                  <a:lnTo>
                    <a:pt x="44675" y="714812"/>
                  </a:lnTo>
                </a:path>
                <a:path w="92709" h="5514975">
                  <a:moveTo>
                    <a:pt x="44675" y="684097"/>
                  </a:moveTo>
                  <a:lnTo>
                    <a:pt x="44675" y="653383"/>
                  </a:lnTo>
                </a:path>
                <a:path w="92709" h="5514975">
                  <a:moveTo>
                    <a:pt x="44675" y="622668"/>
                  </a:moveTo>
                  <a:lnTo>
                    <a:pt x="44675" y="591954"/>
                  </a:lnTo>
                </a:path>
                <a:path w="92709" h="5514975">
                  <a:moveTo>
                    <a:pt x="44675" y="561239"/>
                  </a:moveTo>
                  <a:lnTo>
                    <a:pt x="44675" y="530524"/>
                  </a:lnTo>
                </a:path>
                <a:path w="92709" h="5514975">
                  <a:moveTo>
                    <a:pt x="44675" y="499810"/>
                  </a:moveTo>
                  <a:lnTo>
                    <a:pt x="44675" y="469095"/>
                  </a:lnTo>
                </a:path>
                <a:path w="92709" h="5514975">
                  <a:moveTo>
                    <a:pt x="44675" y="435588"/>
                  </a:moveTo>
                  <a:lnTo>
                    <a:pt x="44675" y="404874"/>
                  </a:lnTo>
                </a:path>
                <a:path w="92709" h="5514975">
                  <a:moveTo>
                    <a:pt x="44675" y="374159"/>
                  </a:moveTo>
                  <a:lnTo>
                    <a:pt x="44675" y="343445"/>
                  </a:lnTo>
                </a:path>
                <a:path w="92709" h="5514975">
                  <a:moveTo>
                    <a:pt x="44675" y="312730"/>
                  </a:moveTo>
                  <a:lnTo>
                    <a:pt x="44675" y="282015"/>
                  </a:lnTo>
                </a:path>
                <a:path w="92709" h="5514975">
                  <a:moveTo>
                    <a:pt x="44675" y="251301"/>
                  </a:moveTo>
                  <a:lnTo>
                    <a:pt x="44675" y="220586"/>
                  </a:lnTo>
                </a:path>
                <a:path w="92709" h="5514975">
                  <a:moveTo>
                    <a:pt x="44675" y="189872"/>
                  </a:moveTo>
                  <a:lnTo>
                    <a:pt x="44675" y="156365"/>
                  </a:lnTo>
                </a:path>
                <a:path w="92709" h="5514975">
                  <a:moveTo>
                    <a:pt x="44675" y="125650"/>
                  </a:moveTo>
                  <a:lnTo>
                    <a:pt x="44675" y="94936"/>
                  </a:lnTo>
                </a:path>
                <a:path w="92709" h="5514975">
                  <a:moveTo>
                    <a:pt x="44675" y="64221"/>
                  </a:moveTo>
                  <a:lnTo>
                    <a:pt x="44675" y="33506"/>
                  </a:lnTo>
                </a:path>
                <a:path w="92709" h="5514975">
                  <a:moveTo>
                    <a:pt x="44675" y="2792"/>
                  </a:moveTo>
                  <a:lnTo>
                    <a:pt x="44675" y="0"/>
                  </a:lnTo>
                </a:path>
                <a:path w="92709" h="5514975">
                  <a:moveTo>
                    <a:pt x="44675" y="4344719"/>
                  </a:moveTo>
                  <a:lnTo>
                    <a:pt x="44675" y="4314004"/>
                  </a:lnTo>
                </a:path>
                <a:path w="92709" h="5514975">
                  <a:moveTo>
                    <a:pt x="44675" y="4283290"/>
                  </a:moveTo>
                  <a:lnTo>
                    <a:pt x="44675" y="4252575"/>
                  </a:lnTo>
                </a:path>
                <a:path w="92709" h="5514975">
                  <a:moveTo>
                    <a:pt x="44675" y="4221860"/>
                  </a:moveTo>
                  <a:lnTo>
                    <a:pt x="44675" y="4191146"/>
                  </a:lnTo>
                </a:path>
                <a:path w="92709" h="5514975">
                  <a:moveTo>
                    <a:pt x="44675" y="4160431"/>
                  </a:moveTo>
                  <a:lnTo>
                    <a:pt x="44675" y="4126924"/>
                  </a:lnTo>
                </a:path>
                <a:path w="92709" h="5514975">
                  <a:moveTo>
                    <a:pt x="44675" y="4096210"/>
                  </a:moveTo>
                  <a:lnTo>
                    <a:pt x="44675" y="4065495"/>
                  </a:lnTo>
                </a:path>
                <a:path w="92709" h="5514975">
                  <a:moveTo>
                    <a:pt x="44675" y="4034781"/>
                  </a:moveTo>
                  <a:lnTo>
                    <a:pt x="44675" y="4004066"/>
                  </a:lnTo>
                </a:path>
                <a:path w="92709" h="5514975">
                  <a:moveTo>
                    <a:pt x="44675" y="3973351"/>
                  </a:moveTo>
                  <a:lnTo>
                    <a:pt x="44675" y="3942637"/>
                  </a:lnTo>
                </a:path>
                <a:path w="92709" h="5514975">
                  <a:moveTo>
                    <a:pt x="44675" y="3911922"/>
                  </a:moveTo>
                  <a:lnTo>
                    <a:pt x="44675" y="3881208"/>
                  </a:lnTo>
                </a:path>
                <a:path w="92709" h="5514975">
                  <a:moveTo>
                    <a:pt x="44675" y="3847701"/>
                  </a:moveTo>
                  <a:lnTo>
                    <a:pt x="44675" y="3816986"/>
                  </a:lnTo>
                </a:path>
                <a:path w="92709" h="5514975">
                  <a:moveTo>
                    <a:pt x="44675" y="3786272"/>
                  </a:moveTo>
                  <a:lnTo>
                    <a:pt x="44675" y="3755557"/>
                  </a:lnTo>
                </a:path>
                <a:path w="92709" h="5514975">
                  <a:moveTo>
                    <a:pt x="44675" y="3724842"/>
                  </a:moveTo>
                  <a:lnTo>
                    <a:pt x="44675" y="3694128"/>
                  </a:lnTo>
                </a:path>
                <a:path w="92709" h="5514975">
                  <a:moveTo>
                    <a:pt x="44675" y="3663413"/>
                  </a:moveTo>
                  <a:lnTo>
                    <a:pt x="44675" y="3632699"/>
                  </a:lnTo>
                </a:path>
                <a:path w="92709" h="5514975">
                  <a:moveTo>
                    <a:pt x="44675" y="3601984"/>
                  </a:moveTo>
                  <a:lnTo>
                    <a:pt x="44675" y="3568477"/>
                  </a:lnTo>
                </a:path>
                <a:path w="92709" h="5514975">
                  <a:moveTo>
                    <a:pt x="44675" y="3537763"/>
                  </a:moveTo>
                  <a:lnTo>
                    <a:pt x="44675" y="3507048"/>
                  </a:lnTo>
                </a:path>
                <a:path w="92709" h="5514975">
                  <a:moveTo>
                    <a:pt x="44675" y="3476333"/>
                  </a:moveTo>
                  <a:lnTo>
                    <a:pt x="44675" y="3445619"/>
                  </a:lnTo>
                </a:path>
                <a:path w="92709" h="5514975">
                  <a:moveTo>
                    <a:pt x="44675" y="3414904"/>
                  </a:moveTo>
                  <a:lnTo>
                    <a:pt x="44675" y="3384190"/>
                  </a:lnTo>
                </a:path>
                <a:path w="92709" h="5514975">
                  <a:moveTo>
                    <a:pt x="44675" y="3353475"/>
                  </a:moveTo>
                  <a:lnTo>
                    <a:pt x="44675" y="3322760"/>
                  </a:lnTo>
                </a:path>
                <a:path w="92709" h="5514975">
                  <a:moveTo>
                    <a:pt x="44675" y="3289254"/>
                  </a:moveTo>
                  <a:lnTo>
                    <a:pt x="44675" y="3258539"/>
                  </a:lnTo>
                </a:path>
                <a:path w="92709" h="5514975">
                  <a:moveTo>
                    <a:pt x="44675" y="3227824"/>
                  </a:moveTo>
                  <a:lnTo>
                    <a:pt x="44675" y="3197110"/>
                  </a:lnTo>
                </a:path>
                <a:path w="92709" h="5514975">
                  <a:moveTo>
                    <a:pt x="44675" y="3166395"/>
                  </a:moveTo>
                  <a:lnTo>
                    <a:pt x="44675" y="3135681"/>
                  </a:lnTo>
                </a:path>
                <a:path w="92709" h="5514975">
                  <a:moveTo>
                    <a:pt x="44675" y="3104966"/>
                  </a:moveTo>
                  <a:lnTo>
                    <a:pt x="44675" y="3074251"/>
                  </a:lnTo>
                </a:path>
                <a:path w="92709" h="5514975">
                  <a:moveTo>
                    <a:pt x="44675" y="3043537"/>
                  </a:moveTo>
                  <a:lnTo>
                    <a:pt x="44675" y="3012822"/>
                  </a:lnTo>
                </a:path>
                <a:path w="92709" h="5514975">
                  <a:moveTo>
                    <a:pt x="44675" y="2979315"/>
                  </a:moveTo>
                  <a:lnTo>
                    <a:pt x="44675" y="2948601"/>
                  </a:lnTo>
                </a:path>
                <a:path w="92709" h="5514975">
                  <a:moveTo>
                    <a:pt x="44675" y="2917886"/>
                  </a:moveTo>
                  <a:lnTo>
                    <a:pt x="44675" y="2887172"/>
                  </a:lnTo>
                </a:path>
                <a:path w="92709" h="5514975">
                  <a:moveTo>
                    <a:pt x="44675" y="2856457"/>
                  </a:moveTo>
                  <a:lnTo>
                    <a:pt x="44675" y="2825742"/>
                  </a:lnTo>
                </a:path>
                <a:path w="92709" h="5514975">
                  <a:moveTo>
                    <a:pt x="44675" y="2795028"/>
                  </a:moveTo>
                  <a:lnTo>
                    <a:pt x="44675" y="2764313"/>
                  </a:lnTo>
                </a:path>
                <a:path w="92709" h="5514975">
                  <a:moveTo>
                    <a:pt x="44675" y="2733599"/>
                  </a:moveTo>
                  <a:lnTo>
                    <a:pt x="44675" y="2700092"/>
                  </a:lnTo>
                </a:path>
                <a:path w="92709" h="5514975">
                  <a:moveTo>
                    <a:pt x="44675" y="2669377"/>
                  </a:moveTo>
                  <a:lnTo>
                    <a:pt x="44675" y="2652624"/>
                  </a:lnTo>
                  <a:lnTo>
                    <a:pt x="44675" y="2638663"/>
                  </a:lnTo>
                </a:path>
                <a:path w="92709" h="5514975">
                  <a:moveTo>
                    <a:pt x="44675" y="2607948"/>
                  </a:moveTo>
                  <a:lnTo>
                    <a:pt x="44675" y="2577233"/>
                  </a:lnTo>
                </a:path>
                <a:path w="92709" h="5514975">
                  <a:moveTo>
                    <a:pt x="44675" y="2546519"/>
                  </a:moveTo>
                  <a:lnTo>
                    <a:pt x="44675" y="2515804"/>
                  </a:lnTo>
                </a:path>
                <a:path w="92709" h="5514975">
                  <a:moveTo>
                    <a:pt x="44675" y="2485090"/>
                  </a:moveTo>
                  <a:lnTo>
                    <a:pt x="44675" y="2454375"/>
                  </a:lnTo>
                </a:path>
                <a:path w="92709" h="5514975">
                  <a:moveTo>
                    <a:pt x="44675" y="2420868"/>
                  </a:moveTo>
                  <a:lnTo>
                    <a:pt x="44675" y="2390154"/>
                  </a:lnTo>
                </a:path>
                <a:path w="92709" h="5514975">
                  <a:moveTo>
                    <a:pt x="44675" y="2359439"/>
                  </a:moveTo>
                  <a:lnTo>
                    <a:pt x="44675" y="2328724"/>
                  </a:lnTo>
                </a:path>
                <a:path w="92709" h="5514975">
                  <a:moveTo>
                    <a:pt x="44675" y="2298010"/>
                  </a:moveTo>
                  <a:lnTo>
                    <a:pt x="44675" y="2267295"/>
                  </a:lnTo>
                </a:path>
                <a:path w="92709" h="5514975">
                  <a:moveTo>
                    <a:pt x="44675" y="2236581"/>
                  </a:moveTo>
                  <a:lnTo>
                    <a:pt x="44675" y="2205866"/>
                  </a:lnTo>
                </a:path>
                <a:path w="92709" h="5514975">
                  <a:moveTo>
                    <a:pt x="44675" y="2175151"/>
                  </a:moveTo>
                  <a:lnTo>
                    <a:pt x="44675" y="2141645"/>
                  </a:lnTo>
                </a:path>
                <a:path w="92709" h="5514975">
                  <a:moveTo>
                    <a:pt x="44675" y="2110930"/>
                  </a:moveTo>
                  <a:lnTo>
                    <a:pt x="44675" y="2080215"/>
                  </a:lnTo>
                </a:path>
                <a:path w="92709" h="5514975">
                  <a:moveTo>
                    <a:pt x="44675" y="2049501"/>
                  </a:moveTo>
                  <a:lnTo>
                    <a:pt x="44675" y="2018786"/>
                  </a:lnTo>
                </a:path>
                <a:path w="92709" h="5514975">
                  <a:moveTo>
                    <a:pt x="44675" y="1988072"/>
                  </a:moveTo>
                  <a:lnTo>
                    <a:pt x="44675" y="1957357"/>
                  </a:lnTo>
                </a:path>
                <a:path w="92709" h="5514975">
                  <a:moveTo>
                    <a:pt x="44675" y="1926642"/>
                  </a:moveTo>
                  <a:lnTo>
                    <a:pt x="44675" y="1895928"/>
                  </a:lnTo>
                </a:path>
                <a:path w="92709" h="5514975">
                  <a:moveTo>
                    <a:pt x="44675" y="1862421"/>
                  </a:moveTo>
                  <a:lnTo>
                    <a:pt x="44675" y="1831706"/>
                  </a:lnTo>
                </a:path>
                <a:path w="92709" h="5514975">
                  <a:moveTo>
                    <a:pt x="44675" y="1800992"/>
                  </a:moveTo>
                  <a:lnTo>
                    <a:pt x="44675" y="1770277"/>
                  </a:lnTo>
                </a:path>
                <a:path w="92709" h="5514975">
                  <a:moveTo>
                    <a:pt x="44675" y="1739563"/>
                  </a:moveTo>
                  <a:lnTo>
                    <a:pt x="44675" y="1708848"/>
                  </a:lnTo>
                </a:path>
                <a:path w="92709" h="5514975">
                  <a:moveTo>
                    <a:pt x="44675" y="1678133"/>
                  </a:moveTo>
                  <a:lnTo>
                    <a:pt x="44675" y="1647419"/>
                  </a:lnTo>
                </a:path>
                <a:path w="92709" h="5514975">
                  <a:moveTo>
                    <a:pt x="44675" y="1616704"/>
                  </a:moveTo>
                  <a:lnTo>
                    <a:pt x="44675" y="1583197"/>
                  </a:lnTo>
                </a:path>
                <a:path w="92709" h="5514975">
                  <a:moveTo>
                    <a:pt x="44675" y="1552483"/>
                  </a:moveTo>
                  <a:lnTo>
                    <a:pt x="44675" y="1521768"/>
                  </a:lnTo>
                </a:path>
                <a:path w="92709" h="5514975">
                  <a:moveTo>
                    <a:pt x="44675" y="1491054"/>
                  </a:moveTo>
                  <a:lnTo>
                    <a:pt x="44675" y="1460339"/>
                  </a:lnTo>
                </a:path>
                <a:path w="92709" h="5514975">
                  <a:moveTo>
                    <a:pt x="44675" y="1429624"/>
                  </a:moveTo>
                  <a:lnTo>
                    <a:pt x="44675" y="1398910"/>
                  </a:lnTo>
                </a:path>
                <a:path w="92709" h="5514975">
                  <a:moveTo>
                    <a:pt x="44675" y="1368195"/>
                  </a:moveTo>
                  <a:lnTo>
                    <a:pt x="44675" y="1337481"/>
                  </a:lnTo>
                </a:path>
                <a:path w="92709" h="5514975">
                  <a:moveTo>
                    <a:pt x="44675" y="1306766"/>
                  </a:moveTo>
                  <a:lnTo>
                    <a:pt x="44675" y="1273259"/>
                  </a:lnTo>
                </a:path>
                <a:path w="92709" h="5514975">
                  <a:moveTo>
                    <a:pt x="44675" y="1242545"/>
                  </a:moveTo>
                  <a:lnTo>
                    <a:pt x="44675" y="1211830"/>
                  </a:lnTo>
                </a:path>
                <a:path w="92709" h="5514975">
                  <a:moveTo>
                    <a:pt x="44675" y="1181115"/>
                  </a:moveTo>
                  <a:lnTo>
                    <a:pt x="44675" y="1153193"/>
                  </a:lnTo>
                </a:path>
                <a:path w="92709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09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09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09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09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09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09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09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09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09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09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09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09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09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9161326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9161326" y="4135301"/>
              <a:ext cx="92710" cy="5514975"/>
            </a:xfrm>
            <a:custGeom>
              <a:avLst/>
              <a:gdLst/>
              <a:ahLst/>
              <a:cxnLst/>
              <a:rect l="l" t="t" r="r" b="b"/>
              <a:pathLst>
                <a:path w="92709" h="5514975">
                  <a:moveTo>
                    <a:pt x="0" y="1150401"/>
                  </a:moveTo>
                  <a:lnTo>
                    <a:pt x="0" y="1119686"/>
                  </a:lnTo>
                </a:path>
                <a:path w="92709" h="5514975">
                  <a:moveTo>
                    <a:pt x="0" y="1088972"/>
                  </a:moveTo>
                  <a:lnTo>
                    <a:pt x="0" y="1058257"/>
                  </a:lnTo>
                </a:path>
                <a:path w="92709" h="5514975">
                  <a:moveTo>
                    <a:pt x="0" y="1027542"/>
                  </a:moveTo>
                  <a:lnTo>
                    <a:pt x="0" y="994036"/>
                  </a:lnTo>
                </a:path>
                <a:path w="92709" h="5514975">
                  <a:moveTo>
                    <a:pt x="0" y="963321"/>
                  </a:moveTo>
                  <a:lnTo>
                    <a:pt x="0" y="932606"/>
                  </a:lnTo>
                </a:path>
                <a:path w="92709" h="5514975">
                  <a:moveTo>
                    <a:pt x="0" y="901892"/>
                  </a:moveTo>
                  <a:lnTo>
                    <a:pt x="0" y="871177"/>
                  </a:lnTo>
                </a:path>
                <a:path w="92709" h="5514975">
                  <a:moveTo>
                    <a:pt x="0" y="840463"/>
                  </a:moveTo>
                  <a:lnTo>
                    <a:pt x="0" y="809748"/>
                  </a:lnTo>
                </a:path>
                <a:path w="92709" h="5514975">
                  <a:moveTo>
                    <a:pt x="0" y="779033"/>
                  </a:moveTo>
                  <a:lnTo>
                    <a:pt x="0" y="748319"/>
                  </a:lnTo>
                </a:path>
                <a:path w="92709" h="5514975">
                  <a:moveTo>
                    <a:pt x="0" y="714812"/>
                  </a:moveTo>
                  <a:lnTo>
                    <a:pt x="0" y="684097"/>
                  </a:lnTo>
                </a:path>
                <a:path w="92709" h="5514975">
                  <a:moveTo>
                    <a:pt x="0" y="653383"/>
                  </a:moveTo>
                  <a:lnTo>
                    <a:pt x="0" y="622668"/>
                  </a:lnTo>
                </a:path>
                <a:path w="92709" h="5514975">
                  <a:moveTo>
                    <a:pt x="0" y="591954"/>
                  </a:moveTo>
                  <a:lnTo>
                    <a:pt x="0" y="561239"/>
                  </a:lnTo>
                </a:path>
                <a:path w="92709" h="5514975">
                  <a:moveTo>
                    <a:pt x="0" y="530524"/>
                  </a:moveTo>
                  <a:lnTo>
                    <a:pt x="0" y="499810"/>
                  </a:lnTo>
                </a:path>
                <a:path w="92709" h="5514975">
                  <a:moveTo>
                    <a:pt x="0" y="469095"/>
                  </a:moveTo>
                  <a:lnTo>
                    <a:pt x="0" y="435588"/>
                  </a:lnTo>
                </a:path>
                <a:path w="92709" h="5514975">
                  <a:moveTo>
                    <a:pt x="0" y="404874"/>
                  </a:moveTo>
                  <a:lnTo>
                    <a:pt x="0" y="374159"/>
                  </a:lnTo>
                </a:path>
                <a:path w="92709" h="5514975">
                  <a:moveTo>
                    <a:pt x="0" y="343445"/>
                  </a:moveTo>
                  <a:lnTo>
                    <a:pt x="0" y="312730"/>
                  </a:lnTo>
                </a:path>
                <a:path w="92709" h="5514975">
                  <a:moveTo>
                    <a:pt x="0" y="282015"/>
                  </a:moveTo>
                  <a:lnTo>
                    <a:pt x="0" y="251301"/>
                  </a:lnTo>
                </a:path>
                <a:path w="92709" h="5514975">
                  <a:moveTo>
                    <a:pt x="0" y="220586"/>
                  </a:moveTo>
                  <a:lnTo>
                    <a:pt x="0" y="189872"/>
                  </a:lnTo>
                </a:path>
                <a:path w="92709" h="5514975">
                  <a:moveTo>
                    <a:pt x="0" y="156365"/>
                  </a:moveTo>
                  <a:lnTo>
                    <a:pt x="0" y="125650"/>
                  </a:lnTo>
                </a:path>
                <a:path w="92709" h="5514975">
                  <a:moveTo>
                    <a:pt x="0" y="94936"/>
                  </a:moveTo>
                  <a:lnTo>
                    <a:pt x="0" y="64221"/>
                  </a:lnTo>
                </a:path>
                <a:path w="92709" h="5514975">
                  <a:moveTo>
                    <a:pt x="0" y="33506"/>
                  </a:moveTo>
                  <a:lnTo>
                    <a:pt x="0" y="2792"/>
                  </a:lnTo>
                </a:path>
                <a:path w="92709" h="5514975">
                  <a:moveTo>
                    <a:pt x="0" y="4375433"/>
                  </a:moveTo>
                  <a:lnTo>
                    <a:pt x="0" y="4344719"/>
                  </a:lnTo>
                </a:path>
                <a:path w="92709" h="5514975">
                  <a:moveTo>
                    <a:pt x="0" y="4314004"/>
                  </a:moveTo>
                  <a:lnTo>
                    <a:pt x="0" y="4283290"/>
                  </a:lnTo>
                </a:path>
                <a:path w="92709" h="5514975">
                  <a:moveTo>
                    <a:pt x="0" y="4252575"/>
                  </a:moveTo>
                  <a:lnTo>
                    <a:pt x="0" y="4221860"/>
                  </a:lnTo>
                </a:path>
                <a:path w="92709" h="5514975">
                  <a:moveTo>
                    <a:pt x="0" y="4191146"/>
                  </a:moveTo>
                  <a:lnTo>
                    <a:pt x="0" y="4160431"/>
                  </a:lnTo>
                </a:path>
                <a:path w="92709" h="5514975">
                  <a:moveTo>
                    <a:pt x="0" y="4126924"/>
                  </a:moveTo>
                  <a:lnTo>
                    <a:pt x="0" y="4096210"/>
                  </a:lnTo>
                </a:path>
                <a:path w="92709" h="5514975">
                  <a:moveTo>
                    <a:pt x="0" y="4065495"/>
                  </a:moveTo>
                  <a:lnTo>
                    <a:pt x="0" y="4034781"/>
                  </a:lnTo>
                </a:path>
                <a:path w="92709" h="5514975">
                  <a:moveTo>
                    <a:pt x="0" y="4004066"/>
                  </a:moveTo>
                  <a:lnTo>
                    <a:pt x="0" y="3973351"/>
                  </a:lnTo>
                </a:path>
                <a:path w="92709" h="5514975">
                  <a:moveTo>
                    <a:pt x="0" y="3942637"/>
                  </a:moveTo>
                  <a:lnTo>
                    <a:pt x="0" y="3911922"/>
                  </a:lnTo>
                </a:path>
                <a:path w="92709" h="5514975">
                  <a:moveTo>
                    <a:pt x="0" y="3881208"/>
                  </a:moveTo>
                  <a:lnTo>
                    <a:pt x="0" y="3847701"/>
                  </a:lnTo>
                </a:path>
                <a:path w="92709" h="5514975">
                  <a:moveTo>
                    <a:pt x="0" y="3816986"/>
                  </a:moveTo>
                  <a:lnTo>
                    <a:pt x="0" y="3786272"/>
                  </a:lnTo>
                </a:path>
                <a:path w="92709" h="5514975">
                  <a:moveTo>
                    <a:pt x="0" y="3755557"/>
                  </a:moveTo>
                  <a:lnTo>
                    <a:pt x="0" y="3724842"/>
                  </a:lnTo>
                </a:path>
                <a:path w="92709" h="5514975">
                  <a:moveTo>
                    <a:pt x="0" y="3694128"/>
                  </a:moveTo>
                  <a:lnTo>
                    <a:pt x="0" y="3663413"/>
                  </a:lnTo>
                </a:path>
                <a:path w="92709" h="5514975">
                  <a:moveTo>
                    <a:pt x="0" y="3632699"/>
                  </a:moveTo>
                  <a:lnTo>
                    <a:pt x="0" y="3601984"/>
                  </a:lnTo>
                </a:path>
                <a:path w="92709" h="5514975">
                  <a:moveTo>
                    <a:pt x="0" y="3568477"/>
                  </a:moveTo>
                  <a:lnTo>
                    <a:pt x="0" y="3537763"/>
                  </a:lnTo>
                </a:path>
                <a:path w="92709" h="5514975">
                  <a:moveTo>
                    <a:pt x="0" y="3507048"/>
                  </a:moveTo>
                  <a:lnTo>
                    <a:pt x="0" y="3476333"/>
                  </a:lnTo>
                </a:path>
                <a:path w="92709" h="5514975">
                  <a:moveTo>
                    <a:pt x="0" y="3445619"/>
                  </a:moveTo>
                  <a:lnTo>
                    <a:pt x="0" y="3414904"/>
                  </a:lnTo>
                </a:path>
                <a:path w="92709" h="5514975">
                  <a:moveTo>
                    <a:pt x="0" y="3384190"/>
                  </a:moveTo>
                  <a:lnTo>
                    <a:pt x="0" y="3353475"/>
                  </a:lnTo>
                </a:path>
                <a:path w="92709" h="5514975">
                  <a:moveTo>
                    <a:pt x="0" y="3322760"/>
                  </a:moveTo>
                  <a:lnTo>
                    <a:pt x="0" y="3289254"/>
                  </a:lnTo>
                </a:path>
                <a:path w="92709" h="5514975">
                  <a:moveTo>
                    <a:pt x="0" y="3258539"/>
                  </a:moveTo>
                  <a:lnTo>
                    <a:pt x="0" y="3227824"/>
                  </a:lnTo>
                </a:path>
                <a:path w="92709" h="5514975">
                  <a:moveTo>
                    <a:pt x="0" y="3197110"/>
                  </a:moveTo>
                  <a:lnTo>
                    <a:pt x="0" y="3166395"/>
                  </a:lnTo>
                </a:path>
                <a:path w="92709" h="5514975">
                  <a:moveTo>
                    <a:pt x="0" y="3135681"/>
                  </a:moveTo>
                  <a:lnTo>
                    <a:pt x="0" y="3104966"/>
                  </a:lnTo>
                </a:path>
                <a:path w="92709" h="5514975">
                  <a:moveTo>
                    <a:pt x="0" y="3074251"/>
                  </a:moveTo>
                  <a:lnTo>
                    <a:pt x="0" y="3043537"/>
                  </a:lnTo>
                </a:path>
                <a:path w="92709" h="5514975">
                  <a:moveTo>
                    <a:pt x="0" y="3012822"/>
                  </a:moveTo>
                  <a:lnTo>
                    <a:pt x="0" y="2979315"/>
                  </a:lnTo>
                </a:path>
                <a:path w="92709" h="5514975">
                  <a:moveTo>
                    <a:pt x="0" y="2948601"/>
                  </a:moveTo>
                  <a:lnTo>
                    <a:pt x="0" y="2917886"/>
                  </a:lnTo>
                </a:path>
                <a:path w="92709" h="5514975">
                  <a:moveTo>
                    <a:pt x="0" y="2887172"/>
                  </a:moveTo>
                  <a:lnTo>
                    <a:pt x="0" y="2856457"/>
                  </a:lnTo>
                </a:path>
                <a:path w="92709" h="5514975">
                  <a:moveTo>
                    <a:pt x="0" y="2825742"/>
                  </a:moveTo>
                  <a:lnTo>
                    <a:pt x="0" y="2795028"/>
                  </a:lnTo>
                </a:path>
                <a:path w="92709" h="5514975">
                  <a:moveTo>
                    <a:pt x="0" y="2764313"/>
                  </a:moveTo>
                  <a:lnTo>
                    <a:pt x="0" y="2733599"/>
                  </a:lnTo>
                </a:path>
                <a:path w="92709" h="5514975">
                  <a:moveTo>
                    <a:pt x="0" y="2700092"/>
                  </a:moveTo>
                  <a:lnTo>
                    <a:pt x="0" y="2669377"/>
                  </a:lnTo>
                </a:path>
                <a:path w="92709" h="5514975">
                  <a:moveTo>
                    <a:pt x="0" y="2638663"/>
                  </a:moveTo>
                  <a:lnTo>
                    <a:pt x="0" y="2607948"/>
                  </a:lnTo>
                </a:path>
                <a:path w="92709" h="5514975">
                  <a:moveTo>
                    <a:pt x="0" y="2577233"/>
                  </a:moveTo>
                  <a:lnTo>
                    <a:pt x="0" y="2546519"/>
                  </a:lnTo>
                </a:path>
                <a:path w="92709" h="5514975">
                  <a:moveTo>
                    <a:pt x="0" y="2515804"/>
                  </a:moveTo>
                  <a:lnTo>
                    <a:pt x="0" y="2485090"/>
                  </a:lnTo>
                </a:path>
                <a:path w="92709" h="5514975">
                  <a:moveTo>
                    <a:pt x="0" y="2454375"/>
                  </a:moveTo>
                  <a:lnTo>
                    <a:pt x="0" y="2420868"/>
                  </a:lnTo>
                </a:path>
                <a:path w="92709" h="5514975">
                  <a:moveTo>
                    <a:pt x="0" y="2390154"/>
                  </a:moveTo>
                  <a:lnTo>
                    <a:pt x="0" y="2359439"/>
                  </a:lnTo>
                </a:path>
                <a:path w="92709" h="5514975">
                  <a:moveTo>
                    <a:pt x="0" y="2328724"/>
                  </a:moveTo>
                  <a:lnTo>
                    <a:pt x="0" y="2298010"/>
                  </a:lnTo>
                </a:path>
                <a:path w="92709" h="5514975">
                  <a:moveTo>
                    <a:pt x="0" y="2267295"/>
                  </a:moveTo>
                  <a:lnTo>
                    <a:pt x="0" y="2236581"/>
                  </a:lnTo>
                </a:path>
                <a:path w="92709" h="5514975">
                  <a:moveTo>
                    <a:pt x="0" y="2205866"/>
                  </a:moveTo>
                  <a:lnTo>
                    <a:pt x="0" y="2175151"/>
                  </a:lnTo>
                </a:path>
                <a:path w="92709" h="5514975">
                  <a:moveTo>
                    <a:pt x="0" y="2141645"/>
                  </a:moveTo>
                  <a:lnTo>
                    <a:pt x="0" y="2110930"/>
                  </a:lnTo>
                </a:path>
                <a:path w="92709" h="5514975">
                  <a:moveTo>
                    <a:pt x="0" y="2080215"/>
                  </a:moveTo>
                  <a:lnTo>
                    <a:pt x="0" y="2049501"/>
                  </a:lnTo>
                </a:path>
                <a:path w="92709" h="5514975">
                  <a:moveTo>
                    <a:pt x="0" y="2018786"/>
                  </a:moveTo>
                  <a:lnTo>
                    <a:pt x="0" y="1988072"/>
                  </a:lnTo>
                </a:path>
                <a:path w="92709" h="5514975">
                  <a:moveTo>
                    <a:pt x="0" y="1957357"/>
                  </a:moveTo>
                  <a:lnTo>
                    <a:pt x="0" y="1926642"/>
                  </a:lnTo>
                </a:path>
                <a:path w="92709" h="5514975">
                  <a:moveTo>
                    <a:pt x="0" y="1895928"/>
                  </a:moveTo>
                  <a:lnTo>
                    <a:pt x="0" y="1862421"/>
                  </a:lnTo>
                </a:path>
                <a:path w="92709" h="5514975">
                  <a:moveTo>
                    <a:pt x="0" y="1831706"/>
                  </a:moveTo>
                  <a:lnTo>
                    <a:pt x="0" y="1800992"/>
                  </a:lnTo>
                </a:path>
                <a:path w="92709" h="5514975">
                  <a:moveTo>
                    <a:pt x="0" y="1770277"/>
                  </a:moveTo>
                  <a:lnTo>
                    <a:pt x="0" y="1739563"/>
                  </a:lnTo>
                </a:path>
                <a:path w="92709" h="5514975">
                  <a:moveTo>
                    <a:pt x="0" y="1708848"/>
                  </a:moveTo>
                  <a:lnTo>
                    <a:pt x="0" y="1678133"/>
                  </a:lnTo>
                </a:path>
                <a:path w="92709" h="5514975">
                  <a:moveTo>
                    <a:pt x="0" y="1647419"/>
                  </a:moveTo>
                  <a:lnTo>
                    <a:pt x="0" y="1616704"/>
                  </a:lnTo>
                </a:path>
                <a:path w="92709" h="5514975">
                  <a:moveTo>
                    <a:pt x="0" y="1583197"/>
                  </a:moveTo>
                  <a:lnTo>
                    <a:pt x="0" y="1552483"/>
                  </a:lnTo>
                </a:path>
                <a:path w="92709" h="5514975">
                  <a:moveTo>
                    <a:pt x="0" y="1521768"/>
                  </a:moveTo>
                  <a:lnTo>
                    <a:pt x="0" y="1491054"/>
                  </a:lnTo>
                </a:path>
                <a:path w="92709" h="5514975">
                  <a:moveTo>
                    <a:pt x="0" y="1460339"/>
                  </a:moveTo>
                  <a:lnTo>
                    <a:pt x="0" y="1429624"/>
                  </a:lnTo>
                </a:path>
                <a:path w="92709" h="5514975">
                  <a:moveTo>
                    <a:pt x="0" y="1398910"/>
                  </a:moveTo>
                  <a:lnTo>
                    <a:pt x="0" y="1368195"/>
                  </a:lnTo>
                </a:path>
                <a:path w="92709" h="5514975">
                  <a:moveTo>
                    <a:pt x="0" y="1337481"/>
                  </a:moveTo>
                  <a:lnTo>
                    <a:pt x="0" y="1306766"/>
                  </a:lnTo>
                </a:path>
                <a:path w="92709" h="5514975">
                  <a:moveTo>
                    <a:pt x="0" y="1273259"/>
                  </a:moveTo>
                  <a:lnTo>
                    <a:pt x="0" y="1242545"/>
                  </a:lnTo>
                </a:path>
                <a:path w="92709" h="5514975">
                  <a:moveTo>
                    <a:pt x="0" y="1211830"/>
                  </a:moveTo>
                  <a:lnTo>
                    <a:pt x="0" y="1181115"/>
                  </a:lnTo>
                </a:path>
                <a:path w="92709" h="5514975">
                  <a:moveTo>
                    <a:pt x="47468" y="5514666"/>
                  </a:moveTo>
                  <a:lnTo>
                    <a:pt x="47468" y="5492328"/>
                  </a:lnTo>
                </a:path>
                <a:path w="92709" h="5514975">
                  <a:moveTo>
                    <a:pt x="47468" y="5461613"/>
                  </a:moveTo>
                  <a:lnTo>
                    <a:pt x="47468" y="5430899"/>
                  </a:lnTo>
                </a:path>
                <a:path w="92709" h="5514975">
                  <a:moveTo>
                    <a:pt x="47468" y="5400184"/>
                  </a:moveTo>
                  <a:lnTo>
                    <a:pt x="47468" y="5369469"/>
                  </a:lnTo>
                </a:path>
                <a:path w="92709" h="5514975">
                  <a:moveTo>
                    <a:pt x="47468" y="5338755"/>
                  </a:moveTo>
                  <a:lnTo>
                    <a:pt x="47468" y="5308040"/>
                  </a:lnTo>
                </a:path>
                <a:path w="92709" h="5514975">
                  <a:moveTo>
                    <a:pt x="47468" y="5274533"/>
                  </a:moveTo>
                  <a:lnTo>
                    <a:pt x="47468" y="5243819"/>
                  </a:lnTo>
                </a:path>
                <a:path w="92709" h="5514975">
                  <a:moveTo>
                    <a:pt x="47468" y="5213104"/>
                  </a:moveTo>
                  <a:lnTo>
                    <a:pt x="47468" y="5182390"/>
                  </a:lnTo>
                </a:path>
                <a:path w="92709" h="5514975">
                  <a:moveTo>
                    <a:pt x="47468" y="5151675"/>
                  </a:moveTo>
                  <a:lnTo>
                    <a:pt x="47468" y="5120960"/>
                  </a:lnTo>
                </a:path>
                <a:path w="92709" h="5514975">
                  <a:moveTo>
                    <a:pt x="47468" y="5090246"/>
                  </a:moveTo>
                  <a:lnTo>
                    <a:pt x="47468" y="5059531"/>
                  </a:lnTo>
                </a:path>
                <a:path w="92709" h="5514975">
                  <a:moveTo>
                    <a:pt x="47468" y="5028817"/>
                  </a:moveTo>
                  <a:lnTo>
                    <a:pt x="47468" y="4995310"/>
                  </a:lnTo>
                </a:path>
                <a:path w="92709" h="5514975">
                  <a:moveTo>
                    <a:pt x="47468" y="4964595"/>
                  </a:moveTo>
                  <a:lnTo>
                    <a:pt x="47468" y="4933881"/>
                  </a:lnTo>
                </a:path>
                <a:path w="92709" h="5514975">
                  <a:moveTo>
                    <a:pt x="47468" y="4903166"/>
                  </a:moveTo>
                  <a:lnTo>
                    <a:pt x="47468" y="4872451"/>
                  </a:lnTo>
                </a:path>
                <a:path w="92709" h="5514975">
                  <a:moveTo>
                    <a:pt x="47468" y="4841737"/>
                  </a:moveTo>
                  <a:lnTo>
                    <a:pt x="47468" y="4811022"/>
                  </a:lnTo>
                </a:path>
                <a:path w="92709" h="5514975">
                  <a:moveTo>
                    <a:pt x="47468" y="4780308"/>
                  </a:moveTo>
                  <a:lnTo>
                    <a:pt x="47468" y="4749593"/>
                  </a:lnTo>
                </a:path>
                <a:path w="92709" h="5514975">
                  <a:moveTo>
                    <a:pt x="47468" y="4718878"/>
                  </a:moveTo>
                  <a:lnTo>
                    <a:pt x="47468" y="4685372"/>
                  </a:lnTo>
                </a:path>
                <a:path w="92709" h="5514975">
                  <a:moveTo>
                    <a:pt x="47468" y="4654657"/>
                  </a:moveTo>
                  <a:lnTo>
                    <a:pt x="47468" y="4623942"/>
                  </a:lnTo>
                </a:path>
                <a:path w="92709" h="5514975">
                  <a:moveTo>
                    <a:pt x="47468" y="4593228"/>
                  </a:moveTo>
                  <a:lnTo>
                    <a:pt x="47468" y="4562513"/>
                  </a:lnTo>
                </a:path>
                <a:path w="92709" h="5514975">
                  <a:moveTo>
                    <a:pt x="47468" y="4531799"/>
                  </a:moveTo>
                  <a:lnTo>
                    <a:pt x="47468" y="4501084"/>
                  </a:lnTo>
                </a:path>
                <a:path w="92709" h="5514975">
                  <a:moveTo>
                    <a:pt x="47468" y="4470369"/>
                  </a:moveTo>
                  <a:lnTo>
                    <a:pt x="47468" y="4439655"/>
                  </a:lnTo>
                </a:path>
                <a:path w="92709" h="5514975">
                  <a:moveTo>
                    <a:pt x="47468" y="4406148"/>
                  </a:moveTo>
                  <a:lnTo>
                    <a:pt x="47468" y="4375433"/>
                  </a:lnTo>
                </a:path>
                <a:path w="92709" h="5514975">
                  <a:moveTo>
                    <a:pt x="47468" y="1153193"/>
                  </a:moveTo>
                  <a:lnTo>
                    <a:pt x="47468" y="1150401"/>
                  </a:lnTo>
                </a:path>
                <a:path w="92709" h="5514975">
                  <a:moveTo>
                    <a:pt x="47468" y="1119686"/>
                  </a:moveTo>
                  <a:lnTo>
                    <a:pt x="47468" y="1088972"/>
                  </a:lnTo>
                </a:path>
                <a:path w="92709" h="5514975">
                  <a:moveTo>
                    <a:pt x="47468" y="1058257"/>
                  </a:moveTo>
                  <a:lnTo>
                    <a:pt x="47468" y="1027542"/>
                  </a:lnTo>
                </a:path>
                <a:path w="92709" h="5514975">
                  <a:moveTo>
                    <a:pt x="47468" y="994036"/>
                  </a:moveTo>
                  <a:lnTo>
                    <a:pt x="47468" y="963321"/>
                  </a:lnTo>
                </a:path>
                <a:path w="92709" h="5514975">
                  <a:moveTo>
                    <a:pt x="47468" y="932606"/>
                  </a:moveTo>
                  <a:lnTo>
                    <a:pt x="47468" y="901892"/>
                  </a:lnTo>
                </a:path>
                <a:path w="92709" h="5514975">
                  <a:moveTo>
                    <a:pt x="47468" y="871177"/>
                  </a:moveTo>
                  <a:lnTo>
                    <a:pt x="47468" y="840463"/>
                  </a:lnTo>
                </a:path>
                <a:path w="92709" h="5514975">
                  <a:moveTo>
                    <a:pt x="47468" y="809748"/>
                  </a:moveTo>
                  <a:lnTo>
                    <a:pt x="47468" y="779033"/>
                  </a:lnTo>
                </a:path>
                <a:path w="92709" h="5514975">
                  <a:moveTo>
                    <a:pt x="47468" y="748319"/>
                  </a:moveTo>
                  <a:lnTo>
                    <a:pt x="47468" y="714812"/>
                  </a:lnTo>
                </a:path>
                <a:path w="92709" h="5514975">
                  <a:moveTo>
                    <a:pt x="47468" y="684097"/>
                  </a:moveTo>
                  <a:lnTo>
                    <a:pt x="47468" y="653383"/>
                  </a:lnTo>
                </a:path>
                <a:path w="92709" h="5514975">
                  <a:moveTo>
                    <a:pt x="47468" y="622668"/>
                  </a:moveTo>
                  <a:lnTo>
                    <a:pt x="47468" y="591954"/>
                  </a:lnTo>
                </a:path>
                <a:path w="92709" h="5514975">
                  <a:moveTo>
                    <a:pt x="47468" y="561239"/>
                  </a:moveTo>
                  <a:lnTo>
                    <a:pt x="47468" y="530524"/>
                  </a:lnTo>
                </a:path>
                <a:path w="92709" h="5514975">
                  <a:moveTo>
                    <a:pt x="47468" y="499810"/>
                  </a:moveTo>
                  <a:lnTo>
                    <a:pt x="47468" y="469095"/>
                  </a:lnTo>
                </a:path>
                <a:path w="92709" h="5514975">
                  <a:moveTo>
                    <a:pt x="47468" y="435588"/>
                  </a:moveTo>
                  <a:lnTo>
                    <a:pt x="47468" y="404874"/>
                  </a:lnTo>
                </a:path>
                <a:path w="92709" h="5514975">
                  <a:moveTo>
                    <a:pt x="47468" y="374159"/>
                  </a:moveTo>
                  <a:lnTo>
                    <a:pt x="47468" y="343445"/>
                  </a:lnTo>
                </a:path>
                <a:path w="92709" h="5514975">
                  <a:moveTo>
                    <a:pt x="47468" y="312730"/>
                  </a:moveTo>
                  <a:lnTo>
                    <a:pt x="47468" y="282015"/>
                  </a:lnTo>
                </a:path>
                <a:path w="92709" h="5514975">
                  <a:moveTo>
                    <a:pt x="47468" y="251301"/>
                  </a:moveTo>
                  <a:lnTo>
                    <a:pt x="47468" y="220586"/>
                  </a:lnTo>
                </a:path>
                <a:path w="92709" h="5514975">
                  <a:moveTo>
                    <a:pt x="47468" y="189872"/>
                  </a:moveTo>
                  <a:lnTo>
                    <a:pt x="47468" y="156365"/>
                  </a:lnTo>
                </a:path>
                <a:path w="92709" h="5514975">
                  <a:moveTo>
                    <a:pt x="47468" y="125650"/>
                  </a:moveTo>
                  <a:lnTo>
                    <a:pt x="47468" y="94936"/>
                  </a:lnTo>
                </a:path>
                <a:path w="92709" h="5514975">
                  <a:moveTo>
                    <a:pt x="47468" y="64221"/>
                  </a:moveTo>
                  <a:lnTo>
                    <a:pt x="47468" y="33506"/>
                  </a:lnTo>
                </a:path>
                <a:path w="92709" h="5514975">
                  <a:moveTo>
                    <a:pt x="47468" y="2792"/>
                  </a:moveTo>
                  <a:lnTo>
                    <a:pt x="47468" y="0"/>
                  </a:lnTo>
                </a:path>
                <a:path w="92709" h="5514975">
                  <a:moveTo>
                    <a:pt x="47468" y="4344719"/>
                  </a:moveTo>
                  <a:lnTo>
                    <a:pt x="47468" y="4314004"/>
                  </a:lnTo>
                </a:path>
                <a:path w="92709" h="5514975">
                  <a:moveTo>
                    <a:pt x="47468" y="4283290"/>
                  </a:moveTo>
                  <a:lnTo>
                    <a:pt x="47468" y="4252575"/>
                  </a:lnTo>
                </a:path>
                <a:path w="92709" h="5514975">
                  <a:moveTo>
                    <a:pt x="47468" y="4221860"/>
                  </a:moveTo>
                  <a:lnTo>
                    <a:pt x="47468" y="4191146"/>
                  </a:lnTo>
                </a:path>
                <a:path w="92709" h="5514975">
                  <a:moveTo>
                    <a:pt x="47468" y="4160431"/>
                  </a:moveTo>
                  <a:lnTo>
                    <a:pt x="47468" y="4126924"/>
                  </a:lnTo>
                </a:path>
                <a:path w="92709" h="5514975">
                  <a:moveTo>
                    <a:pt x="47468" y="4096210"/>
                  </a:moveTo>
                  <a:lnTo>
                    <a:pt x="47468" y="4065495"/>
                  </a:lnTo>
                </a:path>
                <a:path w="92709" h="5514975">
                  <a:moveTo>
                    <a:pt x="47468" y="4034781"/>
                  </a:moveTo>
                  <a:lnTo>
                    <a:pt x="47468" y="4004066"/>
                  </a:lnTo>
                </a:path>
                <a:path w="92709" h="5514975">
                  <a:moveTo>
                    <a:pt x="47468" y="3973351"/>
                  </a:moveTo>
                  <a:lnTo>
                    <a:pt x="47468" y="3942637"/>
                  </a:lnTo>
                </a:path>
                <a:path w="92709" h="5514975">
                  <a:moveTo>
                    <a:pt x="47468" y="3911922"/>
                  </a:moveTo>
                  <a:lnTo>
                    <a:pt x="47468" y="3881208"/>
                  </a:lnTo>
                </a:path>
                <a:path w="92709" h="5514975">
                  <a:moveTo>
                    <a:pt x="47468" y="3847701"/>
                  </a:moveTo>
                  <a:lnTo>
                    <a:pt x="47468" y="3816986"/>
                  </a:lnTo>
                </a:path>
                <a:path w="92709" h="5514975">
                  <a:moveTo>
                    <a:pt x="47468" y="3786272"/>
                  </a:moveTo>
                  <a:lnTo>
                    <a:pt x="47468" y="3755557"/>
                  </a:lnTo>
                </a:path>
                <a:path w="92709" h="5514975">
                  <a:moveTo>
                    <a:pt x="47468" y="3724842"/>
                  </a:moveTo>
                  <a:lnTo>
                    <a:pt x="47468" y="3694128"/>
                  </a:lnTo>
                </a:path>
                <a:path w="92709" h="5514975">
                  <a:moveTo>
                    <a:pt x="47468" y="3663413"/>
                  </a:moveTo>
                  <a:lnTo>
                    <a:pt x="47468" y="3632699"/>
                  </a:lnTo>
                </a:path>
                <a:path w="92709" h="5514975">
                  <a:moveTo>
                    <a:pt x="47468" y="3601984"/>
                  </a:moveTo>
                  <a:lnTo>
                    <a:pt x="47468" y="3568477"/>
                  </a:lnTo>
                </a:path>
                <a:path w="92709" h="5514975">
                  <a:moveTo>
                    <a:pt x="47468" y="3537763"/>
                  </a:moveTo>
                  <a:lnTo>
                    <a:pt x="47468" y="3507048"/>
                  </a:lnTo>
                </a:path>
                <a:path w="92709" h="5514975">
                  <a:moveTo>
                    <a:pt x="47468" y="3476333"/>
                  </a:moveTo>
                  <a:lnTo>
                    <a:pt x="47468" y="3445619"/>
                  </a:lnTo>
                </a:path>
                <a:path w="92709" h="5514975">
                  <a:moveTo>
                    <a:pt x="47468" y="3414904"/>
                  </a:moveTo>
                  <a:lnTo>
                    <a:pt x="47468" y="3384190"/>
                  </a:lnTo>
                </a:path>
                <a:path w="92709" h="5514975">
                  <a:moveTo>
                    <a:pt x="47468" y="3353475"/>
                  </a:moveTo>
                  <a:lnTo>
                    <a:pt x="47468" y="3322760"/>
                  </a:lnTo>
                </a:path>
                <a:path w="92709" h="5514975">
                  <a:moveTo>
                    <a:pt x="47468" y="3289254"/>
                  </a:moveTo>
                  <a:lnTo>
                    <a:pt x="47468" y="3258539"/>
                  </a:lnTo>
                </a:path>
                <a:path w="92709" h="5514975">
                  <a:moveTo>
                    <a:pt x="47468" y="3227824"/>
                  </a:moveTo>
                  <a:lnTo>
                    <a:pt x="47468" y="3197110"/>
                  </a:lnTo>
                </a:path>
                <a:path w="92709" h="5514975">
                  <a:moveTo>
                    <a:pt x="47468" y="3166395"/>
                  </a:moveTo>
                  <a:lnTo>
                    <a:pt x="47468" y="3135681"/>
                  </a:lnTo>
                </a:path>
                <a:path w="92709" h="5514975">
                  <a:moveTo>
                    <a:pt x="47468" y="3104966"/>
                  </a:moveTo>
                  <a:lnTo>
                    <a:pt x="47468" y="3074251"/>
                  </a:lnTo>
                </a:path>
                <a:path w="92709" h="5514975">
                  <a:moveTo>
                    <a:pt x="47468" y="3043537"/>
                  </a:moveTo>
                  <a:lnTo>
                    <a:pt x="47468" y="3012822"/>
                  </a:lnTo>
                </a:path>
                <a:path w="92709" h="5514975">
                  <a:moveTo>
                    <a:pt x="47468" y="2979315"/>
                  </a:moveTo>
                  <a:lnTo>
                    <a:pt x="47468" y="2948601"/>
                  </a:lnTo>
                </a:path>
                <a:path w="92709" h="5514975">
                  <a:moveTo>
                    <a:pt x="47468" y="2917886"/>
                  </a:moveTo>
                  <a:lnTo>
                    <a:pt x="47468" y="2887172"/>
                  </a:lnTo>
                </a:path>
                <a:path w="92709" h="5514975">
                  <a:moveTo>
                    <a:pt x="47468" y="2856457"/>
                  </a:moveTo>
                  <a:lnTo>
                    <a:pt x="47468" y="2825742"/>
                  </a:lnTo>
                </a:path>
                <a:path w="92709" h="5514975">
                  <a:moveTo>
                    <a:pt x="47468" y="2795028"/>
                  </a:moveTo>
                  <a:lnTo>
                    <a:pt x="47468" y="2764313"/>
                  </a:lnTo>
                </a:path>
                <a:path w="92709" h="5514975">
                  <a:moveTo>
                    <a:pt x="47468" y="2733599"/>
                  </a:moveTo>
                  <a:lnTo>
                    <a:pt x="47468" y="2700092"/>
                  </a:lnTo>
                </a:path>
                <a:path w="92709" h="5514975">
                  <a:moveTo>
                    <a:pt x="47468" y="2669377"/>
                  </a:moveTo>
                  <a:lnTo>
                    <a:pt x="47468" y="2652624"/>
                  </a:lnTo>
                  <a:lnTo>
                    <a:pt x="47468" y="2638663"/>
                  </a:lnTo>
                </a:path>
                <a:path w="92709" h="5514975">
                  <a:moveTo>
                    <a:pt x="47468" y="2607948"/>
                  </a:moveTo>
                  <a:lnTo>
                    <a:pt x="47468" y="2577233"/>
                  </a:lnTo>
                </a:path>
                <a:path w="92709" h="5514975">
                  <a:moveTo>
                    <a:pt x="47468" y="2546519"/>
                  </a:moveTo>
                  <a:lnTo>
                    <a:pt x="47468" y="2515804"/>
                  </a:lnTo>
                </a:path>
                <a:path w="92709" h="5514975">
                  <a:moveTo>
                    <a:pt x="47468" y="2485090"/>
                  </a:moveTo>
                  <a:lnTo>
                    <a:pt x="47468" y="2454375"/>
                  </a:lnTo>
                </a:path>
                <a:path w="92709" h="5514975">
                  <a:moveTo>
                    <a:pt x="47468" y="2420868"/>
                  </a:moveTo>
                  <a:lnTo>
                    <a:pt x="47468" y="2390154"/>
                  </a:lnTo>
                </a:path>
                <a:path w="92709" h="5514975">
                  <a:moveTo>
                    <a:pt x="47468" y="2359439"/>
                  </a:moveTo>
                  <a:lnTo>
                    <a:pt x="47468" y="2328724"/>
                  </a:lnTo>
                </a:path>
                <a:path w="92709" h="5514975">
                  <a:moveTo>
                    <a:pt x="47468" y="2298010"/>
                  </a:moveTo>
                  <a:lnTo>
                    <a:pt x="47468" y="2267295"/>
                  </a:lnTo>
                </a:path>
                <a:path w="92709" h="5514975">
                  <a:moveTo>
                    <a:pt x="47468" y="2236581"/>
                  </a:moveTo>
                  <a:lnTo>
                    <a:pt x="47468" y="2205866"/>
                  </a:lnTo>
                </a:path>
                <a:path w="92709" h="5514975">
                  <a:moveTo>
                    <a:pt x="47468" y="2175151"/>
                  </a:moveTo>
                  <a:lnTo>
                    <a:pt x="47468" y="2141645"/>
                  </a:lnTo>
                </a:path>
                <a:path w="92709" h="5514975">
                  <a:moveTo>
                    <a:pt x="47468" y="2110930"/>
                  </a:moveTo>
                  <a:lnTo>
                    <a:pt x="47468" y="2080215"/>
                  </a:lnTo>
                </a:path>
                <a:path w="92709" h="5514975">
                  <a:moveTo>
                    <a:pt x="47468" y="2049501"/>
                  </a:moveTo>
                  <a:lnTo>
                    <a:pt x="47468" y="2018786"/>
                  </a:lnTo>
                </a:path>
                <a:path w="92709" h="5514975">
                  <a:moveTo>
                    <a:pt x="47468" y="1988072"/>
                  </a:moveTo>
                  <a:lnTo>
                    <a:pt x="47468" y="1957357"/>
                  </a:lnTo>
                </a:path>
                <a:path w="92709" h="5514975">
                  <a:moveTo>
                    <a:pt x="47468" y="1926642"/>
                  </a:moveTo>
                  <a:lnTo>
                    <a:pt x="47468" y="1895928"/>
                  </a:lnTo>
                </a:path>
                <a:path w="92709" h="5514975">
                  <a:moveTo>
                    <a:pt x="47468" y="1862421"/>
                  </a:moveTo>
                  <a:lnTo>
                    <a:pt x="47468" y="1831706"/>
                  </a:lnTo>
                </a:path>
                <a:path w="92709" h="5514975">
                  <a:moveTo>
                    <a:pt x="47468" y="1800992"/>
                  </a:moveTo>
                  <a:lnTo>
                    <a:pt x="47468" y="1770277"/>
                  </a:lnTo>
                </a:path>
                <a:path w="92709" h="5514975">
                  <a:moveTo>
                    <a:pt x="47468" y="1739563"/>
                  </a:moveTo>
                  <a:lnTo>
                    <a:pt x="47468" y="1708848"/>
                  </a:lnTo>
                </a:path>
                <a:path w="92709" h="5514975">
                  <a:moveTo>
                    <a:pt x="47468" y="1678133"/>
                  </a:moveTo>
                  <a:lnTo>
                    <a:pt x="47468" y="1647419"/>
                  </a:lnTo>
                </a:path>
                <a:path w="92709" h="5514975">
                  <a:moveTo>
                    <a:pt x="47468" y="1616704"/>
                  </a:moveTo>
                  <a:lnTo>
                    <a:pt x="47468" y="1583197"/>
                  </a:lnTo>
                </a:path>
                <a:path w="92709" h="5514975">
                  <a:moveTo>
                    <a:pt x="47468" y="1552483"/>
                  </a:moveTo>
                  <a:lnTo>
                    <a:pt x="47468" y="1521768"/>
                  </a:lnTo>
                </a:path>
                <a:path w="92709" h="5514975">
                  <a:moveTo>
                    <a:pt x="47468" y="1491054"/>
                  </a:moveTo>
                  <a:lnTo>
                    <a:pt x="47468" y="1460339"/>
                  </a:lnTo>
                </a:path>
                <a:path w="92709" h="5514975">
                  <a:moveTo>
                    <a:pt x="47468" y="1429624"/>
                  </a:moveTo>
                  <a:lnTo>
                    <a:pt x="47468" y="1398910"/>
                  </a:lnTo>
                </a:path>
                <a:path w="92709" h="5514975">
                  <a:moveTo>
                    <a:pt x="47468" y="1368195"/>
                  </a:moveTo>
                  <a:lnTo>
                    <a:pt x="47468" y="1337481"/>
                  </a:lnTo>
                </a:path>
                <a:path w="92709" h="5514975">
                  <a:moveTo>
                    <a:pt x="47468" y="1306766"/>
                  </a:moveTo>
                  <a:lnTo>
                    <a:pt x="47468" y="1273259"/>
                  </a:lnTo>
                </a:path>
                <a:path w="92709" h="5514975">
                  <a:moveTo>
                    <a:pt x="47468" y="1242545"/>
                  </a:moveTo>
                  <a:lnTo>
                    <a:pt x="47468" y="1211830"/>
                  </a:lnTo>
                </a:path>
                <a:path w="92709" h="5514975">
                  <a:moveTo>
                    <a:pt x="47468" y="1181115"/>
                  </a:moveTo>
                  <a:lnTo>
                    <a:pt x="47468" y="1153193"/>
                  </a:lnTo>
                </a:path>
                <a:path w="92709" h="5514975">
                  <a:moveTo>
                    <a:pt x="92143" y="5492328"/>
                  </a:moveTo>
                  <a:lnTo>
                    <a:pt x="92143" y="5461613"/>
                  </a:lnTo>
                </a:path>
                <a:path w="92709" h="5514975">
                  <a:moveTo>
                    <a:pt x="92143" y="5430899"/>
                  </a:moveTo>
                  <a:lnTo>
                    <a:pt x="92143" y="5400184"/>
                  </a:lnTo>
                </a:path>
                <a:path w="92709" h="5514975">
                  <a:moveTo>
                    <a:pt x="92143" y="5369469"/>
                  </a:moveTo>
                  <a:lnTo>
                    <a:pt x="92143" y="5338755"/>
                  </a:lnTo>
                </a:path>
                <a:path w="92709" h="5514975">
                  <a:moveTo>
                    <a:pt x="92143" y="5308040"/>
                  </a:moveTo>
                  <a:lnTo>
                    <a:pt x="92143" y="5274533"/>
                  </a:lnTo>
                </a:path>
                <a:path w="92709" h="5514975">
                  <a:moveTo>
                    <a:pt x="92143" y="5243819"/>
                  </a:moveTo>
                  <a:lnTo>
                    <a:pt x="92143" y="5213104"/>
                  </a:lnTo>
                </a:path>
                <a:path w="92709" h="5514975">
                  <a:moveTo>
                    <a:pt x="92143" y="5182390"/>
                  </a:moveTo>
                  <a:lnTo>
                    <a:pt x="92143" y="5151675"/>
                  </a:lnTo>
                </a:path>
                <a:path w="92709" h="5514975">
                  <a:moveTo>
                    <a:pt x="92143" y="5120960"/>
                  </a:moveTo>
                  <a:lnTo>
                    <a:pt x="92143" y="5090246"/>
                  </a:lnTo>
                </a:path>
                <a:path w="92709" h="5514975">
                  <a:moveTo>
                    <a:pt x="92143" y="5059531"/>
                  </a:moveTo>
                  <a:lnTo>
                    <a:pt x="92143" y="5028817"/>
                  </a:lnTo>
                </a:path>
                <a:path w="92709" h="5514975">
                  <a:moveTo>
                    <a:pt x="92143" y="4995310"/>
                  </a:moveTo>
                  <a:lnTo>
                    <a:pt x="92143" y="4964595"/>
                  </a:lnTo>
                </a:path>
                <a:path w="92709" h="5514975">
                  <a:moveTo>
                    <a:pt x="92143" y="4933881"/>
                  </a:moveTo>
                  <a:lnTo>
                    <a:pt x="92143" y="4903166"/>
                  </a:lnTo>
                </a:path>
                <a:path w="92709" h="5514975">
                  <a:moveTo>
                    <a:pt x="92143" y="4872451"/>
                  </a:moveTo>
                  <a:lnTo>
                    <a:pt x="92143" y="4841737"/>
                  </a:lnTo>
                </a:path>
                <a:path w="92709" h="5514975">
                  <a:moveTo>
                    <a:pt x="92143" y="4811022"/>
                  </a:moveTo>
                  <a:lnTo>
                    <a:pt x="92143" y="4780308"/>
                  </a:lnTo>
                </a:path>
                <a:path w="92709" h="5514975">
                  <a:moveTo>
                    <a:pt x="92143" y="4749593"/>
                  </a:moveTo>
                  <a:lnTo>
                    <a:pt x="92143" y="4718878"/>
                  </a:lnTo>
                </a:path>
                <a:path w="92709" h="5514975">
                  <a:moveTo>
                    <a:pt x="92143" y="4685372"/>
                  </a:moveTo>
                  <a:lnTo>
                    <a:pt x="92143" y="4654657"/>
                  </a:lnTo>
                </a:path>
                <a:path w="92709" h="5514975">
                  <a:moveTo>
                    <a:pt x="92143" y="4623942"/>
                  </a:moveTo>
                  <a:lnTo>
                    <a:pt x="92143" y="4593228"/>
                  </a:lnTo>
                </a:path>
                <a:path w="92709" h="5514975">
                  <a:moveTo>
                    <a:pt x="92143" y="4562513"/>
                  </a:moveTo>
                  <a:lnTo>
                    <a:pt x="92143" y="4531799"/>
                  </a:lnTo>
                </a:path>
                <a:path w="92709" h="5514975">
                  <a:moveTo>
                    <a:pt x="92143" y="4501084"/>
                  </a:moveTo>
                  <a:lnTo>
                    <a:pt x="92143" y="4470369"/>
                  </a:lnTo>
                </a:path>
                <a:path w="92709" h="5514975">
                  <a:moveTo>
                    <a:pt x="92143" y="4439655"/>
                  </a:moveTo>
                  <a:lnTo>
                    <a:pt x="92143" y="44061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9253470" y="85107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5372261" y="4135301"/>
              <a:ext cx="3970654" cy="5514975"/>
            </a:xfrm>
            <a:custGeom>
              <a:avLst/>
              <a:gdLst/>
              <a:ahLst/>
              <a:cxnLst/>
              <a:rect l="l" t="t" r="r" b="b"/>
              <a:pathLst>
                <a:path w="3970654" h="5514975">
                  <a:moveTo>
                    <a:pt x="3881208" y="1150401"/>
                  </a:moveTo>
                  <a:lnTo>
                    <a:pt x="3881208" y="1119686"/>
                  </a:lnTo>
                </a:path>
                <a:path w="3970654" h="5514975">
                  <a:moveTo>
                    <a:pt x="3881208" y="1088972"/>
                  </a:moveTo>
                  <a:lnTo>
                    <a:pt x="3881208" y="1058257"/>
                  </a:lnTo>
                </a:path>
                <a:path w="3970654" h="5514975">
                  <a:moveTo>
                    <a:pt x="3881208" y="1027542"/>
                  </a:moveTo>
                  <a:lnTo>
                    <a:pt x="3881208" y="994036"/>
                  </a:lnTo>
                </a:path>
                <a:path w="3970654" h="5514975">
                  <a:moveTo>
                    <a:pt x="3881208" y="963321"/>
                  </a:moveTo>
                  <a:lnTo>
                    <a:pt x="3881208" y="932606"/>
                  </a:lnTo>
                </a:path>
                <a:path w="3970654" h="5514975">
                  <a:moveTo>
                    <a:pt x="3881208" y="901892"/>
                  </a:moveTo>
                  <a:lnTo>
                    <a:pt x="3881208" y="871177"/>
                  </a:lnTo>
                </a:path>
                <a:path w="3970654" h="5514975">
                  <a:moveTo>
                    <a:pt x="3881208" y="840463"/>
                  </a:moveTo>
                  <a:lnTo>
                    <a:pt x="3881208" y="809748"/>
                  </a:lnTo>
                </a:path>
                <a:path w="3970654" h="5514975">
                  <a:moveTo>
                    <a:pt x="3881208" y="779033"/>
                  </a:moveTo>
                  <a:lnTo>
                    <a:pt x="3881208" y="748319"/>
                  </a:lnTo>
                </a:path>
                <a:path w="3970654" h="5514975">
                  <a:moveTo>
                    <a:pt x="3881208" y="714812"/>
                  </a:moveTo>
                  <a:lnTo>
                    <a:pt x="3881208" y="684097"/>
                  </a:lnTo>
                </a:path>
                <a:path w="3970654" h="5514975">
                  <a:moveTo>
                    <a:pt x="3881208" y="653383"/>
                  </a:moveTo>
                  <a:lnTo>
                    <a:pt x="3881208" y="622668"/>
                  </a:lnTo>
                </a:path>
                <a:path w="3970654" h="5514975">
                  <a:moveTo>
                    <a:pt x="3881208" y="591954"/>
                  </a:moveTo>
                  <a:lnTo>
                    <a:pt x="3881208" y="561239"/>
                  </a:lnTo>
                </a:path>
                <a:path w="3970654" h="5514975">
                  <a:moveTo>
                    <a:pt x="3881208" y="530524"/>
                  </a:moveTo>
                  <a:lnTo>
                    <a:pt x="3881208" y="499810"/>
                  </a:lnTo>
                </a:path>
                <a:path w="3970654" h="5514975">
                  <a:moveTo>
                    <a:pt x="3881208" y="469095"/>
                  </a:moveTo>
                  <a:lnTo>
                    <a:pt x="3881208" y="435588"/>
                  </a:lnTo>
                </a:path>
                <a:path w="3970654" h="5514975">
                  <a:moveTo>
                    <a:pt x="3881208" y="404874"/>
                  </a:moveTo>
                  <a:lnTo>
                    <a:pt x="3881208" y="374159"/>
                  </a:lnTo>
                </a:path>
                <a:path w="3970654" h="5514975">
                  <a:moveTo>
                    <a:pt x="3881208" y="343445"/>
                  </a:moveTo>
                  <a:lnTo>
                    <a:pt x="3881208" y="312730"/>
                  </a:lnTo>
                </a:path>
                <a:path w="3970654" h="5514975">
                  <a:moveTo>
                    <a:pt x="3881208" y="282015"/>
                  </a:moveTo>
                  <a:lnTo>
                    <a:pt x="3881208" y="251301"/>
                  </a:lnTo>
                </a:path>
                <a:path w="3970654" h="5514975">
                  <a:moveTo>
                    <a:pt x="3881208" y="220586"/>
                  </a:moveTo>
                  <a:lnTo>
                    <a:pt x="3881208" y="189872"/>
                  </a:lnTo>
                </a:path>
                <a:path w="3970654" h="5514975">
                  <a:moveTo>
                    <a:pt x="3881208" y="156365"/>
                  </a:moveTo>
                  <a:lnTo>
                    <a:pt x="3881208" y="125650"/>
                  </a:lnTo>
                </a:path>
                <a:path w="3970654" h="5514975">
                  <a:moveTo>
                    <a:pt x="3881208" y="94936"/>
                  </a:moveTo>
                  <a:lnTo>
                    <a:pt x="3881208" y="64221"/>
                  </a:lnTo>
                </a:path>
                <a:path w="3970654" h="5514975">
                  <a:moveTo>
                    <a:pt x="3881208" y="33506"/>
                  </a:moveTo>
                  <a:lnTo>
                    <a:pt x="3881208" y="2792"/>
                  </a:lnTo>
                </a:path>
                <a:path w="3970654" h="5514975">
                  <a:moveTo>
                    <a:pt x="3881208" y="4375433"/>
                  </a:moveTo>
                  <a:lnTo>
                    <a:pt x="3881208" y="4344719"/>
                  </a:lnTo>
                </a:path>
                <a:path w="3970654" h="5514975">
                  <a:moveTo>
                    <a:pt x="3881208" y="4314004"/>
                  </a:moveTo>
                  <a:lnTo>
                    <a:pt x="3881208" y="4283290"/>
                  </a:lnTo>
                </a:path>
                <a:path w="3970654" h="5514975">
                  <a:moveTo>
                    <a:pt x="3881208" y="4252575"/>
                  </a:moveTo>
                  <a:lnTo>
                    <a:pt x="3881208" y="4221860"/>
                  </a:lnTo>
                </a:path>
                <a:path w="3970654" h="5514975">
                  <a:moveTo>
                    <a:pt x="3881208" y="4191146"/>
                  </a:moveTo>
                  <a:lnTo>
                    <a:pt x="3881208" y="4160431"/>
                  </a:lnTo>
                </a:path>
                <a:path w="3970654" h="5514975">
                  <a:moveTo>
                    <a:pt x="3881208" y="4126924"/>
                  </a:moveTo>
                  <a:lnTo>
                    <a:pt x="3881208" y="4096210"/>
                  </a:lnTo>
                </a:path>
                <a:path w="3970654" h="5514975">
                  <a:moveTo>
                    <a:pt x="3881208" y="4065495"/>
                  </a:moveTo>
                  <a:lnTo>
                    <a:pt x="3881208" y="4034781"/>
                  </a:lnTo>
                </a:path>
                <a:path w="3970654" h="5514975">
                  <a:moveTo>
                    <a:pt x="3881208" y="4004066"/>
                  </a:moveTo>
                  <a:lnTo>
                    <a:pt x="3881208" y="3973351"/>
                  </a:lnTo>
                </a:path>
                <a:path w="3970654" h="5514975">
                  <a:moveTo>
                    <a:pt x="3881208" y="3942637"/>
                  </a:moveTo>
                  <a:lnTo>
                    <a:pt x="3881208" y="3911922"/>
                  </a:lnTo>
                </a:path>
                <a:path w="3970654" h="5514975">
                  <a:moveTo>
                    <a:pt x="3881208" y="3881208"/>
                  </a:moveTo>
                  <a:lnTo>
                    <a:pt x="3881208" y="3847701"/>
                  </a:lnTo>
                </a:path>
                <a:path w="3970654" h="5514975">
                  <a:moveTo>
                    <a:pt x="3881208" y="3816986"/>
                  </a:moveTo>
                  <a:lnTo>
                    <a:pt x="3881208" y="3786272"/>
                  </a:lnTo>
                </a:path>
                <a:path w="3970654" h="5514975">
                  <a:moveTo>
                    <a:pt x="3881208" y="3755557"/>
                  </a:moveTo>
                  <a:lnTo>
                    <a:pt x="3881208" y="3724842"/>
                  </a:lnTo>
                </a:path>
                <a:path w="3970654" h="5514975">
                  <a:moveTo>
                    <a:pt x="3881208" y="3694128"/>
                  </a:moveTo>
                  <a:lnTo>
                    <a:pt x="3881208" y="3663413"/>
                  </a:lnTo>
                </a:path>
                <a:path w="3970654" h="5514975">
                  <a:moveTo>
                    <a:pt x="3881208" y="3632699"/>
                  </a:moveTo>
                  <a:lnTo>
                    <a:pt x="3881208" y="3601984"/>
                  </a:lnTo>
                </a:path>
                <a:path w="3970654" h="5514975">
                  <a:moveTo>
                    <a:pt x="3881208" y="3568477"/>
                  </a:moveTo>
                  <a:lnTo>
                    <a:pt x="3881208" y="3537763"/>
                  </a:lnTo>
                </a:path>
                <a:path w="3970654" h="5514975">
                  <a:moveTo>
                    <a:pt x="3881208" y="3507048"/>
                  </a:moveTo>
                  <a:lnTo>
                    <a:pt x="3881208" y="3476333"/>
                  </a:lnTo>
                </a:path>
                <a:path w="3970654" h="5514975">
                  <a:moveTo>
                    <a:pt x="3881208" y="3445619"/>
                  </a:moveTo>
                  <a:lnTo>
                    <a:pt x="3881208" y="3414904"/>
                  </a:lnTo>
                </a:path>
                <a:path w="3970654" h="5514975">
                  <a:moveTo>
                    <a:pt x="3881208" y="3384190"/>
                  </a:moveTo>
                  <a:lnTo>
                    <a:pt x="3881208" y="3353475"/>
                  </a:lnTo>
                </a:path>
                <a:path w="3970654" h="5514975">
                  <a:moveTo>
                    <a:pt x="3881208" y="3322760"/>
                  </a:moveTo>
                  <a:lnTo>
                    <a:pt x="3881208" y="3289254"/>
                  </a:lnTo>
                </a:path>
                <a:path w="3970654" h="5514975">
                  <a:moveTo>
                    <a:pt x="3881208" y="3258539"/>
                  </a:moveTo>
                  <a:lnTo>
                    <a:pt x="3881208" y="3227824"/>
                  </a:lnTo>
                </a:path>
                <a:path w="3970654" h="5514975">
                  <a:moveTo>
                    <a:pt x="3881208" y="3197110"/>
                  </a:moveTo>
                  <a:lnTo>
                    <a:pt x="3881208" y="3166395"/>
                  </a:lnTo>
                </a:path>
                <a:path w="3970654" h="5514975">
                  <a:moveTo>
                    <a:pt x="3881208" y="3135681"/>
                  </a:moveTo>
                  <a:lnTo>
                    <a:pt x="3881208" y="3104966"/>
                  </a:lnTo>
                </a:path>
                <a:path w="3970654" h="5514975">
                  <a:moveTo>
                    <a:pt x="3881208" y="3074251"/>
                  </a:moveTo>
                  <a:lnTo>
                    <a:pt x="3881208" y="3043537"/>
                  </a:lnTo>
                </a:path>
                <a:path w="3970654" h="5514975">
                  <a:moveTo>
                    <a:pt x="3881208" y="3012822"/>
                  </a:moveTo>
                  <a:lnTo>
                    <a:pt x="3881208" y="2979315"/>
                  </a:lnTo>
                </a:path>
                <a:path w="3970654" h="5514975">
                  <a:moveTo>
                    <a:pt x="3881208" y="2948601"/>
                  </a:moveTo>
                  <a:lnTo>
                    <a:pt x="3881208" y="2917886"/>
                  </a:lnTo>
                </a:path>
                <a:path w="3970654" h="5514975">
                  <a:moveTo>
                    <a:pt x="3881208" y="2887172"/>
                  </a:moveTo>
                  <a:lnTo>
                    <a:pt x="3881208" y="2856457"/>
                  </a:lnTo>
                </a:path>
                <a:path w="3970654" h="5514975">
                  <a:moveTo>
                    <a:pt x="3881208" y="2825742"/>
                  </a:moveTo>
                  <a:lnTo>
                    <a:pt x="3881208" y="2795028"/>
                  </a:lnTo>
                </a:path>
                <a:path w="3970654" h="5514975">
                  <a:moveTo>
                    <a:pt x="3881208" y="2764313"/>
                  </a:moveTo>
                  <a:lnTo>
                    <a:pt x="3881208" y="2733599"/>
                  </a:lnTo>
                </a:path>
                <a:path w="3970654" h="5514975">
                  <a:moveTo>
                    <a:pt x="3881208" y="2700092"/>
                  </a:moveTo>
                  <a:lnTo>
                    <a:pt x="3881208" y="2669377"/>
                  </a:lnTo>
                </a:path>
                <a:path w="3970654" h="5514975">
                  <a:moveTo>
                    <a:pt x="3881208" y="2638663"/>
                  </a:moveTo>
                  <a:lnTo>
                    <a:pt x="3881208" y="2607948"/>
                  </a:lnTo>
                </a:path>
                <a:path w="3970654" h="5514975">
                  <a:moveTo>
                    <a:pt x="3881208" y="2577233"/>
                  </a:moveTo>
                  <a:lnTo>
                    <a:pt x="3881208" y="2546519"/>
                  </a:lnTo>
                </a:path>
                <a:path w="3970654" h="5514975">
                  <a:moveTo>
                    <a:pt x="3881208" y="2515804"/>
                  </a:moveTo>
                  <a:lnTo>
                    <a:pt x="3881208" y="2485090"/>
                  </a:lnTo>
                </a:path>
                <a:path w="3970654" h="5514975">
                  <a:moveTo>
                    <a:pt x="3881208" y="2454375"/>
                  </a:moveTo>
                  <a:lnTo>
                    <a:pt x="3881208" y="2420868"/>
                  </a:lnTo>
                </a:path>
                <a:path w="3970654" h="5514975">
                  <a:moveTo>
                    <a:pt x="3881208" y="2390154"/>
                  </a:moveTo>
                  <a:lnTo>
                    <a:pt x="3881208" y="2359439"/>
                  </a:lnTo>
                </a:path>
                <a:path w="3970654" h="5514975">
                  <a:moveTo>
                    <a:pt x="3881208" y="2328724"/>
                  </a:moveTo>
                  <a:lnTo>
                    <a:pt x="3881208" y="2298010"/>
                  </a:lnTo>
                </a:path>
                <a:path w="3970654" h="5514975">
                  <a:moveTo>
                    <a:pt x="3881208" y="2267295"/>
                  </a:moveTo>
                  <a:lnTo>
                    <a:pt x="3881208" y="2236581"/>
                  </a:lnTo>
                </a:path>
                <a:path w="3970654" h="5514975">
                  <a:moveTo>
                    <a:pt x="3881208" y="2205866"/>
                  </a:moveTo>
                  <a:lnTo>
                    <a:pt x="3881208" y="2175151"/>
                  </a:lnTo>
                </a:path>
                <a:path w="3970654" h="5514975">
                  <a:moveTo>
                    <a:pt x="3881208" y="2141645"/>
                  </a:moveTo>
                  <a:lnTo>
                    <a:pt x="3881208" y="2110930"/>
                  </a:lnTo>
                </a:path>
                <a:path w="3970654" h="5514975">
                  <a:moveTo>
                    <a:pt x="3881208" y="2080215"/>
                  </a:moveTo>
                  <a:lnTo>
                    <a:pt x="3881208" y="2049501"/>
                  </a:lnTo>
                </a:path>
                <a:path w="3970654" h="5514975">
                  <a:moveTo>
                    <a:pt x="3881208" y="2018786"/>
                  </a:moveTo>
                  <a:lnTo>
                    <a:pt x="3881208" y="1988072"/>
                  </a:lnTo>
                </a:path>
                <a:path w="3970654" h="5514975">
                  <a:moveTo>
                    <a:pt x="3881208" y="1957357"/>
                  </a:moveTo>
                  <a:lnTo>
                    <a:pt x="3881208" y="1926642"/>
                  </a:lnTo>
                </a:path>
                <a:path w="3970654" h="5514975">
                  <a:moveTo>
                    <a:pt x="3881208" y="1895928"/>
                  </a:moveTo>
                  <a:lnTo>
                    <a:pt x="3881208" y="1862421"/>
                  </a:lnTo>
                </a:path>
                <a:path w="3970654" h="5514975">
                  <a:moveTo>
                    <a:pt x="3881208" y="1831706"/>
                  </a:moveTo>
                  <a:lnTo>
                    <a:pt x="3881208" y="1800992"/>
                  </a:lnTo>
                </a:path>
                <a:path w="3970654" h="5514975">
                  <a:moveTo>
                    <a:pt x="3881208" y="1770277"/>
                  </a:moveTo>
                  <a:lnTo>
                    <a:pt x="3881208" y="1739563"/>
                  </a:lnTo>
                </a:path>
                <a:path w="3970654" h="5514975">
                  <a:moveTo>
                    <a:pt x="3881208" y="1708848"/>
                  </a:moveTo>
                  <a:lnTo>
                    <a:pt x="3881208" y="1678133"/>
                  </a:lnTo>
                </a:path>
                <a:path w="3970654" h="5514975">
                  <a:moveTo>
                    <a:pt x="3881208" y="1647419"/>
                  </a:moveTo>
                  <a:lnTo>
                    <a:pt x="3881208" y="1616704"/>
                  </a:lnTo>
                </a:path>
                <a:path w="3970654" h="5514975">
                  <a:moveTo>
                    <a:pt x="3881208" y="1583197"/>
                  </a:moveTo>
                  <a:lnTo>
                    <a:pt x="3881208" y="1552483"/>
                  </a:lnTo>
                </a:path>
                <a:path w="3970654" h="5514975">
                  <a:moveTo>
                    <a:pt x="3881208" y="1521768"/>
                  </a:moveTo>
                  <a:lnTo>
                    <a:pt x="3881208" y="1491054"/>
                  </a:lnTo>
                </a:path>
                <a:path w="3970654" h="5514975">
                  <a:moveTo>
                    <a:pt x="3881208" y="1460339"/>
                  </a:moveTo>
                  <a:lnTo>
                    <a:pt x="3881208" y="1429624"/>
                  </a:lnTo>
                </a:path>
                <a:path w="3970654" h="5514975">
                  <a:moveTo>
                    <a:pt x="3881208" y="1398910"/>
                  </a:moveTo>
                  <a:lnTo>
                    <a:pt x="3881208" y="1368195"/>
                  </a:lnTo>
                </a:path>
                <a:path w="3970654" h="5514975">
                  <a:moveTo>
                    <a:pt x="3881208" y="1337481"/>
                  </a:moveTo>
                  <a:lnTo>
                    <a:pt x="3881208" y="1306766"/>
                  </a:lnTo>
                </a:path>
                <a:path w="3970654" h="5514975">
                  <a:moveTo>
                    <a:pt x="3881208" y="1273259"/>
                  </a:moveTo>
                  <a:lnTo>
                    <a:pt x="3881208" y="1242545"/>
                  </a:lnTo>
                </a:path>
                <a:path w="3970654" h="5514975">
                  <a:moveTo>
                    <a:pt x="3881208" y="1211830"/>
                  </a:moveTo>
                  <a:lnTo>
                    <a:pt x="3881208" y="1181115"/>
                  </a:lnTo>
                </a:path>
                <a:path w="3970654" h="5514975">
                  <a:moveTo>
                    <a:pt x="3928676" y="5514666"/>
                  </a:moveTo>
                  <a:lnTo>
                    <a:pt x="3928676" y="5492328"/>
                  </a:lnTo>
                </a:path>
                <a:path w="3970654" h="5514975">
                  <a:moveTo>
                    <a:pt x="3928676" y="5461613"/>
                  </a:moveTo>
                  <a:lnTo>
                    <a:pt x="3928676" y="5430899"/>
                  </a:lnTo>
                </a:path>
                <a:path w="3970654" h="5514975">
                  <a:moveTo>
                    <a:pt x="3928676" y="5400184"/>
                  </a:moveTo>
                  <a:lnTo>
                    <a:pt x="3928676" y="5369469"/>
                  </a:lnTo>
                </a:path>
                <a:path w="3970654" h="5514975">
                  <a:moveTo>
                    <a:pt x="3928676" y="5338755"/>
                  </a:moveTo>
                  <a:lnTo>
                    <a:pt x="3928676" y="5308040"/>
                  </a:lnTo>
                </a:path>
                <a:path w="3970654" h="5514975">
                  <a:moveTo>
                    <a:pt x="3928676" y="5274533"/>
                  </a:moveTo>
                  <a:lnTo>
                    <a:pt x="3928676" y="5243819"/>
                  </a:lnTo>
                </a:path>
                <a:path w="3970654" h="5514975">
                  <a:moveTo>
                    <a:pt x="3928676" y="5213104"/>
                  </a:moveTo>
                  <a:lnTo>
                    <a:pt x="3928676" y="5182390"/>
                  </a:lnTo>
                </a:path>
                <a:path w="3970654" h="5514975">
                  <a:moveTo>
                    <a:pt x="3928676" y="5151675"/>
                  </a:moveTo>
                  <a:lnTo>
                    <a:pt x="3928676" y="5120960"/>
                  </a:lnTo>
                </a:path>
                <a:path w="3970654" h="5514975">
                  <a:moveTo>
                    <a:pt x="3928676" y="5090246"/>
                  </a:moveTo>
                  <a:lnTo>
                    <a:pt x="3928676" y="5059531"/>
                  </a:lnTo>
                </a:path>
                <a:path w="3970654" h="5514975">
                  <a:moveTo>
                    <a:pt x="3928676" y="5028817"/>
                  </a:moveTo>
                  <a:lnTo>
                    <a:pt x="3928676" y="4995310"/>
                  </a:lnTo>
                </a:path>
                <a:path w="3970654" h="5514975">
                  <a:moveTo>
                    <a:pt x="3928676" y="4964595"/>
                  </a:moveTo>
                  <a:lnTo>
                    <a:pt x="3928676" y="4933881"/>
                  </a:lnTo>
                </a:path>
                <a:path w="3970654" h="5514975">
                  <a:moveTo>
                    <a:pt x="3928676" y="4903166"/>
                  </a:moveTo>
                  <a:lnTo>
                    <a:pt x="3928676" y="4872451"/>
                  </a:lnTo>
                </a:path>
                <a:path w="3970654" h="5514975">
                  <a:moveTo>
                    <a:pt x="3928676" y="4841737"/>
                  </a:moveTo>
                  <a:lnTo>
                    <a:pt x="3928676" y="4811022"/>
                  </a:lnTo>
                </a:path>
                <a:path w="3970654" h="5514975">
                  <a:moveTo>
                    <a:pt x="3928676" y="4780308"/>
                  </a:moveTo>
                  <a:lnTo>
                    <a:pt x="3928676" y="4749593"/>
                  </a:lnTo>
                </a:path>
                <a:path w="3970654" h="5514975">
                  <a:moveTo>
                    <a:pt x="3928676" y="4718878"/>
                  </a:moveTo>
                  <a:lnTo>
                    <a:pt x="3928676" y="4685372"/>
                  </a:lnTo>
                </a:path>
                <a:path w="3970654" h="5514975">
                  <a:moveTo>
                    <a:pt x="3928676" y="4654657"/>
                  </a:moveTo>
                  <a:lnTo>
                    <a:pt x="3928676" y="4623942"/>
                  </a:lnTo>
                </a:path>
                <a:path w="3970654" h="5514975">
                  <a:moveTo>
                    <a:pt x="3928676" y="4593228"/>
                  </a:moveTo>
                  <a:lnTo>
                    <a:pt x="3928676" y="4562513"/>
                  </a:lnTo>
                </a:path>
                <a:path w="3970654" h="5514975">
                  <a:moveTo>
                    <a:pt x="3928676" y="4531799"/>
                  </a:moveTo>
                  <a:lnTo>
                    <a:pt x="3928676" y="4501084"/>
                  </a:lnTo>
                </a:path>
                <a:path w="3970654" h="5514975">
                  <a:moveTo>
                    <a:pt x="3928676" y="4470369"/>
                  </a:moveTo>
                  <a:lnTo>
                    <a:pt x="3928676" y="4439655"/>
                  </a:lnTo>
                </a:path>
                <a:path w="3970654" h="5514975">
                  <a:moveTo>
                    <a:pt x="3928676" y="4406148"/>
                  </a:moveTo>
                  <a:lnTo>
                    <a:pt x="3928676" y="4375433"/>
                  </a:lnTo>
                </a:path>
                <a:path w="3970654" h="5514975">
                  <a:moveTo>
                    <a:pt x="3928676" y="1153193"/>
                  </a:moveTo>
                  <a:lnTo>
                    <a:pt x="3928676" y="1150401"/>
                  </a:lnTo>
                </a:path>
                <a:path w="3970654" h="5514975">
                  <a:moveTo>
                    <a:pt x="3928676" y="1119686"/>
                  </a:moveTo>
                  <a:lnTo>
                    <a:pt x="3928676" y="1088972"/>
                  </a:lnTo>
                </a:path>
                <a:path w="3970654" h="5514975">
                  <a:moveTo>
                    <a:pt x="3928676" y="1058257"/>
                  </a:moveTo>
                  <a:lnTo>
                    <a:pt x="3928676" y="1027542"/>
                  </a:lnTo>
                </a:path>
                <a:path w="3970654" h="5514975">
                  <a:moveTo>
                    <a:pt x="3928676" y="994036"/>
                  </a:moveTo>
                  <a:lnTo>
                    <a:pt x="3928676" y="963321"/>
                  </a:lnTo>
                </a:path>
                <a:path w="3970654" h="5514975">
                  <a:moveTo>
                    <a:pt x="3928676" y="932606"/>
                  </a:moveTo>
                  <a:lnTo>
                    <a:pt x="3928676" y="901892"/>
                  </a:lnTo>
                </a:path>
                <a:path w="3970654" h="5514975">
                  <a:moveTo>
                    <a:pt x="3928676" y="871177"/>
                  </a:moveTo>
                  <a:lnTo>
                    <a:pt x="3928676" y="840463"/>
                  </a:lnTo>
                </a:path>
                <a:path w="3970654" h="5514975">
                  <a:moveTo>
                    <a:pt x="3928676" y="809748"/>
                  </a:moveTo>
                  <a:lnTo>
                    <a:pt x="3928676" y="779033"/>
                  </a:lnTo>
                </a:path>
                <a:path w="3970654" h="5514975">
                  <a:moveTo>
                    <a:pt x="3928676" y="748319"/>
                  </a:moveTo>
                  <a:lnTo>
                    <a:pt x="3928676" y="714812"/>
                  </a:lnTo>
                </a:path>
                <a:path w="3970654" h="5514975">
                  <a:moveTo>
                    <a:pt x="3928676" y="684097"/>
                  </a:moveTo>
                  <a:lnTo>
                    <a:pt x="3928676" y="653383"/>
                  </a:lnTo>
                </a:path>
                <a:path w="3970654" h="5514975">
                  <a:moveTo>
                    <a:pt x="3928676" y="622668"/>
                  </a:moveTo>
                  <a:lnTo>
                    <a:pt x="3928676" y="591954"/>
                  </a:lnTo>
                </a:path>
                <a:path w="3970654" h="5514975">
                  <a:moveTo>
                    <a:pt x="3928676" y="561239"/>
                  </a:moveTo>
                  <a:lnTo>
                    <a:pt x="3928676" y="530524"/>
                  </a:lnTo>
                </a:path>
                <a:path w="3970654" h="5514975">
                  <a:moveTo>
                    <a:pt x="3928676" y="499810"/>
                  </a:moveTo>
                  <a:lnTo>
                    <a:pt x="3928676" y="469095"/>
                  </a:lnTo>
                </a:path>
                <a:path w="3970654" h="5514975">
                  <a:moveTo>
                    <a:pt x="3928676" y="435588"/>
                  </a:moveTo>
                  <a:lnTo>
                    <a:pt x="3928676" y="404874"/>
                  </a:lnTo>
                </a:path>
                <a:path w="3970654" h="5514975">
                  <a:moveTo>
                    <a:pt x="3928676" y="374159"/>
                  </a:moveTo>
                  <a:lnTo>
                    <a:pt x="3928676" y="343445"/>
                  </a:lnTo>
                </a:path>
                <a:path w="3970654" h="5514975">
                  <a:moveTo>
                    <a:pt x="3928676" y="312730"/>
                  </a:moveTo>
                  <a:lnTo>
                    <a:pt x="3928676" y="282015"/>
                  </a:lnTo>
                </a:path>
                <a:path w="3970654" h="5514975">
                  <a:moveTo>
                    <a:pt x="3928676" y="251301"/>
                  </a:moveTo>
                  <a:lnTo>
                    <a:pt x="3928676" y="220586"/>
                  </a:lnTo>
                </a:path>
                <a:path w="3970654" h="5514975">
                  <a:moveTo>
                    <a:pt x="3928676" y="189872"/>
                  </a:moveTo>
                  <a:lnTo>
                    <a:pt x="3928676" y="156365"/>
                  </a:lnTo>
                </a:path>
                <a:path w="3970654" h="5514975">
                  <a:moveTo>
                    <a:pt x="3928676" y="125650"/>
                  </a:moveTo>
                  <a:lnTo>
                    <a:pt x="3928676" y="94936"/>
                  </a:lnTo>
                </a:path>
                <a:path w="3970654" h="5514975">
                  <a:moveTo>
                    <a:pt x="3928676" y="64221"/>
                  </a:moveTo>
                  <a:lnTo>
                    <a:pt x="3928676" y="33506"/>
                  </a:lnTo>
                </a:path>
                <a:path w="3970654" h="5514975">
                  <a:moveTo>
                    <a:pt x="3928676" y="2792"/>
                  </a:moveTo>
                  <a:lnTo>
                    <a:pt x="3928676" y="0"/>
                  </a:lnTo>
                </a:path>
                <a:path w="3970654" h="5514975">
                  <a:moveTo>
                    <a:pt x="3928676" y="4344719"/>
                  </a:moveTo>
                  <a:lnTo>
                    <a:pt x="3928676" y="4314004"/>
                  </a:lnTo>
                </a:path>
                <a:path w="3970654" h="5514975">
                  <a:moveTo>
                    <a:pt x="3928676" y="4283290"/>
                  </a:moveTo>
                  <a:lnTo>
                    <a:pt x="3928676" y="4252575"/>
                  </a:lnTo>
                </a:path>
                <a:path w="3970654" h="5514975">
                  <a:moveTo>
                    <a:pt x="3928676" y="4221860"/>
                  </a:moveTo>
                  <a:lnTo>
                    <a:pt x="3928676" y="4191146"/>
                  </a:lnTo>
                </a:path>
                <a:path w="3970654" h="5514975">
                  <a:moveTo>
                    <a:pt x="3928676" y="4160431"/>
                  </a:moveTo>
                  <a:lnTo>
                    <a:pt x="3928676" y="4126924"/>
                  </a:lnTo>
                </a:path>
                <a:path w="3970654" h="5514975">
                  <a:moveTo>
                    <a:pt x="3928676" y="4096210"/>
                  </a:moveTo>
                  <a:lnTo>
                    <a:pt x="3928676" y="4065495"/>
                  </a:lnTo>
                </a:path>
                <a:path w="3970654" h="5514975">
                  <a:moveTo>
                    <a:pt x="3928676" y="4034781"/>
                  </a:moveTo>
                  <a:lnTo>
                    <a:pt x="3928676" y="4004066"/>
                  </a:lnTo>
                </a:path>
                <a:path w="3970654" h="5514975">
                  <a:moveTo>
                    <a:pt x="3928676" y="3973351"/>
                  </a:moveTo>
                  <a:lnTo>
                    <a:pt x="3928676" y="3942637"/>
                  </a:lnTo>
                </a:path>
                <a:path w="3970654" h="5514975">
                  <a:moveTo>
                    <a:pt x="3928676" y="3911922"/>
                  </a:moveTo>
                  <a:lnTo>
                    <a:pt x="3928676" y="3881208"/>
                  </a:lnTo>
                </a:path>
                <a:path w="3970654" h="5514975">
                  <a:moveTo>
                    <a:pt x="3928676" y="3847701"/>
                  </a:moveTo>
                  <a:lnTo>
                    <a:pt x="3928676" y="3816986"/>
                  </a:lnTo>
                </a:path>
                <a:path w="3970654" h="5514975">
                  <a:moveTo>
                    <a:pt x="3928676" y="3786272"/>
                  </a:moveTo>
                  <a:lnTo>
                    <a:pt x="3928676" y="3755557"/>
                  </a:lnTo>
                </a:path>
                <a:path w="3970654" h="5514975">
                  <a:moveTo>
                    <a:pt x="3928676" y="3724842"/>
                  </a:moveTo>
                  <a:lnTo>
                    <a:pt x="3928676" y="3694128"/>
                  </a:lnTo>
                </a:path>
                <a:path w="3970654" h="5514975">
                  <a:moveTo>
                    <a:pt x="3928676" y="3663413"/>
                  </a:moveTo>
                  <a:lnTo>
                    <a:pt x="3928676" y="3632699"/>
                  </a:lnTo>
                </a:path>
                <a:path w="3970654" h="5514975">
                  <a:moveTo>
                    <a:pt x="3928676" y="3601984"/>
                  </a:moveTo>
                  <a:lnTo>
                    <a:pt x="3928676" y="3568477"/>
                  </a:lnTo>
                </a:path>
                <a:path w="3970654" h="5514975">
                  <a:moveTo>
                    <a:pt x="3928676" y="3537763"/>
                  </a:moveTo>
                  <a:lnTo>
                    <a:pt x="3928676" y="3507048"/>
                  </a:lnTo>
                </a:path>
                <a:path w="3970654" h="5514975">
                  <a:moveTo>
                    <a:pt x="3928676" y="3476333"/>
                  </a:moveTo>
                  <a:lnTo>
                    <a:pt x="3928676" y="3445619"/>
                  </a:lnTo>
                </a:path>
                <a:path w="3970654" h="5514975">
                  <a:moveTo>
                    <a:pt x="3928676" y="3414904"/>
                  </a:moveTo>
                  <a:lnTo>
                    <a:pt x="3928676" y="3384190"/>
                  </a:lnTo>
                </a:path>
                <a:path w="3970654" h="5514975">
                  <a:moveTo>
                    <a:pt x="3928676" y="3353475"/>
                  </a:moveTo>
                  <a:lnTo>
                    <a:pt x="3928676" y="3322760"/>
                  </a:lnTo>
                </a:path>
                <a:path w="3970654" h="5514975">
                  <a:moveTo>
                    <a:pt x="3928676" y="3289254"/>
                  </a:moveTo>
                  <a:lnTo>
                    <a:pt x="3928676" y="3258539"/>
                  </a:lnTo>
                </a:path>
                <a:path w="3970654" h="5514975">
                  <a:moveTo>
                    <a:pt x="3928676" y="3227824"/>
                  </a:moveTo>
                  <a:lnTo>
                    <a:pt x="3928676" y="3197110"/>
                  </a:lnTo>
                </a:path>
                <a:path w="3970654" h="5514975">
                  <a:moveTo>
                    <a:pt x="3928676" y="3166395"/>
                  </a:moveTo>
                  <a:lnTo>
                    <a:pt x="3928676" y="3135681"/>
                  </a:lnTo>
                </a:path>
                <a:path w="3970654" h="5514975">
                  <a:moveTo>
                    <a:pt x="3928676" y="3104966"/>
                  </a:moveTo>
                  <a:lnTo>
                    <a:pt x="3928676" y="3074251"/>
                  </a:lnTo>
                </a:path>
                <a:path w="3970654" h="5514975">
                  <a:moveTo>
                    <a:pt x="3928676" y="3043537"/>
                  </a:moveTo>
                  <a:lnTo>
                    <a:pt x="3928676" y="3012822"/>
                  </a:lnTo>
                </a:path>
                <a:path w="3970654" h="5514975">
                  <a:moveTo>
                    <a:pt x="3928676" y="2979315"/>
                  </a:moveTo>
                  <a:lnTo>
                    <a:pt x="3928676" y="2948601"/>
                  </a:lnTo>
                </a:path>
                <a:path w="3970654" h="5514975">
                  <a:moveTo>
                    <a:pt x="3928676" y="2917886"/>
                  </a:moveTo>
                  <a:lnTo>
                    <a:pt x="3928676" y="2887172"/>
                  </a:lnTo>
                </a:path>
                <a:path w="3970654" h="5514975">
                  <a:moveTo>
                    <a:pt x="3928676" y="2856457"/>
                  </a:moveTo>
                  <a:lnTo>
                    <a:pt x="3928676" y="2825742"/>
                  </a:lnTo>
                </a:path>
                <a:path w="3970654" h="5514975">
                  <a:moveTo>
                    <a:pt x="3928676" y="2795028"/>
                  </a:moveTo>
                  <a:lnTo>
                    <a:pt x="3928676" y="2764313"/>
                  </a:lnTo>
                </a:path>
                <a:path w="3970654" h="5514975">
                  <a:moveTo>
                    <a:pt x="3928676" y="2733599"/>
                  </a:moveTo>
                  <a:lnTo>
                    <a:pt x="3928676" y="2700092"/>
                  </a:lnTo>
                </a:path>
                <a:path w="3970654" h="5514975">
                  <a:moveTo>
                    <a:pt x="3928676" y="2669377"/>
                  </a:moveTo>
                  <a:lnTo>
                    <a:pt x="3928676" y="2652624"/>
                  </a:lnTo>
                  <a:lnTo>
                    <a:pt x="3928676" y="2638663"/>
                  </a:lnTo>
                </a:path>
                <a:path w="3970654" h="5514975">
                  <a:moveTo>
                    <a:pt x="3928676" y="2607948"/>
                  </a:moveTo>
                  <a:lnTo>
                    <a:pt x="3928676" y="2577233"/>
                  </a:lnTo>
                </a:path>
                <a:path w="3970654" h="5514975">
                  <a:moveTo>
                    <a:pt x="3928676" y="2546519"/>
                  </a:moveTo>
                  <a:lnTo>
                    <a:pt x="3928676" y="2515804"/>
                  </a:lnTo>
                </a:path>
                <a:path w="3970654" h="5514975">
                  <a:moveTo>
                    <a:pt x="3928676" y="2485090"/>
                  </a:moveTo>
                  <a:lnTo>
                    <a:pt x="3928676" y="2454375"/>
                  </a:lnTo>
                </a:path>
                <a:path w="3970654" h="5514975">
                  <a:moveTo>
                    <a:pt x="3928676" y="2420868"/>
                  </a:moveTo>
                  <a:lnTo>
                    <a:pt x="3928676" y="2390154"/>
                  </a:lnTo>
                </a:path>
                <a:path w="3970654" h="5514975">
                  <a:moveTo>
                    <a:pt x="3928676" y="2359439"/>
                  </a:moveTo>
                  <a:lnTo>
                    <a:pt x="3928676" y="2328724"/>
                  </a:lnTo>
                </a:path>
                <a:path w="3970654" h="5514975">
                  <a:moveTo>
                    <a:pt x="3928676" y="2298010"/>
                  </a:moveTo>
                  <a:lnTo>
                    <a:pt x="3928676" y="2267295"/>
                  </a:lnTo>
                </a:path>
                <a:path w="3970654" h="5514975">
                  <a:moveTo>
                    <a:pt x="3928676" y="2236581"/>
                  </a:moveTo>
                  <a:lnTo>
                    <a:pt x="3928676" y="2205866"/>
                  </a:lnTo>
                </a:path>
                <a:path w="3970654" h="5514975">
                  <a:moveTo>
                    <a:pt x="3928676" y="2175151"/>
                  </a:moveTo>
                  <a:lnTo>
                    <a:pt x="3928676" y="2141645"/>
                  </a:lnTo>
                </a:path>
                <a:path w="3970654" h="5514975">
                  <a:moveTo>
                    <a:pt x="3928676" y="2110930"/>
                  </a:moveTo>
                  <a:lnTo>
                    <a:pt x="3928676" y="2080215"/>
                  </a:lnTo>
                </a:path>
                <a:path w="3970654" h="5514975">
                  <a:moveTo>
                    <a:pt x="3928676" y="2049501"/>
                  </a:moveTo>
                  <a:lnTo>
                    <a:pt x="3928676" y="2018786"/>
                  </a:lnTo>
                </a:path>
                <a:path w="3970654" h="5514975">
                  <a:moveTo>
                    <a:pt x="3928676" y="1988072"/>
                  </a:moveTo>
                  <a:lnTo>
                    <a:pt x="3928676" y="1957357"/>
                  </a:lnTo>
                </a:path>
                <a:path w="3970654" h="5514975">
                  <a:moveTo>
                    <a:pt x="3928676" y="1926642"/>
                  </a:moveTo>
                  <a:lnTo>
                    <a:pt x="3928676" y="1895928"/>
                  </a:lnTo>
                </a:path>
                <a:path w="3970654" h="5514975">
                  <a:moveTo>
                    <a:pt x="3928676" y="1862421"/>
                  </a:moveTo>
                  <a:lnTo>
                    <a:pt x="3928676" y="1831706"/>
                  </a:lnTo>
                </a:path>
                <a:path w="3970654" h="5514975">
                  <a:moveTo>
                    <a:pt x="3928676" y="1800992"/>
                  </a:moveTo>
                  <a:lnTo>
                    <a:pt x="3928676" y="1770277"/>
                  </a:lnTo>
                </a:path>
                <a:path w="3970654" h="5514975">
                  <a:moveTo>
                    <a:pt x="3928676" y="1739563"/>
                  </a:moveTo>
                  <a:lnTo>
                    <a:pt x="3928676" y="1708848"/>
                  </a:lnTo>
                </a:path>
                <a:path w="3970654" h="5514975">
                  <a:moveTo>
                    <a:pt x="3928676" y="1678133"/>
                  </a:moveTo>
                  <a:lnTo>
                    <a:pt x="3928676" y="1647419"/>
                  </a:lnTo>
                </a:path>
                <a:path w="3970654" h="5514975">
                  <a:moveTo>
                    <a:pt x="3928676" y="1616704"/>
                  </a:moveTo>
                  <a:lnTo>
                    <a:pt x="3928676" y="1583197"/>
                  </a:lnTo>
                </a:path>
                <a:path w="3970654" h="5514975">
                  <a:moveTo>
                    <a:pt x="3928676" y="1552483"/>
                  </a:moveTo>
                  <a:lnTo>
                    <a:pt x="3928676" y="1521768"/>
                  </a:lnTo>
                </a:path>
                <a:path w="3970654" h="5514975">
                  <a:moveTo>
                    <a:pt x="3928676" y="1491054"/>
                  </a:moveTo>
                  <a:lnTo>
                    <a:pt x="3928676" y="1460339"/>
                  </a:lnTo>
                </a:path>
                <a:path w="3970654" h="5514975">
                  <a:moveTo>
                    <a:pt x="3928676" y="1429624"/>
                  </a:moveTo>
                  <a:lnTo>
                    <a:pt x="3928676" y="1398910"/>
                  </a:lnTo>
                </a:path>
                <a:path w="3970654" h="5514975">
                  <a:moveTo>
                    <a:pt x="3928676" y="1368195"/>
                  </a:moveTo>
                  <a:lnTo>
                    <a:pt x="3928676" y="1337481"/>
                  </a:lnTo>
                </a:path>
                <a:path w="3970654" h="5514975">
                  <a:moveTo>
                    <a:pt x="3928676" y="1306766"/>
                  </a:moveTo>
                  <a:lnTo>
                    <a:pt x="3928676" y="1273259"/>
                  </a:lnTo>
                </a:path>
                <a:path w="3970654" h="5514975">
                  <a:moveTo>
                    <a:pt x="3928676" y="1242545"/>
                  </a:moveTo>
                  <a:lnTo>
                    <a:pt x="3928676" y="1211830"/>
                  </a:lnTo>
                </a:path>
                <a:path w="3970654" h="5514975">
                  <a:moveTo>
                    <a:pt x="3928676" y="1181115"/>
                  </a:moveTo>
                  <a:lnTo>
                    <a:pt x="3928676" y="1153193"/>
                  </a:lnTo>
                </a:path>
                <a:path w="3970654" h="5514975">
                  <a:moveTo>
                    <a:pt x="3970559" y="1153193"/>
                  </a:moveTo>
                  <a:lnTo>
                    <a:pt x="3959390" y="1153193"/>
                  </a:lnTo>
                </a:path>
                <a:path w="3970654" h="5514975">
                  <a:moveTo>
                    <a:pt x="3889584" y="1153193"/>
                  </a:moveTo>
                  <a:lnTo>
                    <a:pt x="3749972" y="1153193"/>
                  </a:lnTo>
                </a:path>
                <a:path w="3970654" h="5514975">
                  <a:moveTo>
                    <a:pt x="3680167" y="1153193"/>
                  </a:moveTo>
                  <a:lnTo>
                    <a:pt x="3540555" y="1153193"/>
                  </a:lnTo>
                </a:path>
                <a:path w="3970654" h="5514975">
                  <a:moveTo>
                    <a:pt x="3470749" y="1153193"/>
                  </a:moveTo>
                  <a:lnTo>
                    <a:pt x="3331137" y="1153193"/>
                  </a:lnTo>
                </a:path>
                <a:path w="3970654" h="5514975">
                  <a:moveTo>
                    <a:pt x="3261331" y="1153193"/>
                  </a:moveTo>
                  <a:lnTo>
                    <a:pt x="3121719" y="1153193"/>
                  </a:lnTo>
                </a:path>
                <a:path w="3970654" h="5514975">
                  <a:moveTo>
                    <a:pt x="3051913" y="1153193"/>
                  </a:moveTo>
                  <a:lnTo>
                    <a:pt x="2912302" y="1153193"/>
                  </a:lnTo>
                </a:path>
                <a:path w="3970654" h="5514975">
                  <a:moveTo>
                    <a:pt x="2842496" y="1153193"/>
                  </a:moveTo>
                  <a:lnTo>
                    <a:pt x="2700092" y="1153193"/>
                  </a:lnTo>
                </a:path>
                <a:path w="3970654" h="5514975">
                  <a:moveTo>
                    <a:pt x="2630286" y="1153193"/>
                  </a:moveTo>
                  <a:lnTo>
                    <a:pt x="2490674" y="1153193"/>
                  </a:lnTo>
                </a:path>
                <a:path w="3970654" h="5514975">
                  <a:moveTo>
                    <a:pt x="2420868" y="1153193"/>
                  </a:moveTo>
                  <a:lnTo>
                    <a:pt x="2281256" y="1153193"/>
                  </a:lnTo>
                </a:path>
                <a:path w="3970654" h="5514975">
                  <a:moveTo>
                    <a:pt x="2211450" y="1153193"/>
                  </a:moveTo>
                  <a:lnTo>
                    <a:pt x="2071839" y="1153193"/>
                  </a:lnTo>
                </a:path>
                <a:path w="3970654" h="5514975">
                  <a:moveTo>
                    <a:pt x="2002033" y="1153193"/>
                  </a:moveTo>
                  <a:lnTo>
                    <a:pt x="1862421" y="1153193"/>
                  </a:lnTo>
                </a:path>
                <a:path w="3970654" h="5514975">
                  <a:moveTo>
                    <a:pt x="1792615" y="1153193"/>
                  </a:moveTo>
                  <a:lnTo>
                    <a:pt x="1653003" y="1153193"/>
                  </a:lnTo>
                </a:path>
                <a:path w="3970654" h="5514975">
                  <a:moveTo>
                    <a:pt x="1583197" y="1153193"/>
                  </a:moveTo>
                  <a:lnTo>
                    <a:pt x="1443586" y="1153193"/>
                  </a:lnTo>
                </a:path>
                <a:path w="3970654" h="5514975">
                  <a:moveTo>
                    <a:pt x="1373780" y="1153193"/>
                  </a:moveTo>
                  <a:lnTo>
                    <a:pt x="1234168" y="1153193"/>
                  </a:lnTo>
                </a:path>
                <a:path w="3970654" h="5514975">
                  <a:moveTo>
                    <a:pt x="1164362" y="1153193"/>
                  </a:moveTo>
                  <a:lnTo>
                    <a:pt x="1024750" y="1153193"/>
                  </a:lnTo>
                </a:path>
                <a:path w="3970654" h="5514975">
                  <a:moveTo>
                    <a:pt x="954944" y="1153193"/>
                  </a:moveTo>
                  <a:lnTo>
                    <a:pt x="815332" y="1153193"/>
                  </a:lnTo>
                </a:path>
                <a:path w="3970654" h="5514975">
                  <a:moveTo>
                    <a:pt x="745527" y="1153193"/>
                  </a:moveTo>
                  <a:lnTo>
                    <a:pt x="605915" y="1153193"/>
                  </a:lnTo>
                </a:path>
                <a:path w="3970654" h="5514975">
                  <a:moveTo>
                    <a:pt x="536109" y="1153193"/>
                  </a:moveTo>
                  <a:lnTo>
                    <a:pt x="396497" y="1153193"/>
                  </a:lnTo>
                </a:path>
                <a:path w="3970654" h="5514975">
                  <a:moveTo>
                    <a:pt x="326691" y="1153193"/>
                  </a:moveTo>
                  <a:lnTo>
                    <a:pt x="187079" y="1153193"/>
                  </a:lnTo>
                </a:path>
                <a:path w="3970654" h="5514975">
                  <a:moveTo>
                    <a:pt x="117273" y="1153193"/>
                  </a:moveTo>
                  <a:lnTo>
                    <a:pt x="0" y="1153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5615186" y="4051534"/>
              <a:ext cx="3354070" cy="5582285"/>
            </a:xfrm>
            <a:custGeom>
              <a:avLst/>
              <a:gdLst/>
              <a:ahLst/>
              <a:cxnLst/>
              <a:rect l="l" t="t" r="r" b="b"/>
              <a:pathLst>
                <a:path w="3354070" h="5582284">
                  <a:moveTo>
                    <a:pt x="0" y="0"/>
                  </a:moveTo>
                  <a:lnTo>
                    <a:pt x="0" y="69805"/>
                  </a:lnTo>
                </a:path>
                <a:path w="3354070" h="5582284">
                  <a:moveTo>
                    <a:pt x="0" y="139611"/>
                  </a:moveTo>
                  <a:lnTo>
                    <a:pt x="0" y="558447"/>
                  </a:lnTo>
                </a:path>
                <a:path w="3354070" h="5582284">
                  <a:moveTo>
                    <a:pt x="0" y="628253"/>
                  </a:moveTo>
                  <a:lnTo>
                    <a:pt x="0" y="698059"/>
                  </a:lnTo>
                </a:path>
                <a:path w="3354070" h="5582284">
                  <a:moveTo>
                    <a:pt x="0" y="767864"/>
                  </a:moveTo>
                  <a:lnTo>
                    <a:pt x="0" y="1186700"/>
                  </a:lnTo>
                </a:path>
                <a:path w="3354070" h="5582284">
                  <a:moveTo>
                    <a:pt x="0" y="1256506"/>
                  </a:moveTo>
                  <a:lnTo>
                    <a:pt x="0" y="1326312"/>
                  </a:lnTo>
                </a:path>
                <a:path w="3354070" h="5582284">
                  <a:moveTo>
                    <a:pt x="0" y="1393325"/>
                  </a:moveTo>
                  <a:lnTo>
                    <a:pt x="0" y="1812161"/>
                  </a:lnTo>
                </a:path>
                <a:path w="3354070" h="5582284">
                  <a:moveTo>
                    <a:pt x="0" y="1881967"/>
                  </a:moveTo>
                  <a:lnTo>
                    <a:pt x="0" y="1951772"/>
                  </a:lnTo>
                </a:path>
                <a:path w="3354070" h="5582284">
                  <a:moveTo>
                    <a:pt x="0" y="2021578"/>
                  </a:moveTo>
                  <a:lnTo>
                    <a:pt x="0" y="2440414"/>
                  </a:lnTo>
                </a:path>
                <a:path w="3354070" h="5582284">
                  <a:moveTo>
                    <a:pt x="0" y="2510220"/>
                  </a:moveTo>
                  <a:lnTo>
                    <a:pt x="0" y="2580026"/>
                  </a:lnTo>
                </a:path>
                <a:path w="3354070" h="5582284">
                  <a:moveTo>
                    <a:pt x="0" y="2649831"/>
                  </a:moveTo>
                  <a:lnTo>
                    <a:pt x="0" y="3068667"/>
                  </a:lnTo>
                </a:path>
                <a:path w="3354070" h="5582284">
                  <a:moveTo>
                    <a:pt x="0" y="3138473"/>
                  </a:moveTo>
                  <a:lnTo>
                    <a:pt x="0" y="3208279"/>
                  </a:lnTo>
                </a:path>
                <a:path w="3354070" h="5582284">
                  <a:moveTo>
                    <a:pt x="0" y="3278085"/>
                  </a:moveTo>
                  <a:lnTo>
                    <a:pt x="0" y="3696920"/>
                  </a:lnTo>
                </a:path>
                <a:path w="3354070" h="5582284">
                  <a:moveTo>
                    <a:pt x="0" y="3766726"/>
                  </a:moveTo>
                  <a:lnTo>
                    <a:pt x="0" y="3836532"/>
                  </a:lnTo>
                </a:path>
                <a:path w="3354070" h="5582284">
                  <a:moveTo>
                    <a:pt x="0" y="3906338"/>
                  </a:moveTo>
                  <a:lnTo>
                    <a:pt x="0" y="4325173"/>
                  </a:lnTo>
                </a:path>
                <a:path w="3354070" h="5582284">
                  <a:moveTo>
                    <a:pt x="0" y="4394979"/>
                  </a:moveTo>
                  <a:lnTo>
                    <a:pt x="0" y="4464785"/>
                  </a:lnTo>
                </a:path>
                <a:path w="3354070" h="5582284">
                  <a:moveTo>
                    <a:pt x="0" y="4534591"/>
                  </a:moveTo>
                  <a:lnTo>
                    <a:pt x="0" y="4953426"/>
                  </a:lnTo>
                </a:path>
                <a:path w="3354070" h="5582284">
                  <a:moveTo>
                    <a:pt x="0" y="5023232"/>
                  </a:moveTo>
                  <a:lnTo>
                    <a:pt x="0" y="5093038"/>
                  </a:lnTo>
                </a:path>
                <a:path w="3354070" h="5582284">
                  <a:moveTo>
                    <a:pt x="0" y="5162844"/>
                  </a:moveTo>
                  <a:lnTo>
                    <a:pt x="0" y="5581679"/>
                  </a:lnTo>
                </a:path>
                <a:path w="3354070" h="5582284">
                  <a:moveTo>
                    <a:pt x="3353475" y="0"/>
                  </a:moveTo>
                  <a:lnTo>
                    <a:pt x="3353475" y="69805"/>
                  </a:lnTo>
                </a:path>
                <a:path w="3354070" h="5582284">
                  <a:moveTo>
                    <a:pt x="3353475" y="139611"/>
                  </a:moveTo>
                  <a:lnTo>
                    <a:pt x="3353475" y="558447"/>
                  </a:lnTo>
                </a:path>
                <a:path w="3354070" h="5582284">
                  <a:moveTo>
                    <a:pt x="3353475" y="628253"/>
                  </a:moveTo>
                  <a:lnTo>
                    <a:pt x="3353475" y="698059"/>
                  </a:lnTo>
                </a:path>
                <a:path w="3354070" h="5582284">
                  <a:moveTo>
                    <a:pt x="3353475" y="767864"/>
                  </a:moveTo>
                  <a:lnTo>
                    <a:pt x="3353475" y="1186700"/>
                  </a:lnTo>
                </a:path>
                <a:path w="3354070" h="5582284">
                  <a:moveTo>
                    <a:pt x="3353475" y="1256506"/>
                  </a:moveTo>
                  <a:lnTo>
                    <a:pt x="3353475" y="1326312"/>
                  </a:lnTo>
                </a:path>
                <a:path w="3354070" h="5582284">
                  <a:moveTo>
                    <a:pt x="3353475" y="1393325"/>
                  </a:moveTo>
                  <a:lnTo>
                    <a:pt x="3353475" y="1812161"/>
                  </a:lnTo>
                </a:path>
                <a:path w="3354070" h="5582284">
                  <a:moveTo>
                    <a:pt x="3353475" y="1881967"/>
                  </a:moveTo>
                  <a:lnTo>
                    <a:pt x="3353475" y="1951772"/>
                  </a:lnTo>
                </a:path>
                <a:path w="3354070" h="5582284">
                  <a:moveTo>
                    <a:pt x="3353475" y="2021578"/>
                  </a:moveTo>
                  <a:lnTo>
                    <a:pt x="3353475" y="2440414"/>
                  </a:lnTo>
                </a:path>
                <a:path w="3354070" h="5582284">
                  <a:moveTo>
                    <a:pt x="3353475" y="2510220"/>
                  </a:moveTo>
                  <a:lnTo>
                    <a:pt x="3353475" y="2580026"/>
                  </a:lnTo>
                </a:path>
                <a:path w="3354070" h="5582284">
                  <a:moveTo>
                    <a:pt x="3353475" y="2649831"/>
                  </a:moveTo>
                  <a:lnTo>
                    <a:pt x="3353475" y="3068667"/>
                  </a:lnTo>
                </a:path>
                <a:path w="3354070" h="5582284">
                  <a:moveTo>
                    <a:pt x="3353475" y="3138473"/>
                  </a:moveTo>
                  <a:lnTo>
                    <a:pt x="3353475" y="3208279"/>
                  </a:lnTo>
                </a:path>
                <a:path w="3354070" h="5582284">
                  <a:moveTo>
                    <a:pt x="3353475" y="3278085"/>
                  </a:moveTo>
                  <a:lnTo>
                    <a:pt x="3353475" y="3696920"/>
                  </a:lnTo>
                </a:path>
                <a:path w="3354070" h="5582284">
                  <a:moveTo>
                    <a:pt x="3353475" y="3766726"/>
                  </a:moveTo>
                  <a:lnTo>
                    <a:pt x="3353475" y="3836532"/>
                  </a:lnTo>
                </a:path>
                <a:path w="3354070" h="5582284">
                  <a:moveTo>
                    <a:pt x="3353475" y="3906338"/>
                  </a:moveTo>
                  <a:lnTo>
                    <a:pt x="3353475" y="4325173"/>
                  </a:lnTo>
                </a:path>
                <a:path w="3354070" h="5582284">
                  <a:moveTo>
                    <a:pt x="3353475" y="4394979"/>
                  </a:moveTo>
                  <a:lnTo>
                    <a:pt x="3353475" y="4464785"/>
                  </a:lnTo>
                </a:path>
                <a:path w="3354070" h="5582284">
                  <a:moveTo>
                    <a:pt x="3353475" y="4534591"/>
                  </a:moveTo>
                  <a:lnTo>
                    <a:pt x="3353475" y="4953426"/>
                  </a:lnTo>
                </a:path>
                <a:path w="3354070" h="5582284">
                  <a:moveTo>
                    <a:pt x="3353475" y="5023232"/>
                  </a:moveTo>
                  <a:lnTo>
                    <a:pt x="3353475" y="5093038"/>
                  </a:lnTo>
                </a:path>
                <a:path w="3354070" h="5582284">
                  <a:moveTo>
                    <a:pt x="3353475" y="5162844"/>
                  </a:moveTo>
                  <a:lnTo>
                    <a:pt x="3353475" y="5581679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5372262" y="9644383"/>
              <a:ext cx="3970654" cy="11430"/>
            </a:xfrm>
            <a:custGeom>
              <a:avLst/>
              <a:gdLst/>
              <a:ahLst/>
              <a:cxnLst/>
              <a:rect l="l" t="t" r="r" b="b"/>
              <a:pathLst>
                <a:path w="3970654" h="11429">
                  <a:moveTo>
                    <a:pt x="0" y="11168"/>
                  </a:moveTo>
                  <a:lnTo>
                    <a:pt x="3970559" y="11168"/>
                  </a:lnTo>
                  <a:lnTo>
                    <a:pt x="3970559" y="0"/>
                  </a:lnTo>
                  <a:lnTo>
                    <a:pt x="0" y="11168"/>
                  </a:lnTo>
                  <a:close/>
                </a:path>
                <a:path w="3970654" h="11429">
                  <a:moveTo>
                    <a:pt x="0" y="0"/>
                  </a:moveTo>
                  <a:lnTo>
                    <a:pt x="0" y="11168"/>
                  </a:lnTo>
                  <a:lnTo>
                    <a:pt x="39705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5372261" y="9644383"/>
              <a:ext cx="3970654" cy="11430"/>
            </a:xfrm>
            <a:custGeom>
              <a:avLst/>
              <a:gdLst/>
              <a:ahLst/>
              <a:cxnLst/>
              <a:rect l="l" t="t" r="r" b="b"/>
              <a:pathLst>
                <a:path w="3970654" h="11429">
                  <a:moveTo>
                    <a:pt x="3970559" y="11168"/>
                  </a:moveTo>
                  <a:lnTo>
                    <a:pt x="3970559" y="0"/>
                  </a:lnTo>
                  <a:lnTo>
                    <a:pt x="0" y="11168"/>
                  </a:lnTo>
                  <a:lnTo>
                    <a:pt x="3970559" y="11168"/>
                  </a:lnTo>
                  <a:close/>
                </a:path>
                <a:path w="3970654" h="11429">
                  <a:moveTo>
                    <a:pt x="3970559" y="0"/>
                  </a:moveTo>
                  <a:lnTo>
                    <a:pt x="0" y="11168"/>
                  </a:lnTo>
                  <a:lnTo>
                    <a:pt x="0" y="0"/>
                  </a:lnTo>
                  <a:lnTo>
                    <a:pt x="397055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5372261" y="4121340"/>
              <a:ext cx="3970654" cy="13970"/>
            </a:xfrm>
            <a:custGeom>
              <a:avLst/>
              <a:gdLst/>
              <a:ahLst/>
              <a:cxnLst/>
              <a:rect l="l" t="t" r="r" b="b"/>
              <a:pathLst>
                <a:path w="3970654" h="13970">
                  <a:moveTo>
                    <a:pt x="3970559" y="0"/>
                  </a:moveTo>
                  <a:lnTo>
                    <a:pt x="0" y="0"/>
                  </a:lnTo>
                </a:path>
                <a:path w="3970654" h="13970">
                  <a:moveTo>
                    <a:pt x="0" y="13961"/>
                  </a:moveTo>
                  <a:lnTo>
                    <a:pt x="3970559" y="139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8644762" y="1747939"/>
              <a:ext cx="698500" cy="2145030"/>
            </a:xfrm>
            <a:custGeom>
              <a:avLst/>
              <a:gdLst/>
              <a:ahLst/>
              <a:cxnLst/>
              <a:rect l="l" t="t" r="r" b="b"/>
              <a:pathLst>
                <a:path w="698500" h="2145029">
                  <a:moveTo>
                    <a:pt x="698059" y="2144437"/>
                  </a:moveTo>
                  <a:lnTo>
                    <a:pt x="686890" y="2144437"/>
                  </a:lnTo>
                </a:path>
                <a:path w="698500" h="2145029">
                  <a:moveTo>
                    <a:pt x="617084" y="2144437"/>
                  </a:moveTo>
                  <a:lnTo>
                    <a:pt x="477472" y="2144437"/>
                  </a:lnTo>
                </a:path>
                <a:path w="698500" h="2145029">
                  <a:moveTo>
                    <a:pt x="407666" y="2144437"/>
                  </a:moveTo>
                  <a:lnTo>
                    <a:pt x="268054" y="2144437"/>
                  </a:lnTo>
                </a:path>
                <a:path w="698500" h="2145029">
                  <a:moveTo>
                    <a:pt x="323899" y="952152"/>
                  </a:moveTo>
                  <a:lnTo>
                    <a:pt x="698059" y="952152"/>
                  </a:lnTo>
                </a:path>
                <a:path w="698500" h="2145029">
                  <a:moveTo>
                    <a:pt x="145196" y="952152"/>
                  </a:moveTo>
                  <a:lnTo>
                    <a:pt x="323899" y="952152"/>
                  </a:lnTo>
                </a:path>
                <a:path w="698500" h="2145029">
                  <a:moveTo>
                    <a:pt x="323899" y="1044296"/>
                  </a:moveTo>
                  <a:lnTo>
                    <a:pt x="698059" y="1044296"/>
                  </a:lnTo>
                </a:path>
                <a:path w="698500" h="2145029">
                  <a:moveTo>
                    <a:pt x="22337" y="1044296"/>
                  </a:moveTo>
                  <a:lnTo>
                    <a:pt x="323899" y="1044296"/>
                  </a:lnTo>
                </a:path>
                <a:path w="698500" h="2145029">
                  <a:moveTo>
                    <a:pt x="50260" y="1044296"/>
                  </a:moveTo>
                  <a:lnTo>
                    <a:pt x="50260" y="1027542"/>
                  </a:lnTo>
                </a:path>
                <a:path w="698500" h="2145029">
                  <a:moveTo>
                    <a:pt x="323899" y="1139232"/>
                  </a:moveTo>
                  <a:lnTo>
                    <a:pt x="698059" y="1139232"/>
                  </a:lnTo>
                </a:path>
                <a:path w="698500" h="2145029">
                  <a:moveTo>
                    <a:pt x="0" y="1139232"/>
                  </a:moveTo>
                  <a:lnTo>
                    <a:pt x="323899" y="1139232"/>
                  </a:lnTo>
                </a:path>
                <a:path w="698500" h="2145029">
                  <a:moveTo>
                    <a:pt x="5584" y="1139232"/>
                  </a:moveTo>
                  <a:lnTo>
                    <a:pt x="5584" y="1128063"/>
                  </a:lnTo>
                </a:path>
                <a:path w="698500" h="2145029">
                  <a:moveTo>
                    <a:pt x="323899" y="1231376"/>
                  </a:moveTo>
                  <a:lnTo>
                    <a:pt x="698059" y="1231376"/>
                  </a:lnTo>
                </a:path>
                <a:path w="698500" h="2145029">
                  <a:moveTo>
                    <a:pt x="0" y="1231376"/>
                  </a:moveTo>
                  <a:lnTo>
                    <a:pt x="323899" y="1231376"/>
                  </a:lnTo>
                </a:path>
                <a:path w="698500" h="2145029">
                  <a:moveTo>
                    <a:pt x="323899" y="1323519"/>
                  </a:moveTo>
                  <a:lnTo>
                    <a:pt x="698059" y="1323519"/>
                  </a:lnTo>
                </a:path>
                <a:path w="698500" h="2145029">
                  <a:moveTo>
                    <a:pt x="0" y="1323519"/>
                  </a:moveTo>
                  <a:lnTo>
                    <a:pt x="323899" y="1323519"/>
                  </a:lnTo>
                </a:path>
                <a:path w="698500" h="2145029">
                  <a:moveTo>
                    <a:pt x="5584" y="1323519"/>
                  </a:moveTo>
                  <a:lnTo>
                    <a:pt x="5584" y="1231376"/>
                  </a:lnTo>
                </a:path>
                <a:path w="698500" h="2145029">
                  <a:moveTo>
                    <a:pt x="323899" y="1418455"/>
                  </a:moveTo>
                  <a:lnTo>
                    <a:pt x="698059" y="1418455"/>
                  </a:lnTo>
                </a:path>
                <a:path w="698500" h="2145029">
                  <a:moveTo>
                    <a:pt x="0" y="1418455"/>
                  </a:moveTo>
                  <a:lnTo>
                    <a:pt x="323899" y="1418455"/>
                  </a:lnTo>
                </a:path>
                <a:path w="698500" h="2145029">
                  <a:moveTo>
                    <a:pt x="323899" y="1510599"/>
                  </a:moveTo>
                  <a:lnTo>
                    <a:pt x="698059" y="1510599"/>
                  </a:lnTo>
                </a:path>
                <a:path w="698500" h="2145029">
                  <a:moveTo>
                    <a:pt x="0" y="1510599"/>
                  </a:moveTo>
                  <a:lnTo>
                    <a:pt x="323899" y="1510599"/>
                  </a:lnTo>
                </a:path>
                <a:path w="698500" h="2145029">
                  <a:moveTo>
                    <a:pt x="5584" y="1510599"/>
                  </a:moveTo>
                  <a:lnTo>
                    <a:pt x="5584" y="1418455"/>
                  </a:lnTo>
                </a:path>
                <a:path w="698500" h="2145029">
                  <a:moveTo>
                    <a:pt x="323899" y="1602743"/>
                  </a:moveTo>
                  <a:lnTo>
                    <a:pt x="698059" y="1602743"/>
                  </a:lnTo>
                </a:path>
                <a:path w="698500" h="2145029">
                  <a:moveTo>
                    <a:pt x="0" y="1602743"/>
                  </a:moveTo>
                  <a:lnTo>
                    <a:pt x="323899" y="1602743"/>
                  </a:lnTo>
                </a:path>
                <a:path w="698500" h="2145029">
                  <a:moveTo>
                    <a:pt x="323899" y="1697679"/>
                  </a:moveTo>
                  <a:lnTo>
                    <a:pt x="698059" y="1697679"/>
                  </a:lnTo>
                </a:path>
                <a:path w="698500" h="2145029">
                  <a:moveTo>
                    <a:pt x="0" y="1697679"/>
                  </a:moveTo>
                  <a:lnTo>
                    <a:pt x="323899" y="1697679"/>
                  </a:lnTo>
                </a:path>
                <a:path w="698500" h="2145029">
                  <a:moveTo>
                    <a:pt x="5584" y="1697679"/>
                  </a:moveTo>
                  <a:lnTo>
                    <a:pt x="5584" y="1602743"/>
                  </a:lnTo>
                </a:path>
                <a:path w="698500" h="2145029">
                  <a:moveTo>
                    <a:pt x="323899" y="1789823"/>
                  </a:moveTo>
                  <a:lnTo>
                    <a:pt x="698059" y="1789823"/>
                  </a:lnTo>
                </a:path>
                <a:path w="698500" h="2145029">
                  <a:moveTo>
                    <a:pt x="0" y="1789823"/>
                  </a:moveTo>
                  <a:lnTo>
                    <a:pt x="323899" y="1789823"/>
                  </a:lnTo>
                </a:path>
                <a:path w="698500" h="2145029">
                  <a:moveTo>
                    <a:pt x="323899" y="1881967"/>
                  </a:moveTo>
                  <a:lnTo>
                    <a:pt x="698059" y="1881967"/>
                  </a:lnTo>
                </a:path>
                <a:path w="698500" h="2145029">
                  <a:moveTo>
                    <a:pt x="0" y="1881967"/>
                  </a:moveTo>
                  <a:lnTo>
                    <a:pt x="323899" y="1881967"/>
                  </a:lnTo>
                </a:path>
                <a:path w="698500" h="2145029">
                  <a:moveTo>
                    <a:pt x="5584" y="1881967"/>
                  </a:moveTo>
                  <a:lnTo>
                    <a:pt x="5584" y="1789823"/>
                  </a:lnTo>
                </a:path>
                <a:path w="698500" h="2145029">
                  <a:moveTo>
                    <a:pt x="50260" y="1946188"/>
                  </a:moveTo>
                  <a:lnTo>
                    <a:pt x="50260" y="1881967"/>
                  </a:lnTo>
                </a:path>
                <a:path w="698500" h="2145029">
                  <a:moveTo>
                    <a:pt x="50260" y="1789823"/>
                  </a:moveTo>
                  <a:lnTo>
                    <a:pt x="50260" y="1697679"/>
                  </a:lnTo>
                </a:path>
                <a:path w="698500" h="2145029">
                  <a:moveTo>
                    <a:pt x="50260" y="1602743"/>
                  </a:moveTo>
                  <a:lnTo>
                    <a:pt x="50260" y="1510599"/>
                  </a:lnTo>
                </a:path>
                <a:path w="698500" h="2145029">
                  <a:moveTo>
                    <a:pt x="50260" y="1418455"/>
                  </a:moveTo>
                  <a:lnTo>
                    <a:pt x="50260" y="1323519"/>
                  </a:lnTo>
                </a:path>
                <a:path w="698500" h="2145029">
                  <a:moveTo>
                    <a:pt x="50260" y="1231376"/>
                  </a:moveTo>
                  <a:lnTo>
                    <a:pt x="50260" y="1139232"/>
                  </a:lnTo>
                </a:path>
                <a:path w="698500" h="2145029">
                  <a:moveTo>
                    <a:pt x="97728" y="1881967"/>
                  </a:moveTo>
                  <a:lnTo>
                    <a:pt x="97728" y="1789823"/>
                  </a:lnTo>
                </a:path>
                <a:path w="698500" h="2145029">
                  <a:moveTo>
                    <a:pt x="97728" y="1697679"/>
                  </a:moveTo>
                  <a:lnTo>
                    <a:pt x="97728" y="1602743"/>
                  </a:lnTo>
                </a:path>
                <a:path w="698500" h="2145029">
                  <a:moveTo>
                    <a:pt x="97728" y="1510599"/>
                  </a:moveTo>
                  <a:lnTo>
                    <a:pt x="97728" y="1418455"/>
                  </a:lnTo>
                </a:path>
                <a:path w="698500" h="2145029">
                  <a:moveTo>
                    <a:pt x="97728" y="1323519"/>
                  </a:moveTo>
                  <a:lnTo>
                    <a:pt x="97728" y="1231376"/>
                  </a:lnTo>
                </a:path>
                <a:path w="698500" h="2145029">
                  <a:moveTo>
                    <a:pt x="97728" y="1139232"/>
                  </a:moveTo>
                  <a:lnTo>
                    <a:pt x="97728" y="1044296"/>
                  </a:lnTo>
                </a:path>
                <a:path w="698500" h="2145029">
                  <a:moveTo>
                    <a:pt x="145196" y="1946188"/>
                  </a:moveTo>
                  <a:lnTo>
                    <a:pt x="145196" y="1881967"/>
                  </a:lnTo>
                </a:path>
                <a:path w="698500" h="2145029">
                  <a:moveTo>
                    <a:pt x="145196" y="1789823"/>
                  </a:moveTo>
                  <a:lnTo>
                    <a:pt x="145196" y="1697679"/>
                  </a:lnTo>
                </a:path>
                <a:path w="698500" h="2145029">
                  <a:moveTo>
                    <a:pt x="145196" y="1602743"/>
                  </a:moveTo>
                  <a:lnTo>
                    <a:pt x="145196" y="1510599"/>
                  </a:lnTo>
                </a:path>
                <a:path w="698500" h="2145029">
                  <a:moveTo>
                    <a:pt x="145196" y="1418455"/>
                  </a:moveTo>
                  <a:lnTo>
                    <a:pt x="145196" y="1323519"/>
                  </a:lnTo>
                </a:path>
                <a:path w="698500" h="2145029">
                  <a:moveTo>
                    <a:pt x="145196" y="1231376"/>
                  </a:moveTo>
                  <a:lnTo>
                    <a:pt x="145196" y="1139232"/>
                  </a:lnTo>
                </a:path>
                <a:path w="698500" h="2145029">
                  <a:moveTo>
                    <a:pt x="145196" y="1044296"/>
                  </a:moveTo>
                  <a:lnTo>
                    <a:pt x="145196" y="1005204"/>
                  </a:lnTo>
                  <a:lnTo>
                    <a:pt x="145196" y="968905"/>
                  </a:lnTo>
                </a:path>
                <a:path w="698500" h="2145029">
                  <a:moveTo>
                    <a:pt x="189872" y="1881967"/>
                  </a:moveTo>
                  <a:lnTo>
                    <a:pt x="189872" y="1789823"/>
                  </a:lnTo>
                </a:path>
                <a:path w="698500" h="2145029">
                  <a:moveTo>
                    <a:pt x="189872" y="1697679"/>
                  </a:moveTo>
                  <a:lnTo>
                    <a:pt x="189872" y="1602743"/>
                  </a:lnTo>
                </a:path>
                <a:path w="698500" h="2145029">
                  <a:moveTo>
                    <a:pt x="189872" y="1510599"/>
                  </a:moveTo>
                  <a:lnTo>
                    <a:pt x="189872" y="1418455"/>
                  </a:lnTo>
                </a:path>
                <a:path w="698500" h="2145029">
                  <a:moveTo>
                    <a:pt x="189872" y="1323519"/>
                  </a:moveTo>
                  <a:lnTo>
                    <a:pt x="189872" y="1231376"/>
                  </a:lnTo>
                </a:path>
                <a:path w="698500" h="2145029">
                  <a:moveTo>
                    <a:pt x="189872" y="1139232"/>
                  </a:moveTo>
                  <a:lnTo>
                    <a:pt x="189872" y="1044296"/>
                  </a:lnTo>
                </a:path>
                <a:path w="698500" h="2145029">
                  <a:moveTo>
                    <a:pt x="189872" y="952152"/>
                  </a:moveTo>
                  <a:lnTo>
                    <a:pt x="189872" y="927022"/>
                  </a:lnTo>
                </a:path>
                <a:path w="698500" h="2145029">
                  <a:moveTo>
                    <a:pt x="237340" y="1946188"/>
                  </a:moveTo>
                  <a:lnTo>
                    <a:pt x="237340" y="1881967"/>
                  </a:lnTo>
                </a:path>
                <a:path w="698500" h="2145029">
                  <a:moveTo>
                    <a:pt x="237340" y="1789823"/>
                  </a:moveTo>
                  <a:lnTo>
                    <a:pt x="237340" y="1697679"/>
                  </a:lnTo>
                </a:path>
                <a:path w="698500" h="2145029">
                  <a:moveTo>
                    <a:pt x="237340" y="1602743"/>
                  </a:moveTo>
                  <a:lnTo>
                    <a:pt x="237340" y="1510599"/>
                  </a:lnTo>
                </a:path>
                <a:path w="698500" h="2145029">
                  <a:moveTo>
                    <a:pt x="237340" y="1418455"/>
                  </a:moveTo>
                  <a:lnTo>
                    <a:pt x="237340" y="1323519"/>
                  </a:lnTo>
                </a:path>
                <a:path w="698500" h="2145029">
                  <a:moveTo>
                    <a:pt x="237340" y="1231376"/>
                  </a:moveTo>
                  <a:lnTo>
                    <a:pt x="237340" y="1139232"/>
                  </a:lnTo>
                </a:path>
                <a:path w="698500" h="2145029">
                  <a:moveTo>
                    <a:pt x="237340" y="1044296"/>
                  </a:moveTo>
                  <a:lnTo>
                    <a:pt x="237340" y="1005204"/>
                  </a:lnTo>
                  <a:lnTo>
                    <a:pt x="237340" y="952152"/>
                  </a:lnTo>
                </a:path>
                <a:path w="698500" h="2145029">
                  <a:moveTo>
                    <a:pt x="284808" y="1881967"/>
                  </a:moveTo>
                  <a:lnTo>
                    <a:pt x="284808" y="1789823"/>
                  </a:lnTo>
                </a:path>
                <a:path w="698500" h="2145029">
                  <a:moveTo>
                    <a:pt x="284808" y="1697679"/>
                  </a:moveTo>
                  <a:lnTo>
                    <a:pt x="284808" y="1602743"/>
                  </a:lnTo>
                </a:path>
                <a:path w="698500" h="2145029">
                  <a:moveTo>
                    <a:pt x="284808" y="1510599"/>
                  </a:moveTo>
                  <a:lnTo>
                    <a:pt x="284808" y="1418455"/>
                  </a:lnTo>
                </a:path>
                <a:path w="698500" h="2145029">
                  <a:moveTo>
                    <a:pt x="284808" y="1323519"/>
                  </a:moveTo>
                  <a:lnTo>
                    <a:pt x="284808" y="1231376"/>
                  </a:lnTo>
                </a:path>
                <a:path w="698500" h="2145029">
                  <a:moveTo>
                    <a:pt x="284808" y="1139232"/>
                  </a:moveTo>
                  <a:lnTo>
                    <a:pt x="284808" y="1044296"/>
                  </a:lnTo>
                </a:path>
                <a:path w="698500" h="2145029">
                  <a:moveTo>
                    <a:pt x="284808" y="952152"/>
                  </a:moveTo>
                  <a:lnTo>
                    <a:pt x="284808" y="927022"/>
                  </a:lnTo>
                </a:path>
                <a:path w="698500" h="2145029">
                  <a:moveTo>
                    <a:pt x="329483" y="1946188"/>
                  </a:moveTo>
                  <a:lnTo>
                    <a:pt x="329483" y="1881967"/>
                  </a:lnTo>
                </a:path>
                <a:path w="698500" h="2145029">
                  <a:moveTo>
                    <a:pt x="329483" y="1789823"/>
                  </a:moveTo>
                  <a:lnTo>
                    <a:pt x="329483" y="1697679"/>
                  </a:lnTo>
                </a:path>
                <a:path w="698500" h="2145029">
                  <a:moveTo>
                    <a:pt x="329483" y="1602743"/>
                  </a:moveTo>
                  <a:lnTo>
                    <a:pt x="329483" y="1510599"/>
                  </a:lnTo>
                </a:path>
                <a:path w="698500" h="2145029">
                  <a:moveTo>
                    <a:pt x="329483" y="1418455"/>
                  </a:moveTo>
                  <a:lnTo>
                    <a:pt x="329483" y="1323519"/>
                  </a:lnTo>
                </a:path>
                <a:path w="698500" h="2145029">
                  <a:moveTo>
                    <a:pt x="329483" y="1231376"/>
                  </a:moveTo>
                  <a:lnTo>
                    <a:pt x="329483" y="1139232"/>
                  </a:lnTo>
                </a:path>
                <a:path w="698500" h="2145029">
                  <a:moveTo>
                    <a:pt x="329483" y="1044296"/>
                  </a:moveTo>
                  <a:lnTo>
                    <a:pt x="329483" y="1005204"/>
                  </a:lnTo>
                  <a:lnTo>
                    <a:pt x="329483" y="952152"/>
                  </a:lnTo>
                </a:path>
                <a:path w="698500" h="2145029">
                  <a:moveTo>
                    <a:pt x="376951" y="1881967"/>
                  </a:moveTo>
                  <a:lnTo>
                    <a:pt x="376951" y="1789823"/>
                  </a:lnTo>
                </a:path>
                <a:path w="698500" h="2145029">
                  <a:moveTo>
                    <a:pt x="376951" y="1697679"/>
                  </a:moveTo>
                  <a:lnTo>
                    <a:pt x="376951" y="1602743"/>
                  </a:lnTo>
                </a:path>
                <a:path w="698500" h="2145029">
                  <a:moveTo>
                    <a:pt x="376951" y="1510599"/>
                  </a:moveTo>
                  <a:lnTo>
                    <a:pt x="376951" y="1418455"/>
                  </a:lnTo>
                </a:path>
                <a:path w="698500" h="2145029">
                  <a:moveTo>
                    <a:pt x="376951" y="1323519"/>
                  </a:moveTo>
                  <a:lnTo>
                    <a:pt x="376951" y="1231376"/>
                  </a:lnTo>
                </a:path>
                <a:path w="698500" h="2145029">
                  <a:moveTo>
                    <a:pt x="376951" y="1139232"/>
                  </a:moveTo>
                  <a:lnTo>
                    <a:pt x="376951" y="1044296"/>
                  </a:lnTo>
                </a:path>
                <a:path w="698500" h="2145029">
                  <a:moveTo>
                    <a:pt x="376951" y="952152"/>
                  </a:moveTo>
                  <a:lnTo>
                    <a:pt x="376951" y="927022"/>
                  </a:lnTo>
                </a:path>
                <a:path w="698500" h="2145029">
                  <a:moveTo>
                    <a:pt x="424419" y="1946188"/>
                  </a:moveTo>
                  <a:lnTo>
                    <a:pt x="424419" y="1881967"/>
                  </a:lnTo>
                </a:path>
                <a:path w="698500" h="2145029">
                  <a:moveTo>
                    <a:pt x="424419" y="1789823"/>
                  </a:moveTo>
                  <a:lnTo>
                    <a:pt x="424419" y="1697679"/>
                  </a:lnTo>
                </a:path>
                <a:path w="698500" h="2145029">
                  <a:moveTo>
                    <a:pt x="424419" y="1602743"/>
                  </a:moveTo>
                  <a:lnTo>
                    <a:pt x="424419" y="1510599"/>
                  </a:lnTo>
                </a:path>
                <a:path w="698500" h="2145029">
                  <a:moveTo>
                    <a:pt x="424419" y="1418455"/>
                  </a:moveTo>
                  <a:lnTo>
                    <a:pt x="424419" y="1323519"/>
                  </a:lnTo>
                </a:path>
                <a:path w="698500" h="2145029">
                  <a:moveTo>
                    <a:pt x="424419" y="1231376"/>
                  </a:moveTo>
                  <a:lnTo>
                    <a:pt x="424419" y="1139232"/>
                  </a:lnTo>
                </a:path>
                <a:path w="698500" h="2145029">
                  <a:moveTo>
                    <a:pt x="424419" y="1044296"/>
                  </a:moveTo>
                  <a:lnTo>
                    <a:pt x="424419" y="1005204"/>
                  </a:lnTo>
                  <a:lnTo>
                    <a:pt x="424419" y="952152"/>
                  </a:lnTo>
                </a:path>
                <a:path w="698500" h="2145029">
                  <a:moveTo>
                    <a:pt x="469095" y="1881967"/>
                  </a:moveTo>
                  <a:lnTo>
                    <a:pt x="469095" y="1789823"/>
                  </a:lnTo>
                </a:path>
                <a:path w="698500" h="2145029">
                  <a:moveTo>
                    <a:pt x="469095" y="1697679"/>
                  </a:moveTo>
                  <a:lnTo>
                    <a:pt x="469095" y="1602743"/>
                  </a:lnTo>
                </a:path>
                <a:path w="698500" h="2145029">
                  <a:moveTo>
                    <a:pt x="469095" y="1510599"/>
                  </a:moveTo>
                  <a:lnTo>
                    <a:pt x="469095" y="1418455"/>
                  </a:lnTo>
                </a:path>
                <a:path w="698500" h="2145029">
                  <a:moveTo>
                    <a:pt x="469095" y="1323519"/>
                  </a:moveTo>
                  <a:lnTo>
                    <a:pt x="469095" y="1231376"/>
                  </a:lnTo>
                </a:path>
                <a:path w="698500" h="2145029">
                  <a:moveTo>
                    <a:pt x="469095" y="1139232"/>
                  </a:moveTo>
                  <a:lnTo>
                    <a:pt x="469095" y="1044296"/>
                  </a:lnTo>
                </a:path>
                <a:path w="698500" h="2145029">
                  <a:moveTo>
                    <a:pt x="469095" y="952152"/>
                  </a:moveTo>
                  <a:lnTo>
                    <a:pt x="469095" y="927022"/>
                  </a:lnTo>
                </a:path>
                <a:path w="698500" h="2145029">
                  <a:moveTo>
                    <a:pt x="516563" y="1946188"/>
                  </a:moveTo>
                  <a:lnTo>
                    <a:pt x="516563" y="1881967"/>
                  </a:lnTo>
                </a:path>
                <a:path w="698500" h="2145029">
                  <a:moveTo>
                    <a:pt x="516563" y="1789823"/>
                  </a:moveTo>
                  <a:lnTo>
                    <a:pt x="516563" y="1697679"/>
                  </a:lnTo>
                </a:path>
                <a:path w="698500" h="2145029">
                  <a:moveTo>
                    <a:pt x="516563" y="1602743"/>
                  </a:moveTo>
                  <a:lnTo>
                    <a:pt x="516563" y="1510599"/>
                  </a:lnTo>
                </a:path>
                <a:path w="698500" h="2145029">
                  <a:moveTo>
                    <a:pt x="516563" y="1418455"/>
                  </a:moveTo>
                  <a:lnTo>
                    <a:pt x="516563" y="1323519"/>
                  </a:lnTo>
                </a:path>
                <a:path w="698500" h="2145029">
                  <a:moveTo>
                    <a:pt x="516563" y="1231376"/>
                  </a:moveTo>
                  <a:lnTo>
                    <a:pt x="516563" y="1139232"/>
                  </a:lnTo>
                </a:path>
                <a:path w="698500" h="2145029">
                  <a:moveTo>
                    <a:pt x="516563" y="1044296"/>
                  </a:moveTo>
                  <a:lnTo>
                    <a:pt x="516563" y="1005204"/>
                  </a:lnTo>
                  <a:lnTo>
                    <a:pt x="516563" y="952152"/>
                  </a:lnTo>
                </a:path>
                <a:path w="698500" h="2145029">
                  <a:moveTo>
                    <a:pt x="564031" y="1881967"/>
                  </a:moveTo>
                  <a:lnTo>
                    <a:pt x="564031" y="1789823"/>
                  </a:lnTo>
                </a:path>
                <a:path w="698500" h="2145029">
                  <a:moveTo>
                    <a:pt x="564031" y="1697679"/>
                  </a:moveTo>
                  <a:lnTo>
                    <a:pt x="564031" y="1602743"/>
                  </a:lnTo>
                </a:path>
                <a:path w="698500" h="2145029">
                  <a:moveTo>
                    <a:pt x="564031" y="1510599"/>
                  </a:moveTo>
                  <a:lnTo>
                    <a:pt x="564031" y="1418455"/>
                  </a:lnTo>
                </a:path>
                <a:path w="698500" h="2145029">
                  <a:moveTo>
                    <a:pt x="564031" y="1323519"/>
                  </a:moveTo>
                  <a:lnTo>
                    <a:pt x="564031" y="1231376"/>
                  </a:lnTo>
                </a:path>
                <a:path w="698500" h="2145029">
                  <a:moveTo>
                    <a:pt x="564031" y="1139232"/>
                  </a:moveTo>
                  <a:lnTo>
                    <a:pt x="564031" y="1044296"/>
                  </a:lnTo>
                </a:path>
                <a:path w="698500" h="2145029">
                  <a:moveTo>
                    <a:pt x="564031" y="952152"/>
                  </a:moveTo>
                  <a:lnTo>
                    <a:pt x="564031" y="927022"/>
                  </a:lnTo>
                </a:path>
                <a:path w="698500" h="2145029">
                  <a:moveTo>
                    <a:pt x="608707" y="1946188"/>
                  </a:moveTo>
                  <a:lnTo>
                    <a:pt x="608707" y="1881967"/>
                  </a:lnTo>
                </a:path>
                <a:path w="698500" h="2145029">
                  <a:moveTo>
                    <a:pt x="608707" y="1789823"/>
                  </a:moveTo>
                  <a:lnTo>
                    <a:pt x="608707" y="1697679"/>
                  </a:lnTo>
                </a:path>
                <a:path w="698500" h="2145029">
                  <a:moveTo>
                    <a:pt x="608707" y="1602743"/>
                  </a:moveTo>
                  <a:lnTo>
                    <a:pt x="608707" y="1510599"/>
                  </a:lnTo>
                </a:path>
                <a:path w="698500" h="2145029">
                  <a:moveTo>
                    <a:pt x="608707" y="1418455"/>
                  </a:moveTo>
                  <a:lnTo>
                    <a:pt x="608707" y="1323519"/>
                  </a:lnTo>
                </a:path>
                <a:path w="698500" h="2145029">
                  <a:moveTo>
                    <a:pt x="608707" y="1231376"/>
                  </a:moveTo>
                  <a:lnTo>
                    <a:pt x="608707" y="1139232"/>
                  </a:lnTo>
                </a:path>
                <a:path w="698500" h="2145029">
                  <a:moveTo>
                    <a:pt x="608707" y="1044296"/>
                  </a:moveTo>
                  <a:lnTo>
                    <a:pt x="608707" y="1005204"/>
                  </a:lnTo>
                  <a:lnTo>
                    <a:pt x="608707" y="952152"/>
                  </a:lnTo>
                </a:path>
                <a:path w="698500" h="2145029">
                  <a:moveTo>
                    <a:pt x="656175" y="1881967"/>
                  </a:moveTo>
                  <a:lnTo>
                    <a:pt x="656175" y="1789823"/>
                  </a:lnTo>
                </a:path>
                <a:path w="698500" h="2145029">
                  <a:moveTo>
                    <a:pt x="656175" y="1697679"/>
                  </a:moveTo>
                  <a:lnTo>
                    <a:pt x="656175" y="1602743"/>
                  </a:lnTo>
                </a:path>
                <a:path w="698500" h="2145029">
                  <a:moveTo>
                    <a:pt x="656175" y="1510599"/>
                  </a:moveTo>
                  <a:lnTo>
                    <a:pt x="656175" y="1418455"/>
                  </a:lnTo>
                </a:path>
                <a:path w="698500" h="2145029">
                  <a:moveTo>
                    <a:pt x="656175" y="1323519"/>
                  </a:moveTo>
                  <a:lnTo>
                    <a:pt x="656175" y="1231376"/>
                  </a:lnTo>
                </a:path>
                <a:path w="698500" h="2145029">
                  <a:moveTo>
                    <a:pt x="656175" y="1139232"/>
                  </a:moveTo>
                  <a:lnTo>
                    <a:pt x="656175" y="1044296"/>
                  </a:lnTo>
                </a:path>
                <a:path w="698500" h="2145029">
                  <a:moveTo>
                    <a:pt x="656175" y="952152"/>
                  </a:moveTo>
                  <a:lnTo>
                    <a:pt x="656175" y="927022"/>
                  </a:lnTo>
                </a:path>
                <a:path w="698500" h="2145029">
                  <a:moveTo>
                    <a:pt x="617084" y="642214"/>
                  </a:moveTo>
                  <a:lnTo>
                    <a:pt x="477472" y="642214"/>
                  </a:lnTo>
                </a:path>
                <a:path w="698500" h="2145029">
                  <a:moveTo>
                    <a:pt x="407666" y="642214"/>
                  </a:moveTo>
                  <a:lnTo>
                    <a:pt x="268054" y="642214"/>
                  </a:lnTo>
                </a:path>
                <a:path w="698500" h="2145029">
                  <a:moveTo>
                    <a:pt x="323899" y="2792"/>
                  </a:moveTo>
                  <a:lnTo>
                    <a:pt x="510979" y="2792"/>
                  </a:lnTo>
                </a:path>
                <a:path w="698500" h="2145029">
                  <a:moveTo>
                    <a:pt x="323899" y="33506"/>
                  </a:moveTo>
                  <a:lnTo>
                    <a:pt x="510979" y="33506"/>
                  </a:lnTo>
                </a:path>
                <a:path w="698500" h="2145029">
                  <a:moveTo>
                    <a:pt x="323899" y="64221"/>
                  </a:moveTo>
                  <a:lnTo>
                    <a:pt x="522148" y="64221"/>
                  </a:lnTo>
                </a:path>
                <a:path w="698500" h="2145029">
                  <a:moveTo>
                    <a:pt x="323899" y="94936"/>
                  </a:moveTo>
                  <a:lnTo>
                    <a:pt x="510979" y="94936"/>
                  </a:lnTo>
                </a:path>
                <a:path w="698500" h="2145029">
                  <a:moveTo>
                    <a:pt x="323899" y="125650"/>
                  </a:moveTo>
                  <a:lnTo>
                    <a:pt x="510979" y="125650"/>
                  </a:lnTo>
                </a:path>
                <a:path w="698500" h="2145029">
                  <a:moveTo>
                    <a:pt x="323899" y="156365"/>
                  </a:moveTo>
                  <a:lnTo>
                    <a:pt x="510979" y="156365"/>
                  </a:lnTo>
                </a:path>
                <a:path w="698500" h="2145029">
                  <a:moveTo>
                    <a:pt x="323899" y="187079"/>
                  </a:moveTo>
                  <a:lnTo>
                    <a:pt x="510979" y="187079"/>
                  </a:lnTo>
                </a:path>
                <a:path w="698500" h="2145029">
                  <a:moveTo>
                    <a:pt x="323899" y="217794"/>
                  </a:moveTo>
                  <a:lnTo>
                    <a:pt x="510979" y="217794"/>
                  </a:lnTo>
                </a:path>
                <a:path w="698500" h="2145029">
                  <a:moveTo>
                    <a:pt x="323899" y="248509"/>
                  </a:moveTo>
                  <a:lnTo>
                    <a:pt x="510979" y="248509"/>
                  </a:lnTo>
                </a:path>
                <a:path w="698500" h="2145029">
                  <a:moveTo>
                    <a:pt x="323899" y="282015"/>
                  </a:moveTo>
                  <a:lnTo>
                    <a:pt x="510979" y="282015"/>
                  </a:lnTo>
                </a:path>
                <a:path w="698500" h="2145029">
                  <a:moveTo>
                    <a:pt x="323899" y="312730"/>
                  </a:moveTo>
                  <a:lnTo>
                    <a:pt x="510979" y="312730"/>
                  </a:lnTo>
                </a:path>
                <a:path w="698500" h="2145029">
                  <a:moveTo>
                    <a:pt x="323899" y="343445"/>
                  </a:moveTo>
                  <a:lnTo>
                    <a:pt x="510979" y="343445"/>
                  </a:lnTo>
                </a:path>
                <a:path w="698500" h="2145029">
                  <a:moveTo>
                    <a:pt x="323899" y="374159"/>
                  </a:moveTo>
                  <a:lnTo>
                    <a:pt x="510979" y="374159"/>
                  </a:lnTo>
                </a:path>
                <a:path w="698500" h="2145029">
                  <a:moveTo>
                    <a:pt x="323899" y="404874"/>
                  </a:moveTo>
                  <a:lnTo>
                    <a:pt x="510979" y="404874"/>
                  </a:lnTo>
                </a:path>
                <a:path w="698500" h="2145029">
                  <a:moveTo>
                    <a:pt x="323899" y="435588"/>
                  </a:moveTo>
                  <a:lnTo>
                    <a:pt x="510979" y="435588"/>
                  </a:lnTo>
                </a:path>
                <a:path w="698500" h="2145029">
                  <a:moveTo>
                    <a:pt x="323899" y="466303"/>
                  </a:moveTo>
                  <a:lnTo>
                    <a:pt x="510979" y="466303"/>
                  </a:lnTo>
                </a:path>
                <a:path w="698500" h="2145029">
                  <a:moveTo>
                    <a:pt x="323899" y="497018"/>
                  </a:moveTo>
                  <a:lnTo>
                    <a:pt x="510979" y="497018"/>
                  </a:lnTo>
                </a:path>
                <a:path w="698500" h="2145029">
                  <a:moveTo>
                    <a:pt x="323899" y="527732"/>
                  </a:moveTo>
                  <a:lnTo>
                    <a:pt x="510979" y="527732"/>
                  </a:lnTo>
                </a:path>
                <a:path w="698500" h="2145029">
                  <a:moveTo>
                    <a:pt x="323899" y="558447"/>
                  </a:moveTo>
                  <a:lnTo>
                    <a:pt x="510979" y="558447"/>
                  </a:lnTo>
                </a:path>
                <a:path w="698500" h="2145029">
                  <a:moveTo>
                    <a:pt x="323899" y="591954"/>
                  </a:moveTo>
                  <a:lnTo>
                    <a:pt x="510979" y="591954"/>
                  </a:lnTo>
                </a:path>
                <a:path w="698500" h="2145029">
                  <a:moveTo>
                    <a:pt x="323899" y="622668"/>
                  </a:moveTo>
                  <a:lnTo>
                    <a:pt x="510979" y="622668"/>
                  </a:lnTo>
                </a:path>
                <a:path w="698500" h="2145029">
                  <a:moveTo>
                    <a:pt x="323899" y="653383"/>
                  </a:moveTo>
                  <a:lnTo>
                    <a:pt x="510979" y="653383"/>
                  </a:lnTo>
                </a:path>
                <a:path w="698500" h="2145029">
                  <a:moveTo>
                    <a:pt x="323899" y="684097"/>
                  </a:moveTo>
                  <a:lnTo>
                    <a:pt x="510979" y="684097"/>
                  </a:lnTo>
                </a:path>
                <a:path w="698500" h="2145029">
                  <a:moveTo>
                    <a:pt x="323899" y="714812"/>
                  </a:moveTo>
                  <a:lnTo>
                    <a:pt x="510979" y="714812"/>
                  </a:lnTo>
                </a:path>
                <a:path w="698500" h="2145029">
                  <a:moveTo>
                    <a:pt x="323899" y="745527"/>
                  </a:moveTo>
                  <a:lnTo>
                    <a:pt x="510979" y="745527"/>
                  </a:lnTo>
                </a:path>
                <a:path w="698500" h="2145029">
                  <a:moveTo>
                    <a:pt x="323899" y="776241"/>
                  </a:moveTo>
                  <a:lnTo>
                    <a:pt x="510979" y="776241"/>
                  </a:lnTo>
                </a:path>
                <a:path w="698500" h="2145029">
                  <a:moveTo>
                    <a:pt x="329483" y="790202"/>
                  </a:moveTo>
                  <a:lnTo>
                    <a:pt x="329483" y="776241"/>
                  </a:lnTo>
                </a:path>
                <a:path w="698500" h="2145029">
                  <a:moveTo>
                    <a:pt x="329483" y="745527"/>
                  </a:moveTo>
                  <a:lnTo>
                    <a:pt x="329483" y="714812"/>
                  </a:lnTo>
                </a:path>
                <a:path w="698500" h="2145029">
                  <a:moveTo>
                    <a:pt x="329483" y="684097"/>
                  </a:moveTo>
                  <a:lnTo>
                    <a:pt x="329483" y="653383"/>
                  </a:lnTo>
                </a:path>
                <a:path w="698500" h="2145029">
                  <a:moveTo>
                    <a:pt x="329483" y="622668"/>
                  </a:moveTo>
                  <a:lnTo>
                    <a:pt x="329483" y="591954"/>
                  </a:lnTo>
                </a:path>
                <a:path w="698500" h="2145029">
                  <a:moveTo>
                    <a:pt x="329483" y="558447"/>
                  </a:moveTo>
                  <a:lnTo>
                    <a:pt x="329483" y="527732"/>
                  </a:lnTo>
                </a:path>
                <a:path w="698500" h="2145029">
                  <a:moveTo>
                    <a:pt x="329483" y="497018"/>
                  </a:moveTo>
                  <a:lnTo>
                    <a:pt x="329483" y="466303"/>
                  </a:lnTo>
                </a:path>
                <a:path w="698500" h="2145029">
                  <a:moveTo>
                    <a:pt x="329483" y="435588"/>
                  </a:moveTo>
                  <a:lnTo>
                    <a:pt x="329483" y="404874"/>
                  </a:lnTo>
                </a:path>
                <a:path w="698500" h="2145029">
                  <a:moveTo>
                    <a:pt x="329483" y="374159"/>
                  </a:moveTo>
                  <a:lnTo>
                    <a:pt x="329483" y="343445"/>
                  </a:lnTo>
                </a:path>
                <a:path w="698500" h="2145029">
                  <a:moveTo>
                    <a:pt x="329483" y="312730"/>
                  </a:moveTo>
                  <a:lnTo>
                    <a:pt x="329483" y="282015"/>
                  </a:lnTo>
                </a:path>
                <a:path w="698500" h="2145029">
                  <a:moveTo>
                    <a:pt x="329483" y="248509"/>
                  </a:moveTo>
                  <a:lnTo>
                    <a:pt x="329483" y="217794"/>
                  </a:lnTo>
                </a:path>
                <a:path w="698500" h="2145029">
                  <a:moveTo>
                    <a:pt x="329483" y="187079"/>
                  </a:moveTo>
                  <a:lnTo>
                    <a:pt x="329483" y="156365"/>
                  </a:lnTo>
                </a:path>
                <a:path w="698500" h="2145029">
                  <a:moveTo>
                    <a:pt x="329483" y="125650"/>
                  </a:moveTo>
                  <a:lnTo>
                    <a:pt x="329483" y="94936"/>
                  </a:lnTo>
                </a:path>
                <a:path w="698500" h="2145029">
                  <a:moveTo>
                    <a:pt x="329483" y="58636"/>
                  </a:moveTo>
                  <a:lnTo>
                    <a:pt x="329483" y="33506"/>
                  </a:lnTo>
                </a:path>
                <a:path w="698500" h="2145029">
                  <a:moveTo>
                    <a:pt x="329483" y="2792"/>
                  </a:moveTo>
                  <a:lnTo>
                    <a:pt x="329483" y="0"/>
                  </a:lnTo>
                </a:path>
                <a:path w="698500" h="2145029">
                  <a:moveTo>
                    <a:pt x="329483" y="64221"/>
                  </a:moveTo>
                  <a:lnTo>
                    <a:pt x="329483" y="58636"/>
                  </a:lnTo>
                </a:path>
                <a:path w="698500" h="2145029">
                  <a:moveTo>
                    <a:pt x="376951" y="776241"/>
                  </a:moveTo>
                  <a:lnTo>
                    <a:pt x="376951" y="745527"/>
                  </a:lnTo>
                </a:path>
                <a:path w="698500" h="2145029">
                  <a:moveTo>
                    <a:pt x="376951" y="714812"/>
                  </a:moveTo>
                  <a:lnTo>
                    <a:pt x="376951" y="684097"/>
                  </a:lnTo>
                </a:path>
                <a:path w="698500" h="2145029">
                  <a:moveTo>
                    <a:pt x="376951" y="653383"/>
                  </a:moveTo>
                  <a:lnTo>
                    <a:pt x="376951" y="622668"/>
                  </a:lnTo>
                </a:path>
                <a:path w="698500" h="2145029">
                  <a:moveTo>
                    <a:pt x="376951" y="591954"/>
                  </a:moveTo>
                  <a:lnTo>
                    <a:pt x="376951" y="558447"/>
                  </a:lnTo>
                </a:path>
                <a:path w="698500" h="2145029">
                  <a:moveTo>
                    <a:pt x="376951" y="527732"/>
                  </a:moveTo>
                  <a:lnTo>
                    <a:pt x="376951" y="497018"/>
                  </a:lnTo>
                </a:path>
                <a:path w="698500" h="2145029">
                  <a:moveTo>
                    <a:pt x="376951" y="466303"/>
                  </a:moveTo>
                  <a:lnTo>
                    <a:pt x="376951" y="435588"/>
                  </a:lnTo>
                </a:path>
                <a:path w="698500" h="2145029">
                  <a:moveTo>
                    <a:pt x="376951" y="404874"/>
                  </a:moveTo>
                  <a:lnTo>
                    <a:pt x="376951" y="374159"/>
                  </a:lnTo>
                </a:path>
                <a:path w="698500" h="2145029">
                  <a:moveTo>
                    <a:pt x="376951" y="343445"/>
                  </a:moveTo>
                  <a:lnTo>
                    <a:pt x="376951" y="312730"/>
                  </a:lnTo>
                </a:path>
                <a:path w="698500" h="2145029">
                  <a:moveTo>
                    <a:pt x="376951" y="282015"/>
                  </a:moveTo>
                  <a:lnTo>
                    <a:pt x="376951" y="248509"/>
                  </a:lnTo>
                </a:path>
                <a:path w="698500" h="2145029">
                  <a:moveTo>
                    <a:pt x="376951" y="217794"/>
                  </a:moveTo>
                  <a:lnTo>
                    <a:pt x="376951" y="187079"/>
                  </a:lnTo>
                </a:path>
                <a:path w="698500" h="2145029">
                  <a:moveTo>
                    <a:pt x="376951" y="156365"/>
                  </a:moveTo>
                  <a:lnTo>
                    <a:pt x="376951" y="125650"/>
                  </a:lnTo>
                </a:path>
                <a:path w="698500" h="2145029">
                  <a:moveTo>
                    <a:pt x="376951" y="94936"/>
                  </a:moveTo>
                  <a:lnTo>
                    <a:pt x="376951" y="89351"/>
                  </a:lnTo>
                </a:path>
                <a:path w="698500" h="2145029">
                  <a:moveTo>
                    <a:pt x="376951" y="33506"/>
                  </a:moveTo>
                  <a:lnTo>
                    <a:pt x="376951" y="2792"/>
                  </a:lnTo>
                </a:path>
                <a:path w="698500" h="2145029">
                  <a:moveTo>
                    <a:pt x="376951" y="89351"/>
                  </a:moveTo>
                  <a:lnTo>
                    <a:pt x="376951" y="64221"/>
                  </a:lnTo>
                </a:path>
                <a:path w="698500" h="2145029">
                  <a:moveTo>
                    <a:pt x="424419" y="790202"/>
                  </a:moveTo>
                  <a:lnTo>
                    <a:pt x="424419" y="776241"/>
                  </a:lnTo>
                </a:path>
                <a:path w="698500" h="2145029">
                  <a:moveTo>
                    <a:pt x="424419" y="745527"/>
                  </a:moveTo>
                  <a:lnTo>
                    <a:pt x="424419" y="714812"/>
                  </a:lnTo>
                </a:path>
                <a:path w="698500" h="2145029">
                  <a:moveTo>
                    <a:pt x="424419" y="684097"/>
                  </a:moveTo>
                  <a:lnTo>
                    <a:pt x="424419" y="653383"/>
                  </a:lnTo>
                </a:path>
                <a:path w="698500" h="2145029">
                  <a:moveTo>
                    <a:pt x="424419" y="622668"/>
                  </a:moveTo>
                  <a:lnTo>
                    <a:pt x="424419" y="591954"/>
                  </a:lnTo>
                </a:path>
                <a:path w="698500" h="2145029">
                  <a:moveTo>
                    <a:pt x="424419" y="558447"/>
                  </a:moveTo>
                  <a:lnTo>
                    <a:pt x="424419" y="527732"/>
                  </a:lnTo>
                </a:path>
                <a:path w="698500" h="2145029">
                  <a:moveTo>
                    <a:pt x="424419" y="497018"/>
                  </a:moveTo>
                  <a:lnTo>
                    <a:pt x="424419" y="466303"/>
                  </a:lnTo>
                </a:path>
                <a:path w="698500" h="2145029">
                  <a:moveTo>
                    <a:pt x="424419" y="435588"/>
                  </a:moveTo>
                  <a:lnTo>
                    <a:pt x="424419" y="404874"/>
                  </a:lnTo>
                </a:path>
                <a:path w="698500" h="2145029">
                  <a:moveTo>
                    <a:pt x="424419" y="374159"/>
                  </a:moveTo>
                  <a:lnTo>
                    <a:pt x="424419" y="343445"/>
                  </a:lnTo>
                </a:path>
                <a:path w="698500" h="2145029">
                  <a:moveTo>
                    <a:pt x="424419" y="312730"/>
                  </a:moveTo>
                  <a:lnTo>
                    <a:pt x="424419" y="282015"/>
                  </a:lnTo>
                </a:path>
                <a:path w="698500" h="2145029">
                  <a:moveTo>
                    <a:pt x="424419" y="248509"/>
                  </a:moveTo>
                  <a:lnTo>
                    <a:pt x="424419" y="217794"/>
                  </a:lnTo>
                </a:path>
                <a:path w="698500" h="2145029">
                  <a:moveTo>
                    <a:pt x="424419" y="187079"/>
                  </a:moveTo>
                  <a:lnTo>
                    <a:pt x="424419" y="156365"/>
                  </a:lnTo>
                </a:path>
                <a:path w="698500" h="2145029">
                  <a:moveTo>
                    <a:pt x="424419" y="125650"/>
                  </a:moveTo>
                  <a:lnTo>
                    <a:pt x="424419" y="94936"/>
                  </a:lnTo>
                </a:path>
                <a:path w="698500" h="2145029">
                  <a:moveTo>
                    <a:pt x="424419" y="58636"/>
                  </a:moveTo>
                  <a:lnTo>
                    <a:pt x="424419" y="33506"/>
                  </a:lnTo>
                </a:path>
                <a:path w="698500" h="2145029">
                  <a:moveTo>
                    <a:pt x="424419" y="2792"/>
                  </a:moveTo>
                  <a:lnTo>
                    <a:pt x="424419" y="0"/>
                  </a:lnTo>
                </a:path>
                <a:path w="698500" h="2145029">
                  <a:moveTo>
                    <a:pt x="424419" y="64221"/>
                  </a:moveTo>
                  <a:lnTo>
                    <a:pt x="424419" y="58636"/>
                  </a:lnTo>
                </a:path>
                <a:path w="698500" h="2145029">
                  <a:moveTo>
                    <a:pt x="469095" y="776241"/>
                  </a:moveTo>
                  <a:lnTo>
                    <a:pt x="469095" y="745527"/>
                  </a:lnTo>
                </a:path>
                <a:path w="698500" h="2145029">
                  <a:moveTo>
                    <a:pt x="469095" y="714812"/>
                  </a:moveTo>
                  <a:lnTo>
                    <a:pt x="469095" y="684097"/>
                  </a:lnTo>
                </a:path>
                <a:path w="698500" h="2145029">
                  <a:moveTo>
                    <a:pt x="469095" y="653383"/>
                  </a:moveTo>
                  <a:lnTo>
                    <a:pt x="469095" y="622668"/>
                  </a:lnTo>
                </a:path>
                <a:path w="698500" h="2145029">
                  <a:moveTo>
                    <a:pt x="469095" y="591954"/>
                  </a:moveTo>
                  <a:lnTo>
                    <a:pt x="469095" y="558447"/>
                  </a:lnTo>
                </a:path>
                <a:path w="698500" h="2145029">
                  <a:moveTo>
                    <a:pt x="469095" y="527732"/>
                  </a:moveTo>
                  <a:lnTo>
                    <a:pt x="469095" y="497018"/>
                  </a:lnTo>
                </a:path>
                <a:path w="698500" h="2145029">
                  <a:moveTo>
                    <a:pt x="469095" y="466303"/>
                  </a:moveTo>
                  <a:lnTo>
                    <a:pt x="469095" y="435588"/>
                  </a:lnTo>
                </a:path>
                <a:path w="698500" h="2145029">
                  <a:moveTo>
                    <a:pt x="469095" y="404874"/>
                  </a:moveTo>
                  <a:lnTo>
                    <a:pt x="469095" y="374159"/>
                  </a:lnTo>
                </a:path>
                <a:path w="698500" h="2145029">
                  <a:moveTo>
                    <a:pt x="469095" y="343445"/>
                  </a:moveTo>
                  <a:lnTo>
                    <a:pt x="469095" y="312730"/>
                  </a:lnTo>
                </a:path>
                <a:path w="698500" h="2145029">
                  <a:moveTo>
                    <a:pt x="469095" y="282015"/>
                  </a:moveTo>
                  <a:lnTo>
                    <a:pt x="469095" y="248509"/>
                  </a:lnTo>
                </a:path>
                <a:path w="698500" h="2145029">
                  <a:moveTo>
                    <a:pt x="469095" y="217794"/>
                  </a:moveTo>
                  <a:lnTo>
                    <a:pt x="469095" y="187079"/>
                  </a:lnTo>
                </a:path>
                <a:path w="698500" h="2145029">
                  <a:moveTo>
                    <a:pt x="469095" y="156365"/>
                  </a:moveTo>
                  <a:lnTo>
                    <a:pt x="469095" y="125650"/>
                  </a:lnTo>
                </a:path>
                <a:path w="698500" h="2145029">
                  <a:moveTo>
                    <a:pt x="469095" y="94936"/>
                  </a:moveTo>
                  <a:lnTo>
                    <a:pt x="469095" y="89351"/>
                  </a:lnTo>
                </a:path>
                <a:path w="698500" h="2145029">
                  <a:moveTo>
                    <a:pt x="469095" y="33506"/>
                  </a:moveTo>
                  <a:lnTo>
                    <a:pt x="469095" y="2792"/>
                  </a:lnTo>
                </a:path>
                <a:path w="698500" h="2145029">
                  <a:moveTo>
                    <a:pt x="469095" y="89351"/>
                  </a:moveTo>
                  <a:lnTo>
                    <a:pt x="469095" y="64221"/>
                  </a:lnTo>
                </a:path>
                <a:path w="698500" h="2145029">
                  <a:moveTo>
                    <a:pt x="516563" y="64221"/>
                  </a:moveTo>
                  <a:lnTo>
                    <a:pt x="516563" y="586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8968661" y="1678133"/>
              <a:ext cx="0" cy="2303780"/>
            </a:xfrm>
            <a:custGeom>
              <a:avLst/>
              <a:gdLst/>
              <a:ahLst/>
              <a:cxnLst/>
              <a:rect l="l" t="t" r="r" b="b"/>
              <a:pathLst>
                <a:path h="2303779">
                  <a:moveTo>
                    <a:pt x="0" y="0"/>
                  </a:moveTo>
                  <a:lnTo>
                    <a:pt x="0" y="418835"/>
                  </a:lnTo>
                </a:path>
                <a:path h="2303779">
                  <a:moveTo>
                    <a:pt x="0" y="488641"/>
                  </a:moveTo>
                  <a:lnTo>
                    <a:pt x="0" y="558447"/>
                  </a:lnTo>
                </a:path>
                <a:path h="2303779">
                  <a:moveTo>
                    <a:pt x="0" y="628253"/>
                  </a:moveTo>
                  <a:lnTo>
                    <a:pt x="0" y="1047088"/>
                  </a:lnTo>
                </a:path>
                <a:path h="2303779">
                  <a:moveTo>
                    <a:pt x="0" y="1116894"/>
                  </a:moveTo>
                  <a:lnTo>
                    <a:pt x="0" y="1186700"/>
                  </a:lnTo>
                </a:path>
                <a:path h="2303779">
                  <a:moveTo>
                    <a:pt x="0" y="1256506"/>
                  </a:moveTo>
                  <a:lnTo>
                    <a:pt x="0" y="1675341"/>
                  </a:lnTo>
                </a:path>
                <a:path h="2303779">
                  <a:moveTo>
                    <a:pt x="0" y="1745147"/>
                  </a:moveTo>
                  <a:lnTo>
                    <a:pt x="0" y="1814953"/>
                  </a:lnTo>
                </a:path>
                <a:path h="2303779">
                  <a:moveTo>
                    <a:pt x="0" y="1884759"/>
                  </a:moveTo>
                  <a:lnTo>
                    <a:pt x="0" y="2303594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5372261" y="2390153"/>
              <a:ext cx="779145" cy="1502410"/>
            </a:xfrm>
            <a:custGeom>
              <a:avLst/>
              <a:gdLst/>
              <a:ahLst/>
              <a:cxnLst/>
              <a:rect l="l" t="t" r="r" b="b"/>
              <a:pathLst>
                <a:path w="779145" h="1502410">
                  <a:moveTo>
                    <a:pt x="326691" y="1502222"/>
                  </a:moveTo>
                  <a:lnTo>
                    <a:pt x="187079" y="1502222"/>
                  </a:lnTo>
                </a:path>
                <a:path w="779145" h="1502410">
                  <a:moveTo>
                    <a:pt x="0" y="309938"/>
                  </a:moveTo>
                  <a:lnTo>
                    <a:pt x="242924" y="309938"/>
                  </a:lnTo>
                </a:path>
                <a:path w="779145" h="1502410">
                  <a:moveTo>
                    <a:pt x="242924" y="309938"/>
                  </a:moveTo>
                  <a:lnTo>
                    <a:pt x="633837" y="309938"/>
                  </a:lnTo>
                </a:path>
                <a:path w="779145" h="1502410">
                  <a:moveTo>
                    <a:pt x="16753" y="309938"/>
                  </a:moveTo>
                  <a:lnTo>
                    <a:pt x="16753" y="284808"/>
                  </a:lnTo>
                </a:path>
                <a:path w="779145" h="1502410">
                  <a:moveTo>
                    <a:pt x="0" y="402081"/>
                  </a:moveTo>
                  <a:lnTo>
                    <a:pt x="242924" y="402081"/>
                  </a:lnTo>
                </a:path>
                <a:path w="779145" h="1502410">
                  <a:moveTo>
                    <a:pt x="242924" y="402081"/>
                  </a:moveTo>
                  <a:lnTo>
                    <a:pt x="756695" y="402081"/>
                  </a:lnTo>
                </a:path>
                <a:path w="779145" h="1502410">
                  <a:moveTo>
                    <a:pt x="0" y="497018"/>
                  </a:moveTo>
                  <a:lnTo>
                    <a:pt x="242924" y="497018"/>
                  </a:lnTo>
                </a:path>
                <a:path w="779145" h="1502410">
                  <a:moveTo>
                    <a:pt x="242924" y="497018"/>
                  </a:moveTo>
                  <a:lnTo>
                    <a:pt x="779033" y="497018"/>
                  </a:lnTo>
                </a:path>
                <a:path w="779145" h="1502410">
                  <a:moveTo>
                    <a:pt x="16753" y="497018"/>
                  </a:moveTo>
                  <a:lnTo>
                    <a:pt x="16753" y="402081"/>
                  </a:lnTo>
                </a:path>
                <a:path w="779145" h="1502410">
                  <a:moveTo>
                    <a:pt x="0" y="589161"/>
                  </a:moveTo>
                  <a:lnTo>
                    <a:pt x="242924" y="589161"/>
                  </a:lnTo>
                </a:path>
                <a:path w="779145" h="1502410">
                  <a:moveTo>
                    <a:pt x="242924" y="589161"/>
                  </a:moveTo>
                  <a:lnTo>
                    <a:pt x="779033" y="589161"/>
                  </a:lnTo>
                </a:path>
                <a:path w="779145" h="1502410">
                  <a:moveTo>
                    <a:pt x="0" y="681305"/>
                  </a:moveTo>
                  <a:lnTo>
                    <a:pt x="242924" y="681305"/>
                  </a:lnTo>
                </a:path>
                <a:path w="779145" h="1502410">
                  <a:moveTo>
                    <a:pt x="242924" y="681305"/>
                  </a:moveTo>
                  <a:lnTo>
                    <a:pt x="779033" y="681305"/>
                  </a:lnTo>
                </a:path>
                <a:path w="779145" h="1502410">
                  <a:moveTo>
                    <a:pt x="16753" y="681305"/>
                  </a:moveTo>
                  <a:lnTo>
                    <a:pt x="16753" y="589161"/>
                  </a:lnTo>
                </a:path>
                <a:path w="779145" h="1502410">
                  <a:moveTo>
                    <a:pt x="0" y="776241"/>
                  </a:moveTo>
                  <a:lnTo>
                    <a:pt x="242924" y="776241"/>
                  </a:lnTo>
                </a:path>
                <a:path w="779145" h="1502410">
                  <a:moveTo>
                    <a:pt x="242924" y="776241"/>
                  </a:moveTo>
                  <a:lnTo>
                    <a:pt x="779033" y="776241"/>
                  </a:lnTo>
                </a:path>
                <a:path w="779145" h="1502410">
                  <a:moveTo>
                    <a:pt x="0" y="868385"/>
                  </a:moveTo>
                  <a:lnTo>
                    <a:pt x="242924" y="868385"/>
                  </a:lnTo>
                </a:path>
                <a:path w="779145" h="1502410">
                  <a:moveTo>
                    <a:pt x="242924" y="868385"/>
                  </a:moveTo>
                  <a:lnTo>
                    <a:pt x="779033" y="868385"/>
                  </a:lnTo>
                </a:path>
                <a:path w="779145" h="1502410">
                  <a:moveTo>
                    <a:pt x="16753" y="868385"/>
                  </a:moveTo>
                  <a:lnTo>
                    <a:pt x="16753" y="776241"/>
                  </a:lnTo>
                </a:path>
                <a:path w="779145" h="1502410">
                  <a:moveTo>
                    <a:pt x="0" y="960529"/>
                  </a:moveTo>
                  <a:lnTo>
                    <a:pt x="242924" y="960529"/>
                  </a:lnTo>
                </a:path>
                <a:path w="779145" h="1502410">
                  <a:moveTo>
                    <a:pt x="242924" y="960529"/>
                  </a:moveTo>
                  <a:lnTo>
                    <a:pt x="779033" y="960529"/>
                  </a:lnTo>
                </a:path>
                <a:path w="779145" h="1502410">
                  <a:moveTo>
                    <a:pt x="0" y="1055465"/>
                  </a:moveTo>
                  <a:lnTo>
                    <a:pt x="242924" y="1055465"/>
                  </a:lnTo>
                </a:path>
                <a:path w="779145" h="1502410">
                  <a:moveTo>
                    <a:pt x="242924" y="1055465"/>
                  </a:moveTo>
                  <a:lnTo>
                    <a:pt x="779033" y="1055465"/>
                  </a:lnTo>
                </a:path>
                <a:path w="779145" h="1502410">
                  <a:moveTo>
                    <a:pt x="16753" y="1055465"/>
                  </a:moveTo>
                  <a:lnTo>
                    <a:pt x="16753" y="960529"/>
                  </a:lnTo>
                </a:path>
                <a:path w="779145" h="1502410">
                  <a:moveTo>
                    <a:pt x="0" y="1147609"/>
                  </a:moveTo>
                  <a:lnTo>
                    <a:pt x="242924" y="1147609"/>
                  </a:lnTo>
                </a:path>
                <a:path w="779145" h="1502410">
                  <a:moveTo>
                    <a:pt x="242924" y="1147609"/>
                  </a:moveTo>
                  <a:lnTo>
                    <a:pt x="779033" y="1147609"/>
                  </a:lnTo>
                </a:path>
                <a:path w="779145" h="1502410">
                  <a:moveTo>
                    <a:pt x="0" y="1239752"/>
                  </a:moveTo>
                  <a:lnTo>
                    <a:pt x="242924" y="1239752"/>
                  </a:lnTo>
                </a:path>
                <a:path w="779145" h="1502410">
                  <a:moveTo>
                    <a:pt x="242924" y="1239752"/>
                  </a:moveTo>
                  <a:lnTo>
                    <a:pt x="779033" y="1239752"/>
                  </a:lnTo>
                </a:path>
                <a:path w="779145" h="1502410">
                  <a:moveTo>
                    <a:pt x="16753" y="1239752"/>
                  </a:moveTo>
                  <a:lnTo>
                    <a:pt x="16753" y="1147609"/>
                  </a:lnTo>
                </a:path>
                <a:path w="779145" h="1502410">
                  <a:moveTo>
                    <a:pt x="64221" y="1303974"/>
                  </a:moveTo>
                  <a:lnTo>
                    <a:pt x="64221" y="1239752"/>
                  </a:lnTo>
                </a:path>
                <a:path w="779145" h="1502410">
                  <a:moveTo>
                    <a:pt x="64221" y="1147609"/>
                  </a:moveTo>
                  <a:lnTo>
                    <a:pt x="64221" y="1055465"/>
                  </a:lnTo>
                </a:path>
                <a:path w="779145" h="1502410">
                  <a:moveTo>
                    <a:pt x="64221" y="960529"/>
                  </a:moveTo>
                  <a:lnTo>
                    <a:pt x="64221" y="868385"/>
                  </a:lnTo>
                </a:path>
                <a:path w="779145" h="1502410">
                  <a:moveTo>
                    <a:pt x="64221" y="776241"/>
                  </a:moveTo>
                  <a:lnTo>
                    <a:pt x="64221" y="681305"/>
                  </a:lnTo>
                </a:path>
                <a:path w="779145" h="1502410">
                  <a:moveTo>
                    <a:pt x="64221" y="589161"/>
                  </a:moveTo>
                  <a:lnTo>
                    <a:pt x="64221" y="497018"/>
                  </a:lnTo>
                </a:path>
                <a:path w="779145" h="1502410">
                  <a:moveTo>
                    <a:pt x="64221" y="402081"/>
                  </a:moveTo>
                  <a:lnTo>
                    <a:pt x="64221" y="362990"/>
                  </a:lnTo>
                  <a:lnTo>
                    <a:pt x="64221" y="309938"/>
                  </a:lnTo>
                </a:path>
                <a:path w="779145" h="1502410">
                  <a:moveTo>
                    <a:pt x="108897" y="1239752"/>
                  </a:moveTo>
                  <a:lnTo>
                    <a:pt x="108897" y="1147609"/>
                  </a:lnTo>
                </a:path>
                <a:path w="779145" h="1502410">
                  <a:moveTo>
                    <a:pt x="108897" y="1055465"/>
                  </a:moveTo>
                  <a:lnTo>
                    <a:pt x="108897" y="960529"/>
                  </a:lnTo>
                </a:path>
                <a:path w="779145" h="1502410">
                  <a:moveTo>
                    <a:pt x="108897" y="868385"/>
                  </a:moveTo>
                  <a:lnTo>
                    <a:pt x="108897" y="776241"/>
                  </a:lnTo>
                </a:path>
                <a:path w="779145" h="1502410">
                  <a:moveTo>
                    <a:pt x="108897" y="681305"/>
                  </a:moveTo>
                  <a:lnTo>
                    <a:pt x="108897" y="589161"/>
                  </a:lnTo>
                </a:path>
                <a:path w="779145" h="1502410">
                  <a:moveTo>
                    <a:pt x="108897" y="497018"/>
                  </a:moveTo>
                  <a:lnTo>
                    <a:pt x="108897" y="402081"/>
                  </a:lnTo>
                </a:path>
                <a:path w="779145" h="1502410">
                  <a:moveTo>
                    <a:pt x="108897" y="309938"/>
                  </a:moveTo>
                  <a:lnTo>
                    <a:pt x="108897" y="284808"/>
                  </a:lnTo>
                </a:path>
                <a:path w="779145" h="1502410">
                  <a:moveTo>
                    <a:pt x="156365" y="1303974"/>
                  </a:moveTo>
                  <a:lnTo>
                    <a:pt x="156365" y="1239752"/>
                  </a:lnTo>
                </a:path>
                <a:path w="779145" h="1502410">
                  <a:moveTo>
                    <a:pt x="156365" y="1147609"/>
                  </a:moveTo>
                  <a:lnTo>
                    <a:pt x="156365" y="1055465"/>
                  </a:lnTo>
                </a:path>
                <a:path w="779145" h="1502410">
                  <a:moveTo>
                    <a:pt x="156365" y="960529"/>
                  </a:moveTo>
                  <a:lnTo>
                    <a:pt x="156365" y="868385"/>
                  </a:lnTo>
                </a:path>
                <a:path w="779145" h="1502410">
                  <a:moveTo>
                    <a:pt x="156365" y="776241"/>
                  </a:moveTo>
                  <a:lnTo>
                    <a:pt x="156365" y="681305"/>
                  </a:lnTo>
                </a:path>
                <a:path w="779145" h="1502410">
                  <a:moveTo>
                    <a:pt x="156365" y="589161"/>
                  </a:moveTo>
                  <a:lnTo>
                    <a:pt x="156365" y="497018"/>
                  </a:lnTo>
                </a:path>
                <a:path w="779145" h="1502410">
                  <a:moveTo>
                    <a:pt x="156365" y="402081"/>
                  </a:moveTo>
                  <a:lnTo>
                    <a:pt x="156365" y="362990"/>
                  </a:lnTo>
                  <a:lnTo>
                    <a:pt x="156365" y="309938"/>
                  </a:lnTo>
                </a:path>
                <a:path w="779145" h="1502410">
                  <a:moveTo>
                    <a:pt x="203833" y="1239752"/>
                  </a:moveTo>
                  <a:lnTo>
                    <a:pt x="203833" y="1147609"/>
                  </a:lnTo>
                </a:path>
                <a:path w="779145" h="1502410">
                  <a:moveTo>
                    <a:pt x="203833" y="1055465"/>
                  </a:moveTo>
                  <a:lnTo>
                    <a:pt x="203833" y="960529"/>
                  </a:lnTo>
                </a:path>
                <a:path w="779145" h="1502410">
                  <a:moveTo>
                    <a:pt x="203833" y="868385"/>
                  </a:moveTo>
                  <a:lnTo>
                    <a:pt x="203833" y="776241"/>
                  </a:lnTo>
                </a:path>
                <a:path w="779145" h="1502410">
                  <a:moveTo>
                    <a:pt x="203833" y="681305"/>
                  </a:moveTo>
                  <a:lnTo>
                    <a:pt x="203833" y="589161"/>
                  </a:lnTo>
                </a:path>
                <a:path w="779145" h="1502410">
                  <a:moveTo>
                    <a:pt x="203833" y="497018"/>
                  </a:moveTo>
                  <a:lnTo>
                    <a:pt x="203833" y="402081"/>
                  </a:lnTo>
                </a:path>
                <a:path w="779145" h="1502410">
                  <a:moveTo>
                    <a:pt x="203833" y="309938"/>
                  </a:moveTo>
                  <a:lnTo>
                    <a:pt x="203833" y="284808"/>
                  </a:lnTo>
                </a:path>
                <a:path w="779145" h="1502410">
                  <a:moveTo>
                    <a:pt x="248509" y="1303974"/>
                  </a:moveTo>
                  <a:lnTo>
                    <a:pt x="248509" y="1239752"/>
                  </a:lnTo>
                </a:path>
                <a:path w="779145" h="1502410">
                  <a:moveTo>
                    <a:pt x="248509" y="1147609"/>
                  </a:moveTo>
                  <a:lnTo>
                    <a:pt x="248509" y="1055465"/>
                  </a:lnTo>
                </a:path>
                <a:path w="779145" h="1502410">
                  <a:moveTo>
                    <a:pt x="248509" y="960529"/>
                  </a:moveTo>
                  <a:lnTo>
                    <a:pt x="248509" y="868385"/>
                  </a:lnTo>
                </a:path>
                <a:path w="779145" h="1502410">
                  <a:moveTo>
                    <a:pt x="248509" y="776241"/>
                  </a:moveTo>
                  <a:lnTo>
                    <a:pt x="248509" y="681305"/>
                  </a:lnTo>
                </a:path>
                <a:path w="779145" h="1502410">
                  <a:moveTo>
                    <a:pt x="248509" y="589161"/>
                  </a:moveTo>
                  <a:lnTo>
                    <a:pt x="248509" y="497018"/>
                  </a:lnTo>
                </a:path>
                <a:path w="779145" h="1502410">
                  <a:moveTo>
                    <a:pt x="248509" y="402081"/>
                  </a:moveTo>
                  <a:lnTo>
                    <a:pt x="248509" y="362990"/>
                  </a:lnTo>
                  <a:lnTo>
                    <a:pt x="248509" y="309938"/>
                  </a:lnTo>
                </a:path>
                <a:path w="779145" h="1502410">
                  <a:moveTo>
                    <a:pt x="295977" y="1239752"/>
                  </a:moveTo>
                  <a:lnTo>
                    <a:pt x="295977" y="1147609"/>
                  </a:lnTo>
                </a:path>
                <a:path w="779145" h="1502410">
                  <a:moveTo>
                    <a:pt x="295977" y="1055465"/>
                  </a:moveTo>
                  <a:lnTo>
                    <a:pt x="295977" y="960529"/>
                  </a:lnTo>
                </a:path>
                <a:path w="779145" h="1502410">
                  <a:moveTo>
                    <a:pt x="295977" y="868385"/>
                  </a:moveTo>
                  <a:lnTo>
                    <a:pt x="295977" y="776241"/>
                  </a:lnTo>
                </a:path>
                <a:path w="779145" h="1502410">
                  <a:moveTo>
                    <a:pt x="295977" y="681305"/>
                  </a:moveTo>
                  <a:lnTo>
                    <a:pt x="295977" y="589161"/>
                  </a:lnTo>
                </a:path>
                <a:path w="779145" h="1502410">
                  <a:moveTo>
                    <a:pt x="295977" y="497018"/>
                  </a:moveTo>
                  <a:lnTo>
                    <a:pt x="295977" y="402081"/>
                  </a:lnTo>
                </a:path>
                <a:path w="779145" h="1502410">
                  <a:moveTo>
                    <a:pt x="295977" y="309938"/>
                  </a:moveTo>
                  <a:lnTo>
                    <a:pt x="295977" y="284808"/>
                  </a:lnTo>
                </a:path>
                <a:path w="779145" h="1502410">
                  <a:moveTo>
                    <a:pt x="343445" y="1303974"/>
                  </a:moveTo>
                  <a:lnTo>
                    <a:pt x="343445" y="1239752"/>
                  </a:lnTo>
                </a:path>
                <a:path w="779145" h="1502410">
                  <a:moveTo>
                    <a:pt x="343445" y="1147609"/>
                  </a:moveTo>
                  <a:lnTo>
                    <a:pt x="343445" y="1055465"/>
                  </a:lnTo>
                </a:path>
                <a:path w="779145" h="1502410">
                  <a:moveTo>
                    <a:pt x="343445" y="960529"/>
                  </a:moveTo>
                  <a:lnTo>
                    <a:pt x="343445" y="868385"/>
                  </a:lnTo>
                </a:path>
                <a:path w="779145" h="1502410">
                  <a:moveTo>
                    <a:pt x="343445" y="776241"/>
                  </a:moveTo>
                  <a:lnTo>
                    <a:pt x="343445" y="681305"/>
                  </a:lnTo>
                </a:path>
                <a:path w="779145" h="1502410">
                  <a:moveTo>
                    <a:pt x="343445" y="589161"/>
                  </a:moveTo>
                  <a:lnTo>
                    <a:pt x="343445" y="497018"/>
                  </a:lnTo>
                </a:path>
                <a:path w="779145" h="1502410">
                  <a:moveTo>
                    <a:pt x="343445" y="402081"/>
                  </a:moveTo>
                  <a:lnTo>
                    <a:pt x="343445" y="362990"/>
                  </a:lnTo>
                  <a:lnTo>
                    <a:pt x="343445" y="309938"/>
                  </a:lnTo>
                </a:path>
                <a:path w="779145" h="1502410">
                  <a:moveTo>
                    <a:pt x="388120" y="1239752"/>
                  </a:moveTo>
                  <a:lnTo>
                    <a:pt x="388120" y="1147609"/>
                  </a:lnTo>
                </a:path>
                <a:path w="779145" h="1502410">
                  <a:moveTo>
                    <a:pt x="388120" y="1055465"/>
                  </a:moveTo>
                  <a:lnTo>
                    <a:pt x="388120" y="960529"/>
                  </a:lnTo>
                </a:path>
                <a:path w="779145" h="1502410">
                  <a:moveTo>
                    <a:pt x="388120" y="868385"/>
                  </a:moveTo>
                  <a:lnTo>
                    <a:pt x="388120" y="776241"/>
                  </a:lnTo>
                </a:path>
                <a:path w="779145" h="1502410">
                  <a:moveTo>
                    <a:pt x="388120" y="681305"/>
                  </a:moveTo>
                  <a:lnTo>
                    <a:pt x="388120" y="589161"/>
                  </a:lnTo>
                </a:path>
                <a:path w="779145" h="1502410">
                  <a:moveTo>
                    <a:pt x="388120" y="497018"/>
                  </a:moveTo>
                  <a:lnTo>
                    <a:pt x="388120" y="402081"/>
                  </a:lnTo>
                </a:path>
                <a:path w="779145" h="1502410">
                  <a:moveTo>
                    <a:pt x="388120" y="309938"/>
                  </a:moveTo>
                  <a:lnTo>
                    <a:pt x="388120" y="284808"/>
                  </a:lnTo>
                </a:path>
                <a:path w="779145" h="1502410">
                  <a:moveTo>
                    <a:pt x="435588" y="1303974"/>
                  </a:moveTo>
                  <a:lnTo>
                    <a:pt x="435588" y="1239752"/>
                  </a:lnTo>
                </a:path>
                <a:path w="779145" h="1502410">
                  <a:moveTo>
                    <a:pt x="435588" y="1147609"/>
                  </a:moveTo>
                  <a:lnTo>
                    <a:pt x="435588" y="1055465"/>
                  </a:lnTo>
                </a:path>
                <a:path w="779145" h="1502410">
                  <a:moveTo>
                    <a:pt x="435588" y="960529"/>
                  </a:moveTo>
                  <a:lnTo>
                    <a:pt x="435588" y="868385"/>
                  </a:lnTo>
                </a:path>
                <a:path w="779145" h="1502410">
                  <a:moveTo>
                    <a:pt x="435588" y="776241"/>
                  </a:moveTo>
                  <a:lnTo>
                    <a:pt x="435588" y="681305"/>
                  </a:lnTo>
                </a:path>
                <a:path w="779145" h="1502410">
                  <a:moveTo>
                    <a:pt x="435588" y="589161"/>
                  </a:moveTo>
                  <a:lnTo>
                    <a:pt x="435588" y="497018"/>
                  </a:lnTo>
                </a:path>
                <a:path w="779145" h="1502410">
                  <a:moveTo>
                    <a:pt x="435588" y="402081"/>
                  </a:moveTo>
                  <a:lnTo>
                    <a:pt x="435588" y="362990"/>
                  </a:lnTo>
                  <a:lnTo>
                    <a:pt x="435588" y="309938"/>
                  </a:lnTo>
                </a:path>
                <a:path w="779145" h="1502410">
                  <a:moveTo>
                    <a:pt x="483056" y="1239752"/>
                  </a:moveTo>
                  <a:lnTo>
                    <a:pt x="483056" y="1147609"/>
                  </a:lnTo>
                </a:path>
                <a:path w="779145" h="1502410">
                  <a:moveTo>
                    <a:pt x="483056" y="1055465"/>
                  </a:moveTo>
                  <a:lnTo>
                    <a:pt x="483056" y="960529"/>
                  </a:lnTo>
                </a:path>
                <a:path w="779145" h="1502410">
                  <a:moveTo>
                    <a:pt x="483056" y="868385"/>
                  </a:moveTo>
                  <a:lnTo>
                    <a:pt x="483056" y="776241"/>
                  </a:lnTo>
                </a:path>
                <a:path w="779145" h="1502410">
                  <a:moveTo>
                    <a:pt x="483056" y="681305"/>
                  </a:moveTo>
                  <a:lnTo>
                    <a:pt x="483056" y="589161"/>
                  </a:lnTo>
                </a:path>
                <a:path w="779145" h="1502410">
                  <a:moveTo>
                    <a:pt x="483056" y="497018"/>
                  </a:moveTo>
                  <a:lnTo>
                    <a:pt x="483056" y="402081"/>
                  </a:lnTo>
                </a:path>
                <a:path w="779145" h="1502410">
                  <a:moveTo>
                    <a:pt x="483056" y="309938"/>
                  </a:moveTo>
                  <a:lnTo>
                    <a:pt x="483056" y="284808"/>
                  </a:lnTo>
                </a:path>
                <a:path w="779145" h="1502410">
                  <a:moveTo>
                    <a:pt x="527732" y="1303974"/>
                  </a:moveTo>
                  <a:lnTo>
                    <a:pt x="527732" y="1239752"/>
                  </a:lnTo>
                </a:path>
                <a:path w="779145" h="1502410">
                  <a:moveTo>
                    <a:pt x="527732" y="1147609"/>
                  </a:moveTo>
                  <a:lnTo>
                    <a:pt x="527732" y="1055465"/>
                  </a:lnTo>
                </a:path>
                <a:path w="779145" h="1502410">
                  <a:moveTo>
                    <a:pt x="527732" y="960529"/>
                  </a:moveTo>
                  <a:lnTo>
                    <a:pt x="527732" y="868385"/>
                  </a:lnTo>
                </a:path>
                <a:path w="779145" h="1502410">
                  <a:moveTo>
                    <a:pt x="527732" y="776241"/>
                  </a:moveTo>
                  <a:lnTo>
                    <a:pt x="527732" y="681305"/>
                  </a:lnTo>
                </a:path>
                <a:path w="779145" h="1502410">
                  <a:moveTo>
                    <a:pt x="527732" y="589161"/>
                  </a:moveTo>
                  <a:lnTo>
                    <a:pt x="527732" y="497018"/>
                  </a:lnTo>
                </a:path>
                <a:path w="779145" h="1502410">
                  <a:moveTo>
                    <a:pt x="527732" y="402081"/>
                  </a:moveTo>
                  <a:lnTo>
                    <a:pt x="527732" y="362990"/>
                  </a:lnTo>
                  <a:lnTo>
                    <a:pt x="527732" y="309938"/>
                  </a:lnTo>
                </a:path>
                <a:path w="779145" h="1502410">
                  <a:moveTo>
                    <a:pt x="575200" y="1239752"/>
                  </a:moveTo>
                  <a:lnTo>
                    <a:pt x="575200" y="1147609"/>
                  </a:lnTo>
                </a:path>
                <a:path w="779145" h="1502410">
                  <a:moveTo>
                    <a:pt x="575200" y="1055465"/>
                  </a:moveTo>
                  <a:lnTo>
                    <a:pt x="575200" y="960529"/>
                  </a:lnTo>
                </a:path>
                <a:path w="779145" h="1502410">
                  <a:moveTo>
                    <a:pt x="575200" y="868385"/>
                  </a:moveTo>
                  <a:lnTo>
                    <a:pt x="575200" y="776241"/>
                  </a:lnTo>
                </a:path>
                <a:path w="779145" h="1502410">
                  <a:moveTo>
                    <a:pt x="575200" y="681305"/>
                  </a:moveTo>
                  <a:lnTo>
                    <a:pt x="575200" y="589161"/>
                  </a:lnTo>
                </a:path>
                <a:path w="779145" h="1502410">
                  <a:moveTo>
                    <a:pt x="575200" y="497018"/>
                  </a:moveTo>
                  <a:lnTo>
                    <a:pt x="575200" y="402081"/>
                  </a:lnTo>
                </a:path>
                <a:path w="779145" h="1502410">
                  <a:moveTo>
                    <a:pt x="575200" y="309938"/>
                  </a:moveTo>
                  <a:lnTo>
                    <a:pt x="575200" y="284808"/>
                  </a:lnTo>
                </a:path>
                <a:path w="779145" h="1502410">
                  <a:moveTo>
                    <a:pt x="622668" y="1303974"/>
                  </a:moveTo>
                  <a:lnTo>
                    <a:pt x="622668" y="1239752"/>
                  </a:lnTo>
                </a:path>
                <a:path w="779145" h="1502410">
                  <a:moveTo>
                    <a:pt x="622668" y="1147609"/>
                  </a:moveTo>
                  <a:lnTo>
                    <a:pt x="622668" y="1055465"/>
                  </a:lnTo>
                </a:path>
                <a:path w="779145" h="1502410">
                  <a:moveTo>
                    <a:pt x="622668" y="960529"/>
                  </a:moveTo>
                  <a:lnTo>
                    <a:pt x="622668" y="868385"/>
                  </a:lnTo>
                </a:path>
                <a:path w="779145" h="1502410">
                  <a:moveTo>
                    <a:pt x="622668" y="776241"/>
                  </a:moveTo>
                  <a:lnTo>
                    <a:pt x="622668" y="681305"/>
                  </a:lnTo>
                </a:path>
                <a:path w="779145" h="1502410">
                  <a:moveTo>
                    <a:pt x="622668" y="589161"/>
                  </a:moveTo>
                  <a:lnTo>
                    <a:pt x="622668" y="497018"/>
                  </a:lnTo>
                </a:path>
                <a:path w="779145" h="1502410">
                  <a:moveTo>
                    <a:pt x="622668" y="402081"/>
                  </a:moveTo>
                  <a:lnTo>
                    <a:pt x="622668" y="362990"/>
                  </a:lnTo>
                  <a:lnTo>
                    <a:pt x="622668" y="309938"/>
                  </a:lnTo>
                </a:path>
                <a:path w="779145" h="1502410">
                  <a:moveTo>
                    <a:pt x="667344" y="1239752"/>
                  </a:moveTo>
                  <a:lnTo>
                    <a:pt x="667344" y="1147609"/>
                  </a:lnTo>
                </a:path>
                <a:path w="779145" h="1502410">
                  <a:moveTo>
                    <a:pt x="667344" y="1055465"/>
                  </a:moveTo>
                  <a:lnTo>
                    <a:pt x="667344" y="960529"/>
                  </a:lnTo>
                </a:path>
                <a:path w="779145" h="1502410">
                  <a:moveTo>
                    <a:pt x="667344" y="868385"/>
                  </a:moveTo>
                  <a:lnTo>
                    <a:pt x="667344" y="776241"/>
                  </a:lnTo>
                </a:path>
                <a:path w="779145" h="1502410">
                  <a:moveTo>
                    <a:pt x="667344" y="681305"/>
                  </a:moveTo>
                  <a:lnTo>
                    <a:pt x="667344" y="589161"/>
                  </a:lnTo>
                </a:path>
                <a:path w="779145" h="1502410">
                  <a:moveTo>
                    <a:pt x="667344" y="497018"/>
                  </a:moveTo>
                  <a:lnTo>
                    <a:pt x="667344" y="402081"/>
                  </a:lnTo>
                </a:path>
                <a:path w="779145" h="1502410">
                  <a:moveTo>
                    <a:pt x="714812" y="1303974"/>
                  </a:moveTo>
                  <a:lnTo>
                    <a:pt x="714812" y="1239752"/>
                  </a:lnTo>
                </a:path>
                <a:path w="779145" h="1502410">
                  <a:moveTo>
                    <a:pt x="714812" y="1147609"/>
                  </a:moveTo>
                  <a:lnTo>
                    <a:pt x="714812" y="1055465"/>
                  </a:lnTo>
                </a:path>
                <a:path w="779145" h="1502410">
                  <a:moveTo>
                    <a:pt x="714812" y="960529"/>
                  </a:moveTo>
                  <a:lnTo>
                    <a:pt x="714812" y="868385"/>
                  </a:lnTo>
                </a:path>
                <a:path w="779145" h="1502410">
                  <a:moveTo>
                    <a:pt x="714812" y="776241"/>
                  </a:moveTo>
                  <a:lnTo>
                    <a:pt x="714812" y="681305"/>
                  </a:lnTo>
                </a:path>
                <a:path w="779145" h="1502410">
                  <a:moveTo>
                    <a:pt x="714812" y="589161"/>
                  </a:moveTo>
                  <a:lnTo>
                    <a:pt x="714812" y="497018"/>
                  </a:lnTo>
                </a:path>
                <a:path w="779145" h="1502410">
                  <a:moveTo>
                    <a:pt x="714812" y="402081"/>
                  </a:moveTo>
                  <a:lnTo>
                    <a:pt x="714812" y="385328"/>
                  </a:lnTo>
                </a:path>
                <a:path w="779145" h="1502410">
                  <a:moveTo>
                    <a:pt x="762280" y="1239752"/>
                  </a:moveTo>
                  <a:lnTo>
                    <a:pt x="762280" y="1147609"/>
                  </a:lnTo>
                </a:path>
                <a:path w="779145" h="1502410">
                  <a:moveTo>
                    <a:pt x="762280" y="1055465"/>
                  </a:moveTo>
                  <a:lnTo>
                    <a:pt x="762280" y="960529"/>
                  </a:lnTo>
                </a:path>
                <a:path w="779145" h="1502410">
                  <a:moveTo>
                    <a:pt x="762280" y="868385"/>
                  </a:moveTo>
                  <a:lnTo>
                    <a:pt x="762280" y="776241"/>
                  </a:lnTo>
                </a:path>
                <a:path w="779145" h="1502410">
                  <a:moveTo>
                    <a:pt x="762280" y="681305"/>
                  </a:moveTo>
                  <a:lnTo>
                    <a:pt x="762280" y="589161"/>
                  </a:lnTo>
                </a:path>
                <a:path w="779145" h="1502410">
                  <a:moveTo>
                    <a:pt x="762280" y="497018"/>
                  </a:moveTo>
                  <a:lnTo>
                    <a:pt x="762280" y="407666"/>
                  </a:lnTo>
                </a:path>
                <a:path w="779145" h="1502410">
                  <a:moveTo>
                    <a:pt x="326691" y="0"/>
                  </a:moveTo>
                  <a:lnTo>
                    <a:pt x="1870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5615186" y="1678133"/>
              <a:ext cx="0" cy="2303780"/>
            </a:xfrm>
            <a:custGeom>
              <a:avLst/>
              <a:gdLst/>
              <a:ahLst/>
              <a:cxnLst/>
              <a:rect l="l" t="t" r="r" b="b"/>
              <a:pathLst>
                <a:path h="2303779">
                  <a:moveTo>
                    <a:pt x="0" y="628253"/>
                  </a:moveTo>
                  <a:lnTo>
                    <a:pt x="0" y="1047088"/>
                  </a:lnTo>
                </a:path>
                <a:path h="2303779">
                  <a:moveTo>
                    <a:pt x="0" y="1116894"/>
                  </a:moveTo>
                  <a:lnTo>
                    <a:pt x="0" y="1186700"/>
                  </a:lnTo>
                </a:path>
                <a:path h="2303779">
                  <a:moveTo>
                    <a:pt x="0" y="1256506"/>
                  </a:moveTo>
                  <a:lnTo>
                    <a:pt x="0" y="1675341"/>
                  </a:lnTo>
                </a:path>
                <a:path h="2303779">
                  <a:moveTo>
                    <a:pt x="0" y="1745147"/>
                  </a:moveTo>
                  <a:lnTo>
                    <a:pt x="0" y="1814953"/>
                  </a:lnTo>
                </a:path>
                <a:path h="2303779">
                  <a:moveTo>
                    <a:pt x="0" y="1884759"/>
                  </a:moveTo>
                  <a:lnTo>
                    <a:pt x="0" y="2303594"/>
                  </a:lnTo>
                </a:path>
                <a:path h="2303779">
                  <a:moveTo>
                    <a:pt x="0" y="0"/>
                  </a:moveTo>
                  <a:lnTo>
                    <a:pt x="0" y="41883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5615186" y="1750731"/>
              <a:ext cx="198755" cy="371475"/>
            </a:xfrm>
            <a:custGeom>
              <a:avLst/>
              <a:gdLst/>
              <a:ahLst/>
              <a:cxnLst/>
              <a:rect l="l" t="t" r="r" b="b"/>
              <a:pathLst>
                <a:path w="198754" h="371475">
                  <a:moveTo>
                    <a:pt x="0" y="0"/>
                  </a:moveTo>
                  <a:lnTo>
                    <a:pt x="69805" y="0"/>
                  </a:lnTo>
                </a:path>
                <a:path w="198754" h="371475">
                  <a:moveTo>
                    <a:pt x="69805" y="0"/>
                  </a:moveTo>
                  <a:lnTo>
                    <a:pt x="187079" y="0"/>
                  </a:lnTo>
                </a:path>
                <a:path w="198754" h="371475">
                  <a:moveTo>
                    <a:pt x="0" y="30714"/>
                  </a:moveTo>
                  <a:lnTo>
                    <a:pt x="69805" y="30714"/>
                  </a:lnTo>
                </a:path>
                <a:path w="198754" h="371475">
                  <a:moveTo>
                    <a:pt x="69805" y="30714"/>
                  </a:moveTo>
                  <a:lnTo>
                    <a:pt x="187079" y="30714"/>
                  </a:lnTo>
                </a:path>
                <a:path w="198754" h="371475">
                  <a:moveTo>
                    <a:pt x="0" y="61429"/>
                  </a:moveTo>
                  <a:lnTo>
                    <a:pt x="69805" y="61429"/>
                  </a:lnTo>
                </a:path>
                <a:path w="198754" h="371475">
                  <a:moveTo>
                    <a:pt x="69805" y="61429"/>
                  </a:moveTo>
                  <a:lnTo>
                    <a:pt x="198248" y="61429"/>
                  </a:lnTo>
                </a:path>
                <a:path w="198754" h="371475">
                  <a:moveTo>
                    <a:pt x="0" y="92143"/>
                  </a:moveTo>
                  <a:lnTo>
                    <a:pt x="69805" y="92143"/>
                  </a:lnTo>
                </a:path>
                <a:path w="198754" h="371475">
                  <a:moveTo>
                    <a:pt x="69805" y="92143"/>
                  </a:moveTo>
                  <a:lnTo>
                    <a:pt x="187079" y="92143"/>
                  </a:lnTo>
                </a:path>
                <a:path w="198754" h="371475">
                  <a:moveTo>
                    <a:pt x="0" y="122858"/>
                  </a:moveTo>
                  <a:lnTo>
                    <a:pt x="69805" y="122858"/>
                  </a:lnTo>
                </a:path>
                <a:path w="198754" h="371475">
                  <a:moveTo>
                    <a:pt x="69805" y="122858"/>
                  </a:moveTo>
                  <a:lnTo>
                    <a:pt x="187079" y="122858"/>
                  </a:lnTo>
                </a:path>
                <a:path w="198754" h="371475">
                  <a:moveTo>
                    <a:pt x="0" y="153572"/>
                  </a:moveTo>
                  <a:lnTo>
                    <a:pt x="69805" y="153572"/>
                  </a:lnTo>
                </a:path>
                <a:path w="198754" h="371475">
                  <a:moveTo>
                    <a:pt x="69805" y="153572"/>
                  </a:moveTo>
                  <a:lnTo>
                    <a:pt x="187079" y="153572"/>
                  </a:lnTo>
                </a:path>
                <a:path w="198754" h="371475">
                  <a:moveTo>
                    <a:pt x="0" y="184287"/>
                  </a:moveTo>
                  <a:lnTo>
                    <a:pt x="69805" y="184287"/>
                  </a:lnTo>
                </a:path>
                <a:path w="198754" h="371475">
                  <a:moveTo>
                    <a:pt x="69805" y="184287"/>
                  </a:moveTo>
                  <a:lnTo>
                    <a:pt x="187079" y="184287"/>
                  </a:lnTo>
                </a:path>
                <a:path w="198754" h="371475">
                  <a:moveTo>
                    <a:pt x="0" y="215002"/>
                  </a:moveTo>
                  <a:lnTo>
                    <a:pt x="69805" y="215002"/>
                  </a:lnTo>
                </a:path>
                <a:path w="198754" h="371475">
                  <a:moveTo>
                    <a:pt x="69805" y="215002"/>
                  </a:moveTo>
                  <a:lnTo>
                    <a:pt x="187079" y="215002"/>
                  </a:lnTo>
                </a:path>
                <a:path w="198754" h="371475">
                  <a:moveTo>
                    <a:pt x="0" y="245716"/>
                  </a:moveTo>
                  <a:lnTo>
                    <a:pt x="69805" y="245716"/>
                  </a:lnTo>
                </a:path>
                <a:path w="198754" h="371475">
                  <a:moveTo>
                    <a:pt x="69805" y="245716"/>
                  </a:moveTo>
                  <a:lnTo>
                    <a:pt x="187079" y="245716"/>
                  </a:lnTo>
                </a:path>
                <a:path w="198754" h="371475">
                  <a:moveTo>
                    <a:pt x="0" y="279223"/>
                  </a:moveTo>
                  <a:lnTo>
                    <a:pt x="69805" y="279223"/>
                  </a:lnTo>
                </a:path>
                <a:path w="198754" h="371475">
                  <a:moveTo>
                    <a:pt x="69805" y="279223"/>
                  </a:moveTo>
                  <a:lnTo>
                    <a:pt x="187079" y="279223"/>
                  </a:lnTo>
                </a:path>
                <a:path w="198754" h="371475">
                  <a:moveTo>
                    <a:pt x="0" y="309938"/>
                  </a:moveTo>
                  <a:lnTo>
                    <a:pt x="69805" y="309938"/>
                  </a:lnTo>
                </a:path>
                <a:path w="198754" h="371475">
                  <a:moveTo>
                    <a:pt x="69805" y="309938"/>
                  </a:moveTo>
                  <a:lnTo>
                    <a:pt x="187079" y="309938"/>
                  </a:lnTo>
                </a:path>
                <a:path w="198754" h="371475">
                  <a:moveTo>
                    <a:pt x="0" y="340652"/>
                  </a:moveTo>
                  <a:lnTo>
                    <a:pt x="69805" y="340652"/>
                  </a:lnTo>
                </a:path>
                <a:path w="198754" h="371475">
                  <a:moveTo>
                    <a:pt x="69805" y="340652"/>
                  </a:moveTo>
                  <a:lnTo>
                    <a:pt x="187079" y="340652"/>
                  </a:lnTo>
                </a:path>
                <a:path w="198754" h="371475">
                  <a:moveTo>
                    <a:pt x="0" y="371367"/>
                  </a:moveTo>
                  <a:lnTo>
                    <a:pt x="69805" y="371367"/>
                  </a:lnTo>
                </a:path>
                <a:path w="198754" h="371475">
                  <a:moveTo>
                    <a:pt x="69805" y="371367"/>
                  </a:moveTo>
                  <a:lnTo>
                    <a:pt x="187079" y="3713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5615186" y="216677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5615186" y="1747939"/>
              <a:ext cx="2435225" cy="1946275"/>
            </a:xfrm>
            <a:custGeom>
              <a:avLst/>
              <a:gdLst/>
              <a:ahLst/>
              <a:cxnLst/>
              <a:rect l="l" t="t" r="r" b="b"/>
              <a:pathLst>
                <a:path w="2435225" h="1946275">
                  <a:moveTo>
                    <a:pt x="0" y="404874"/>
                  </a:moveTo>
                  <a:lnTo>
                    <a:pt x="69805" y="404874"/>
                  </a:lnTo>
                </a:path>
                <a:path w="2435225" h="1946275">
                  <a:moveTo>
                    <a:pt x="69805" y="404874"/>
                  </a:moveTo>
                  <a:lnTo>
                    <a:pt x="187079" y="404874"/>
                  </a:lnTo>
                </a:path>
                <a:path w="2435225" h="1946275">
                  <a:moveTo>
                    <a:pt x="0" y="435588"/>
                  </a:moveTo>
                  <a:lnTo>
                    <a:pt x="69805" y="435588"/>
                  </a:lnTo>
                </a:path>
                <a:path w="2435225" h="1946275">
                  <a:moveTo>
                    <a:pt x="69805" y="435588"/>
                  </a:moveTo>
                  <a:lnTo>
                    <a:pt x="187079" y="435588"/>
                  </a:lnTo>
                </a:path>
                <a:path w="2435225" h="1946275">
                  <a:moveTo>
                    <a:pt x="0" y="466303"/>
                  </a:moveTo>
                  <a:lnTo>
                    <a:pt x="69805" y="466303"/>
                  </a:lnTo>
                </a:path>
                <a:path w="2435225" h="1946275">
                  <a:moveTo>
                    <a:pt x="69805" y="466303"/>
                  </a:moveTo>
                  <a:lnTo>
                    <a:pt x="187079" y="466303"/>
                  </a:lnTo>
                </a:path>
                <a:path w="2435225" h="1946275">
                  <a:moveTo>
                    <a:pt x="0" y="497018"/>
                  </a:moveTo>
                  <a:lnTo>
                    <a:pt x="69805" y="497018"/>
                  </a:lnTo>
                </a:path>
                <a:path w="2435225" h="1946275">
                  <a:moveTo>
                    <a:pt x="69805" y="497018"/>
                  </a:moveTo>
                  <a:lnTo>
                    <a:pt x="187079" y="497018"/>
                  </a:lnTo>
                </a:path>
                <a:path w="2435225" h="1946275">
                  <a:moveTo>
                    <a:pt x="0" y="527732"/>
                  </a:moveTo>
                  <a:lnTo>
                    <a:pt x="69805" y="527732"/>
                  </a:lnTo>
                </a:path>
                <a:path w="2435225" h="1946275">
                  <a:moveTo>
                    <a:pt x="69805" y="527732"/>
                  </a:moveTo>
                  <a:lnTo>
                    <a:pt x="187079" y="527732"/>
                  </a:lnTo>
                </a:path>
                <a:path w="2435225" h="1946275">
                  <a:moveTo>
                    <a:pt x="0" y="558447"/>
                  </a:moveTo>
                  <a:lnTo>
                    <a:pt x="69805" y="558447"/>
                  </a:lnTo>
                </a:path>
                <a:path w="2435225" h="1946275">
                  <a:moveTo>
                    <a:pt x="69805" y="558447"/>
                  </a:moveTo>
                  <a:lnTo>
                    <a:pt x="187079" y="558447"/>
                  </a:lnTo>
                </a:path>
                <a:path w="2435225" h="1946275">
                  <a:moveTo>
                    <a:pt x="0" y="591954"/>
                  </a:moveTo>
                  <a:lnTo>
                    <a:pt x="69805" y="591954"/>
                  </a:lnTo>
                </a:path>
                <a:path w="2435225" h="1946275">
                  <a:moveTo>
                    <a:pt x="69805" y="591954"/>
                  </a:moveTo>
                  <a:lnTo>
                    <a:pt x="187079" y="591954"/>
                  </a:lnTo>
                </a:path>
                <a:path w="2435225" h="1946275">
                  <a:moveTo>
                    <a:pt x="0" y="622668"/>
                  </a:moveTo>
                  <a:lnTo>
                    <a:pt x="69805" y="622668"/>
                  </a:lnTo>
                </a:path>
                <a:path w="2435225" h="1946275">
                  <a:moveTo>
                    <a:pt x="293184" y="642214"/>
                  </a:moveTo>
                  <a:lnTo>
                    <a:pt x="153572" y="642214"/>
                  </a:lnTo>
                </a:path>
                <a:path w="2435225" h="1946275">
                  <a:moveTo>
                    <a:pt x="69805" y="622668"/>
                  </a:moveTo>
                  <a:lnTo>
                    <a:pt x="187079" y="622668"/>
                  </a:lnTo>
                </a:path>
                <a:path w="2435225" h="1946275">
                  <a:moveTo>
                    <a:pt x="0" y="653383"/>
                  </a:moveTo>
                  <a:lnTo>
                    <a:pt x="69805" y="653383"/>
                  </a:lnTo>
                </a:path>
                <a:path w="2435225" h="1946275">
                  <a:moveTo>
                    <a:pt x="69805" y="653383"/>
                  </a:moveTo>
                  <a:lnTo>
                    <a:pt x="187079" y="653383"/>
                  </a:lnTo>
                </a:path>
                <a:path w="2435225" h="1946275">
                  <a:moveTo>
                    <a:pt x="0" y="684097"/>
                  </a:moveTo>
                  <a:lnTo>
                    <a:pt x="69805" y="684097"/>
                  </a:lnTo>
                </a:path>
                <a:path w="2435225" h="1946275">
                  <a:moveTo>
                    <a:pt x="69805" y="684097"/>
                  </a:moveTo>
                  <a:lnTo>
                    <a:pt x="187079" y="684097"/>
                  </a:lnTo>
                </a:path>
                <a:path w="2435225" h="1946275">
                  <a:moveTo>
                    <a:pt x="0" y="714812"/>
                  </a:moveTo>
                  <a:lnTo>
                    <a:pt x="69805" y="714812"/>
                  </a:lnTo>
                </a:path>
                <a:path w="2435225" h="1946275">
                  <a:moveTo>
                    <a:pt x="69805" y="714812"/>
                  </a:moveTo>
                  <a:lnTo>
                    <a:pt x="187079" y="714812"/>
                  </a:lnTo>
                </a:path>
                <a:path w="2435225" h="1946275">
                  <a:moveTo>
                    <a:pt x="0" y="745527"/>
                  </a:moveTo>
                  <a:lnTo>
                    <a:pt x="69805" y="745527"/>
                  </a:lnTo>
                </a:path>
                <a:path w="2435225" h="1946275">
                  <a:moveTo>
                    <a:pt x="69805" y="745527"/>
                  </a:moveTo>
                  <a:lnTo>
                    <a:pt x="187079" y="745527"/>
                  </a:lnTo>
                </a:path>
                <a:path w="2435225" h="1946275">
                  <a:moveTo>
                    <a:pt x="0" y="776241"/>
                  </a:moveTo>
                  <a:lnTo>
                    <a:pt x="69805" y="776241"/>
                  </a:lnTo>
                </a:path>
                <a:path w="2435225" h="1946275">
                  <a:moveTo>
                    <a:pt x="69805" y="776241"/>
                  </a:moveTo>
                  <a:lnTo>
                    <a:pt x="187079" y="776241"/>
                  </a:lnTo>
                </a:path>
                <a:path w="2435225" h="1946275">
                  <a:moveTo>
                    <a:pt x="5584" y="790202"/>
                  </a:moveTo>
                  <a:lnTo>
                    <a:pt x="5584" y="776241"/>
                  </a:lnTo>
                </a:path>
                <a:path w="2435225" h="1946275">
                  <a:moveTo>
                    <a:pt x="5584" y="745527"/>
                  </a:moveTo>
                  <a:lnTo>
                    <a:pt x="5584" y="714812"/>
                  </a:lnTo>
                </a:path>
                <a:path w="2435225" h="1946275">
                  <a:moveTo>
                    <a:pt x="5584" y="684097"/>
                  </a:moveTo>
                  <a:lnTo>
                    <a:pt x="5584" y="653383"/>
                  </a:lnTo>
                </a:path>
                <a:path w="2435225" h="1946275">
                  <a:moveTo>
                    <a:pt x="5584" y="622668"/>
                  </a:moveTo>
                  <a:lnTo>
                    <a:pt x="5584" y="591954"/>
                  </a:lnTo>
                </a:path>
                <a:path w="2435225" h="1946275">
                  <a:moveTo>
                    <a:pt x="5584" y="558447"/>
                  </a:moveTo>
                  <a:lnTo>
                    <a:pt x="5584" y="527732"/>
                  </a:lnTo>
                </a:path>
                <a:path w="2435225" h="1946275">
                  <a:moveTo>
                    <a:pt x="5584" y="497018"/>
                  </a:moveTo>
                  <a:lnTo>
                    <a:pt x="5584" y="466303"/>
                  </a:lnTo>
                </a:path>
                <a:path w="2435225" h="1946275">
                  <a:moveTo>
                    <a:pt x="5584" y="435588"/>
                  </a:moveTo>
                  <a:lnTo>
                    <a:pt x="5584" y="404874"/>
                  </a:lnTo>
                </a:path>
                <a:path w="2435225" h="1946275">
                  <a:moveTo>
                    <a:pt x="5584" y="374159"/>
                  </a:moveTo>
                  <a:lnTo>
                    <a:pt x="5584" y="343445"/>
                  </a:lnTo>
                </a:path>
                <a:path w="2435225" h="1946275">
                  <a:moveTo>
                    <a:pt x="5584" y="312730"/>
                  </a:moveTo>
                  <a:lnTo>
                    <a:pt x="5584" y="282015"/>
                  </a:lnTo>
                </a:path>
                <a:path w="2435225" h="1946275">
                  <a:moveTo>
                    <a:pt x="5584" y="248509"/>
                  </a:moveTo>
                  <a:lnTo>
                    <a:pt x="5584" y="217794"/>
                  </a:lnTo>
                </a:path>
                <a:path w="2435225" h="1946275">
                  <a:moveTo>
                    <a:pt x="5584" y="187079"/>
                  </a:moveTo>
                  <a:lnTo>
                    <a:pt x="5584" y="156365"/>
                  </a:lnTo>
                </a:path>
                <a:path w="2435225" h="1946275">
                  <a:moveTo>
                    <a:pt x="5584" y="125650"/>
                  </a:moveTo>
                  <a:lnTo>
                    <a:pt x="5584" y="94936"/>
                  </a:lnTo>
                </a:path>
                <a:path w="2435225" h="1946275">
                  <a:moveTo>
                    <a:pt x="5584" y="58636"/>
                  </a:moveTo>
                  <a:lnTo>
                    <a:pt x="5584" y="33506"/>
                  </a:lnTo>
                </a:path>
                <a:path w="2435225" h="1946275">
                  <a:moveTo>
                    <a:pt x="5584" y="2792"/>
                  </a:moveTo>
                  <a:lnTo>
                    <a:pt x="5584" y="0"/>
                  </a:lnTo>
                </a:path>
                <a:path w="2435225" h="1946275">
                  <a:moveTo>
                    <a:pt x="5584" y="64221"/>
                  </a:moveTo>
                  <a:lnTo>
                    <a:pt x="5584" y="58636"/>
                  </a:lnTo>
                </a:path>
                <a:path w="2435225" h="1946275">
                  <a:moveTo>
                    <a:pt x="53052" y="776241"/>
                  </a:moveTo>
                  <a:lnTo>
                    <a:pt x="53052" y="745527"/>
                  </a:lnTo>
                </a:path>
                <a:path w="2435225" h="1946275">
                  <a:moveTo>
                    <a:pt x="53052" y="714812"/>
                  </a:moveTo>
                  <a:lnTo>
                    <a:pt x="53052" y="684097"/>
                  </a:lnTo>
                </a:path>
                <a:path w="2435225" h="1946275">
                  <a:moveTo>
                    <a:pt x="53052" y="653383"/>
                  </a:moveTo>
                  <a:lnTo>
                    <a:pt x="53052" y="622668"/>
                  </a:lnTo>
                </a:path>
                <a:path w="2435225" h="1946275">
                  <a:moveTo>
                    <a:pt x="53052" y="591954"/>
                  </a:moveTo>
                  <a:lnTo>
                    <a:pt x="53052" y="558447"/>
                  </a:lnTo>
                </a:path>
                <a:path w="2435225" h="1946275">
                  <a:moveTo>
                    <a:pt x="53052" y="527732"/>
                  </a:moveTo>
                  <a:lnTo>
                    <a:pt x="53052" y="497018"/>
                  </a:lnTo>
                </a:path>
                <a:path w="2435225" h="1946275">
                  <a:moveTo>
                    <a:pt x="53052" y="466303"/>
                  </a:moveTo>
                  <a:lnTo>
                    <a:pt x="53052" y="435588"/>
                  </a:lnTo>
                </a:path>
                <a:path w="2435225" h="1946275">
                  <a:moveTo>
                    <a:pt x="53052" y="404874"/>
                  </a:moveTo>
                  <a:lnTo>
                    <a:pt x="53052" y="374159"/>
                  </a:lnTo>
                </a:path>
                <a:path w="2435225" h="1946275">
                  <a:moveTo>
                    <a:pt x="53052" y="343445"/>
                  </a:moveTo>
                  <a:lnTo>
                    <a:pt x="53052" y="312730"/>
                  </a:lnTo>
                </a:path>
                <a:path w="2435225" h="1946275">
                  <a:moveTo>
                    <a:pt x="53052" y="282015"/>
                  </a:moveTo>
                  <a:lnTo>
                    <a:pt x="53052" y="248509"/>
                  </a:lnTo>
                </a:path>
                <a:path w="2435225" h="1946275">
                  <a:moveTo>
                    <a:pt x="53052" y="217794"/>
                  </a:moveTo>
                  <a:lnTo>
                    <a:pt x="53052" y="187079"/>
                  </a:lnTo>
                </a:path>
                <a:path w="2435225" h="1946275">
                  <a:moveTo>
                    <a:pt x="53052" y="156365"/>
                  </a:moveTo>
                  <a:lnTo>
                    <a:pt x="53052" y="125650"/>
                  </a:lnTo>
                </a:path>
                <a:path w="2435225" h="1946275">
                  <a:moveTo>
                    <a:pt x="53052" y="94936"/>
                  </a:moveTo>
                  <a:lnTo>
                    <a:pt x="53052" y="89351"/>
                  </a:lnTo>
                </a:path>
                <a:path w="2435225" h="1946275">
                  <a:moveTo>
                    <a:pt x="53052" y="33506"/>
                  </a:moveTo>
                  <a:lnTo>
                    <a:pt x="53052" y="2792"/>
                  </a:lnTo>
                </a:path>
                <a:path w="2435225" h="1946275">
                  <a:moveTo>
                    <a:pt x="53052" y="89351"/>
                  </a:moveTo>
                  <a:lnTo>
                    <a:pt x="53052" y="64221"/>
                  </a:lnTo>
                </a:path>
                <a:path w="2435225" h="1946275">
                  <a:moveTo>
                    <a:pt x="100520" y="790202"/>
                  </a:moveTo>
                  <a:lnTo>
                    <a:pt x="100520" y="776241"/>
                  </a:lnTo>
                </a:path>
                <a:path w="2435225" h="1946275">
                  <a:moveTo>
                    <a:pt x="100520" y="745527"/>
                  </a:moveTo>
                  <a:lnTo>
                    <a:pt x="100520" y="714812"/>
                  </a:lnTo>
                </a:path>
                <a:path w="2435225" h="1946275">
                  <a:moveTo>
                    <a:pt x="100520" y="684097"/>
                  </a:moveTo>
                  <a:lnTo>
                    <a:pt x="100520" y="653383"/>
                  </a:lnTo>
                </a:path>
                <a:path w="2435225" h="1946275">
                  <a:moveTo>
                    <a:pt x="100520" y="622668"/>
                  </a:moveTo>
                  <a:lnTo>
                    <a:pt x="100520" y="591954"/>
                  </a:lnTo>
                </a:path>
                <a:path w="2435225" h="1946275">
                  <a:moveTo>
                    <a:pt x="100520" y="558447"/>
                  </a:moveTo>
                  <a:lnTo>
                    <a:pt x="100520" y="527732"/>
                  </a:lnTo>
                </a:path>
                <a:path w="2435225" h="1946275">
                  <a:moveTo>
                    <a:pt x="100520" y="497018"/>
                  </a:moveTo>
                  <a:lnTo>
                    <a:pt x="100520" y="466303"/>
                  </a:lnTo>
                </a:path>
                <a:path w="2435225" h="1946275">
                  <a:moveTo>
                    <a:pt x="100520" y="435588"/>
                  </a:moveTo>
                  <a:lnTo>
                    <a:pt x="100520" y="404874"/>
                  </a:lnTo>
                </a:path>
                <a:path w="2435225" h="1946275">
                  <a:moveTo>
                    <a:pt x="100520" y="374159"/>
                  </a:moveTo>
                  <a:lnTo>
                    <a:pt x="100520" y="343445"/>
                  </a:lnTo>
                </a:path>
                <a:path w="2435225" h="1946275">
                  <a:moveTo>
                    <a:pt x="100520" y="312730"/>
                  </a:moveTo>
                  <a:lnTo>
                    <a:pt x="100520" y="282015"/>
                  </a:lnTo>
                </a:path>
                <a:path w="2435225" h="1946275">
                  <a:moveTo>
                    <a:pt x="100520" y="248509"/>
                  </a:moveTo>
                  <a:lnTo>
                    <a:pt x="100520" y="217794"/>
                  </a:lnTo>
                </a:path>
                <a:path w="2435225" h="1946275">
                  <a:moveTo>
                    <a:pt x="100520" y="187079"/>
                  </a:moveTo>
                  <a:lnTo>
                    <a:pt x="100520" y="156365"/>
                  </a:lnTo>
                </a:path>
                <a:path w="2435225" h="1946275">
                  <a:moveTo>
                    <a:pt x="100520" y="125650"/>
                  </a:moveTo>
                  <a:lnTo>
                    <a:pt x="100520" y="94936"/>
                  </a:lnTo>
                </a:path>
                <a:path w="2435225" h="1946275">
                  <a:moveTo>
                    <a:pt x="100520" y="58636"/>
                  </a:moveTo>
                  <a:lnTo>
                    <a:pt x="100520" y="33506"/>
                  </a:lnTo>
                </a:path>
                <a:path w="2435225" h="1946275">
                  <a:moveTo>
                    <a:pt x="100520" y="2792"/>
                  </a:moveTo>
                  <a:lnTo>
                    <a:pt x="100520" y="0"/>
                  </a:lnTo>
                </a:path>
                <a:path w="2435225" h="1946275">
                  <a:moveTo>
                    <a:pt x="100520" y="64221"/>
                  </a:moveTo>
                  <a:lnTo>
                    <a:pt x="100520" y="58636"/>
                  </a:lnTo>
                </a:path>
                <a:path w="2435225" h="1946275">
                  <a:moveTo>
                    <a:pt x="145196" y="776241"/>
                  </a:moveTo>
                  <a:lnTo>
                    <a:pt x="145196" y="745527"/>
                  </a:lnTo>
                </a:path>
                <a:path w="2435225" h="1946275">
                  <a:moveTo>
                    <a:pt x="145196" y="714812"/>
                  </a:moveTo>
                  <a:lnTo>
                    <a:pt x="145196" y="684097"/>
                  </a:lnTo>
                </a:path>
                <a:path w="2435225" h="1946275">
                  <a:moveTo>
                    <a:pt x="145196" y="653383"/>
                  </a:moveTo>
                  <a:lnTo>
                    <a:pt x="145196" y="622668"/>
                  </a:lnTo>
                </a:path>
                <a:path w="2435225" h="1946275">
                  <a:moveTo>
                    <a:pt x="145196" y="591954"/>
                  </a:moveTo>
                  <a:lnTo>
                    <a:pt x="145196" y="558447"/>
                  </a:lnTo>
                </a:path>
                <a:path w="2435225" h="1946275">
                  <a:moveTo>
                    <a:pt x="145196" y="527732"/>
                  </a:moveTo>
                  <a:lnTo>
                    <a:pt x="145196" y="497018"/>
                  </a:lnTo>
                </a:path>
                <a:path w="2435225" h="1946275">
                  <a:moveTo>
                    <a:pt x="145196" y="466303"/>
                  </a:moveTo>
                  <a:lnTo>
                    <a:pt x="145196" y="435588"/>
                  </a:lnTo>
                </a:path>
                <a:path w="2435225" h="1946275">
                  <a:moveTo>
                    <a:pt x="145196" y="404874"/>
                  </a:moveTo>
                  <a:lnTo>
                    <a:pt x="145196" y="374159"/>
                  </a:lnTo>
                </a:path>
                <a:path w="2435225" h="1946275">
                  <a:moveTo>
                    <a:pt x="145196" y="343445"/>
                  </a:moveTo>
                  <a:lnTo>
                    <a:pt x="145196" y="312730"/>
                  </a:lnTo>
                </a:path>
                <a:path w="2435225" h="1946275">
                  <a:moveTo>
                    <a:pt x="145196" y="282015"/>
                  </a:moveTo>
                  <a:lnTo>
                    <a:pt x="145196" y="248509"/>
                  </a:lnTo>
                </a:path>
                <a:path w="2435225" h="1946275">
                  <a:moveTo>
                    <a:pt x="145196" y="217794"/>
                  </a:moveTo>
                  <a:lnTo>
                    <a:pt x="145196" y="187079"/>
                  </a:lnTo>
                </a:path>
                <a:path w="2435225" h="1946275">
                  <a:moveTo>
                    <a:pt x="145196" y="156365"/>
                  </a:moveTo>
                  <a:lnTo>
                    <a:pt x="145196" y="125650"/>
                  </a:lnTo>
                </a:path>
                <a:path w="2435225" h="1946275">
                  <a:moveTo>
                    <a:pt x="145196" y="94936"/>
                  </a:moveTo>
                  <a:lnTo>
                    <a:pt x="145196" y="89351"/>
                  </a:lnTo>
                </a:path>
                <a:path w="2435225" h="1946275">
                  <a:moveTo>
                    <a:pt x="145196" y="33506"/>
                  </a:moveTo>
                  <a:lnTo>
                    <a:pt x="145196" y="2792"/>
                  </a:lnTo>
                </a:path>
                <a:path w="2435225" h="1946275">
                  <a:moveTo>
                    <a:pt x="145196" y="89351"/>
                  </a:moveTo>
                  <a:lnTo>
                    <a:pt x="145196" y="64221"/>
                  </a:lnTo>
                </a:path>
                <a:path w="2435225" h="1946275">
                  <a:moveTo>
                    <a:pt x="192664" y="64221"/>
                  </a:moveTo>
                  <a:lnTo>
                    <a:pt x="192664" y="58636"/>
                  </a:lnTo>
                </a:path>
                <a:path w="2435225" h="1946275">
                  <a:moveTo>
                    <a:pt x="1789823" y="952152"/>
                  </a:moveTo>
                  <a:lnTo>
                    <a:pt x="2286841" y="952152"/>
                  </a:lnTo>
                </a:path>
                <a:path w="2435225" h="1946275">
                  <a:moveTo>
                    <a:pt x="1666964" y="1044296"/>
                  </a:moveTo>
                  <a:lnTo>
                    <a:pt x="2412491" y="1044296"/>
                  </a:lnTo>
                </a:path>
                <a:path w="2435225" h="1946275">
                  <a:moveTo>
                    <a:pt x="1683718" y="1044296"/>
                  </a:moveTo>
                  <a:lnTo>
                    <a:pt x="1683718" y="1027542"/>
                  </a:lnTo>
                </a:path>
                <a:path w="2435225" h="1946275">
                  <a:moveTo>
                    <a:pt x="1641834" y="1139232"/>
                  </a:moveTo>
                  <a:lnTo>
                    <a:pt x="2434829" y="1139232"/>
                  </a:lnTo>
                </a:path>
                <a:path w="2435225" h="1946275">
                  <a:moveTo>
                    <a:pt x="1641834" y="1231376"/>
                  </a:moveTo>
                  <a:lnTo>
                    <a:pt x="2434829" y="1231376"/>
                  </a:lnTo>
                </a:path>
                <a:path w="2435225" h="1946275">
                  <a:moveTo>
                    <a:pt x="1683718" y="1231376"/>
                  </a:moveTo>
                  <a:lnTo>
                    <a:pt x="1683718" y="1139232"/>
                  </a:lnTo>
                </a:path>
                <a:path w="2435225" h="1946275">
                  <a:moveTo>
                    <a:pt x="1641834" y="1323519"/>
                  </a:moveTo>
                  <a:lnTo>
                    <a:pt x="2434829" y="1323519"/>
                  </a:lnTo>
                </a:path>
                <a:path w="2435225" h="1946275">
                  <a:moveTo>
                    <a:pt x="1641834" y="1418455"/>
                  </a:moveTo>
                  <a:lnTo>
                    <a:pt x="2434829" y="1418455"/>
                  </a:lnTo>
                </a:path>
                <a:path w="2435225" h="1946275">
                  <a:moveTo>
                    <a:pt x="1683718" y="1418455"/>
                  </a:moveTo>
                  <a:lnTo>
                    <a:pt x="1683718" y="1323519"/>
                  </a:lnTo>
                </a:path>
                <a:path w="2435225" h="1946275">
                  <a:moveTo>
                    <a:pt x="1641834" y="1510599"/>
                  </a:moveTo>
                  <a:lnTo>
                    <a:pt x="2434829" y="1510599"/>
                  </a:lnTo>
                </a:path>
                <a:path w="2435225" h="1946275">
                  <a:moveTo>
                    <a:pt x="1641834" y="1602743"/>
                  </a:moveTo>
                  <a:lnTo>
                    <a:pt x="2434829" y="1602743"/>
                  </a:lnTo>
                </a:path>
                <a:path w="2435225" h="1946275">
                  <a:moveTo>
                    <a:pt x="1683718" y="1602743"/>
                  </a:moveTo>
                  <a:lnTo>
                    <a:pt x="1683718" y="1510599"/>
                  </a:lnTo>
                </a:path>
                <a:path w="2435225" h="1946275">
                  <a:moveTo>
                    <a:pt x="1641834" y="1697679"/>
                  </a:moveTo>
                  <a:lnTo>
                    <a:pt x="2434829" y="1697679"/>
                  </a:lnTo>
                </a:path>
                <a:path w="2435225" h="1946275">
                  <a:moveTo>
                    <a:pt x="1641834" y="1789823"/>
                  </a:moveTo>
                  <a:lnTo>
                    <a:pt x="2434829" y="1789823"/>
                  </a:lnTo>
                </a:path>
                <a:path w="2435225" h="1946275">
                  <a:moveTo>
                    <a:pt x="1683718" y="1789823"/>
                  </a:moveTo>
                  <a:lnTo>
                    <a:pt x="1683718" y="1697679"/>
                  </a:lnTo>
                </a:path>
                <a:path w="2435225" h="1946275">
                  <a:moveTo>
                    <a:pt x="1641834" y="1881967"/>
                  </a:moveTo>
                  <a:lnTo>
                    <a:pt x="2434829" y="1881967"/>
                  </a:lnTo>
                </a:path>
                <a:path w="2435225" h="1946275">
                  <a:moveTo>
                    <a:pt x="1683718" y="1946188"/>
                  </a:moveTo>
                  <a:lnTo>
                    <a:pt x="1683718" y="1881967"/>
                  </a:lnTo>
                </a:path>
                <a:path w="2435225" h="1946275">
                  <a:moveTo>
                    <a:pt x="1728394" y="1881967"/>
                  </a:moveTo>
                  <a:lnTo>
                    <a:pt x="1728394" y="1789823"/>
                  </a:lnTo>
                </a:path>
                <a:path w="2435225" h="1946275">
                  <a:moveTo>
                    <a:pt x="1728394" y="1697679"/>
                  </a:moveTo>
                  <a:lnTo>
                    <a:pt x="1728394" y="1602743"/>
                  </a:lnTo>
                </a:path>
                <a:path w="2435225" h="1946275">
                  <a:moveTo>
                    <a:pt x="1728394" y="1510599"/>
                  </a:moveTo>
                  <a:lnTo>
                    <a:pt x="1728394" y="1418455"/>
                  </a:lnTo>
                </a:path>
                <a:path w="2435225" h="1946275">
                  <a:moveTo>
                    <a:pt x="1728394" y="1323519"/>
                  </a:moveTo>
                  <a:lnTo>
                    <a:pt x="1728394" y="1231376"/>
                  </a:lnTo>
                </a:path>
                <a:path w="2435225" h="1946275">
                  <a:moveTo>
                    <a:pt x="1728394" y="1139232"/>
                  </a:moveTo>
                  <a:lnTo>
                    <a:pt x="1728394" y="1044296"/>
                  </a:lnTo>
                </a:path>
                <a:path w="2435225" h="1946275">
                  <a:moveTo>
                    <a:pt x="1775862" y="1946188"/>
                  </a:moveTo>
                  <a:lnTo>
                    <a:pt x="1775862" y="1881967"/>
                  </a:lnTo>
                </a:path>
                <a:path w="2435225" h="1946275">
                  <a:moveTo>
                    <a:pt x="1775862" y="1789823"/>
                  </a:moveTo>
                  <a:lnTo>
                    <a:pt x="1775862" y="1697679"/>
                  </a:lnTo>
                </a:path>
                <a:path w="2435225" h="1946275">
                  <a:moveTo>
                    <a:pt x="1775862" y="1602743"/>
                  </a:moveTo>
                  <a:lnTo>
                    <a:pt x="1775862" y="1510599"/>
                  </a:lnTo>
                </a:path>
                <a:path w="2435225" h="1946275">
                  <a:moveTo>
                    <a:pt x="1775862" y="1418455"/>
                  </a:moveTo>
                  <a:lnTo>
                    <a:pt x="1775862" y="1323519"/>
                  </a:lnTo>
                </a:path>
                <a:path w="2435225" h="1946275">
                  <a:moveTo>
                    <a:pt x="1775862" y="1231376"/>
                  </a:moveTo>
                  <a:lnTo>
                    <a:pt x="1775862" y="1139232"/>
                  </a:lnTo>
                </a:path>
                <a:path w="2435225" h="1946275">
                  <a:moveTo>
                    <a:pt x="1775862" y="1044296"/>
                  </a:moveTo>
                  <a:lnTo>
                    <a:pt x="1775862" y="1005204"/>
                  </a:lnTo>
                  <a:lnTo>
                    <a:pt x="1775862" y="974490"/>
                  </a:lnTo>
                </a:path>
                <a:path w="2435225" h="1946275">
                  <a:moveTo>
                    <a:pt x="1823330" y="1881967"/>
                  </a:moveTo>
                  <a:lnTo>
                    <a:pt x="1823330" y="1789823"/>
                  </a:lnTo>
                </a:path>
                <a:path w="2435225" h="1946275">
                  <a:moveTo>
                    <a:pt x="1823330" y="1697679"/>
                  </a:moveTo>
                  <a:lnTo>
                    <a:pt x="1823330" y="1602743"/>
                  </a:lnTo>
                </a:path>
                <a:path w="2435225" h="1946275">
                  <a:moveTo>
                    <a:pt x="1823330" y="1510599"/>
                  </a:moveTo>
                  <a:lnTo>
                    <a:pt x="1823330" y="1418455"/>
                  </a:lnTo>
                </a:path>
                <a:path w="2435225" h="1946275">
                  <a:moveTo>
                    <a:pt x="1823330" y="1323519"/>
                  </a:moveTo>
                  <a:lnTo>
                    <a:pt x="1823330" y="1231376"/>
                  </a:lnTo>
                </a:path>
                <a:path w="2435225" h="1946275">
                  <a:moveTo>
                    <a:pt x="1823330" y="1139232"/>
                  </a:moveTo>
                  <a:lnTo>
                    <a:pt x="1823330" y="1044296"/>
                  </a:lnTo>
                </a:path>
                <a:path w="2435225" h="1946275">
                  <a:moveTo>
                    <a:pt x="1823330" y="952152"/>
                  </a:moveTo>
                  <a:lnTo>
                    <a:pt x="1823330" y="927022"/>
                  </a:lnTo>
                </a:path>
                <a:path w="2435225" h="1946275">
                  <a:moveTo>
                    <a:pt x="1870798" y="1946188"/>
                  </a:moveTo>
                  <a:lnTo>
                    <a:pt x="1870798" y="1881967"/>
                  </a:lnTo>
                </a:path>
                <a:path w="2435225" h="1946275">
                  <a:moveTo>
                    <a:pt x="1870798" y="1789823"/>
                  </a:moveTo>
                  <a:lnTo>
                    <a:pt x="1870798" y="1697679"/>
                  </a:lnTo>
                </a:path>
                <a:path w="2435225" h="1946275">
                  <a:moveTo>
                    <a:pt x="1870798" y="1602743"/>
                  </a:moveTo>
                  <a:lnTo>
                    <a:pt x="1870798" y="1510599"/>
                  </a:lnTo>
                </a:path>
                <a:path w="2435225" h="1946275">
                  <a:moveTo>
                    <a:pt x="1870798" y="1418455"/>
                  </a:moveTo>
                  <a:lnTo>
                    <a:pt x="1870798" y="1323519"/>
                  </a:lnTo>
                </a:path>
                <a:path w="2435225" h="1946275">
                  <a:moveTo>
                    <a:pt x="1870798" y="1231376"/>
                  </a:moveTo>
                  <a:lnTo>
                    <a:pt x="1870798" y="1139232"/>
                  </a:lnTo>
                </a:path>
                <a:path w="2435225" h="1946275">
                  <a:moveTo>
                    <a:pt x="1870798" y="1044296"/>
                  </a:moveTo>
                  <a:lnTo>
                    <a:pt x="1870798" y="1005204"/>
                  </a:lnTo>
                  <a:lnTo>
                    <a:pt x="1870798" y="952152"/>
                  </a:lnTo>
                </a:path>
                <a:path w="2435225" h="1946275">
                  <a:moveTo>
                    <a:pt x="1915473" y="1881967"/>
                  </a:moveTo>
                  <a:lnTo>
                    <a:pt x="1915473" y="1789823"/>
                  </a:lnTo>
                </a:path>
                <a:path w="2435225" h="1946275">
                  <a:moveTo>
                    <a:pt x="1915473" y="1697679"/>
                  </a:moveTo>
                  <a:lnTo>
                    <a:pt x="1915473" y="1602743"/>
                  </a:lnTo>
                </a:path>
                <a:path w="2435225" h="1946275">
                  <a:moveTo>
                    <a:pt x="1915473" y="1510599"/>
                  </a:moveTo>
                  <a:lnTo>
                    <a:pt x="1915473" y="1418455"/>
                  </a:lnTo>
                </a:path>
                <a:path w="2435225" h="1946275">
                  <a:moveTo>
                    <a:pt x="1915473" y="1323519"/>
                  </a:moveTo>
                  <a:lnTo>
                    <a:pt x="1915473" y="1231376"/>
                  </a:lnTo>
                </a:path>
                <a:path w="2435225" h="1946275">
                  <a:moveTo>
                    <a:pt x="1915473" y="1139232"/>
                  </a:moveTo>
                  <a:lnTo>
                    <a:pt x="1915473" y="1044296"/>
                  </a:lnTo>
                </a:path>
                <a:path w="2435225" h="1946275">
                  <a:moveTo>
                    <a:pt x="1915473" y="952152"/>
                  </a:moveTo>
                  <a:lnTo>
                    <a:pt x="1915473" y="927022"/>
                  </a:lnTo>
                </a:path>
                <a:path w="2435225" h="1946275">
                  <a:moveTo>
                    <a:pt x="1962941" y="1946188"/>
                  </a:moveTo>
                  <a:lnTo>
                    <a:pt x="1962941" y="1881967"/>
                  </a:lnTo>
                </a:path>
                <a:path w="2435225" h="1946275">
                  <a:moveTo>
                    <a:pt x="1962941" y="1789823"/>
                  </a:moveTo>
                  <a:lnTo>
                    <a:pt x="1962941" y="1697679"/>
                  </a:lnTo>
                </a:path>
                <a:path w="2435225" h="1946275">
                  <a:moveTo>
                    <a:pt x="1962941" y="1602743"/>
                  </a:moveTo>
                  <a:lnTo>
                    <a:pt x="1962941" y="1510599"/>
                  </a:lnTo>
                </a:path>
                <a:path w="2435225" h="1946275">
                  <a:moveTo>
                    <a:pt x="1962941" y="1418455"/>
                  </a:moveTo>
                  <a:lnTo>
                    <a:pt x="1962941" y="1323519"/>
                  </a:lnTo>
                </a:path>
                <a:path w="2435225" h="1946275">
                  <a:moveTo>
                    <a:pt x="1962941" y="1231376"/>
                  </a:moveTo>
                  <a:lnTo>
                    <a:pt x="1962941" y="1139232"/>
                  </a:lnTo>
                </a:path>
                <a:path w="2435225" h="1946275">
                  <a:moveTo>
                    <a:pt x="1962941" y="1044296"/>
                  </a:moveTo>
                  <a:lnTo>
                    <a:pt x="1962941" y="1005204"/>
                  </a:lnTo>
                  <a:lnTo>
                    <a:pt x="1962941" y="952152"/>
                  </a:lnTo>
                </a:path>
                <a:path w="2435225" h="1946275">
                  <a:moveTo>
                    <a:pt x="2010409" y="1881967"/>
                  </a:moveTo>
                  <a:lnTo>
                    <a:pt x="2010409" y="1789823"/>
                  </a:lnTo>
                </a:path>
                <a:path w="2435225" h="1946275">
                  <a:moveTo>
                    <a:pt x="2010409" y="1697679"/>
                  </a:moveTo>
                  <a:lnTo>
                    <a:pt x="2010409" y="1602743"/>
                  </a:lnTo>
                </a:path>
                <a:path w="2435225" h="1946275">
                  <a:moveTo>
                    <a:pt x="2010409" y="1510599"/>
                  </a:moveTo>
                  <a:lnTo>
                    <a:pt x="2010409" y="1418455"/>
                  </a:lnTo>
                </a:path>
                <a:path w="2435225" h="1946275">
                  <a:moveTo>
                    <a:pt x="2010409" y="1323519"/>
                  </a:moveTo>
                  <a:lnTo>
                    <a:pt x="2010409" y="1231376"/>
                  </a:lnTo>
                </a:path>
                <a:path w="2435225" h="1946275">
                  <a:moveTo>
                    <a:pt x="2010409" y="1139232"/>
                  </a:moveTo>
                  <a:lnTo>
                    <a:pt x="2010409" y="1044296"/>
                  </a:lnTo>
                </a:path>
                <a:path w="2435225" h="1946275">
                  <a:moveTo>
                    <a:pt x="2010409" y="952152"/>
                  </a:moveTo>
                  <a:lnTo>
                    <a:pt x="2010409" y="927022"/>
                  </a:lnTo>
                </a:path>
                <a:path w="2435225" h="1946275">
                  <a:moveTo>
                    <a:pt x="2055085" y="1946188"/>
                  </a:moveTo>
                  <a:lnTo>
                    <a:pt x="2055085" y="1881967"/>
                  </a:lnTo>
                </a:path>
                <a:path w="2435225" h="1946275">
                  <a:moveTo>
                    <a:pt x="2055085" y="1789823"/>
                  </a:moveTo>
                  <a:lnTo>
                    <a:pt x="2055085" y="1697679"/>
                  </a:lnTo>
                </a:path>
                <a:path w="2435225" h="1946275">
                  <a:moveTo>
                    <a:pt x="2055085" y="1602743"/>
                  </a:moveTo>
                  <a:lnTo>
                    <a:pt x="2055085" y="1510599"/>
                  </a:lnTo>
                </a:path>
                <a:path w="2435225" h="1946275">
                  <a:moveTo>
                    <a:pt x="2055085" y="1418455"/>
                  </a:moveTo>
                  <a:lnTo>
                    <a:pt x="2055085" y="1323519"/>
                  </a:lnTo>
                </a:path>
                <a:path w="2435225" h="1946275">
                  <a:moveTo>
                    <a:pt x="2055085" y="1231376"/>
                  </a:moveTo>
                  <a:lnTo>
                    <a:pt x="2055085" y="1139232"/>
                  </a:lnTo>
                </a:path>
                <a:path w="2435225" h="1946275">
                  <a:moveTo>
                    <a:pt x="2055085" y="1044296"/>
                  </a:moveTo>
                  <a:lnTo>
                    <a:pt x="2055085" y="1005204"/>
                  </a:lnTo>
                  <a:lnTo>
                    <a:pt x="2055085" y="952152"/>
                  </a:lnTo>
                </a:path>
                <a:path w="2435225" h="1946275">
                  <a:moveTo>
                    <a:pt x="2102553" y="1881967"/>
                  </a:moveTo>
                  <a:lnTo>
                    <a:pt x="2102553" y="1789823"/>
                  </a:lnTo>
                </a:path>
                <a:path w="2435225" h="1946275">
                  <a:moveTo>
                    <a:pt x="2102553" y="1697679"/>
                  </a:moveTo>
                  <a:lnTo>
                    <a:pt x="2102553" y="1602743"/>
                  </a:lnTo>
                </a:path>
                <a:path w="2435225" h="1946275">
                  <a:moveTo>
                    <a:pt x="2102553" y="1510599"/>
                  </a:moveTo>
                  <a:lnTo>
                    <a:pt x="2102553" y="1418455"/>
                  </a:lnTo>
                </a:path>
                <a:path w="2435225" h="1946275">
                  <a:moveTo>
                    <a:pt x="2102553" y="1323519"/>
                  </a:moveTo>
                  <a:lnTo>
                    <a:pt x="2102553" y="1231376"/>
                  </a:lnTo>
                </a:path>
                <a:path w="2435225" h="1946275">
                  <a:moveTo>
                    <a:pt x="2102553" y="1139232"/>
                  </a:moveTo>
                  <a:lnTo>
                    <a:pt x="2102553" y="1044296"/>
                  </a:lnTo>
                </a:path>
                <a:path w="2435225" h="1946275">
                  <a:moveTo>
                    <a:pt x="2102553" y="952152"/>
                  </a:moveTo>
                  <a:lnTo>
                    <a:pt x="2102553" y="927022"/>
                  </a:lnTo>
                </a:path>
                <a:path w="2435225" h="1946275">
                  <a:moveTo>
                    <a:pt x="2150021" y="1946188"/>
                  </a:moveTo>
                  <a:lnTo>
                    <a:pt x="2150021" y="1881967"/>
                  </a:lnTo>
                </a:path>
                <a:path w="2435225" h="1946275">
                  <a:moveTo>
                    <a:pt x="2150021" y="1789823"/>
                  </a:moveTo>
                  <a:lnTo>
                    <a:pt x="2150021" y="1697679"/>
                  </a:lnTo>
                </a:path>
                <a:path w="2435225" h="1946275">
                  <a:moveTo>
                    <a:pt x="2150021" y="1602743"/>
                  </a:moveTo>
                  <a:lnTo>
                    <a:pt x="2150021" y="1510599"/>
                  </a:lnTo>
                </a:path>
                <a:path w="2435225" h="1946275">
                  <a:moveTo>
                    <a:pt x="2150021" y="1418455"/>
                  </a:moveTo>
                  <a:lnTo>
                    <a:pt x="2150021" y="1323519"/>
                  </a:lnTo>
                </a:path>
                <a:path w="2435225" h="1946275">
                  <a:moveTo>
                    <a:pt x="2150021" y="1231376"/>
                  </a:moveTo>
                  <a:lnTo>
                    <a:pt x="2150021" y="1139232"/>
                  </a:lnTo>
                </a:path>
                <a:path w="2435225" h="1946275">
                  <a:moveTo>
                    <a:pt x="2150021" y="1044296"/>
                  </a:moveTo>
                  <a:lnTo>
                    <a:pt x="2150021" y="1005204"/>
                  </a:lnTo>
                  <a:lnTo>
                    <a:pt x="2150021" y="952152"/>
                  </a:lnTo>
                </a:path>
                <a:path w="2435225" h="1946275">
                  <a:moveTo>
                    <a:pt x="2194697" y="1881967"/>
                  </a:moveTo>
                  <a:lnTo>
                    <a:pt x="2194697" y="1789823"/>
                  </a:lnTo>
                </a:path>
                <a:path w="2435225" h="1946275">
                  <a:moveTo>
                    <a:pt x="2194697" y="1697679"/>
                  </a:moveTo>
                  <a:lnTo>
                    <a:pt x="2194697" y="1602743"/>
                  </a:lnTo>
                </a:path>
                <a:path w="2435225" h="1946275">
                  <a:moveTo>
                    <a:pt x="2194697" y="1510599"/>
                  </a:moveTo>
                  <a:lnTo>
                    <a:pt x="2194697" y="1418455"/>
                  </a:lnTo>
                </a:path>
                <a:path w="2435225" h="1946275">
                  <a:moveTo>
                    <a:pt x="2194697" y="1323519"/>
                  </a:moveTo>
                  <a:lnTo>
                    <a:pt x="2194697" y="1231376"/>
                  </a:lnTo>
                </a:path>
                <a:path w="2435225" h="1946275">
                  <a:moveTo>
                    <a:pt x="2194697" y="1139232"/>
                  </a:moveTo>
                  <a:lnTo>
                    <a:pt x="2194697" y="1044296"/>
                  </a:lnTo>
                </a:path>
                <a:path w="2435225" h="1946275">
                  <a:moveTo>
                    <a:pt x="2194697" y="952152"/>
                  </a:moveTo>
                  <a:lnTo>
                    <a:pt x="2194697" y="927022"/>
                  </a:lnTo>
                </a:path>
                <a:path w="2435225" h="1946275">
                  <a:moveTo>
                    <a:pt x="2242165" y="1946188"/>
                  </a:moveTo>
                  <a:lnTo>
                    <a:pt x="2242165" y="1881967"/>
                  </a:lnTo>
                </a:path>
                <a:path w="2435225" h="1946275">
                  <a:moveTo>
                    <a:pt x="2242165" y="1789823"/>
                  </a:moveTo>
                  <a:lnTo>
                    <a:pt x="2242165" y="1697679"/>
                  </a:lnTo>
                </a:path>
                <a:path w="2435225" h="1946275">
                  <a:moveTo>
                    <a:pt x="2242165" y="1602743"/>
                  </a:moveTo>
                  <a:lnTo>
                    <a:pt x="2242165" y="1510599"/>
                  </a:lnTo>
                </a:path>
                <a:path w="2435225" h="1946275">
                  <a:moveTo>
                    <a:pt x="2242165" y="1418455"/>
                  </a:moveTo>
                  <a:lnTo>
                    <a:pt x="2242165" y="1323519"/>
                  </a:lnTo>
                </a:path>
                <a:path w="2435225" h="1946275">
                  <a:moveTo>
                    <a:pt x="2242165" y="1231376"/>
                  </a:moveTo>
                  <a:lnTo>
                    <a:pt x="2242165" y="1139232"/>
                  </a:lnTo>
                </a:path>
                <a:path w="2435225" h="1946275">
                  <a:moveTo>
                    <a:pt x="2242165" y="1044296"/>
                  </a:moveTo>
                  <a:lnTo>
                    <a:pt x="2242165" y="1005204"/>
                  </a:lnTo>
                  <a:lnTo>
                    <a:pt x="2242165" y="952152"/>
                  </a:lnTo>
                </a:path>
                <a:path w="2435225" h="1946275">
                  <a:moveTo>
                    <a:pt x="2289633" y="1881967"/>
                  </a:moveTo>
                  <a:lnTo>
                    <a:pt x="2289633" y="1789823"/>
                  </a:lnTo>
                </a:path>
                <a:path w="2435225" h="1946275">
                  <a:moveTo>
                    <a:pt x="2289633" y="1697679"/>
                  </a:moveTo>
                  <a:lnTo>
                    <a:pt x="2289633" y="1602743"/>
                  </a:lnTo>
                </a:path>
                <a:path w="2435225" h="1946275">
                  <a:moveTo>
                    <a:pt x="2289633" y="1510599"/>
                  </a:moveTo>
                  <a:lnTo>
                    <a:pt x="2289633" y="1418455"/>
                  </a:lnTo>
                </a:path>
                <a:path w="2435225" h="1946275">
                  <a:moveTo>
                    <a:pt x="2289633" y="1323519"/>
                  </a:moveTo>
                  <a:lnTo>
                    <a:pt x="2289633" y="1231376"/>
                  </a:lnTo>
                </a:path>
                <a:path w="2435225" h="1946275">
                  <a:moveTo>
                    <a:pt x="2289633" y="1139232"/>
                  </a:moveTo>
                  <a:lnTo>
                    <a:pt x="2289633" y="1044296"/>
                  </a:lnTo>
                </a:path>
                <a:path w="2435225" h="1946275">
                  <a:moveTo>
                    <a:pt x="2334309" y="1946188"/>
                  </a:moveTo>
                  <a:lnTo>
                    <a:pt x="2334309" y="1881967"/>
                  </a:lnTo>
                </a:path>
                <a:path w="2435225" h="1946275">
                  <a:moveTo>
                    <a:pt x="2334309" y="1789823"/>
                  </a:moveTo>
                  <a:lnTo>
                    <a:pt x="2334309" y="1697679"/>
                  </a:lnTo>
                </a:path>
                <a:path w="2435225" h="1946275">
                  <a:moveTo>
                    <a:pt x="2334309" y="1602743"/>
                  </a:moveTo>
                  <a:lnTo>
                    <a:pt x="2334309" y="1510599"/>
                  </a:lnTo>
                </a:path>
                <a:path w="2435225" h="1946275">
                  <a:moveTo>
                    <a:pt x="2334309" y="1418455"/>
                  </a:moveTo>
                  <a:lnTo>
                    <a:pt x="2334309" y="1323519"/>
                  </a:lnTo>
                </a:path>
                <a:path w="2435225" h="1946275">
                  <a:moveTo>
                    <a:pt x="2334309" y="1231376"/>
                  </a:moveTo>
                  <a:lnTo>
                    <a:pt x="2334309" y="1139232"/>
                  </a:lnTo>
                </a:path>
                <a:path w="2435225" h="1946275">
                  <a:moveTo>
                    <a:pt x="2334309" y="1044296"/>
                  </a:moveTo>
                  <a:lnTo>
                    <a:pt x="2334309" y="1005204"/>
                  </a:lnTo>
                </a:path>
                <a:path w="2435225" h="1946275">
                  <a:moveTo>
                    <a:pt x="2381777" y="1881967"/>
                  </a:moveTo>
                  <a:lnTo>
                    <a:pt x="2381777" y="1789823"/>
                  </a:lnTo>
                </a:path>
                <a:path w="2435225" h="1946275">
                  <a:moveTo>
                    <a:pt x="2381777" y="1697679"/>
                  </a:moveTo>
                  <a:lnTo>
                    <a:pt x="2381777" y="1602743"/>
                  </a:lnTo>
                </a:path>
                <a:path w="2435225" h="1946275">
                  <a:moveTo>
                    <a:pt x="2381777" y="1510599"/>
                  </a:moveTo>
                  <a:lnTo>
                    <a:pt x="2381777" y="1418455"/>
                  </a:lnTo>
                </a:path>
                <a:path w="2435225" h="1946275">
                  <a:moveTo>
                    <a:pt x="2381777" y="1323519"/>
                  </a:moveTo>
                  <a:lnTo>
                    <a:pt x="2381777" y="1231376"/>
                  </a:lnTo>
                </a:path>
                <a:path w="2435225" h="1946275">
                  <a:moveTo>
                    <a:pt x="2381777" y="1139232"/>
                  </a:moveTo>
                  <a:lnTo>
                    <a:pt x="2381777" y="1044296"/>
                  </a:lnTo>
                </a:path>
                <a:path w="2435225" h="1946275">
                  <a:moveTo>
                    <a:pt x="2429245" y="1946188"/>
                  </a:moveTo>
                  <a:lnTo>
                    <a:pt x="2429245" y="1881967"/>
                  </a:lnTo>
                </a:path>
                <a:path w="2435225" h="1946275">
                  <a:moveTo>
                    <a:pt x="2429245" y="1789823"/>
                  </a:moveTo>
                  <a:lnTo>
                    <a:pt x="2429245" y="1697679"/>
                  </a:lnTo>
                </a:path>
                <a:path w="2435225" h="1946275">
                  <a:moveTo>
                    <a:pt x="2429245" y="1602743"/>
                  </a:moveTo>
                  <a:lnTo>
                    <a:pt x="2429245" y="1510599"/>
                  </a:lnTo>
                </a:path>
                <a:path w="2435225" h="1946275">
                  <a:moveTo>
                    <a:pt x="2429245" y="1418455"/>
                  </a:moveTo>
                  <a:lnTo>
                    <a:pt x="2429245" y="1323519"/>
                  </a:lnTo>
                </a:path>
                <a:path w="2435225" h="1946275">
                  <a:moveTo>
                    <a:pt x="2429245" y="1231376"/>
                  </a:moveTo>
                  <a:lnTo>
                    <a:pt x="2429245" y="1139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5372261" y="3694128"/>
              <a:ext cx="3970654" cy="145415"/>
            </a:xfrm>
            <a:custGeom>
              <a:avLst/>
              <a:gdLst/>
              <a:ahLst/>
              <a:cxnLst/>
              <a:rect l="l" t="t" r="r" b="b"/>
              <a:pathLst>
                <a:path w="3970654" h="145414">
                  <a:moveTo>
                    <a:pt x="0" y="0"/>
                  </a:moveTo>
                  <a:lnTo>
                    <a:pt x="3970559" y="0"/>
                  </a:lnTo>
                </a:path>
                <a:path w="3970654" h="145414">
                  <a:moveTo>
                    <a:pt x="0" y="11168"/>
                  </a:moveTo>
                  <a:lnTo>
                    <a:pt x="3970559" y="11168"/>
                  </a:lnTo>
                </a:path>
                <a:path w="3970654" h="145414">
                  <a:moveTo>
                    <a:pt x="0" y="58636"/>
                  </a:moveTo>
                  <a:lnTo>
                    <a:pt x="3970559" y="58636"/>
                  </a:lnTo>
                </a:path>
                <a:path w="3970654" h="145414">
                  <a:moveTo>
                    <a:pt x="0" y="128442"/>
                  </a:moveTo>
                  <a:lnTo>
                    <a:pt x="3970559" y="128442"/>
                  </a:lnTo>
                </a:path>
                <a:path w="3970654" h="145414">
                  <a:moveTo>
                    <a:pt x="0" y="145196"/>
                  </a:moveTo>
                  <a:lnTo>
                    <a:pt x="3970559" y="14519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5372261" y="3892376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>
                  <a:moveTo>
                    <a:pt x="3470749" y="0"/>
                  </a:moveTo>
                  <a:lnTo>
                    <a:pt x="3331137" y="0"/>
                  </a:lnTo>
                </a:path>
                <a:path w="3470909">
                  <a:moveTo>
                    <a:pt x="3261331" y="0"/>
                  </a:moveTo>
                  <a:lnTo>
                    <a:pt x="3121719" y="0"/>
                  </a:lnTo>
                </a:path>
                <a:path w="3470909">
                  <a:moveTo>
                    <a:pt x="3051913" y="0"/>
                  </a:moveTo>
                  <a:lnTo>
                    <a:pt x="2912302" y="0"/>
                  </a:lnTo>
                </a:path>
                <a:path w="3470909">
                  <a:moveTo>
                    <a:pt x="2842496" y="0"/>
                  </a:moveTo>
                  <a:lnTo>
                    <a:pt x="2700092" y="0"/>
                  </a:lnTo>
                </a:path>
                <a:path w="3470909">
                  <a:moveTo>
                    <a:pt x="2630286" y="0"/>
                  </a:moveTo>
                  <a:lnTo>
                    <a:pt x="2490674" y="0"/>
                  </a:lnTo>
                </a:path>
                <a:path w="3470909">
                  <a:moveTo>
                    <a:pt x="2420868" y="0"/>
                  </a:moveTo>
                  <a:lnTo>
                    <a:pt x="2281256" y="0"/>
                  </a:lnTo>
                </a:path>
                <a:path w="3470909">
                  <a:moveTo>
                    <a:pt x="2211450" y="0"/>
                  </a:moveTo>
                  <a:lnTo>
                    <a:pt x="2071839" y="0"/>
                  </a:lnTo>
                </a:path>
                <a:path w="3470909">
                  <a:moveTo>
                    <a:pt x="2002033" y="0"/>
                  </a:moveTo>
                  <a:lnTo>
                    <a:pt x="1862421" y="0"/>
                  </a:lnTo>
                </a:path>
                <a:path w="3470909">
                  <a:moveTo>
                    <a:pt x="1792615" y="0"/>
                  </a:moveTo>
                  <a:lnTo>
                    <a:pt x="1653003" y="0"/>
                  </a:lnTo>
                </a:path>
                <a:path w="3470909">
                  <a:moveTo>
                    <a:pt x="1583197" y="0"/>
                  </a:moveTo>
                  <a:lnTo>
                    <a:pt x="1443586" y="0"/>
                  </a:lnTo>
                </a:path>
                <a:path w="3470909">
                  <a:moveTo>
                    <a:pt x="1373780" y="0"/>
                  </a:moveTo>
                  <a:lnTo>
                    <a:pt x="1234168" y="0"/>
                  </a:lnTo>
                </a:path>
                <a:path w="3470909">
                  <a:moveTo>
                    <a:pt x="1164362" y="0"/>
                  </a:moveTo>
                  <a:lnTo>
                    <a:pt x="1024750" y="0"/>
                  </a:lnTo>
                </a:path>
                <a:path w="3470909">
                  <a:moveTo>
                    <a:pt x="954944" y="0"/>
                  </a:moveTo>
                  <a:lnTo>
                    <a:pt x="815332" y="0"/>
                  </a:lnTo>
                </a:path>
                <a:path w="3470909">
                  <a:moveTo>
                    <a:pt x="745527" y="0"/>
                  </a:moveTo>
                  <a:lnTo>
                    <a:pt x="605915" y="0"/>
                  </a:lnTo>
                </a:path>
                <a:path w="3470909">
                  <a:moveTo>
                    <a:pt x="536109" y="0"/>
                  </a:moveTo>
                  <a:lnTo>
                    <a:pt x="396497" y="0"/>
                  </a:lnTo>
                </a:path>
                <a:path w="3470909">
                  <a:moveTo>
                    <a:pt x="1172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5372261" y="3780687"/>
              <a:ext cx="3970654" cy="5869305"/>
            </a:xfrm>
            <a:custGeom>
              <a:avLst/>
              <a:gdLst/>
              <a:ahLst/>
              <a:cxnLst/>
              <a:rect l="l" t="t" r="r" b="b"/>
              <a:pathLst>
                <a:path w="3970654" h="5869305">
                  <a:moveTo>
                    <a:pt x="0" y="67013"/>
                  </a:moveTo>
                  <a:lnTo>
                    <a:pt x="3970559" y="67013"/>
                  </a:lnTo>
                </a:path>
                <a:path w="3970654" h="5869305">
                  <a:moveTo>
                    <a:pt x="0" y="117273"/>
                  </a:moveTo>
                  <a:lnTo>
                    <a:pt x="3970559" y="117273"/>
                  </a:lnTo>
                </a:path>
                <a:path w="3970654" h="5869305">
                  <a:moveTo>
                    <a:pt x="0" y="128442"/>
                  </a:moveTo>
                  <a:lnTo>
                    <a:pt x="3970559" y="128442"/>
                  </a:lnTo>
                </a:path>
                <a:path w="3970654" h="5869305">
                  <a:moveTo>
                    <a:pt x="0" y="11168"/>
                  </a:moveTo>
                  <a:lnTo>
                    <a:pt x="3970559" y="11168"/>
                  </a:lnTo>
                </a:path>
                <a:path w="3970654" h="5869305">
                  <a:moveTo>
                    <a:pt x="0" y="0"/>
                  </a:moveTo>
                  <a:lnTo>
                    <a:pt x="3970559" y="0"/>
                  </a:lnTo>
                </a:path>
                <a:path w="3970654" h="5869305">
                  <a:moveTo>
                    <a:pt x="1189492" y="128442"/>
                  </a:moveTo>
                  <a:lnTo>
                    <a:pt x="0" y="128442"/>
                  </a:lnTo>
                </a:path>
                <a:path w="3970654" h="5869305">
                  <a:moveTo>
                    <a:pt x="3970559" y="164741"/>
                  </a:moveTo>
                  <a:lnTo>
                    <a:pt x="0" y="164741"/>
                  </a:lnTo>
                </a:path>
                <a:path w="3970654" h="5869305">
                  <a:moveTo>
                    <a:pt x="3970559" y="167534"/>
                  </a:moveTo>
                  <a:lnTo>
                    <a:pt x="0" y="167534"/>
                  </a:lnTo>
                </a:path>
                <a:path w="3970654" h="5869305">
                  <a:moveTo>
                    <a:pt x="3970559" y="159157"/>
                  </a:moveTo>
                  <a:lnTo>
                    <a:pt x="0" y="159157"/>
                  </a:lnTo>
                </a:path>
                <a:path w="3970654" h="5869305">
                  <a:moveTo>
                    <a:pt x="3970559" y="203833"/>
                  </a:moveTo>
                  <a:lnTo>
                    <a:pt x="0" y="203833"/>
                  </a:lnTo>
                </a:path>
                <a:path w="3970654" h="5869305">
                  <a:moveTo>
                    <a:pt x="3970559" y="209417"/>
                  </a:moveTo>
                  <a:lnTo>
                    <a:pt x="0" y="209417"/>
                  </a:lnTo>
                </a:path>
                <a:path w="3970654" h="5869305">
                  <a:moveTo>
                    <a:pt x="3970559" y="231755"/>
                  </a:moveTo>
                  <a:lnTo>
                    <a:pt x="0" y="231755"/>
                  </a:lnTo>
                </a:path>
                <a:path w="3970654" h="5869305">
                  <a:moveTo>
                    <a:pt x="3970559" y="237340"/>
                  </a:moveTo>
                  <a:lnTo>
                    <a:pt x="0" y="237340"/>
                  </a:lnTo>
                </a:path>
                <a:path w="3970654" h="5869305">
                  <a:moveTo>
                    <a:pt x="0" y="78182"/>
                  </a:moveTo>
                  <a:lnTo>
                    <a:pt x="3970559" y="78182"/>
                  </a:lnTo>
                </a:path>
                <a:path w="3970654" h="5869305">
                  <a:moveTo>
                    <a:pt x="393705" y="5869280"/>
                  </a:moveTo>
                  <a:lnTo>
                    <a:pt x="393705" y="354613"/>
                  </a:lnTo>
                </a:path>
                <a:path w="3970654" h="5869305">
                  <a:moveTo>
                    <a:pt x="2272880" y="5869280"/>
                  </a:moveTo>
                  <a:lnTo>
                    <a:pt x="2272880" y="354613"/>
                  </a:lnTo>
                </a:path>
                <a:path w="3970654" h="5869305">
                  <a:moveTo>
                    <a:pt x="368575" y="237340"/>
                  </a:moveTo>
                  <a:lnTo>
                    <a:pt x="368575" y="34065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5752005" y="41199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0"/>
                  </a:moveTo>
                  <a:lnTo>
                    <a:pt x="0" y="6939"/>
                  </a:lnTo>
                  <a:lnTo>
                    <a:pt x="5625" y="12565"/>
                  </a:lnTo>
                  <a:lnTo>
                    <a:pt x="12565" y="1256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7667479" y="4018027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4">
                  <a:moveTo>
                    <a:pt x="0" y="0"/>
                  </a:moveTo>
                  <a:lnTo>
                    <a:pt x="0" y="10331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7643745" y="41199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65"/>
                  </a:moveTo>
                  <a:lnTo>
                    <a:pt x="6939" y="12565"/>
                  </a:lnTo>
                  <a:lnTo>
                    <a:pt x="12565" y="6939"/>
                  </a:lnTo>
                  <a:lnTo>
                    <a:pt x="1256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8122614" y="4135301"/>
              <a:ext cx="536575" cy="955040"/>
            </a:xfrm>
            <a:custGeom>
              <a:avLst/>
              <a:gdLst/>
              <a:ahLst/>
              <a:cxnLst/>
              <a:rect l="l" t="t" r="r" b="b"/>
              <a:pathLst>
                <a:path w="536575" h="955039">
                  <a:moveTo>
                    <a:pt x="488641" y="94936"/>
                  </a:moveTo>
                  <a:lnTo>
                    <a:pt x="44675" y="94936"/>
                  </a:lnTo>
                  <a:lnTo>
                    <a:pt x="44675" y="907476"/>
                  </a:lnTo>
                  <a:lnTo>
                    <a:pt x="488641" y="907476"/>
                  </a:lnTo>
                  <a:lnTo>
                    <a:pt x="488641" y="94936"/>
                  </a:lnTo>
                </a:path>
                <a:path w="536575" h="955039">
                  <a:moveTo>
                    <a:pt x="466303" y="117273"/>
                  </a:moveTo>
                  <a:lnTo>
                    <a:pt x="69805" y="117273"/>
                  </a:lnTo>
                  <a:lnTo>
                    <a:pt x="69805" y="885138"/>
                  </a:lnTo>
                  <a:lnTo>
                    <a:pt x="466303" y="885138"/>
                  </a:lnTo>
                  <a:lnTo>
                    <a:pt x="466303" y="117273"/>
                  </a:lnTo>
                </a:path>
                <a:path w="536575" h="955039">
                  <a:moveTo>
                    <a:pt x="452342" y="128442"/>
                  </a:moveTo>
                  <a:lnTo>
                    <a:pt x="80974" y="128442"/>
                  </a:lnTo>
                  <a:lnTo>
                    <a:pt x="80974" y="873969"/>
                  </a:lnTo>
                  <a:lnTo>
                    <a:pt x="452342" y="873969"/>
                  </a:lnTo>
                  <a:lnTo>
                    <a:pt x="452342" y="128442"/>
                  </a:lnTo>
                </a:path>
                <a:path w="536575" h="955039">
                  <a:moveTo>
                    <a:pt x="435588" y="491433"/>
                  </a:moveTo>
                  <a:lnTo>
                    <a:pt x="435588" y="147988"/>
                  </a:lnTo>
                  <a:lnTo>
                    <a:pt x="97728" y="147988"/>
                  </a:lnTo>
                  <a:lnTo>
                    <a:pt x="97728" y="491433"/>
                  </a:lnTo>
                </a:path>
                <a:path w="536575" h="955039">
                  <a:moveTo>
                    <a:pt x="97728" y="510979"/>
                  </a:moveTo>
                  <a:lnTo>
                    <a:pt x="97728" y="857216"/>
                  </a:lnTo>
                  <a:lnTo>
                    <a:pt x="435588" y="857216"/>
                  </a:lnTo>
                  <a:lnTo>
                    <a:pt x="435588" y="510979"/>
                  </a:lnTo>
                </a:path>
                <a:path w="536575" h="955039">
                  <a:moveTo>
                    <a:pt x="435588" y="491433"/>
                  </a:moveTo>
                  <a:lnTo>
                    <a:pt x="97728" y="491433"/>
                  </a:lnTo>
                </a:path>
                <a:path w="536575" h="955039">
                  <a:moveTo>
                    <a:pt x="452342" y="510979"/>
                  </a:moveTo>
                  <a:lnTo>
                    <a:pt x="80974" y="510979"/>
                  </a:lnTo>
                </a:path>
                <a:path w="536575" h="955039">
                  <a:moveTo>
                    <a:pt x="510979" y="907476"/>
                  </a:moveTo>
                  <a:lnTo>
                    <a:pt x="22337" y="907476"/>
                  </a:lnTo>
                  <a:lnTo>
                    <a:pt x="22337" y="954944"/>
                  </a:lnTo>
                  <a:lnTo>
                    <a:pt x="510979" y="954944"/>
                  </a:lnTo>
                  <a:lnTo>
                    <a:pt x="510979" y="907476"/>
                  </a:lnTo>
                </a:path>
                <a:path w="536575" h="955039">
                  <a:moveTo>
                    <a:pt x="536109" y="0"/>
                  </a:moveTo>
                  <a:lnTo>
                    <a:pt x="0" y="0"/>
                  </a:lnTo>
                  <a:lnTo>
                    <a:pt x="0" y="94936"/>
                  </a:lnTo>
                  <a:lnTo>
                    <a:pt x="536109" y="94936"/>
                  </a:lnTo>
                  <a:lnTo>
                    <a:pt x="53610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8385084" y="4283289"/>
              <a:ext cx="8890" cy="709295"/>
            </a:xfrm>
            <a:custGeom>
              <a:avLst/>
              <a:gdLst/>
              <a:ahLst/>
              <a:cxnLst/>
              <a:rect l="l" t="t" r="r" b="b"/>
              <a:pathLst>
                <a:path w="8890" h="709295">
                  <a:moveTo>
                    <a:pt x="8376" y="343445"/>
                  </a:moveTo>
                  <a:lnTo>
                    <a:pt x="8376" y="0"/>
                  </a:lnTo>
                </a:path>
                <a:path w="8890" h="709295">
                  <a:moveTo>
                    <a:pt x="8376" y="362990"/>
                  </a:moveTo>
                  <a:lnTo>
                    <a:pt x="8376" y="709227"/>
                  </a:lnTo>
                </a:path>
                <a:path w="8890" h="709295">
                  <a:moveTo>
                    <a:pt x="0" y="343445"/>
                  </a:moveTo>
                  <a:lnTo>
                    <a:pt x="0" y="0"/>
                  </a:lnTo>
                </a:path>
                <a:path w="8890" h="709295">
                  <a:moveTo>
                    <a:pt x="0" y="362990"/>
                  </a:moveTo>
                  <a:lnTo>
                    <a:pt x="0" y="7092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8144952" y="5626355"/>
              <a:ext cx="455295" cy="930275"/>
            </a:xfrm>
            <a:custGeom>
              <a:avLst/>
              <a:gdLst/>
              <a:ahLst/>
              <a:cxnLst/>
              <a:rect l="l" t="t" r="r" b="b"/>
              <a:pathLst>
                <a:path w="455295" h="930275">
                  <a:moveTo>
                    <a:pt x="443965" y="882346"/>
                  </a:moveTo>
                  <a:lnTo>
                    <a:pt x="47468" y="882346"/>
                  </a:lnTo>
                  <a:lnTo>
                    <a:pt x="47468" y="0"/>
                  </a:lnTo>
                  <a:lnTo>
                    <a:pt x="443965" y="0"/>
                  </a:lnTo>
                  <a:lnTo>
                    <a:pt x="443965" y="882346"/>
                  </a:lnTo>
                </a:path>
                <a:path w="455295" h="930275">
                  <a:moveTo>
                    <a:pt x="432796" y="873969"/>
                  </a:moveTo>
                  <a:lnTo>
                    <a:pt x="55844" y="873969"/>
                  </a:lnTo>
                  <a:lnTo>
                    <a:pt x="55844" y="8376"/>
                  </a:lnTo>
                  <a:lnTo>
                    <a:pt x="432796" y="8376"/>
                  </a:lnTo>
                  <a:lnTo>
                    <a:pt x="432796" y="873969"/>
                  </a:lnTo>
                </a:path>
                <a:path w="455295" h="930275">
                  <a:moveTo>
                    <a:pt x="416043" y="857216"/>
                  </a:moveTo>
                  <a:lnTo>
                    <a:pt x="72598" y="857216"/>
                  </a:lnTo>
                  <a:lnTo>
                    <a:pt x="72598" y="25130"/>
                  </a:lnTo>
                  <a:lnTo>
                    <a:pt x="416043" y="25130"/>
                  </a:lnTo>
                  <a:lnTo>
                    <a:pt x="416043" y="857216"/>
                  </a:lnTo>
                </a:path>
                <a:path w="455295" h="930275">
                  <a:moveTo>
                    <a:pt x="399289" y="449550"/>
                  </a:moveTo>
                  <a:lnTo>
                    <a:pt x="399289" y="840463"/>
                  </a:lnTo>
                  <a:lnTo>
                    <a:pt x="89351" y="840463"/>
                  </a:lnTo>
                  <a:lnTo>
                    <a:pt x="89351" y="449550"/>
                  </a:lnTo>
                </a:path>
                <a:path w="455295" h="930275">
                  <a:moveTo>
                    <a:pt x="89351" y="432796"/>
                  </a:moveTo>
                  <a:lnTo>
                    <a:pt x="89351" y="41883"/>
                  </a:lnTo>
                  <a:lnTo>
                    <a:pt x="399289" y="41883"/>
                  </a:lnTo>
                  <a:lnTo>
                    <a:pt x="399289" y="432796"/>
                  </a:lnTo>
                </a:path>
                <a:path w="455295" h="930275">
                  <a:moveTo>
                    <a:pt x="455134" y="882346"/>
                  </a:moveTo>
                  <a:lnTo>
                    <a:pt x="36299" y="882346"/>
                  </a:lnTo>
                  <a:lnTo>
                    <a:pt x="36299" y="929814"/>
                  </a:lnTo>
                  <a:lnTo>
                    <a:pt x="455134" y="929814"/>
                  </a:lnTo>
                  <a:lnTo>
                    <a:pt x="455134" y="882346"/>
                  </a:lnTo>
                </a:path>
                <a:path w="455295" h="930275">
                  <a:moveTo>
                    <a:pt x="47468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7468" y="0"/>
                  </a:lnTo>
                  <a:lnTo>
                    <a:pt x="47468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8144952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39091" y="83767"/>
                  </a:moveTo>
                  <a:lnTo>
                    <a:pt x="8376" y="83767"/>
                  </a:lnTo>
                  <a:lnTo>
                    <a:pt x="8376" y="8376"/>
                  </a:lnTo>
                  <a:lnTo>
                    <a:pt x="39091" y="8376"/>
                  </a:lnTo>
                  <a:lnTo>
                    <a:pt x="39091" y="83767"/>
                  </a:lnTo>
                </a:path>
                <a:path w="47625" h="92710">
                  <a:moveTo>
                    <a:pt x="8376" y="8376"/>
                  </a:moveTo>
                  <a:lnTo>
                    <a:pt x="0" y="0"/>
                  </a:lnTo>
                </a:path>
                <a:path w="47625" h="92710">
                  <a:moveTo>
                    <a:pt x="39091" y="8376"/>
                  </a:moveTo>
                  <a:lnTo>
                    <a:pt x="47468" y="0"/>
                  </a:lnTo>
                </a:path>
                <a:path w="47625" h="92710">
                  <a:moveTo>
                    <a:pt x="8376" y="83767"/>
                  </a:moveTo>
                  <a:lnTo>
                    <a:pt x="0" y="92143"/>
                  </a:lnTo>
                </a:path>
                <a:path w="47625" h="92710">
                  <a:moveTo>
                    <a:pt x="39091" y="83767"/>
                  </a:moveTo>
                  <a:lnTo>
                    <a:pt x="47468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8588917" y="5626355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4" h="92710">
                  <a:moveTo>
                    <a:pt x="0" y="92143"/>
                  </a:moveTo>
                  <a:lnTo>
                    <a:pt x="44675" y="92143"/>
                  </a:lnTo>
                  <a:lnTo>
                    <a:pt x="44675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8588917" y="5626355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4" h="92710">
                  <a:moveTo>
                    <a:pt x="36299" y="8376"/>
                  </a:moveTo>
                  <a:lnTo>
                    <a:pt x="44675" y="0"/>
                  </a:lnTo>
                </a:path>
                <a:path w="45084" h="92710">
                  <a:moveTo>
                    <a:pt x="8376" y="8376"/>
                  </a:moveTo>
                  <a:lnTo>
                    <a:pt x="0" y="0"/>
                  </a:lnTo>
                </a:path>
                <a:path w="45084" h="92710">
                  <a:moveTo>
                    <a:pt x="36299" y="83767"/>
                  </a:moveTo>
                  <a:lnTo>
                    <a:pt x="44675" y="92143"/>
                  </a:lnTo>
                </a:path>
                <a:path w="45084" h="92710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8144952" y="5578887"/>
              <a:ext cx="488950" cy="497205"/>
            </a:xfrm>
            <a:custGeom>
              <a:avLst/>
              <a:gdLst/>
              <a:ahLst/>
              <a:cxnLst/>
              <a:rect l="l" t="t" r="r" b="b"/>
              <a:pathLst>
                <a:path w="488950" h="497204">
                  <a:moveTo>
                    <a:pt x="488641" y="0"/>
                  </a:moveTo>
                  <a:lnTo>
                    <a:pt x="488641" y="47468"/>
                  </a:lnTo>
                  <a:lnTo>
                    <a:pt x="0" y="47468"/>
                  </a:lnTo>
                  <a:lnTo>
                    <a:pt x="0" y="0"/>
                  </a:lnTo>
                </a:path>
                <a:path w="488950" h="497204">
                  <a:moveTo>
                    <a:pt x="399289" y="480264"/>
                  </a:moveTo>
                  <a:lnTo>
                    <a:pt x="89351" y="480264"/>
                  </a:lnTo>
                </a:path>
                <a:path w="488950" h="497204">
                  <a:moveTo>
                    <a:pt x="416043" y="497018"/>
                  </a:moveTo>
                  <a:lnTo>
                    <a:pt x="72598" y="4970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8153329" y="5581679"/>
              <a:ext cx="472440" cy="885190"/>
            </a:xfrm>
            <a:custGeom>
              <a:avLst/>
              <a:gdLst/>
              <a:ahLst/>
              <a:cxnLst/>
              <a:rect l="l" t="t" r="r" b="b"/>
              <a:pathLst>
                <a:path w="472440" h="885189">
                  <a:moveTo>
                    <a:pt x="240132" y="477472"/>
                  </a:moveTo>
                  <a:lnTo>
                    <a:pt x="240132" y="86559"/>
                  </a:lnTo>
                </a:path>
                <a:path w="472440" h="885189">
                  <a:moveTo>
                    <a:pt x="240132" y="494225"/>
                  </a:moveTo>
                  <a:lnTo>
                    <a:pt x="240132" y="885138"/>
                  </a:lnTo>
                </a:path>
                <a:path w="472440" h="885189">
                  <a:moveTo>
                    <a:pt x="231755" y="477472"/>
                  </a:moveTo>
                  <a:lnTo>
                    <a:pt x="231755" y="86559"/>
                  </a:lnTo>
                </a:path>
                <a:path w="472440" h="885189">
                  <a:moveTo>
                    <a:pt x="231755" y="494225"/>
                  </a:moveTo>
                  <a:lnTo>
                    <a:pt x="231755" y="885138"/>
                  </a:lnTo>
                </a:path>
                <a:path w="472440" h="885189">
                  <a:moveTo>
                    <a:pt x="340652" y="0"/>
                  </a:moveTo>
                  <a:lnTo>
                    <a:pt x="471887" y="5584"/>
                  </a:lnTo>
                  <a:lnTo>
                    <a:pt x="471887" y="33506"/>
                  </a:lnTo>
                  <a:lnTo>
                    <a:pt x="0" y="33506"/>
                  </a:lnTo>
                  <a:lnTo>
                    <a:pt x="0" y="5584"/>
                  </a:lnTo>
                  <a:lnTo>
                    <a:pt x="131235" y="0"/>
                  </a:lnTo>
                </a:path>
                <a:path w="472440" h="885189">
                  <a:moveTo>
                    <a:pt x="340652" y="2792"/>
                  </a:moveTo>
                  <a:lnTo>
                    <a:pt x="469095" y="8376"/>
                  </a:lnTo>
                  <a:lnTo>
                    <a:pt x="469095" y="30714"/>
                  </a:lnTo>
                  <a:lnTo>
                    <a:pt x="2792" y="30714"/>
                  </a:lnTo>
                  <a:lnTo>
                    <a:pt x="2792" y="8376"/>
                  </a:lnTo>
                  <a:lnTo>
                    <a:pt x="131235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8128198" y="5539796"/>
              <a:ext cx="522605" cy="39370"/>
            </a:xfrm>
            <a:custGeom>
              <a:avLst/>
              <a:gdLst/>
              <a:ahLst/>
              <a:cxnLst/>
              <a:rect l="l" t="t" r="r" b="b"/>
              <a:pathLst>
                <a:path w="522604" h="39370">
                  <a:moveTo>
                    <a:pt x="13961" y="36299"/>
                  </a:moveTo>
                  <a:lnTo>
                    <a:pt x="153572" y="30714"/>
                  </a:lnTo>
                </a:path>
                <a:path w="522604" h="39370">
                  <a:moveTo>
                    <a:pt x="16753" y="39091"/>
                  </a:moveTo>
                  <a:lnTo>
                    <a:pt x="156365" y="36299"/>
                  </a:lnTo>
                </a:path>
                <a:path w="522604" h="39370">
                  <a:moveTo>
                    <a:pt x="11168" y="27922"/>
                  </a:moveTo>
                  <a:lnTo>
                    <a:pt x="150780" y="22337"/>
                  </a:lnTo>
                </a:path>
                <a:path w="522604" h="39370">
                  <a:moveTo>
                    <a:pt x="11168" y="30714"/>
                  </a:moveTo>
                  <a:lnTo>
                    <a:pt x="150780" y="25130"/>
                  </a:lnTo>
                </a:path>
                <a:path w="522604" h="39370">
                  <a:moveTo>
                    <a:pt x="0" y="16753"/>
                  </a:moveTo>
                  <a:lnTo>
                    <a:pt x="147988" y="11168"/>
                  </a:lnTo>
                </a:path>
                <a:path w="522604" h="39370">
                  <a:moveTo>
                    <a:pt x="0" y="5584"/>
                  </a:moveTo>
                  <a:lnTo>
                    <a:pt x="145196" y="0"/>
                  </a:lnTo>
                </a:path>
                <a:path w="522604" h="39370">
                  <a:moveTo>
                    <a:pt x="13961" y="36299"/>
                  </a:moveTo>
                  <a:lnTo>
                    <a:pt x="11168" y="30714"/>
                  </a:lnTo>
                </a:path>
                <a:path w="522604" h="39370">
                  <a:moveTo>
                    <a:pt x="0" y="16753"/>
                  </a:moveTo>
                  <a:lnTo>
                    <a:pt x="0" y="5584"/>
                  </a:lnTo>
                </a:path>
                <a:path w="522604" h="39370">
                  <a:moveTo>
                    <a:pt x="2792" y="16753"/>
                  </a:moveTo>
                  <a:lnTo>
                    <a:pt x="11168" y="27922"/>
                  </a:lnTo>
                  <a:lnTo>
                    <a:pt x="11168" y="30714"/>
                  </a:lnTo>
                </a:path>
                <a:path w="522604" h="39370">
                  <a:moveTo>
                    <a:pt x="16753" y="39091"/>
                  </a:moveTo>
                  <a:lnTo>
                    <a:pt x="16753" y="36299"/>
                  </a:lnTo>
                </a:path>
                <a:path w="522604" h="39370">
                  <a:moveTo>
                    <a:pt x="508186" y="36299"/>
                  </a:moveTo>
                  <a:lnTo>
                    <a:pt x="368575" y="30714"/>
                  </a:lnTo>
                </a:path>
                <a:path w="522604" h="39370">
                  <a:moveTo>
                    <a:pt x="505394" y="39091"/>
                  </a:moveTo>
                  <a:lnTo>
                    <a:pt x="365782" y="36299"/>
                  </a:lnTo>
                </a:path>
                <a:path w="522604" h="39370">
                  <a:moveTo>
                    <a:pt x="513771" y="27922"/>
                  </a:moveTo>
                  <a:lnTo>
                    <a:pt x="371367" y="22337"/>
                  </a:lnTo>
                </a:path>
                <a:path w="522604" h="39370">
                  <a:moveTo>
                    <a:pt x="513771" y="30714"/>
                  </a:moveTo>
                  <a:lnTo>
                    <a:pt x="371367" y="25130"/>
                  </a:lnTo>
                </a:path>
                <a:path w="522604" h="39370">
                  <a:moveTo>
                    <a:pt x="522148" y="16753"/>
                  </a:moveTo>
                  <a:lnTo>
                    <a:pt x="374159" y="11168"/>
                  </a:lnTo>
                </a:path>
                <a:path w="522604" h="39370">
                  <a:moveTo>
                    <a:pt x="522148" y="5584"/>
                  </a:moveTo>
                  <a:lnTo>
                    <a:pt x="379744" y="0"/>
                  </a:lnTo>
                </a:path>
                <a:path w="522604" h="39370">
                  <a:moveTo>
                    <a:pt x="508186" y="36299"/>
                  </a:moveTo>
                  <a:lnTo>
                    <a:pt x="510979" y="30714"/>
                  </a:lnTo>
                </a:path>
                <a:path w="522604" h="39370">
                  <a:moveTo>
                    <a:pt x="522148" y="16753"/>
                  </a:moveTo>
                  <a:lnTo>
                    <a:pt x="522148" y="5584"/>
                  </a:lnTo>
                </a:path>
                <a:path w="522604" h="39370">
                  <a:moveTo>
                    <a:pt x="519355" y="16753"/>
                  </a:moveTo>
                  <a:lnTo>
                    <a:pt x="513771" y="27922"/>
                  </a:lnTo>
                  <a:lnTo>
                    <a:pt x="513771" y="30714"/>
                  </a:lnTo>
                </a:path>
                <a:path w="522604" h="39370">
                  <a:moveTo>
                    <a:pt x="505394" y="39091"/>
                  </a:moveTo>
                  <a:lnTo>
                    <a:pt x="508186" y="3629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8293510" y="5503496"/>
              <a:ext cx="191770" cy="26670"/>
            </a:xfrm>
            <a:custGeom>
              <a:avLst/>
              <a:gdLst/>
              <a:ahLst/>
              <a:cxnLst/>
              <a:rect l="l" t="t" r="r" b="b"/>
              <a:pathLst>
                <a:path w="191770" h="26670">
                  <a:moveTo>
                    <a:pt x="191524" y="26140"/>
                  </a:moveTo>
                  <a:lnTo>
                    <a:pt x="144981" y="6535"/>
                  </a:lnTo>
                  <a:lnTo>
                    <a:pt x="95762" y="0"/>
                  </a:lnTo>
                  <a:lnTo>
                    <a:pt x="46543" y="6535"/>
                  </a:lnTo>
                  <a:lnTo>
                    <a:pt x="0" y="261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8270813" y="5530613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5">
                  <a:moveTo>
                    <a:pt x="0" y="6361"/>
                  </a:moveTo>
                  <a:lnTo>
                    <a:pt x="7684" y="6093"/>
                  </a:lnTo>
                  <a:lnTo>
                    <a:pt x="15178" y="3906"/>
                  </a:lnTo>
                  <a:lnTo>
                    <a:pt x="2180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8483138" y="5530613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5">
                  <a:moveTo>
                    <a:pt x="0" y="0"/>
                  </a:moveTo>
                  <a:lnTo>
                    <a:pt x="6622" y="3906"/>
                  </a:lnTo>
                  <a:lnTo>
                    <a:pt x="14117" y="6093"/>
                  </a:lnTo>
                  <a:lnTo>
                    <a:pt x="21801" y="63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8298637" y="5514665"/>
              <a:ext cx="181610" cy="26034"/>
            </a:xfrm>
            <a:custGeom>
              <a:avLst/>
              <a:gdLst/>
              <a:ahLst/>
              <a:cxnLst/>
              <a:rect l="l" t="t" r="r" b="b"/>
              <a:pathLst>
                <a:path w="181609" h="26035">
                  <a:moveTo>
                    <a:pt x="181270" y="25787"/>
                  </a:moveTo>
                  <a:lnTo>
                    <a:pt x="137285" y="6446"/>
                  </a:lnTo>
                  <a:lnTo>
                    <a:pt x="90635" y="0"/>
                  </a:lnTo>
                  <a:lnTo>
                    <a:pt x="43984" y="6446"/>
                  </a:lnTo>
                  <a:lnTo>
                    <a:pt x="0" y="2578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8273606" y="5541471"/>
              <a:ext cx="22860" cy="6985"/>
            </a:xfrm>
            <a:custGeom>
              <a:avLst/>
              <a:gdLst/>
              <a:ahLst/>
              <a:cxnLst/>
              <a:rect l="l" t="t" r="r" b="b"/>
              <a:pathLst>
                <a:path w="22859" h="6985">
                  <a:moveTo>
                    <a:pt x="0" y="6672"/>
                  </a:moveTo>
                  <a:lnTo>
                    <a:pt x="7888" y="6397"/>
                  </a:lnTo>
                  <a:lnTo>
                    <a:pt x="15574" y="4099"/>
                  </a:lnTo>
                  <a:lnTo>
                    <a:pt x="2232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8479826" y="5541471"/>
              <a:ext cx="22860" cy="6985"/>
            </a:xfrm>
            <a:custGeom>
              <a:avLst/>
              <a:gdLst/>
              <a:ahLst/>
              <a:cxnLst/>
              <a:rect l="l" t="t" r="r" b="b"/>
              <a:pathLst>
                <a:path w="22859" h="6985">
                  <a:moveTo>
                    <a:pt x="0" y="0"/>
                  </a:moveTo>
                  <a:lnTo>
                    <a:pt x="6745" y="4099"/>
                  </a:lnTo>
                  <a:lnTo>
                    <a:pt x="14431" y="6397"/>
                  </a:lnTo>
                  <a:lnTo>
                    <a:pt x="22320" y="667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8302452" y="5528626"/>
              <a:ext cx="173990" cy="25400"/>
            </a:xfrm>
            <a:custGeom>
              <a:avLst/>
              <a:gdLst/>
              <a:ahLst/>
              <a:cxnLst/>
              <a:rect l="l" t="t" r="r" b="b"/>
              <a:pathLst>
                <a:path w="173990" h="25400">
                  <a:moveTo>
                    <a:pt x="173639" y="24983"/>
                  </a:moveTo>
                  <a:lnTo>
                    <a:pt x="131577" y="6245"/>
                  </a:lnTo>
                  <a:lnTo>
                    <a:pt x="86819" y="0"/>
                  </a:lnTo>
                  <a:lnTo>
                    <a:pt x="42061" y="6245"/>
                  </a:lnTo>
                  <a:lnTo>
                    <a:pt x="0" y="2498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8276398" y="5552294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7018"/>
                  </a:moveTo>
                  <a:lnTo>
                    <a:pt x="8111" y="6735"/>
                  </a:lnTo>
                  <a:lnTo>
                    <a:pt x="16004" y="4314"/>
                  </a:lnTo>
                  <a:lnTo>
                    <a:pt x="2288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8476474" y="5552294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0"/>
                  </a:moveTo>
                  <a:lnTo>
                    <a:pt x="6875" y="4314"/>
                  </a:lnTo>
                  <a:lnTo>
                    <a:pt x="14768" y="6735"/>
                  </a:lnTo>
                  <a:lnTo>
                    <a:pt x="22880" y="70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8303428" y="5531419"/>
              <a:ext cx="172085" cy="25400"/>
            </a:xfrm>
            <a:custGeom>
              <a:avLst/>
              <a:gdLst/>
              <a:ahLst/>
              <a:cxnLst/>
              <a:rect l="l" t="t" r="r" b="b"/>
              <a:pathLst>
                <a:path w="172084" h="25400">
                  <a:moveTo>
                    <a:pt x="171687" y="24876"/>
                  </a:moveTo>
                  <a:lnTo>
                    <a:pt x="130117" y="6219"/>
                  </a:lnTo>
                  <a:lnTo>
                    <a:pt x="85843" y="0"/>
                  </a:lnTo>
                  <a:lnTo>
                    <a:pt x="41570" y="6219"/>
                  </a:lnTo>
                  <a:lnTo>
                    <a:pt x="0" y="248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8279190" y="5557787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7110"/>
                  </a:moveTo>
                  <a:lnTo>
                    <a:pt x="8170" y="6825"/>
                  </a:lnTo>
                  <a:lnTo>
                    <a:pt x="16117" y="4371"/>
                  </a:lnTo>
                  <a:lnTo>
                    <a:pt x="2302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8473536" y="5557787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0"/>
                  </a:moveTo>
                  <a:lnTo>
                    <a:pt x="6908" y="4371"/>
                  </a:lnTo>
                  <a:lnTo>
                    <a:pt x="14855" y="6825"/>
                  </a:lnTo>
                  <a:lnTo>
                    <a:pt x="23025" y="711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8305400" y="5537003"/>
              <a:ext cx="168275" cy="24765"/>
            </a:xfrm>
            <a:custGeom>
              <a:avLst/>
              <a:gdLst/>
              <a:ahLst/>
              <a:cxnLst/>
              <a:rect l="l" t="t" r="r" b="b"/>
              <a:pathLst>
                <a:path w="168275" h="24764">
                  <a:moveTo>
                    <a:pt x="167744" y="24658"/>
                  </a:moveTo>
                  <a:lnTo>
                    <a:pt x="127167" y="6164"/>
                  </a:lnTo>
                  <a:lnTo>
                    <a:pt x="83872" y="0"/>
                  </a:lnTo>
                  <a:lnTo>
                    <a:pt x="40576" y="6164"/>
                  </a:lnTo>
                  <a:lnTo>
                    <a:pt x="0" y="2465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8279190" y="5563179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7302"/>
                  </a:moveTo>
                  <a:lnTo>
                    <a:pt x="8291" y="7013"/>
                  </a:lnTo>
                  <a:lnTo>
                    <a:pt x="16351" y="4490"/>
                  </a:lnTo>
                  <a:lnTo>
                    <a:pt x="2332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8473234" y="5563179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0"/>
                  </a:moveTo>
                  <a:lnTo>
                    <a:pt x="6976" y="4490"/>
                  </a:lnTo>
                  <a:lnTo>
                    <a:pt x="15035" y="7013"/>
                  </a:lnTo>
                  <a:lnTo>
                    <a:pt x="23327" y="730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8308567" y="5542588"/>
              <a:ext cx="161925" cy="24130"/>
            </a:xfrm>
            <a:custGeom>
              <a:avLst/>
              <a:gdLst/>
              <a:ahLst/>
              <a:cxnLst/>
              <a:rect l="l" t="t" r="r" b="b"/>
              <a:pathLst>
                <a:path w="161925" h="24129">
                  <a:moveTo>
                    <a:pt x="161410" y="23676"/>
                  </a:moveTo>
                  <a:lnTo>
                    <a:pt x="122360" y="5919"/>
                  </a:lnTo>
                  <a:lnTo>
                    <a:pt x="80705" y="0"/>
                  </a:lnTo>
                  <a:lnTo>
                    <a:pt x="39050" y="5919"/>
                  </a:lnTo>
                  <a:lnTo>
                    <a:pt x="0" y="236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8311584" y="5548172"/>
              <a:ext cx="155575" cy="25400"/>
            </a:xfrm>
            <a:custGeom>
              <a:avLst/>
              <a:gdLst/>
              <a:ahLst/>
              <a:cxnLst/>
              <a:rect l="l" t="t" r="r" b="b"/>
              <a:pathLst>
                <a:path w="155575" h="25400">
                  <a:moveTo>
                    <a:pt x="155376" y="22791"/>
                  </a:moveTo>
                  <a:lnTo>
                    <a:pt x="117786" y="5697"/>
                  </a:lnTo>
                  <a:lnTo>
                    <a:pt x="77688" y="0"/>
                  </a:lnTo>
                  <a:lnTo>
                    <a:pt x="37590" y="5697"/>
                  </a:lnTo>
                  <a:lnTo>
                    <a:pt x="0" y="22791"/>
                  </a:lnTo>
                </a:path>
                <a:path w="155575" h="25400">
                  <a:moveTo>
                    <a:pt x="153868" y="25141"/>
                  </a:moveTo>
                  <a:lnTo>
                    <a:pt x="117007" y="8379"/>
                  </a:lnTo>
                  <a:lnTo>
                    <a:pt x="77688" y="2792"/>
                  </a:lnTo>
                  <a:lnTo>
                    <a:pt x="38369" y="8379"/>
                  </a:lnTo>
                  <a:lnTo>
                    <a:pt x="1508" y="251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8281982" y="5566000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7274"/>
                  </a:moveTo>
                  <a:lnTo>
                    <a:pt x="8273" y="6985"/>
                  </a:lnTo>
                  <a:lnTo>
                    <a:pt x="16316" y="4472"/>
                  </a:lnTo>
                  <a:lnTo>
                    <a:pt x="2328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8282275" y="5573049"/>
              <a:ext cx="29209" cy="11430"/>
            </a:xfrm>
            <a:custGeom>
              <a:avLst/>
              <a:gdLst/>
              <a:ahLst/>
              <a:cxnLst/>
              <a:rect l="l" t="t" r="r" b="b"/>
              <a:pathLst>
                <a:path w="29209" h="11429">
                  <a:moveTo>
                    <a:pt x="0" y="8596"/>
                  </a:moveTo>
                  <a:lnTo>
                    <a:pt x="7266" y="7852"/>
                  </a:lnTo>
                  <a:lnTo>
                    <a:pt x="14337" y="6152"/>
                  </a:lnTo>
                  <a:lnTo>
                    <a:pt x="21118" y="3525"/>
                  </a:lnTo>
                  <a:lnTo>
                    <a:pt x="27516" y="0"/>
                  </a:lnTo>
                </a:path>
                <a:path w="29209" h="11429">
                  <a:moveTo>
                    <a:pt x="97" y="11387"/>
                  </a:moveTo>
                  <a:lnTo>
                    <a:pt x="7736" y="10605"/>
                  </a:lnTo>
                  <a:lnTo>
                    <a:pt x="15170" y="8817"/>
                  </a:lnTo>
                  <a:lnTo>
                    <a:pt x="22298" y="6055"/>
                  </a:lnTo>
                  <a:lnTo>
                    <a:pt x="29024" y="2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8470487" y="5566000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5" h="7620">
                  <a:moveTo>
                    <a:pt x="0" y="0"/>
                  </a:moveTo>
                  <a:lnTo>
                    <a:pt x="6966" y="4472"/>
                  </a:lnTo>
                  <a:lnTo>
                    <a:pt x="15009" y="6985"/>
                  </a:lnTo>
                  <a:lnTo>
                    <a:pt x="23282" y="72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8464453" y="5573049"/>
              <a:ext cx="29209" cy="11430"/>
            </a:xfrm>
            <a:custGeom>
              <a:avLst/>
              <a:gdLst/>
              <a:ahLst/>
              <a:cxnLst/>
              <a:rect l="l" t="t" r="r" b="b"/>
              <a:pathLst>
                <a:path w="29209" h="11429">
                  <a:moveTo>
                    <a:pt x="1508" y="0"/>
                  </a:moveTo>
                  <a:lnTo>
                    <a:pt x="7906" y="3525"/>
                  </a:lnTo>
                  <a:lnTo>
                    <a:pt x="14687" y="6152"/>
                  </a:lnTo>
                  <a:lnTo>
                    <a:pt x="21758" y="7852"/>
                  </a:lnTo>
                  <a:lnTo>
                    <a:pt x="29024" y="8596"/>
                  </a:lnTo>
                </a:path>
                <a:path w="29209" h="11429">
                  <a:moveTo>
                    <a:pt x="0" y="2349"/>
                  </a:moveTo>
                  <a:lnTo>
                    <a:pt x="6725" y="6055"/>
                  </a:lnTo>
                  <a:lnTo>
                    <a:pt x="13854" y="8817"/>
                  </a:lnTo>
                  <a:lnTo>
                    <a:pt x="21287" y="10605"/>
                  </a:lnTo>
                  <a:lnTo>
                    <a:pt x="28927" y="113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5939085" y="420231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5997722" y="4135301"/>
              <a:ext cx="357505" cy="955040"/>
            </a:xfrm>
            <a:custGeom>
              <a:avLst/>
              <a:gdLst/>
              <a:ahLst/>
              <a:cxnLst/>
              <a:rect l="l" t="t" r="r" b="b"/>
              <a:pathLst>
                <a:path w="357504" h="955039">
                  <a:moveTo>
                    <a:pt x="335068" y="94936"/>
                  </a:moveTo>
                  <a:lnTo>
                    <a:pt x="22337" y="94936"/>
                  </a:lnTo>
                  <a:lnTo>
                    <a:pt x="22337" y="907476"/>
                  </a:lnTo>
                  <a:lnTo>
                    <a:pt x="335068" y="907476"/>
                  </a:lnTo>
                  <a:lnTo>
                    <a:pt x="335068" y="94936"/>
                  </a:lnTo>
                </a:path>
                <a:path w="357504" h="955039">
                  <a:moveTo>
                    <a:pt x="335068" y="117273"/>
                  </a:moveTo>
                  <a:lnTo>
                    <a:pt x="39091" y="117273"/>
                  </a:lnTo>
                  <a:lnTo>
                    <a:pt x="39091" y="885138"/>
                  </a:lnTo>
                  <a:lnTo>
                    <a:pt x="335068" y="885138"/>
                  </a:lnTo>
                  <a:lnTo>
                    <a:pt x="335068" y="117273"/>
                  </a:lnTo>
                </a:path>
                <a:path w="357504" h="955039">
                  <a:moveTo>
                    <a:pt x="335068" y="128442"/>
                  </a:moveTo>
                  <a:lnTo>
                    <a:pt x="55844" y="128442"/>
                  </a:lnTo>
                  <a:lnTo>
                    <a:pt x="55844" y="873969"/>
                  </a:lnTo>
                  <a:lnTo>
                    <a:pt x="335068" y="873969"/>
                  </a:lnTo>
                  <a:lnTo>
                    <a:pt x="335068" y="128442"/>
                  </a:lnTo>
                </a:path>
                <a:path w="357504" h="955039">
                  <a:moveTo>
                    <a:pt x="335068" y="491433"/>
                  </a:moveTo>
                  <a:lnTo>
                    <a:pt x="335068" y="147988"/>
                  </a:lnTo>
                  <a:lnTo>
                    <a:pt x="67013" y="147988"/>
                  </a:lnTo>
                  <a:lnTo>
                    <a:pt x="67013" y="491433"/>
                  </a:lnTo>
                </a:path>
                <a:path w="357504" h="955039">
                  <a:moveTo>
                    <a:pt x="67013" y="510979"/>
                  </a:moveTo>
                  <a:lnTo>
                    <a:pt x="67013" y="857216"/>
                  </a:lnTo>
                  <a:lnTo>
                    <a:pt x="335068" y="857216"/>
                  </a:lnTo>
                  <a:lnTo>
                    <a:pt x="335068" y="510979"/>
                  </a:lnTo>
                </a:path>
                <a:path w="357504" h="955039">
                  <a:moveTo>
                    <a:pt x="335068" y="491433"/>
                  </a:moveTo>
                  <a:lnTo>
                    <a:pt x="67013" y="491433"/>
                  </a:lnTo>
                </a:path>
                <a:path w="357504" h="955039">
                  <a:moveTo>
                    <a:pt x="335068" y="510979"/>
                  </a:moveTo>
                  <a:lnTo>
                    <a:pt x="55844" y="510979"/>
                  </a:lnTo>
                </a:path>
                <a:path w="357504" h="955039">
                  <a:moveTo>
                    <a:pt x="346237" y="907476"/>
                  </a:moveTo>
                  <a:lnTo>
                    <a:pt x="11168" y="907476"/>
                  </a:lnTo>
                  <a:lnTo>
                    <a:pt x="11168" y="954944"/>
                  </a:lnTo>
                  <a:lnTo>
                    <a:pt x="346237" y="954944"/>
                  </a:lnTo>
                  <a:lnTo>
                    <a:pt x="346237" y="907476"/>
                  </a:lnTo>
                </a:path>
                <a:path w="357504" h="955039">
                  <a:moveTo>
                    <a:pt x="357406" y="0"/>
                  </a:moveTo>
                  <a:lnTo>
                    <a:pt x="0" y="0"/>
                  </a:lnTo>
                  <a:lnTo>
                    <a:pt x="0" y="94936"/>
                  </a:lnTo>
                  <a:lnTo>
                    <a:pt x="357406" y="94936"/>
                  </a:lnTo>
                  <a:lnTo>
                    <a:pt x="35740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6182010" y="4202314"/>
              <a:ext cx="1290320" cy="790575"/>
            </a:xfrm>
            <a:custGeom>
              <a:avLst/>
              <a:gdLst/>
              <a:ahLst/>
              <a:cxnLst/>
              <a:rect l="l" t="t" r="r" b="b"/>
              <a:pathLst>
                <a:path w="1290320" h="790575">
                  <a:moveTo>
                    <a:pt x="8376" y="424419"/>
                  </a:moveTo>
                  <a:lnTo>
                    <a:pt x="8376" y="80974"/>
                  </a:lnTo>
                </a:path>
                <a:path w="1290320" h="790575">
                  <a:moveTo>
                    <a:pt x="8376" y="443965"/>
                  </a:moveTo>
                  <a:lnTo>
                    <a:pt x="8376" y="790202"/>
                  </a:lnTo>
                </a:path>
                <a:path w="1290320" h="790575">
                  <a:moveTo>
                    <a:pt x="0" y="424419"/>
                  </a:moveTo>
                  <a:lnTo>
                    <a:pt x="0" y="80974"/>
                  </a:lnTo>
                </a:path>
                <a:path w="1290320" h="790575">
                  <a:moveTo>
                    <a:pt x="0" y="443965"/>
                  </a:moveTo>
                  <a:lnTo>
                    <a:pt x="0" y="790202"/>
                  </a:lnTo>
                </a:path>
                <a:path w="1290320" h="790575">
                  <a:moveTo>
                    <a:pt x="1290013" y="5584"/>
                  </a:moveTo>
                  <a:lnTo>
                    <a:pt x="129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7053188" y="4135301"/>
              <a:ext cx="357505" cy="955040"/>
            </a:xfrm>
            <a:custGeom>
              <a:avLst/>
              <a:gdLst/>
              <a:ahLst/>
              <a:cxnLst/>
              <a:rect l="l" t="t" r="r" b="b"/>
              <a:pathLst>
                <a:path w="357504" h="955039">
                  <a:moveTo>
                    <a:pt x="25130" y="94936"/>
                  </a:moveTo>
                  <a:lnTo>
                    <a:pt x="335068" y="94936"/>
                  </a:lnTo>
                  <a:lnTo>
                    <a:pt x="335068" y="907476"/>
                  </a:lnTo>
                  <a:lnTo>
                    <a:pt x="25130" y="907476"/>
                  </a:lnTo>
                  <a:lnTo>
                    <a:pt x="25130" y="94936"/>
                  </a:lnTo>
                </a:path>
                <a:path w="357504" h="955039">
                  <a:moveTo>
                    <a:pt x="25130" y="117273"/>
                  </a:moveTo>
                  <a:lnTo>
                    <a:pt x="321107" y="117273"/>
                  </a:lnTo>
                  <a:lnTo>
                    <a:pt x="321107" y="885138"/>
                  </a:lnTo>
                  <a:lnTo>
                    <a:pt x="25130" y="885138"/>
                  </a:lnTo>
                  <a:lnTo>
                    <a:pt x="25130" y="117273"/>
                  </a:lnTo>
                </a:path>
                <a:path w="357504" h="955039">
                  <a:moveTo>
                    <a:pt x="25130" y="128442"/>
                  </a:moveTo>
                  <a:lnTo>
                    <a:pt x="304353" y="128442"/>
                  </a:lnTo>
                  <a:lnTo>
                    <a:pt x="304353" y="873969"/>
                  </a:lnTo>
                  <a:lnTo>
                    <a:pt x="25130" y="873969"/>
                  </a:lnTo>
                  <a:lnTo>
                    <a:pt x="25130" y="128442"/>
                  </a:lnTo>
                </a:path>
                <a:path w="357504" h="955039">
                  <a:moveTo>
                    <a:pt x="25130" y="491433"/>
                  </a:moveTo>
                  <a:lnTo>
                    <a:pt x="25130" y="147988"/>
                  </a:lnTo>
                  <a:lnTo>
                    <a:pt x="293184" y="147988"/>
                  </a:lnTo>
                  <a:lnTo>
                    <a:pt x="293184" y="491433"/>
                  </a:lnTo>
                </a:path>
                <a:path w="357504" h="955039">
                  <a:moveTo>
                    <a:pt x="293184" y="510979"/>
                  </a:moveTo>
                  <a:lnTo>
                    <a:pt x="293184" y="857216"/>
                  </a:lnTo>
                  <a:lnTo>
                    <a:pt x="25130" y="857216"/>
                  </a:lnTo>
                  <a:lnTo>
                    <a:pt x="25130" y="510979"/>
                  </a:lnTo>
                </a:path>
                <a:path w="357504" h="955039">
                  <a:moveTo>
                    <a:pt x="25130" y="491433"/>
                  </a:moveTo>
                  <a:lnTo>
                    <a:pt x="293184" y="491433"/>
                  </a:lnTo>
                </a:path>
                <a:path w="357504" h="955039">
                  <a:moveTo>
                    <a:pt x="25130" y="510979"/>
                  </a:moveTo>
                  <a:lnTo>
                    <a:pt x="304353" y="510979"/>
                  </a:lnTo>
                </a:path>
                <a:path w="357504" h="955039">
                  <a:moveTo>
                    <a:pt x="11168" y="907476"/>
                  </a:moveTo>
                  <a:lnTo>
                    <a:pt x="346237" y="907476"/>
                  </a:lnTo>
                  <a:lnTo>
                    <a:pt x="346237" y="954944"/>
                  </a:lnTo>
                  <a:lnTo>
                    <a:pt x="11168" y="954944"/>
                  </a:lnTo>
                  <a:lnTo>
                    <a:pt x="11168" y="907476"/>
                  </a:lnTo>
                </a:path>
                <a:path w="357504" h="955039">
                  <a:moveTo>
                    <a:pt x="0" y="0"/>
                  </a:moveTo>
                  <a:lnTo>
                    <a:pt x="357406" y="0"/>
                  </a:lnTo>
                  <a:lnTo>
                    <a:pt x="357406" y="94936"/>
                  </a:lnTo>
                  <a:lnTo>
                    <a:pt x="0" y="9493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7217929" y="4283289"/>
              <a:ext cx="254635" cy="1320800"/>
            </a:xfrm>
            <a:custGeom>
              <a:avLst/>
              <a:gdLst/>
              <a:ahLst/>
              <a:cxnLst/>
              <a:rect l="l" t="t" r="r" b="b"/>
              <a:pathLst>
                <a:path w="254634" h="1320800">
                  <a:moveTo>
                    <a:pt x="0" y="343445"/>
                  </a:moveTo>
                  <a:lnTo>
                    <a:pt x="0" y="0"/>
                  </a:lnTo>
                </a:path>
                <a:path w="254634" h="1320800">
                  <a:moveTo>
                    <a:pt x="0" y="362990"/>
                  </a:moveTo>
                  <a:lnTo>
                    <a:pt x="0" y="709227"/>
                  </a:lnTo>
                </a:path>
                <a:path w="254634" h="1320800">
                  <a:moveTo>
                    <a:pt x="11168" y="343445"/>
                  </a:moveTo>
                  <a:lnTo>
                    <a:pt x="11168" y="0"/>
                  </a:lnTo>
                </a:path>
                <a:path w="254634" h="1320800">
                  <a:moveTo>
                    <a:pt x="11168" y="362990"/>
                  </a:moveTo>
                  <a:lnTo>
                    <a:pt x="11168" y="709227"/>
                  </a:lnTo>
                </a:path>
                <a:path w="254634" h="1320800">
                  <a:moveTo>
                    <a:pt x="254093" y="1320727"/>
                  </a:moveTo>
                  <a:lnTo>
                    <a:pt x="254093" y="1315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7064356" y="5626355"/>
              <a:ext cx="335280" cy="930275"/>
            </a:xfrm>
            <a:custGeom>
              <a:avLst/>
              <a:gdLst/>
              <a:ahLst/>
              <a:cxnLst/>
              <a:rect l="l" t="t" r="r" b="b"/>
              <a:pathLst>
                <a:path w="335279" h="930275">
                  <a:moveTo>
                    <a:pt x="13961" y="0"/>
                  </a:moveTo>
                  <a:lnTo>
                    <a:pt x="323899" y="0"/>
                  </a:lnTo>
                  <a:lnTo>
                    <a:pt x="323899" y="882346"/>
                  </a:lnTo>
                  <a:lnTo>
                    <a:pt x="13961" y="882346"/>
                  </a:lnTo>
                  <a:lnTo>
                    <a:pt x="13961" y="0"/>
                  </a:lnTo>
                </a:path>
                <a:path w="335279" h="930275">
                  <a:moveTo>
                    <a:pt x="13961" y="22337"/>
                  </a:moveTo>
                  <a:lnTo>
                    <a:pt x="309938" y="22337"/>
                  </a:lnTo>
                  <a:lnTo>
                    <a:pt x="309938" y="860008"/>
                  </a:lnTo>
                  <a:lnTo>
                    <a:pt x="13961" y="860008"/>
                  </a:lnTo>
                  <a:lnTo>
                    <a:pt x="13961" y="22337"/>
                  </a:lnTo>
                </a:path>
                <a:path w="335279" h="930275">
                  <a:moveTo>
                    <a:pt x="13961" y="33506"/>
                  </a:moveTo>
                  <a:lnTo>
                    <a:pt x="293184" y="33506"/>
                  </a:lnTo>
                  <a:lnTo>
                    <a:pt x="293184" y="848839"/>
                  </a:lnTo>
                  <a:lnTo>
                    <a:pt x="13961" y="848839"/>
                  </a:lnTo>
                  <a:lnTo>
                    <a:pt x="13961" y="33506"/>
                  </a:lnTo>
                </a:path>
                <a:path w="335279" h="930275">
                  <a:moveTo>
                    <a:pt x="13961" y="432796"/>
                  </a:moveTo>
                  <a:lnTo>
                    <a:pt x="13961" y="50260"/>
                  </a:lnTo>
                  <a:lnTo>
                    <a:pt x="282015" y="50260"/>
                  </a:lnTo>
                  <a:lnTo>
                    <a:pt x="282015" y="432796"/>
                  </a:lnTo>
                </a:path>
                <a:path w="335279" h="930275">
                  <a:moveTo>
                    <a:pt x="282015" y="449550"/>
                  </a:moveTo>
                  <a:lnTo>
                    <a:pt x="282015" y="829294"/>
                  </a:lnTo>
                  <a:lnTo>
                    <a:pt x="13961" y="829294"/>
                  </a:lnTo>
                  <a:lnTo>
                    <a:pt x="13961" y="449550"/>
                  </a:lnTo>
                </a:path>
                <a:path w="335279" h="930275">
                  <a:moveTo>
                    <a:pt x="13961" y="432796"/>
                  </a:moveTo>
                  <a:lnTo>
                    <a:pt x="282015" y="432796"/>
                  </a:lnTo>
                </a:path>
                <a:path w="335279" h="930275">
                  <a:moveTo>
                    <a:pt x="13961" y="449550"/>
                  </a:moveTo>
                  <a:lnTo>
                    <a:pt x="293184" y="449550"/>
                  </a:lnTo>
                </a:path>
                <a:path w="335279" h="930275">
                  <a:moveTo>
                    <a:pt x="0" y="882346"/>
                  </a:moveTo>
                  <a:lnTo>
                    <a:pt x="335068" y="882346"/>
                  </a:lnTo>
                  <a:lnTo>
                    <a:pt x="335068" y="929814"/>
                  </a:lnTo>
                  <a:lnTo>
                    <a:pt x="0" y="929814"/>
                  </a:lnTo>
                  <a:lnTo>
                    <a:pt x="0" y="88234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7217929" y="5676615"/>
              <a:ext cx="11430" cy="779145"/>
            </a:xfrm>
            <a:custGeom>
              <a:avLst/>
              <a:gdLst/>
              <a:ahLst/>
              <a:cxnLst/>
              <a:rect l="l" t="t" r="r" b="b"/>
              <a:pathLst>
                <a:path w="11429" h="779145">
                  <a:moveTo>
                    <a:pt x="0" y="382536"/>
                  </a:moveTo>
                  <a:lnTo>
                    <a:pt x="0" y="0"/>
                  </a:lnTo>
                </a:path>
                <a:path w="11429" h="779145">
                  <a:moveTo>
                    <a:pt x="0" y="399289"/>
                  </a:moveTo>
                  <a:lnTo>
                    <a:pt x="0" y="779033"/>
                  </a:lnTo>
                </a:path>
                <a:path w="11429" h="779145">
                  <a:moveTo>
                    <a:pt x="11168" y="382536"/>
                  </a:moveTo>
                  <a:lnTo>
                    <a:pt x="11168" y="0"/>
                  </a:lnTo>
                </a:path>
                <a:path w="11429" h="779145">
                  <a:moveTo>
                    <a:pt x="11168" y="399289"/>
                  </a:moveTo>
                  <a:lnTo>
                    <a:pt x="11168" y="7790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7030850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47468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7468" y="0"/>
                  </a:lnTo>
                  <a:lnTo>
                    <a:pt x="47468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7030850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39091" y="83767"/>
                  </a:moveTo>
                  <a:lnTo>
                    <a:pt x="8376" y="83767"/>
                  </a:lnTo>
                  <a:lnTo>
                    <a:pt x="8376" y="8376"/>
                  </a:lnTo>
                  <a:lnTo>
                    <a:pt x="39091" y="8376"/>
                  </a:lnTo>
                  <a:lnTo>
                    <a:pt x="39091" y="83767"/>
                  </a:lnTo>
                </a:path>
                <a:path w="47625" h="92710">
                  <a:moveTo>
                    <a:pt x="8376" y="8376"/>
                  </a:moveTo>
                  <a:lnTo>
                    <a:pt x="0" y="0"/>
                  </a:lnTo>
                </a:path>
                <a:path w="47625" h="92710">
                  <a:moveTo>
                    <a:pt x="39091" y="8376"/>
                  </a:moveTo>
                  <a:lnTo>
                    <a:pt x="47468" y="0"/>
                  </a:lnTo>
                </a:path>
                <a:path w="47625" h="92710">
                  <a:moveTo>
                    <a:pt x="8376" y="83767"/>
                  </a:moveTo>
                  <a:lnTo>
                    <a:pt x="0" y="92143"/>
                  </a:lnTo>
                </a:path>
                <a:path w="47625" h="92710">
                  <a:moveTo>
                    <a:pt x="39091" y="83767"/>
                  </a:moveTo>
                  <a:lnTo>
                    <a:pt x="47468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7388256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0" y="92143"/>
                  </a:moveTo>
                  <a:lnTo>
                    <a:pt x="47468" y="92143"/>
                  </a:lnTo>
                  <a:lnTo>
                    <a:pt x="47468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7388256" y="5626355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10">
                  <a:moveTo>
                    <a:pt x="8376" y="83767"/>
                  </a:moveTo>
                  <a:lnTo>
                    <a:pt x="39091" y="83767"/>
                  </a:lnTo>
                  <a:lnTo>
                    <a:pt x="39091" y="8376"/>
                  </a:lnTo>
                  <a:lnTo>
                    <a:pt x="8376" y="8376"/>
                  </a:lnTo>
                  <a:lnTo>
                    <a:pt x="8376" y="83767"/>
                  </a:lnTo>
                </a:path>
                <a:path w="47625" h="92710">
                  <a:moveTo>
                    <a:pt x="39091" y="8376"/>
                  </a:moveTo>
                  <a:lnTo>
                    <a:pt x="47468" y="0"/>
                  </a:lnTo>
                </a:path>
                <a:path w="47625" h="92710">
                  <a:moveTo>
                    <a:pt x="8376" y="8376"/>
                  </a:moveTo>
                  <a:lnTo>
                    <a:pt x="0" y="0"/>
                  </a:lnTo>
                </a:path>
                <a:path w="47625" h="92710">
                  <a:moveTo>
                    <a:pt x="39091" y="83767"/>
                  </a:moveTo>
                  <a:lnTo>
                    <a:pt x="47468" y="92143"/>
                  </a:lnTo>
                </a:path>
                <a:path w="47625" h="92710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7030850" y="5578887"/>
              <a:ext cx="405130" cy="47625"/>
            </a:xfrm>
            <a:custGeom>
              <a:avLst/>
              <a:gdLst/>
              <a:ahLst/>
              <a:cxnLst/>
              <a:rect l="l" t="t" r="r" b="b"/>
              <a:pathLst>
                <a:path w="405129" h="47625">
                  <a:moveTo>
                    <a:pt x="404874" y="0"/>
                  </a:moveTo>
                  <a:lnTo>
                    <a:pt x="404874" y="47468"/>
                  </a:lnTo>
                  <a:lnTo>
                    <a:pt x="0" y="47468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7039226" y="5581679"/>
              <a:ext cx="388620" cy="33655"/>
            </a:xfrm>
            <a:custGeom>
              <a:avLst/>
              <a:gdLst/>
              <a:ahLst/>
              <a:cxnLst/>
              <a:rect l="l" t="t" r="r" b="b"/>
              <a:pathLst>
                <a:path w="388620" h="33654">
                  <a:moveTo>
                    <a:pt x="273639" y="0"/>
                  </a:moveTo>
                  <a:lnTo>
                    <a:pt x="388120" y="5584"/>
                  </a:lnTo>
                  <a:lnTo>
                    <a:pt x="388120" y="33506"/>
                  </a:lnTo>
                  <a:lnTo>
                    <a:pt x="0" y="33506"/>
                  </a:lnTo>
                  <a:lnTo>
                    <a:pt x="0" y="5584"/>
                  </a:lnTo>
                  <a:lnTo>
                    <a:pt x="111689" y="0"/>
                  </a:lnTo>
                </a:path>
                <a:path w="388620" h="33654">
                  <a:moveTo>
                    <a:pt x="273639" y="2792"/>
                  </a:moveTo>
                  <a:lnTo>
                    <a:pt x="385328" y="8376"/>
                  </a:lnTo>
                  <a:lnTo>
                    <a:pt x="385328" y="30714"/>
                  </a:lnTo>
                  <a:lnTo>
                    <a:pt x="2792" y="30714"/>
                  </a:lnTo>
                  <a:lnTo>
                    <a:pt x="2792" y="8376"/>
                  </a:lnTo>
                  <a:lnTo>
                    <a:pt x="111689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9" name="object 20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0135" y="5503496"/>
              <a:ext cx="455134" cy="217794"/>
            </a:xfrm>
            <a:prstGeom prst="rect">
              <a:avLst/>
            </a:prstGeom>
          </p:spPr>
        </p:pic>
        <p:sp>
          <p:nvSpPr>
            <p:cNvPr id="2050" name="object 2050"/>
            <p:cNvSpPr/>
            <p:nvPr/>
          </p:nvSpPr>
          <p:spPr>
            <a:xfrm>
              <a:off x="5939085" y="559843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6008891" y="5626355"/>
              <a:ext cx="335280" cy="930275"/>
            </a:xfrm>
            <a:custGeom>
              <a:avLst/>
              <a:gdLst/>
              <a:ahLst/>
              <a:cxnLst/>
              <a:rect l="l" t="t" r="r" b="b"/>
              <a:pathLst>
                <a:path w="335279" h="930275">
                  <a:moveTo>
                    <a:pt x="323899" y="0"/>
                  </a:moveTo>
                  <a:lnTo>
                    <a:pt x="11168" y="0"/>
                  </a:lnTo>
                  <a:lnTo>
                    <a:pt x="11168" y="882346"/>
                  </a:lnTo>
                  <a:lnTo>
                    <a:pt x="323899" y="882346"/>
                  </a:lnTo>
                  <a:lnTo>
                    <a:pt x="323899" y="0"/>
                  </a:lnTo>
                </a:path>
                <a:path w="335279" h="930275">
                  <a:moveTo>
                    <a:pt x="323899" y="22337"/>
                  </a:moveTo>
                  <a:lnTo>
                    <a:pt x="27922" y="22337"/>
                  </a:lnTo>
                  <a:lnTo>
                    <a:pt x="27922" y="860008"/>
                  </a:lnTo>
                  <a:lnTo>
                    <a:pt x="323899" y="860008"/>
                  </a:lnTo>
                  <a:lnTo>
                    <a:pt x="323899" y="22337"/>
                  </a:lnTo>
                </a:path>
                <a:path w="335279" h="930275">
                  <a:moveTo>
                    <a:pt x="323899" y="33506"/>
                  </a:moveTo>
                  <a:lnTo>
                    <a:pt x="44675" y="33506"/>
                  </a:lnTo>
                  <a:lnTo>
                    <a:pt x="44675" y="848839"/>
                  </a:lnTo>
                  <a:lnTo>
                    <a:pt x="323899" y="848839"/>
                  </a:lnTo>
                  <a:lnTo>
                    <a:pt x="323899" y="33506"/>
                  </a:lnTo>
                </a:path>
                <a:path w="335279" h="930275">
                  <a:moveTo>
                    <a:pt x="323899" y="432796"/>
                  </a:moveTo>
                  <a:lnTo>
                    <a:pt x="323899" y="50260"/>
                  </a:lnTo>
                  <a:lnTo>
                    <a:pt x="55844" y="50260"/>
                  </a:lnTo>
                  <a:lnTo>
                    <a:pt x="55844" y="432796"/>
                  </a:lnTo>
                </a:path>
                <a:path w="335279" h="930275">
                  <a:moveTo>
                    <a:pt x="55844" y="449550"/>
                  </a:moveTo>
                  <a:lnTo>
                    <a:pt x="55844" y="829294"/>
                  </a:lnTo>
                  <a:lnTo>
                    <a:pt x="323899" y="829294"/>
                  </a:lnTo>
                  <a:lnTo>
                    <a:pt x="323899" y="449550"/>
                  </a:lnTo>
                </a:path>
                <a:path w="335279" h="930275">
                  <a:moveTo>
                    <a:pt x="323899" y="432796"/>
                  </a:moveTo>
                  <a:lnTo>
                    <a:pt x="55844" y="432796"/>
                  </a:lnTo>
                </a:path>
                <a:path w="335279" h="930275">
                  <a:moveTo>
                    <a:pt x="323899" y="449550"/>
                  </a:moveTo>
                  <a:lnTo>
                    <a:pt x="44675" y="449550"/>
                  </a:lnTo>
                </a:path>
                <a:path w="335279" h="930275">
                  <a:moveTo>
                    <a:pt x="335068" y="882346"/>
                  </a:moveTo>
                  <a:lnTo>
                    <a:pt x="0" y="882346"/>
                  </a:lnTo>
                  <a:lnTo>
                    <a:pt x="0" y="929814"/>
                  </a:lnTo>
                  <a:lnTo>
                    <a:pt x="335068" y="929814"/>
                  </a:lnTo>
                  <a:lnTo>
                    <a:pt x="335068" y="88234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6182010" y="5676615"/>
              <a:ext cx="8890" cy="779145"/>
            </a:xfrm>
            <a:custGeom>
              <a:avLst/>
              <a:gdLst/>
              <a:ahLst/>
              <a:cxnLst/>
              <a:rect l="l" t="t" r="r" b="b"/>
              <a:pathLst>
                <a:path w="8889" h="779145">
                  <a:moveTo>
                    <a:pt x="8376" y="382536"/>
                  </a:moveTo>
                  <a:lnTo>
                    <a:pt x="8376" y="0"/>
                  </a:lnTo>
                </a:path>
                <a:path w="8889" h="779145">
                  <a:moveTo>
                    <a:pt x="8376" y="399289"/>
                  </a:moveTo>
                  <a:lnTo>
                    <a:pt x="8376" y="779033"/>
                  </a:lnTo>
                </a:path>
                <a:path w="8889" h="779145">
                  <a:moveTo>
                    <a:pt x="0" y="382536"/>
                  </a:moveTo>
                  <a:lnTo>
                    <a:pt x="0" y="0"/>
                  </a:lnTo>
                </a:path>
                <a:path w="8889" h="779145">
                  <a:moveTo>
                    <a:pt x="0" y="399289"/>
                  </a:moveTo>
                  <a:lnTo>
                    <a:pt x="0" y="7790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6332791" y="5626355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10">
                  <a:moveTo>
                    <a:pt x="0" y="92143"/>
                  </a:moveTo>
                  <a:lnTo>
                    <a:pt x="44675" y="92143"/>
                  </a:lnTo>
                  <a:lnTo>
                    <a:pt x="44675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6332791" y="5626355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10">
                  <a:moveTo>
                    <a:pt x="36299" y="8376"/>
                  </a:moveTo>
                  <a:lnTo>
                    <a:pt x="44675" y="0"/>
                  </a:lnTo>
                </a:path>
                <a:path w="45085" h="92710">
                  <a:moveTo>
                    <a:pt x="8376" y="8376"/>
                  </a:moveTo>
                  <a:lnTo>
                    <a:pt x="0" y="0"/>
                  </a:lnTo>
                </a:path>
                <a:path w="45085" h="92710">
                  <a:moveTo>
                    <a:pt x="36299" y="83767"/>
                  </a:moveTo>
                  <a:lnTo>
                    <a:pt x="44675" y="92143"/>
                  </a:lnTo>
                </a:path>
                <a:path w="45085" h="92710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5975384" y="5626355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10">
                  <a:moveTo>
                    <a:pt x="44675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4675" y="0"/>
                  </a:lnTo>
                  <a:lnTo>
                    <a:pt x="44675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5975384" y="5626355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10">
                  <a:moveTo>
                    <a:pt x="8376" y="8376"/>
                  </a:moveTo>
                  <a:lnTo>
                    <a:pt x="0" y="0"/>
                  </a:lnTo>
                </a:path>
                <a:path w="45085" h="92710">
                  <a:moveTo>
                    <a:pt x="36299" y="8376"/>
                  </a:moveTo>
                  <a:lnTo>
                    <a:pt x="44675" y="0"/>
                  </a:lnTo>
                </a:path>
                <a:path w="45085" h="92710">
                  <a:moveTo>
                    <a:pt x="8376" y="83767"/>
                  </a:moveTo>
                  <a:lnTo>
                    <a:pt x="0" y="92143"/>
                  </a:lnTo>
                </a:path>
                <a:path w="45085" h="92710">
                  <a:moveTo>
                    <a:pt x="36299" y="83767"/>
                  </a:moveTo>
                  <a:lnTo>
                    <a:pt x="44675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5975384" y="5578887"/>
              <a:ext cx="402590" cy="47625"/>
            </a:xfrm>
            <a:custGeom>
              <a:avLst/>
              <a:gdLst/>
              <a:ahLst/>
              <a:cxnLst/>
              <a:rect l="l" t="t" r="r" b="b"/>
              <a:pathLst>
                <a:path w="402589" h="47625">
                  <a:moveTo>
                    <a:pt x="0" y="0"/>
                  </a:moveTo>
                  <a:lnTo>
                    <a:pt x="0" y="47468"/>
                  </a:lnTo>
                  <a:lnTo>
                    <a:pt x="402081" y="47468"/>
                  </a:lnTo>
                  <a:lnTo>
                    <a:pt x="40208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5983761" y="5581679"/>
              <a:ext cx="385445" cy="33655"/>
            </a:xfrm>
            <a:custGeom>
              <a:avLst/>
              <a:gdLst/>
              <a:ahLst/>
              <a:cxnLst/>
              <a:rect l="l" t="t" r="r" b="b"/>
              <a:pathLst>
                <a:path w="385445" h="33654">
                  <a:moveTo>
                    <a:pt x="111689" y="0"/>
                  </a:moveTo>
                  <a:lnTo>
                    <a:pt x="0" y="5584"/>
                  </a:lnTo>
                  <a:lnTo>
                    <a:pt x="0" y="33506"/>
                  </a:lnTo>
                  <a:lnTo>
                    <a:pt x="385328" y="33506"/>
                  </a:lnTo>
                  <a:lnTo>
                    <a:pt x="385328" y="5584"/>
                  </a:lnTo>
                  <a:lnTo>
                    <a:pt x="273639" y="0"/>
                  </a:lnTo>
                </a:path>
                <a:path w="385445" h="33654">
                  <a:moveTo>
                    <a:pt x="111689" y="2792"/>
                  </a:moveTo>
                  <a:lnTo>
                    <a:pt x="2792" y="8376"/>
                  </a:lnTo>
                  <a:lnTo>
                    <a:pt x="2792" y="30714"/>
                  </a:lnTo>
                  <a:lnTo>
                    <a:pt x="382536" y="30714"/>
                  </a:lnTo>
                  <a:lnTo>
                    <a:pt x="382536" y="8376"/>
                  </a:lnTo>
                  <a:lnTo>
                    <a:pt x="273639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9" name="object 20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55839" y="5503496"/>
              <a:ext cx="455134" cy="217794"/>
            </a:xfrm>
            <a:prstGeom prst="rect">
              <a:avLst/>
            </a:prstGeom>
          </p:spPr>
        </p:pic>
        <p:sp>
          <p:nvSpPr>
            <p:cNvPr id="2060" name="object 2060"/>
            <p:cNvSpPr/>
            <p:nvPr/>
          </p:nvSpPr>
          <p:spPr>
            <a:xfrm>
              <a:off x="7472023" y="705039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7064356" y="7078318"/>
              <a:ext cx="335280" cy="1256665"/>
            </a:xfrm>
            <a:custGeom>
              <a:avLst/>
              <a:gdLst/>
              <a:ahLst/>
              <a:cxnLst/>
              <a:rect l="l" t="t" r="r" b="b"/>
              <a:pathLst>
                <a:path w="335279" h="1256665">
                  <a:moveTo>
                    <a:pt x="13961" y="0"/>
                  </a:moveTo>
                  <a:lnTo>
                    <a:pt x="323899" y="0"/>
                  </a:lnTo>
                  <a:lnTo>
                    <a:pt x="323899" y="1209038"/>
                  </a:lnTo>
                  <a:lnTo>
                    <a:pt x="13961" y="1209038"/>
                  </a:lnTo>
                  <a:lnTo>
                    <a:pt x="13961" y="0"/>
                  </a:lnTo>
                </a:path>
                <a:path w="335279" h="1256665">
                  <a:moveTo>
                    <a:pt x="13961" y="22337"/>
                  </a:moveTo>
                  <a:lnTo>
                    <a:pt x="309938" y="22337"/>
                  </a:lnTo>
                  <a:lnTo>
                    <a:pt x="309938" y="1186700"/>
                  </a:lnTo>
                  <a:lnTo>
                    <a:pt x="13961" y="1186700"/>
                  </a:lnTo>
                  <a:lnTo>
                    <a:pt x="13961" y="22337"/>
                  </a:lnTo>
                </a:path>
                <a:path w="335279" h="1256665">
                  <a:moveTo>
                    <a:pt x="13961" y="36299"/>
                  </a:moveTo>
                  <a:lnTo>
                    <a:pt x="293184" y="36299"/>
                  </a:lnTo>
                  <a:lnTo>
                    <a:pt x="293184" y="1175531"/>
                  </a:lnTo>
                  <a:lnTo>
                    <a:pt x="13961" y="1175531"/>
                  </a:lnTo>
                  <a:lnTo>
                    <a:pt x="13961" y="36299"/>
                  </a:lnTo>
                </a:path>
                <a:path w="335279" h="1256665">
                  <a:moveTo>
                    <a:pt x="13961" y="603122"/>
                  </a:moveTo>
                  <a:lnTo>
                    <a:pt x="13961" y="53052"/>
                  </a:lnTo>
                  <a:lnTo>
                    <a:pt x="282015" y="53052"/>
                  </a:lnTo>
                  <a:lnTo>
                    <a:pt x="282015" y="603122"/>
                  </a:lnTo>
                </a:path>
                <a:path w="335279" h="1256665">
                  <a:moveTo>
                    <a:pt x="282015" y="619876"/>
                  </a:moveTo>
                  <a:lnTo>
                    <a:pt x="282015" y="1158777"/>
                  </a:lnTo>
                  <a:lnTo>
                    <a:pt x="13961" y="1158777"/>
                  </a:lnTo>
                  <a:lnTo>
                    <a:pt x="13961" y="619876"/>
                  </a:lnTo>
                </a:path>
                <a:path w="335279" h="1256665">
                  <a:moveTo>
                    <a:pt x="13961" y="603122"/>
                  </a:moveTo>
                  <a:lnTo>
                    <a:pt x="282015" y="603122"/>
                  </a:lnTo>
                </a:path>
                <a:path w="335279" h="1256665">
                  <a:moveTo>
                    <a:pt x="13961" y="619876"/>
                  </a:moveTo>
                  <a:lnTo>
                    <a:pt x="293184" y="619876"/>
                  </a:lnTo>
                </a:path>
                <a:path w="335279" h="1256665">
                  <a:moveTo>
                    <a:pt x="0" y="1209038"/>
                  </a:moveTo>
                  <a:lnTo>
                    <a:pt x="335068" y="1209038"/>
                  </a:lnTo>
                  <a:lnTo>
                    <a:pt x="335068" y="1256506"/>
                  </a:lnTo>
                  <a:lnTo>
                    <a:pt x="0" y="1256506"/>
                  </a:lnTo>
                  <a:lnTo>
                    <a:pt x="0" y="120903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7217929" y="7131370"/>
              <a:ext cx="11430" cy="1106170"/>
            </a:xfrm>
            <a:custGeom>
              <a:avLst/>
              <a:gdLst/>
              <a:ahLst/>
              <a:cxnLst/>
              <a:rect l="l" t="t" r="r" b="b"/>
              <a:pathLst>
                <a:path w="11429" h="1106170">
                  <a:moveTo>
                    <a:pt x="0" y="550070"/>
                  </a:moveTo>
                  <a:lnTo>
                    <a:pt x="0" y="0"/>
                  </a:lnTo>
                </a:path>
                <a:path w="11429" h="1106170">
                  <a:moveTo>
                    <a:pt x="0" y="566823"/>
                  </a:moveTo>
                  <a:lnTo>
                    <a:pt x="0" y="1105725"/>
                  </a:lnTo>
                </a:path>
                <a:path w="11429" h="1106170">
                  <a:moveTo>
                    <a:pt x="11168" y="550070"/>
                  </a:moveTo>
                  <a:lnTo>
                    <a:pt x="11168" y="0"/>
                  </a:lnTo>
                </a:path>
                <a:path w="11429" h="1106170">
                  <a:moveTo>
                    <a:pt x="11168" y="566823"/>
                  </a:moveTo>
                  <a:lnTo>
                    <a:pt x="11168" y="1105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7030850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47468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7468" y="0"/>
                  </a:lnTo>
                  <a:lnTo>
                    <a:pt x="47468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7030850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39091" y="83767"/>
                  </a:moveTo>
                  <a:lnTo>
                    <a:pt x="8376" y="83767"/>
                  </a:lnTo>
                  <a:lnTo>
                    <a:pt x="8376" y="8376"/>
                  </a:lnTo>
                  <a:lnTo>
                    <a:pt x="39091" y="8376"/>
                  </a:lnTo>
                  <a:lnTo>
                    <a:pt x="39091" y="83767"/>
                  </a:lnTo>
                </a:path>
                <a:path w="47625" h="92709">
                  <a:moveTo>
                    <a:pt x="8376" y="8376"/>
                  </a:moveTo>
                  <a:lnTo>
                    <a:pt x="0" y="0"/>
                  </a:lnTo>
                </a:path>
                <a:path w="47625" h="92709">
                  <a:moveTo>
                    <a:pt x="39091" y="8376"/>
                  </a:moveTo>
                  <a:lnTo>
                    <a:pt x="47468" y="0"/>
                  </a:lnTo>
                </a:path>
                <a:path w="47625" h="92709">
                  <a:moveTo>
                    <a:pt x="8376" y="83767"/>
                  </a:moveTo>
                  <a:lnTo>
                    <a:pt x="0" y="92143"/>
                  </a:lnTo>
                </a:path>
                <a:path w="47625" h="92709">
                  <a:moveTo>
                    <a:pt x="39091" y="83767"/>
                  </a:moveTo>
                  <a:lnTo>
                    <a:pt x="47468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7388256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0" y="92143"/>
                  </a:moveTo>
                  <a:lnTo>
                    <a:pt x="47468" y="92143"/>
                  </a:lnTo>
                  <a:lnTo>
                    <a:pt x="47468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7388256" y="7078318"/>
              <a:ext cx="47625" cy="92710"/>
            </a:xfrm>
            <a:custGeom>
              <a:avLst/>
              <a:gdLst/>
              <a:ahLst/>
              <a:cxnLst/>
              <a:rect l="l" t="t" r="r" b="b"/>
              <a:pathLst>
                <a:path w="47625" h="92709">
                  <a:moveTo>
                    <a:pt x="8376" y="83767"/>
                  </a:moveTo>
                  <a:lnTo>
                    <a:pt x="39091" y="83767"/>
                  </a:lnTo>
                  <a:lnTo>
                    <a:pt x="39091" y="8376"/>
                  </a:lnTo>
                  <a:lnTo>
                    <a:pt x="8376" y="8376"/>
                  </a:lnTo>
                  <a:lnTo>
                    <a:pt x="8376" y="83767"/>
                  </a:lnTo>
                </a:path>
                <a:path w="47625" h="92709">
                  <a:moveTo>
                    <a:pt x="39091" y="8376"/>
                  </a:moveTo>
                  <a:lnTo>
                    <a:pt x="47468" y="0"/>
                  </a:lnTo>
                </a:path>
                <a:path w="47625" h="92709">
                  <a:moveTo>
                    <a:pt x="8376" y="8376"/>
                  </a:moveTo>
                  <a:lnTo>
                    <a:pt x="0" y="0"/>
                  </a:lnTo>
                </a:path>
                <a:path w="47625" h="92709">
                  <a:moveTo>
                    <a:pt x="39091" y="83767"/>
                  </a:moveTo>
                  <a:lnTo>
                    <a:pt x="47468" y="92143"/>
                  </a:lnTo>
                </a:path>
                <a:path w="47625" h="92709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7030850" y="7033642"/>
              <a:ext cx="405130" cy="45085"/>
            </a:xfrm>
            <a:custGeom>
              <a:avLst/>
              <a:gdLst/>
              <a:ahLst/>
              <a:cxnLst/>
              <a:rect l="l" t="t" r="r" b="b"/>
              <a:pathLst>
                <a:path w="405129" h="45084">
                  <a:moveTo>
                    <a:pt x="404874" y="0"/>
                  </a:moveTo>
                  <a:lnTo>
                    <a:pt x="404874" y="44675"/>
                  </a:lnTo>
                  <a:lnTo>
                    <a:pt x="0" y="4467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7039226" y="7036434"/>
              <a:ext cx="388620" cy="33655"/>
            </a:xfrm>
            <a:custGeom>
              <a:avLst/>
              <a:gdLst/>
              <a:ahLst/>
              <a:cxnLst/>
              <a:rect l="l" t="t" r="r" b="b"/>
              <a:pathLst>
                <a:path w="388620" h="33654">
                  <a:moveTo>
                    <a:pt x="273639" y="0"/>
                  </a:moveTo>
                  <a:lnTo>
                    <a:pt x="388120" y="5584"/>
                  </a:lnTo>
                  <a:lnTo>
                    <a:pt x="388120" y="33506"/>
                  </a:lnTo>
                  <a:lnTo>
                    <a:pt x="0" y="33506"/>
                  </a:lnTo>
                  <a:lnTo>
                    <a:pt x="0" y="5584"/>
                  </a:lnTo>
                  <a:lnTo>
                    <a:pt x="111689" y="0"/>
                  </a:lnTo>
                </a:path>
                <a:path w="388620" h="33654">
                  <a:moveTo>
                    <a:pt x="273639" y="2792"/>
                  </a:moveTo>
                  <a:lnTo>
                    <a:pt x="385328" y="8376"/>
                  </a:lnTo>
                  <a:lnTo>
                    <a:pt x="385328" y="30714"/>
                  </a:lnTo>
                  <a:lnTo>
                    <a:pt x="2792" y="30714"/>
                  </a:lnTo>
                  <a:lnTo>
                    <a:pt x="2792" y="8376"/>
                  </a:lnTo>
                  <a:lnTo>
                    <a:pt x="111689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9" name="object 20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00135" y="6955459"/>
              <a:ext cx="455134" cy="217794"/>
            </a:xfrm>
            <a:prstGeom prst="rect">
              <a:avLst/>
            </a:prstGeom>
          </p:spPr>
        </p:pic>
        <p:sp>
          <p:nvSpPr>
            <p:cNvPr id="2070" name="object 2070"/>
            <p:cNvSpPr/>
            <p:nvPr/>
          </p:nvSpPr>
          <p:spPr>
            <a:xfrm>
              <a:off x="5939085" y="705039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6008891" y="7078318"/>
              <a:ext cx="335280" cy="1256665"/>
            </a:xfrm>
            <a:custGeom>
              <a:avLst/>
              <a:gdLst/>
              <a:ahLst/>
              <a:cxnLst/>
              <a:rect l="l" t="t" r="r" b="b"/>
              <a:pathLst>
                <a:path w="335279" h="1256665">
                  <a:moveTo>
                    <a:pt x="323899" y="0"/>
                  </a:moveTo>
                  <a:lnTo>
                    <a:pt x="11168" y="0"/>
                  </a:lnTo>
                  <a:lnTo>
                    <a:pt x="11168" y="1209038"/>
                  </a:lnTo>
                  <a:lnTo>
                    <a:pt x="323899" y="1209038"/>
                  </a:lnTo>
                  <a:lnTo>
                    <a:pt x="323899" y="0"/>
                  </a:lnTo>
                </a:path>
                <a:path w="335279" h="1256665">
                  <a:moveTo>
                    <a:pt x="323899" y="22337"/>
                  </a:moveTo>
                  <a:lnTo>
                    <a:pt x="27922" y="22337"/>
                  </a:lnTo>
                  <a:lnTo>
                    <a:pt x="27922" y="1186700"/>
                  </a:lnTo>
                  <a:lnTo>
                    <a:pt x="323899" y="1186700"/>
                  </a:lnTo>
                  <a:lnTo>
                    <a:pt x="323899" y="22337"/>
                  </a:lnTo>
                </a:path>
                <a:path w="335279" h="1256665">
                  <a:moveTo>
                    <a:pt x="323899" y="36299"/>
                  </a:moveTo>
                  <a:lnTo>
                    <a:pt x="44675" y="36299"/>
                  </a:lnTo>
                  <a:lnTo>
                    <a:pt x="44675" y="1175531"/>
                  </a:lnTo>
                  <a:lnTo>
                    <a:pt x="323899" y="1175531"/>
                  </a:lnTo>
                  <a:lnTo>
                    <a:pt x="323899" y="36299"/>
                  </a:lnTo>
                </a:path>
                <a:path w="335279" h="1256665">
                  <a:moveTo>
                    <a:pt x="323899" y="603122"/>
                  </a:moveTo>
                  <a:lnTo>
                    <a:pt x="323899" y="53052"/>
                  </a:lnTo>
                  <a:lnTo>
                    <a:pt x="55844" y="53052"/>
                  </a:lnTo>
                  <a:lnTo>
                    <a:pt x="55844" y="603122"/>
                  </a:lnTo>
                </a:path>
                <a:path w="335279" h="1256665">
                  <a:moveTo>
                    <a:pt x="55844" y="619876"/>
                  </a:moveTo>
                  <a:lnTo>
                    <a:pt x="55844" y="1158777"/>
                  </a:lnTo>
                  <a:lnTo>
                    <a:pt x="323899" y="1158777"/>
                  </a:lnTo>
                  <a:lnTo>
                    <a:pt x="323899" y="619876"/>
                  </a:lnTo>
                </a:path>
                <a:path w="335279" h="1256665">
                  <a:moveTo>
                    <a:pt x="323899" y="603122"/>
                  </a:moveTo>
                  <a:lnTo>
                    <a:pt x="55844" y="603122"/>
                  </a:lnTo>
                </a:path>
                <a:path w="335279" h="1256665">
                  <a:moveTo>
                    <a:pt x="323899" y="619876"/>
                  </a:moveTo>
                  <a:lnTo>
                    <a:pt x="44675" y="619876"/>
                  </a:lnTo>
                </a:path>
                <a:path w="335279" h="1256665">
                  <a:moveTo>
                    <a:pt x="335068" y="1209038"/>
                  </a:moveTo>
                  <a:lnTo>
                    <a:pt x="0" y="1209038"/>
                  </a:lnTo>
                  <a:lnTo>
                    <a:pt x="0" y="1256506"/>
                  </a:lnTo>
                  <a:lnTo>
                    <a:pt x="335068" y="1256506"/>
                  </a:lnTo>
                  <a:lnTo>
                    <a:pt x="335068" y="120903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6182010" y="7131370"/>
              <a:ext cx="8890" cy="1106170"/>
            </a:xfrm>
            <a:custGeom>
              <a:avLst/>
              <a:gdLst/>
              <a:ahLst/>
              <a:cxnLst/>
              <a:rect l="l" t="t" r="r" b="b"/>
              <a:pathLst>
                <a:path w="8889" h="1106170">
                  <a:moveTo>
                    <a:pt x="8376" y="550070"/>
                  </a:moveTo>
                  <a:lnTo>
                    <a:pt x="8376" y="0"/>
                  </a:lnTo>
                </a:path>
                <a:path w="8889" h="1106170">
                  <a:moveTo>
                    <a:pt x="8376" y="566823"/>
                  </a:moveTo>
                  <a:lnTo>
                    <a:pt x="8376" y="1105725"/>
                  </a:lnTo>
                </a:path>
                <a:path w="8889" h="1106170">
                  <a:moveTo>
                    <a:pt x="0" y="550070"/>
                  </a:moveTo>
                  <a:lnTo>
                    <a:pt x="0" y="0"/>
                  </a:lnTo>
                </a:path>
                <a:path w="8889" h="1106170">
                  <a:moveTo>
                    <a:pt x="0" y="566823"/>
                  </a:moveTo>
                  <a:lnTo>
                    <a:pt x="0" y="1105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6332791" y="7078318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09">
                  <a:moveTo>
                    <a:pt x="0" y="92143"/>
                  </a:moveTo>
                  <a:lnTo>
                    <a:pt x="44675" y="92143"/>
                  </a:lnTo>
                  <a:lnTo>
                    <a:pt x="44675" y="0"/>
                  </a:lnTo>
                  <a:lnTo>
                    <a:pt x="0" y="0"/>
                  </a:lnTo>
                  <a:lnTo>
                    <a:pt x="0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6332791" y="7078318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09">
                  <a:moveTo>
                    <a:pt x="8376" y="83767"/>
                  </a:moveTo>
                  <a:lnTo>
                    <a:pt x="36299" y="83767"/>
                  </a:lnTo>
                  <a:lnTo>
                    <a:pt x="36299" y="8376"/>
                  </a:lnTo>
                  <a:lnTo>
                    <a:pt x="8376" y="8376"/>
                  </a:lnTo>
                  <a:lnTo>
                    <a:pt x="8376" y="83767"/>
                  </a:lnTo>
                </a:path>
                <a:path w="45085" h="92709">
                  <a:moveTo>
                    <a:pt x="36299" y="8376"/>
                  </a:moveTo>
                  <a:lnTo>
                    <a:pt x="44675" y="0"/>
                  </a:lnTo>
                </a:path>
                <a:path w="45085" h="92709">
                  <a:moveTo>
                    <a:pt x="8376" y="8376"/>
                  </a:moveTo>
                  <a:lnTo>
                    <a:pt x="0" y="0"/>
                  </a:lnTo>
                </a:path>
                <a:path w="45085" h="92709">
                  <a:moveTo>
                    <a:pt x="36299" y="83767"/>
                  </a:moveTo>
                  <a:lnTo>
                    <a:pt x="44675" y="92143"/>
                  </a:lnTo>
                </a:path>
                <a:path w="45085" h="92709">
                  <a:moveTo>
                    <a:pt x="8376" y="83767"/>
                  </a:moveTo>
                  <a:lnTo>
                    <a:pt x="0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5975384" y="7078318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09">
                  <a:moveTo>
                    <a:pt x="44675" y="92143"/>
                  </a:moveTo>
                  <a:lnTo>
                    <a:pt x="0" y="92143"/>
                  </a:lnTo>
                  <a:lnTo>
                    <a:pt x="0" y="0"/>
                  </a:lnTo>
                  <a:lnTo>
                    <a:pt x="44675" y="0"/>
                  </a:lnTo>
                  <a:lnTo>
                    <a:pt x="44675" y="9214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5975384" y="7078318"/>
              <a:ext cx="45085" cy="92710"/>
            </a:xfrm>
            <a:custGeom>
              <a:avLst/>
              <a:gdLst/>
              <a:ahLst/>
              <a:cxnLst/>
              <a:rect l="l" t="t" r="r" b="b"/>
              <a:pathLst>
                <a:path w="45085" h="92709">
                  <a:moveTo>
                    <a:pt x="36299" y="83767"/>
                  </a:moveTo>
                  <a:lnTo>
                    <a:pt x="8376" y="83767"/>
                  </a:lnTo>
                  <a:lnTo>
                    <a:pt x="8376" y="8376"/>
                  </a:lnTo>
                  <a:lnTo>
                    <a:pt x="36299" y="8376"/>
                  </a:lnTo>
                  <a:lnTo>
                    <a:pt x="36299" y="83767"/>
                  </a:lnTo>
                </a:path>
                <a:path w="45085" h="92709">
                  <a:moveTo>
                    <a:pt x="8376" y="8376"/>
                  </a:moveTo>
                  <a:lnTo>
                    <a:pt x="0" y="0"/>
                  </a:lnTo>
                </a:path>
                <a:path w="45085" h="92709">
                  <a:moveTo>
                    <a:pt x="36299" y="8376"/>
                  </a:moveTo>
                  <a:lnTo>
                    <a:pt x="44675" y="0"/>
                  </a:lnTo>
                </a:path>
                <a:path w="45085" h="92709">
                  <a:moveTo>
                    <a:pt x="8376" y="83767"/>
                  </a:moveTo>
                  <a:lnTo>
                    <a:pt x="0" y="92143"/>
                  </a:lnTo>
                </a:path>
                <a:path w="45085" h="92709">
                  <a:moveTo>
                    <a:pt x="36299" y="83767"/>
                  </a:moveTo>
                  <a:lnTo>
                    <a:pt x="44675" y="92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5975384" y="7033642"/>
              <a:ext cx="402590" cy="45085"/>
            </a:xfrm>
            <a:custGeom>
              <a:avLst/>
              <a:gdLst/>
              <a:ahLst/>
              <a:cxnLst/>
              <a:rect l="l" t="t" r="r" b="b"/>
              <a:pathLst>
                <a:path w="402589" h="45084">
                  <a:moveTo>
                    <a:pt x="0" y="0"/>
                  </a:moveTo>
                  <a:lnTo>
                    <a:pt x="0" y="44675"/>
                  </a:lnTo>
                  <a:lnTo>
                    <a:pt x="402081" y="44675"/>
                  </a:lnTo>
                  <a:lnTo>
                    <a:pt x="40208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5983761" y="7036434"/>
              <a:ext cx="385445" cy="33655"/>
            </a:xfrm>
            <a:custGeom>
              <a:avLst/>
              <a:gdLst/>
              <a:ahLst/>
              <a:cxnLst/>
              <a:rect l="l" t="t" r="r" b="b"/>
              <a:pathLst>
                <a:path w="385445" h="33654">
                  <a:moveTo>
                    <a:pt x="111689" y="0"/>
                  </a:moveTo>
                  <a:lnTo>
                    <a:pt x="0" y="5584"/>
                  </a:lnTo>
                  <a:lnTo>
                    <a:pt x="0" y="33506"/>
                  </a:lnTo>
                  <a:lnTo>
                    <a:pt x="385328" y="33506"/>
                  </a:lnTo>
                  <a:lnTo>
                    <a:pt x="385328" y="5584"/>
                  </a:lnTo>
                  <a:lnTo>
                    <a:pt x="273639" y="0"/>
                  </a:lnTo>
                </a:path>
                <a:path w="385445" h="33654">
                  <a:moveTo>
                    <a:pt x="111689" y="2792"/>
                  </a:moveTo>
                  <a:lnTo>
                    <a:pt x="2792" y="8376"/>
                  </a:lnTo>
                  <a:lnTo>
                    <a:pt x="2792" y="30714"/>
                  </a:lnTo>
                  <a:lnTo>
                    <a:pt x="382536" y="30714"/>
                  </a:lnTo>
                  <a:lnTo>
                    <a:pt x="382536" y="8376"/>
                  </a:lnTo>
                  <a:lnTo>
                    <a:pt x="273639" y="27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9" name="object 20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5839" y="6955459"/>
              <a:ext cx="455134" cy="217794"/>
            </a:xfrm>
            <a:prstGeom prst="rect">
              <a:avLst/>
            </a:prstGeom>
          </p:spPr>
        </p:pic>
        <p:sp>
          <p:nvSpPr>
            <p:cNvPr id="2080" name="object 2080"/>
            <p:cNvSpPr/>
            <p:nvPr/>
          </p:nvSpPr>
          <p:spPr>
            <a:xfrm>
              <a:off x="7915988" y="6852146"/>
              <a:ext cx="952500" cy="2798445"/>
            </a:xfrm>
            <a:custGeom>
              <a:avLst/>
              <a:gdLst/>
              <a:ahLst/>
              <a:cxnLst/>
              <a:rect l="l" t="t" r="r" b="b"/>
              <a:pathLst>
                <a:path w="952500" h="2798445">
                  <a:moveTo>
                    <a:pt x="92143" y="2116514"/>
                  </a:moveTo>
                  <a:lnTo>
                    <a:pt x="857216" y="2116514"/>
                  </a:lnTo>
                </a:path>
                <a:path w="952500" h="2798445">
                  <a:moveTo>
                    <a:pt x="379744" y="0"/>
                  </a:moveTo>
                  <a:lnTo>
                    <a:pt x="566823" y="0"/>
                  </a:lnTo>
                  <a:lnTo>
                    <a:pt x="524940" y="189872"/>
                  </a:lnTo>
                  <a:lnTo>
                    <a:pt x="424419" y="189872"/>
                  </a:lnTo>
                  <a:lnTo>
                    <a:pt x="379744" y="0"/>
                  </a:lnTo>
                </a:path>
                <a:path w="952500" h="2798445">
                  <a:moveTo>
                    <a:pt x="952152" y="1703263"/>
                  </a:moveTo>
                  <a:lnTo>
                    <a:pt x="952152" y="577992"/>
                  </a:lnTo>
                </a:path>
                <a:path w="952500" h="2798445">
                  <a:moveTo>
                    <a:pt x="927022" y="1658588"/>
                  </a:moveTo>
                  <a:lnTo>
                    <a:pt x="927022" y="577992"/>
                  </a:lnTo>
                </a:path>
                <a:path w="952500" h="2798445">
                  <a:moveTo>
                    <a:pt x="893515" y="1658588"/>
                  </a:moveTo>
                  <a:lnTo>
                    <a:pt x="893515" y="577992"/>
                  </a:lnTo>
                </a:path>
                <a:path w="952500" h="2798445">
                  <a:moveTo>
                    <a:pt x="857216" y="1703263"/>
                  </a:moveTo>
                  <a:lnTo>
                    <a:pt x="857216" y="577992"/>
                  </a:lnTo>
                </a:path>
                <a:path w="952500" h="2798445">
                  <a:moveTo>
                    <a:pt x="0" y="577992"/>
                  </a:moveTo>
                  <a:lnTo>
                    <a:pt x="0" y="1703263"/>
                  </a:lnTo>
                </a:path>
                <a:path w="952500" h="2798445">
                  <a:moveTo>
                    <a:pt x="22337" y="577992"/>
                  </a:moveTo>
                  <a:lnTo>
                    <a:pt x="22337" y="1658588"/>
                  </a:lnTo>
                </a:path>
                <a:path w="952500" h="2798445">
                  <a:moveTo>
                    <a:pt x="55844" y="577992"/>
                  </a:moveTo>
                  <a:lnTo>
                    <a:pt x="55844" y="1658588"/>
                  </a:lnTo>
                </a:path>
                <a:path w="952500" h="2798445">
                  <a:moveTo>
                    <a:pt x="92143" y="577992"/>
                  </a:moveTo>
                  <a:lnTo>
                    <a:pt x="92143" y="1703263"/>
                  </a:lnTo>
                </a:path>
                <a:path w="952500" h="2798445">
                  <a:moveTo>
                    <a:pt x="0" y="1703263"/>
                  </a:moveTo>
                  <a:lnTo>
                    <a:pt x="0" y="2797820"/>
                  </a:lnTo>
                </a:path>
                <a:path w="952500" h="2798445">
                  <a:moveTo>
                    <a:pt x="92143" y="1703263"/>
                  </a:moveTo>
                  <a:lnTo>
                    <a:pt x="92143" y="2797820"/>
                  </a:lnTo>
                </a:path>
                <a:path w="952500" h="2798445">
                  <a:moveTo>
                    <a:pt x="857216" y="1703263"/>
                  </a:moveTo>
                  <a:lnTo>
                    <a:pt x="857216" y="2797820"/>
                  </a:lnTo>
                </a:path>
                <a:path w="952500" h="2798445">
                  <a:moveTo>
                    <a:pt x="952152" y="1703263"/>
                  </a:moveTo>
                  <a:lnTo>
                    <a:pt x="952152" y="2797820"/>
                  </a:lnTo>
                </a:path>
                <a:path w="952500" h="2798445">
                  <a:moveTo>
                    <a:pt x="92143" y="2741975"/>
                  </a:moveTo>
                  <a:lnTo>
                    <a:pt x="857216" y="2741975"/>
                  </a:lnTo>
                </a:path>
                <a:path w="952500" h="2798445">
                  <a:moveTo>
                    <a:pt x="92143" y="2652624"/>
                  </a:moveTo>
                  <a:lnTo>
                    <a:pt x="857216" y="2652624"/>
                  </a:lnTo>
                </a:path>
                <a:path w="952500" h="2798445">
                  <a:moveTo>
                    <a:pt x="92143" y="2566064"/>
                  </a:moveTo>
                  <a:lnTo>
                    <a:pt x="857216" y="2566064"/>
                  </a:lnTo>
                </a:path>
                <a:path w="952500" h="2798445">
                  <a:moveTo>
                    <a:pt x="92143" y="2473921"/>
                  </a:moveTo>
                  <a:lnTo>
                    <a:pt x="857216" y="2473921"/>
                  </a:lnTo>
                </a:path>
                <a:path w="952500" h="2798445">
                  <a:moveTo>
                    <a:pt x="92143" y="2384569"/>
                  </a:moveTo>
                  <a:lnTo>
                    <a:pt x="857216" y="2384569"/>
                  </a:lnTo>
                </a:path>
                <a:path w="952500" h="2798445">
                  <a:moveTo>
                    <a:pt x="92143" y="2298010"/>
                  </a:moveTo>
                  <a:lnTo>
                    <a:pt x="857216" y="2298010"/>
                  </a:lnTo>
                </a:path>
                <a:path w="952500" h="2798445">
                  <a:moveTo>
                    <a:pt x="92143" y="2205866"/>
                  </a:moveTo>
                  <a:lnTo>
                    <a:pt x="857216" y="2205866"/>
                  </a:lnTo>
                </a:path>
                <a:path w="952500" h="2798445">
                  <a:moveTo>
                    <a:pt x="92143" y="1937811"/>
                  </a:moveTo>
                  <a:lnTo>
                    <a:pt x="857216" y="1937811"/>
                  </a:lnTo>
                </a:path>
                <a:path w="952500" h="2798445">
                  <a:moveTo>
                    <a:pt x="92143" y="2024371"/>
                  </a:moveTo>
                  <a:lnTo>
                    <a:pt x="857216" y="2024371"/>
                  </a:lnTo>
                </a:path>
                <a:path w="952500" h="2798445">
                  <a:moveTo>
                    <a:pt x="92143" y="1842875"/>
                  </a:moveTo>
                  <a:lnTo>
                    <a:pt x="857216" y="1842875"/>
                  </a:lnTo>
                </a:path>
                <a:path w="952500" h="2798445">
                  <a:moveTo>
                    <a:pt x="92143" y="1750731"/>
                  </a:moveTo>
                  <a:lnTo>
                    <a:pt x="857216" y="175073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8072354" y="8510735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561239" y="0"/>
                  </a:moveTo>
                  <a:lnTo>
                    <a:pt x="421627" y="0"/>
                  </a:lnTo>
                </a:path>
                <a:path w="561340">
                  <a:moveTo>
                    <a:pt x="351821" y="0"/>
                  </a:moveTo>
                  <a:lnTo>
                    <a:pt x="212209" y="0"/>
                  </a:lnTo>
                </a:path>
                <a:path w="561340">
                  <a:moveTo>
                    <a:pt x="142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5765967" y="6556170"/>
              <a:ext cx="3133090" cy="3094355"/>
            </a:xfrm>
            <a:custGeom>
              <a:avLst/>
              <a:gdLst/>
              <a:ahLst/>
              <a:cxnLst/>
              <a:rect l="l" t="t" r="r" b="b"/>
              <a:pathLst>
                <a:path w="3133090" h="3094354">
                  <a:moveTo>
                    <a:pt x="2150021" y="1954565"/>
                  </a:moveTo>
                  <a:lnTo>
                    <a:pt x="3102174" y="1954565"/>
                  </a:lnTo>
                </a:path>
                <a:path w="3133090" h="3094354">
                  <a:moveTo>
                    <a:pt x="2242165" y="1962941"/>
                  </a:moveTo>
                  <a:lnTo>
                    <a:pt x="3007238" y="1962941"/>
                  </a:lnTo>
                </a:path>
                <a:path w="3133090" h="3094354">
                  <a:moveTo>
                    <a:pt x="2242165" y="876762"/>
                  </a:moveTo>
                  <a:lnTo>
                    <a:pt x="3007238" y="876762"/>
                  </a:lnTo>
                </a:path>
                <a:path w="3133090" h="3094354">
                  <a:moveTo>
                    <a:pt x="2242165" y="840463"/>
                  </a:moveTo>
                  <a:lnTo>
                    <a:pt x="3007238" y="840463"/>
                  </a:lnTo>
                </a:path>
                <a:path w="3133090" h="3094354">
                  <a:moveTo>
                    <a:pt x="2242165" y="3046329"/>
                  </a:moveTo>
                  <a:lnTo>
                    <a:pt x="3007238" y="3046329"/>
                  </a:lnTo>
                </a:path>
                <a:path w="3133090" h="3094354">
                  <a:moveTo>
                    <a:pt x="2242165" y="2420868"/>
                  </a:moveTo>
                  <a:lnTo>
                    <a:pt x="3007238" y="2420868"/>
                  </a:lnTo>
                </a:path>
                <a:path w="3133090" h="3094354">
                  <a:moveTo>
                    <a:pt x="2607948" y="876762"/>
                  </a:moveTo>
                  <a:lnTo>
                    <a:pt x="2607948" y="1954565"/>
                  </a:lnTo>
                </a:path>
                <a:path w="3133090" h="3094354">
                  <a:moveTo>
                    <a:pt x="2242165" y="2602363"/>
                  </a:moveTo>
                  <a:lnTo>
                    <a:pt x="3007238" y="2602363"/>
                  </a:lnTo>
                </a:path>
                <a:path w="3133090" h="3094354">
                  <a:moveTo>
                    <a:pt x="2242165" y="2513012"/>
                  </a:moveTo>
                  <a:lnTo>
                    <a:pt x="3007238" y="2513012"/>
                  </a:lnTo>
                </a:path>
                <a:path w="3133090" h="3094354">
                  <a:moveTo>
                    <a:pt x="2242165" y="2956977"/>
                  </a:moveTo>
                  <a:lnTo>
                    <a:pt x="3007238" y="2956977"/>
                  </a:lnTo>
                </a:path>
                <a:path w="3133090" h="3094354">
                  <a:moveTo>
                    <a:pt x="2242165" y="2778274"/>
                  </a:moveTo>
                  <a:lnTo>
                    <a:pt x="3007238" y="2778274"/>
                  </a:lnTo>
                </a:path>
                <a:path w="3133090" h="3094354">
                  <a:moveTo>
                    <a:pt x="2242165" y="2870418"/>
                  </a:moveTo>
                  <a:lnTo>
                    <a:pt x="3007238" y="2870418"/>
                  </a:lnTo>
                </a:path>
                <a:path w="3133090" h="3094354">
                  <a:moveTo>
                    <a:pt x="2242165" y="2688923"/>
                  </a:moveTo>
                  <a:lnTo>
                    <a:pt x="3007238" y="2688923"/>
                  </a:lnTo>
                </a:path>
                <a:path w="3133090" h="3094354">
                  <a:moveTo>
                    <a:pt x="2242165" y="2242165"/>
                  </a:moveTo>
                  <a:lnTo>
                    <a:pt x="3007238" y="2242165"/>
                  </a:lnTo>
                </a:path>
                <a:path w="3133090" h="3094354">
                  <a:moveTo>
                    <a:pt x="2242165" y="2328724"/>
                  </a:moveTo>
                  <a:lnTo>
                    <a:pt x="3007238" y="2328724"/>
                  </a:lnTo>
                </a:path>
                <a:path w="3133090" h="3094354">
                  <a:moveTo>
                    <a:pt x="2242165" y="2147229"/>
                  </a:moveTo>
                  <a:lnTo>
                    <a:pt x="3007238" y="2147229"/>
                  </a:lnTo>
                </a:path>
                <a:path w="3133090" h="3094354">
                  <a:moveTo>
                    <a:pt x="2242165" y="2055085"/>
                  </a:moveTo>
                  <a:lnTo>
                    <a:pt x="3007238" y="2055085"/>
                  </a:lnTo>
                </a:path>
                <a:path w="3133090" h="3094354">
                  <a:moveTo>
                    <a:pt x="2630286" y="876762"/>
                  </a:moveTo>
                  <a:lnTo>
                    <a:pt x="2630286" y="1954565"/>
                  </a:lnTo>
                </a:path>
                <a:path w="3133090" h="3094354">
                  <a:moveTo>
                    <a:pt x="2733599" y="1069426"/>
                  </a:moveTo>
                  <a:lnTo>
                    <a:pt x="2733599" y="1672549"/>
                  </a:lnTo>
                  <a:lnTo>
                    <a:pt x="2926263" y="1672549"/>
                  </a:lnTo>
                  <a:lnTo>
                    <a:pt x="2926263" y="1069426"/>
                  </a:lnTo>
                </a:path>
                <a:path w="3133090" h="3094354">
                  <a:moveTo>
                    <a:pt x="2722430" y="1069426"/>
                  </a:moveTo>
                  <a:lnTo>
                    <a:pt x="2722430" y="1683718"/>
                  </a:lnTo>
                  <a:lnTo>
                    <a:pt x="2937432" y="1683718"/>
                  </a:lnTo>
                  <a:lnTo>
                    <a:pt x="2937432" y="1069426"/>
                  </a:lnTo>
                </a:path>
                <a:path w="3133090" h="3094354">
                  <a:moveTo>
                    <a:pt x="2937432" y="1739563"/>
                  </a:moveTo>
                  <a:lnTo>
                    <a:pt x="2722430" y="1739563"/>
                  </a:lnTo>
                  <a:lnTo>
                    <a:pt x="2722430" y="1876382"/>
                  </a:lnTo>
                  <a:lnTo>
                    <a:pt x="2937432" y="1876382"/>
                  </a:lnTo>
                  <a:lnTo>
                    <a:pt x="2937432" y="1739563"/>
                  </a:lnTo>
                </a:path>
                <a:path w="3133090" h="3094354">
                  <a:moveTo>
                    <a:pt x="2926263" y="1753524"/>
                  </a:moveTo>
                  <a:lnTo>
                    <a:pt x="2733599" y="1753524"/>
                  </a:lnTo>
                  <a:lnTo>
                    <a:pt x="2733599" y="1865213"/>
                  </a:lnTo>
                  <a:lnTo>
                    <a:pt x="2926263" y="1865213"/>
                  </a:lnTo>
                  <a:lnTo>
                    <a:pt x="2926263" y="1753524"/>
                  </a:lnTo>
                </a:path>
                <a:path w="3133090" h="3094354">
                  <a:moveTo>
                    <a:pt x="2881587" y="1787031"/>
                  </a:moveTo>
                  <a:lnTo>
                    <a:pt x="2781067" y="1787031"/>
                  </a:lnTo>
                  <a:lnTo>
                    <a:pt x="2781067" y="1828914"/>
                  </a:lnTo>
                  <a:lnTo>
                    <a:pt x="2881587" y="1828914"/>
                  </a:lnTo>
                  <a:lnTo>
                    <a:pt x="2881587" y="1787031"/>
                  </a:lnTo>
                </a:path>
                <a:path w="3133090" h="3094354">
                  <a:moveTo>
                    <a:pt x="2116514" y="840463"/>
                  </a:moveTo>
                  <a:lnTo>
                    <a:pt x="2272880" y="840463"/>
                  </a:lnTo>
                  <a:lnTo>
                    <a:pt x="2272880" y="854424"/>
                  </a:lnTo>
                  <a:lnTo>
                    <a:pt x="2116514" y="854424"/>
                  </a:lnTo>
                  <a:lnTo>
                    <a:pt x="2116514" y="840463"/>
                  </a:lnTo>
                </a:path>
                <a:path w="3133090" h="3094354">
                  <a:moveTo>
                    <a:pt x="2133268" y="854424"/>
                  </a:moveTo>
                  <a:lnTo>
                    <a:pt x="2258918" y="854424"/>
                  </a:lnTo>
                  <a:lnTo>
                    <a:pt x="2258918" y="865593"/>
                  </a:lnTo>
                  <a:lnTo>
                    <a:pt x="2133268" y="865593"/>
                  </a:lnTo>
                  <a:lnTo>
                    <a:pt x="2133268" y="854424"/>
                  </a:lnTo>
                </a:path>
                <a:path w="3133090" h="3094354">
                  <a:moveTo>
                    <a:pt x="2144437" y="865593"/>
                  </a:moveTo>
                  <a:lnTo>
                    <a:pt x="2244957" y="865593"/>
                  </a:lnTo>
                  <a:lnTo>
                    <a:pt x="2244957" y="873969"/>
                  </a:lnTo>
                  <a:lnTo>
                    <a:pt x="2144437" y="873969"/>
                  </a:lnTo>
                  <a:lnTo>
                    <a:pt x="2144437" y="865593"/>
                  </a:lnTo>
                </a:path>
                <a:path w="3133090" h="3094354">
                  <a:moveTo>
                    <a:pt x="3132888" y="840463"/>
                  </a:moveTo>
                  <a:lnTo>
                    <a:pt x="2976523" y="840463"/>
                  </a:lnTo>
                  <a:lnTo>
                    <a:pt x="2976523" y="854424"/>
                  </a:lnTo>
                  <a:lnTo>
                    <a:pt x="3132888" y="854424"/>
                  </a:lnTo>
                  <a:lnTo>
                    <a:pt x="3132888" y="840463"/>
                  </a:lnTo>
                </a:path>
                <a:path w="3133090" h="3094354">
                  <a:moveTo>
                    <a:pt x="3116135" y="854424"/>
                  </a:moveTo>
                  <a:lnTo>
                    <a:pt x="2990484" y="854424"/>
                  </a:lnTo>
                  <a:lnTo>
                    <a:pt x="2990484" y="865593"/>
                  </a:lnTo>
                  <a:lnTo>
                    <a:pt x="3116135" y="865593"/>
                  </a:lnTo>
                  <a:lnTo>
                    <a:pt x="3116135" y="854424"/>
                  </a:lnTo>
                </a:path>
                <a:path w="3133090" h="3094354">
                  <a:moveTo>
                    <a:pt x="3104966" y="865593"/>
                  </a:moveTo>
                  <a:lnTo>
                    <a:pt x="3004445" y="865593"/>
                  </a:lnTo>
                  <a:lnTo>
                    <a:pt x="3004445" y="873969"/>
                  </a:lnTo>
                  <a:lnTo>
                    <a:pt x="3104966" y="873969"/>
                  </a:lnTo>
                  <a:lnTo>
                    <a:pt x="3104966" y="865593"/>
                  </a:lnTo>
                </a:path>
                <a:path w="3133090" h="3094354">
                  <a:moveTo>
                    <a:pt x="2150021" y="2987692"/>
                  </a:moveTo>
                  <a:lnTo>
                    <a:pt x="2242165" y="2987692"/>
                  </a:lnTo>
                </a:path>
                <a:path w="3133090" h="3094354">
                  <a:moveTo>
                    <a:pt x="3007238" y="2987692"/>
                  </a:moveTo>
                  <a:lnTo>
                    <a:pt x="3102174" y="2987692"/>
                  </a:lnTo>
                </a:path>
                <a:path w="3133090" h="3094354">
                  <a:moveTo>
                    <a:pt x="2150021" y="2602363"/>
                  </a:moveTo>
                  <a:lnTo>
                    <a:pt x="2242165" y="2602363"/>
                  </a:lnTo>
                </a:path>
                <a:path w="3133090" h="3094354">
                  <a:moveTo>
                    <a:pt x="3007238" y="2602363"/>
                  </a:moveTo>
                  <a:lnTo>
                    <a:pt x="3102174" y="2602363"/>
                  </a:lnTo>
                </a:path>
                <a:path w="3133090" h="3094354">
                  <a:moveTo>
                    <a:pt x="2150021" y="2334309"/>
                  </a:moveTo>
                  <a:lnTo>
                    <a:pt x="2242165" y="2334309"/>
                  </a:lnTo>
                </a:path>
                <a:path w="3133090" h="3094354">
                  <a:moveTo>
                    <a:pt x="3007238" y="2334309"/>
                  </a:moveTo>
                  <a:lnTo>
                    <a:pt x="3102174" y="2334309"/>
                  </a:lnTo>
                </a:path>
                <a:path w="3133090" h="3094354">
                  <a:moveTo>
                    <a:pt x="2203074" y="2987692"/>
                  </a:moveTo>
                  <a:lnTo>
                    <a:pt x="2203074" y="1633458"/>
                  </a:lnTo>
                </a:path>
                <a:path w="3133090" h="3094354">
                  <a:moveTo>
                    <a:pt x="2186320" y="2987692"/>
                  </a:moveTo>
                  <a:lnTo>
                    <a:pt x="2186320" y="1633458"/>
                  </a:lnTo>
                  <a:lnTo>
                    <a:pt x="2203074" y="1633458"/>
                  </a:lnTo>
                </a:path>
                <a:path w="3133090" h="3094354">
                  <a:moveTo>
                    <a:pt x="3046329" y="2987692"/>
                  </a:moveTo>
                  <a:lnTo>
                    <a:pt x="3046329" y="1633458"/>
                  </a:lnTo>
                </a:path>
                <a:path w="3133090" h="3094354">
                  <a:moveTo>
                    <a:pt x="3063082" y="2987692"/>
                  </a:moveTo>
                  <a:lnTo>
                    <a:pt x="3063082" y="1633458"/>
                  </a:lnTo>
                  <a:lnTo>
                    <a:pt x="3046329" y="1633458"/>
                  </a:lnTo>
                </a:path>
                <a:path w="3133090" h="3094354">
                  <a:moveTo>
                    <a:pt x="0" y="3093797"/>
                  </a:moveTo>
                  <a:lnTo>
                    <a:pt x="1879174" y="3093797"/>
                  </a:lnTo>
                </a:path>
                <a:path w="3133090" h="3094354">
                  <a:moveTo>
                    <a:pt x="2426453" y="44675"/>
                  </a:moveTo>
                  <a:lnTo>
                    <a:pt x="2471128" y="44675"/>
                  </a:lnTo>
                  <a:lnTo>
                    <a:pt x="2471128" y="0"/>
                  </a:lnTo>
                  <a:lnTo>
                    <a:pt x="2426453" y="0"/>
                  </a:lnTo>
                  <a:lnTo>
                    <a:pt x="2426453" y="44675"/>
                  </a:lnTo>
                </a:path>
                <a:path w="3133090" h="3094354">
                  <a:moveTo>
                    <a:pt x="2822950" y="44675"/>
                  </a:moveTo>
                  <a:lnTo>
                    <a:pt x="2775482" y="44675"/>
                  </a:lnTo>
                  <a:lnTo>
                    <a:pt x="2775482" y="0"/>
                  </a:lnTo>
                  <a:lnTo>
                    <a:pt x="2822950" y="0"/>
                  </a:lnTo>
                  <a:lnTo>
                    <a:pt x="2822950" y="44675"/>
                  </a:lnTo>
                </a:path>
                <a:path w="3133090" h="3094354">
                  <a:moveTo>
                    <a:pt x="1622289" y="44675"/>
                  </a:moveTo>
                  <a:lnTo>
                    <a:pt x="1574821" y="44675"/>
                  </a:lnTo>
                  <a:lnTo>
                    <a:pt x="1574821" y="0"/>
                  </a:lnTo>
                  <a:lnTo>
                    <a:pt x="1622289" y="0"/>
                  </a:lnTo>
                  <a:lnTo>
                    <a:pt x="1622289" y="44675"/>
                  </a:lnTo>
                </a:path>
                <a:path w="3133090" h="3094354">
                  <a:moveTo>
                    <a:pt x="1312350" y="44675"/>
                  </a:moveTo>
                  <a:lnTo>
                    <a:pt x="1357026" y="44675"/>
                  </a:lnTo>
                  <a:lnTo>
                    <a:pt x="1357026" y="0"/>
                  </a:lnTo>
                  <a:lnTo>
                    <a:pt x="1312350" y="0"/>
                  </a:lnTo>
                  <a:lnTo>
                    <a:pt x="1312350" y="44675"/>
                  </a:lnTo>
                </a:path>
                <a:path w="3133090" h="3094354">
                  <a:moveTo>
                    <a:pt x="254093" y="44675"/>
                  </a:moveTo>
                  <a:lnTo>
                    <a:pt x="301561" y="44675"/>
                  </a:lnTo>
                  <a:lnTo>
                    <a:pt x="301561" y="0"/>
                  </a:lnTo>
                  <a:lnTo>
                    <a:pt x="254093" y="0"/>
                  </a:lnTo>
                  <a:lnTo>
                    <a:pt x="254093" y="44675"/>
                  </a:lnTo>
                </a:path>
                <a:path w="3133090" h="3094354">
                  <a:moveTo>
                    <a:pt x="566823" y="44675"/>
                  </a:moveTo>
                  <a:lnTo>
                    <a:pt x="519355" y="44675"/>
                  </a:lnTo>
                  <a:lnTo>
                    <a:pt x="519355" y="0"/>
                  </a:lnTo>
                  <a:lnTo>
                    <a:pt x="566823" y="0"/>
                  </a:lnTo>
                  <a:lnTo>
                    <a:pt x="566823" y="44675"/>
                  </a:lnTo>
                </a:path>
                <a:path w="3133090" h="3094354">
                  <a:moveTo>
                    <a:pt x="1622289" y="1826122"/>
                  </a:moveTo>
                  <a:lnTo>
                    <a:pt x="1574821" y="1826122"/>
                  </a:lnTo>
                  <a:lnTo>
                    <a:pt x="1574821" y="1778654"/>
                  </a:lnTo>
                  <a:lnTo>
                    <a:pt x="1622289" y="1778654"/>
                  </a:lnTo>
                  <a:lnTo>
                    <a:pt x="1622289" y="1826122"/>
                  </a:lnTo>
                </a:path>
                <a:path w="3133090" h="3094354">
                  <a:moveTo>
                    <a:pt x="1312350" y="1826122"/>
                  </a:moveTo>
                  <a:lnTo>
                    <a:pt x="1357026" y="1826122"/>
                  </a:lnTo>
                  <a:lnTo>
                    <a:pt x="1357026" y="1778654"/>
                  </a:lnTo>
                  <a:lnTo>
                    <a:pt x="1312350" y="1778654"/>
                  </a:lnTo>
                  <a:lnTo>
                    <a:pt x="1312350" y="1826122"/>
                  </a:lnTo>
                </a:path>
                <a:path w="3133090" h="3094354">
                  <a:moveTo>
                    <a:pt x="254093" y="1826122"/>
                  </a:moveTo>
                  <a:lnTo>
                    <a:pt x="301561" y="1826122"/>
                  </a:lnTo>
                  <a:lnTo>
                    <a:pt x="301561" y="1778654"/>
                  </a:lnTo>
                  <a:lnTo>
                    <a:pt x="254093" y="1778654"/>
                  </a:lnTo>
                  <a:lnTo>
                    <a:pt x="254093" y="1826122"/>
                  </a:lnTo>
                </a:path>
                <a:path w="3133090" h="3094354">
                  <a:moveTo>
                    <a:pt x="566823" y="1826122"/>
                  </a:moveTo>
                  <a:lnTo>
                    <a:pt x="519355" y="1826122"/>
                  </a:lnTo>
                  <a:lnTo>
                    <a:pt x="519355" y="1778654"/>
                  </a:lnTo>
                  <a:lnTo>
                    <a:pt x="566823" y="1778654"/>
                  </a:lnTo>
                  <a:lnTo>
                    <a:pt x="566823" y="18261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7913196" y="6925026"/>
              <a:ext cx="952500" cy="470534"/>
            </a:xfrm>
            <a:custGeom>
              <a:avLst/>
              <a:gdLst/>
              <a:ahLst/>
              <a:cxnLst/>
              <a:rect l="l" t="t" r="r" b="b"/>
              <a:pathLst>
                <a:path w="952500" h="470534">
                  <a:moveTo>
                    <a:pt x="952152" y="470210"/>
                  </a:moveTo>
                  <a:lnTo>
                    <a:pt x="949585" y="420610"/>
                  </a:lnTo>
                  <a:lnTo>
                    <a:pt x="942045" y="372354"/>
                  </a:lnTo>
                  <a:lnTo>
                    <a:pt x="929769" y="325723"/>
                  </a:lnTo>
                  <a:lnTo>
                    <a:pt x="912997" y="280995"/>
                  </a:lnTo>
                  <a:lnTo>
                    <a:pt x="891968" y="238451"/>
                  </a:lnTo>
                  <a:lnTo>
                    <a:pt x="866922" y="198371"/>
                  </a:lnTo>
                  <a:lnTo>
                    <a:pt x="838096" y="161034"/>
                  </a:lnTo>
                  <a:lnTo>
                    <a:pt x="805730" y="126720"/>
                  </a:lnTo>
                  <a:lnTo>
                    <a:pt x="770063" y="95710"/>
                  </a:lnTo>
                  <a:lnTo>
                    <a:pt x="731334" y="68282"/>
                  </a:lnTo>
                  <a:lnTo>
                    <a:pt x="689782" y="44718"/>
                  </a:lnTo>
                  <a:lnTo>
                    <a:pt x="645646" y="25296"/>
                  </a:lnTo>
                  <a:lnTo>
                    <a:pt x="599165" y="10297"/>
                  </a:lnTo>
                  <a:lnTo>
                    <a:pt x="550578" y="0"/>
                  </a:lnTo>
                </a:path>
                <a:path w="952500" h="470534">
                  <a:moveTo>
                    <a:pt x="399051" y="406"/>
                  </a:moveTo>
                  <a:lnTo>
                    <a:pt x="350713" y="10911"/>
                  </a:lnTo>
                  <a:lnTo>
                    <a:pt x="304485" y="26072"/>
                  </a:lnTo>
                  <a:lnTo>
                    <a:pt x="260602" y="45612"/>
                  </a:lnTo>
                  <a:lnTo>
                    <a:pt x="219299" y="69252"/>
                  </a:lnTo>
                  <a:lnTo>
                    <a:pt x="180812" y="96716"/>
                  </a:lnTo>
                  <a:lnTo>
                    <a:pt x="145376" y="127727"/>
                  </a:lnTo>
                  <a:lnTo>
                    <a:pt x="113227" y="162007"/>
                  </a:lnTo>
                  <a:lnTo>
                    <a:pt x="84600" y="199278"/>
                  </a:lnTo>
                  <a:lnTo>
                    <a:pt x="59731" y="239265"/>
                  </a:lnTo>
                  <a:lnTo>
                    <a:pt x="38856" y="281688"/>
                  </a:lnTo>
                  <a:lnTo>
                    <a:pt x="22210" y="326272"/>
                  </a:lnTo>
                  <a:lnTo>
                    <a:pt x="10028" y="372738"/>
                  </a:lnTo>
                  <a:lnTo>
                    <a:pt x="2546" y="420810"/>
                  </a:lnTo>
                  <a:lnTo>
                    <a:pt x="0" y="470210"/>
                  </a:lnTo>
                </a:path>
                <a:path w="952500" h="470534">
                  <a:moveTo>
                    <a:pt x="915853" y="470210"/>
                  </a:moveTo>
                  <a:lnTo>
                    <a:pt x="913086" y="420731"/>
                  </a:lnTo>
                  <a:lnTo>
                    <a:pt x="904972" y="372732"/>
                  </a:lnTo>
                  <a:lnTo>
                    <a:pt x="891790" y="326538"/>
                  </a:lnTo>
                  <a:lnTo>
                    <a:pt x="873820" y="282474"/>
                  </a:lnTo>
                  <a:lnTo>
                    <a:pt x="851341" y="240867"/>
                  </a:lnTo>
                  <a:lnTo>
                    <a:pt x="824633" y="202042"/>
                  </a:lnTo>
                  <a:lnTo>
                    <a:pt x="793975" y="166325"/>
                  </a:lnTo>
                  <a:lnTo>
                    <a:pt x="759646" y="134040"/>
                  </a:lnTo>
                  <a:lnTo>
                    <a:pt x="721927" y="105515"/>
                  </a:lnTo>
                  <a:lnTo>
                    <a:pt x="681096" y="81074"/>
                  </a:lnTo>
                  <a:lnTo>
                    <a:pt x="637434" y="61043"/>
                  </a:lnTo>
                  <a:lnTo>
                    <a:pt x="591219" y="45748"/>
                  </a:lnTo>
                  <a:lnTo>
                    <a:pt x="542731" y="35514"/>
                  </a:lnTo>
                </a:path>
                <a:path w="952500" h="470534">
                  <a:moveTo>
                    <a:pt x="406963" y="35898"/>
                  </a:moveTo>
                  <a:lnTo>
                    <a:pt x="358737" y="46350"/>
                  </a:lnTo>
                  <a:lnTo>
                    <a:pt x="312787" y="61811"/>
                  </a:lnTo>
                  <a:lnTo>
                    <a:pt x="269388" y="81958"/>
                  </a:lnTo>
                  <a:lnTo>
                    <a:pt x="228817" y="106469"/>
                  </a:lnTo>
                  <a:lnTo>
                    <a:pt x="191348" y="135021"/>
                  </a:lnTo>
                  <a:lnTo>
                    <a:pt x="157256" y="167291"/>
                  </a:lnTo>
                  <a:lnTo>
                    <a:pt x="126817" y="202957"/>
                  </a:lnTo>
                  <a:lnTo>
                    <a:pt x="100305" y="241697"/>
                  </a:lnTo>
                  <a:lnTo>
                    <a:pt x="77997" y="283187"/>
                  </a:lnTo>
                  <a:lnTo>
                    <a:pt x="60167" y="327107"/>
                  </a:lnTo>
                  <a:lnTo>
                    <a:pt x="47090" y="373132"/>
                  </a:lnTo>
                  <a:lnTo>
                    <a:pt x="39042" y="420940"/>
                  </a:lnTo>
                  <a:lnTo>
                    <a:pt x="36299" y="470210"/>
                  </a:lnTo>
                </a:path>
                <a:path w="952500" h="470534">
                  <a:moveTo>
                    <a:pt x="882346" y="470210"/>
                  </a:moveTo>
                  <a:lnTo>
                    <a:pt x="879324" y="420530"/>
                  </a:lnTo>
                  <a:lnTo>
                    <a:pt x="870481" y="372505"/>
                  </a:lnTo>
                  <a:lnTo>
                    <a:pt x="856150" y="326522"/>
                  </a:lnTo>
                  <a:lnTo>
                    <a:pt x="836665" y="282966"/>
                  </a:lnTo>
                  <a:lnTo>
                    <a:pt x="812360" y="242224"/>
                  </a:lnTo>
                  <a:lnTo>
                    <a:pt x="783567" y="204683"/>
                  </a:lnTo>
                  <a:lnTo>
                    <a:pt x="750621" y="170729"/>
                  </a:lnTo>
                  <a:lnTo>
                    <a:pt x="713855" y="140747"/>
                  </a:lnTo>
                  <a:lnTo>
                    <a:pt x="673603" y="115124"/>
                  </a:lnTo>
                  <a:lnTo>
                    <a:pt x="630198" y="94247"/>
                  </a:lnTo>
                  <a:lnTo>
                    <a:pt x="583974" y="78502"/>
                  </a:lnTo>
                  <a:lnTo>
                    <a:pt x="535264" y="68274"/>
                  </a:lnTo>
                </a:path>
                <a:path w="952500" h="470534">
                  <a:moveTo>
                    <a:pt x="414384" y="68651"/>
                  </a:moveTo>
                  <a:lnTo>
                    <a:pt x="365962" y="79120"/>
                  </a:lnTo>
                  <a:lnTo>
                    <a:pt x="320030" y="95043"/>
                  </a:lnTo>
                  <a:lnTo>
                    <a:pt x="276915" y="116039"/>
                  </a:lnTo>
                  <a:lnTo>
                    <a:pt x="236946" y="141726"/>
                  </a:lnTo>
                  <a:lnTo>
                    <a:pt x="200452" y="171721"/>
                  </a:lnTo>
                  <a:lnTo>
                    <a:pt x="167758" y="205643"/>
                  </a:lnTo>
                  <a:lnTo>
                    <a:pt x="139195" y="243108"/>
                  </a:lnTo>
                  <a:lnTo>
                    <a:pt x="115089" y="283734"/>
                  </a:lnTo>
                  <a:lnTo>
                    <a:pt x="95770" y="327140"/>
                  </a:lnTo>
                  <a:lnTo>
                    <a:pt x="81564" y="372943"/>
                  </a:lnTo>
                  <a:lnTo>
                    <a:pt x="72800" y="420760"/>
                  </a:lnTo>
                  <a:lnTo>
                    <a:pt x="69805" y="470210"/>
                  </a:lnTo>
                </a:path>
                <a:path w="952500" h="470534">
                  <a:moveTo>
                    <a:pt x="860008" y="470210"/>
                  </a:moveTo>
                  <a:lnTo>
                    <a:pt x="857135" y="423118"/>
                  </a:lnTo>
                  <a:lnTo>
                    <a:pt x="848729" y="377604"/>
                  </a:lnTo>
                  <a:lnTo>
                    <a:pt x="835108" y="334036"/>
                  </a:lnTo>
                  <a:lnTo>
                    <a:pt x="816590" y="292782"/>
                  </a:lnTo>
                  <a:lnTo>
                    <a:pt x="793496" y="254208"/>
                  </a:lnTo>
                  <a:lnTo>
                    <a:pt x="766143" y="218684"/>
                  </a:lnTo>
                  <a:lnTo>
                    <a:pt x="734850" y="186576"/>
                  </a:lnTo>
                  <a:lnTo>
                    <a:pt x="699936" y="158252"/>
                  </a:lnTo>
                  <a:lnTo>
                    <a:pt x="661719" y="134080"/>
                  </a:lnTo>
                  <a:lnTo>
                    <a:pt x="620519" y="114426"/>
                  </a:lnTo>
                  <a:lnTo>
                    <a:pt x="576654" y="99659"/>
                  </a:lnTo>
                  <a:lnTo>
                    <a:pt x="530443" y="90147"/>
                  </a:lnTo>
                </a:path>
                <a:path w="952500" h="470534">
                  <a:moveTo>
                    <a:pt x="419231" y="90509"/>
                  </a:moveTo>
                  <a:lnTo>
                    <a:pt x="373304" y="100262"/>
                  </a:lnTo>
                  <a:lnTo>
                    <a:pt x="329728" y="115207"/>
                  </a:lnTo>
                  <a:lnTo>
                    <a:pt x="288815" y="134980"/>
                  </a:lnTo>
                  <a:lnTo>
                    <a:pt x="250879" y="159217"/>
                  </a:lnTo>
                  <a:lnTo>
                    <a:pt x="216233" y="187555"/>
                  </a:lnTo>
                  <a:lnTo>
                    <a:pt x="185190" y="219631"/>
                  </a:lnTo>
                  <a:lnTo>
                    <a:pt x="158064" y="255081"/>
                  </a:lnTo>
                  <a:lnTo>
                    <a:pt x="135168" y="293540"/>
                  </a:lnTo>
                  <a:lnTo>
                    <a:pt x="116814" y="334647"/>
                  </a:lnTo>
                  <a:lnTo>
                    <a:pt x="103317" y="378036"/>
                  </a:lnTo>
                  <a:lnTo>
                    <a:pt x="94989" y="423345"/>
                  </a:lnTo>
                  <a:lnTo>
                    <a:pt x="92143" y="470210"/>
                  </a:lnTo>
                </a:path>
                <a:path w="952500" h="470534">
                  <a:moveTo>
                    <a:pt x="927022" y="470210"/>
                  </a:moveTo>
                  <a:lnTo>
                    <a:pt x="924579" y="422822"/>
                  </a:lnTo>
                  <a:lnTo>
                    <a:pt x="917402" y="376724"/>
                  </a:lnTo>
                  <a:lnTo>
                    <a:pt x="905721" y="332184"/>
                  </a:lnTo>
                  <a:lnTo>
                    <a:pt x="889762" y="289472"/>
                  </a:lnTo>
                  <a:lnTo>
                    <a:pt x="869755" y="248855"/>
                  </a:lnTo>
                  <a:lnTo>
                    <a:pt x="845927" y="210601"/>
                  </a:lnTo>
                  <a:lnTo>
                    <a:pt x="818509" y="174979"/>
                  </a:lnTo>
                  <a:lnTo>
                    <a:pt x="787726" y="142256"/>
                  </a:lnTo>
                  <a:lnTo>
                    <a:pt x="753809" y="112701"/>
                  </a:lnTo>
                  <a:lnTo>
                    <a:pt x="716985" y="86583"/>
                  </a:lnTo>
                  <a:lnTo>
                    <a:pt x="677483" y="64168"/>
                  </a:lnTo>
                  <a:lnTo>
                    <a:pt x="635532" y="45727"/>
                  </a:lnTo>
                  <a:lnTo>
                    <a:pt x="591359" y="31525"/>
                  </a:lnTo>
                  <a:lnTo>
                    <a:pt x="545193" y="21833"/>
                  </a:lnTo>
                </a:path>
                <a:path w="952500" h="470534">
                  <a:moveTo>
                    <a:pt x="404482" y="22227"/>
                  </a:moveTo>
                  <a:lnTo>
                    <a:pt x="358561" y="32126"/>
                  </a:lnTo>
                  <a:lnTo>
                    <a:pt x="314636" y="46488"/>
                  </a:lnTo>
                  <a:lnTo>
                    <a:pt x="272932" y="65047"/>
                  </a:lnTo>
                  <a:lnTo>
                    <a:pt x="233675" y="87537"/>
                  </a:lnTo>
                  <a:lnTo>
                    <a:pt x="197088" y="113692"/>
                  </a:lnTo>
                  <a:lnTo>
                    <a:pt x="163398" y="143248"/>
                  </a:lnTo>
                  <a:lnTo>
                    <a:pt x="132828" y="175938"/>
                  </a:lnTo>
                  <a:lnTo>
                    <a:pt x="105605" y="211496"/>
                  </a:lnTo>
                  <a:lnTo>
                    <a:pt x="81953" y="249658"/>
                  </a:lnTo>
                  <a:lnTo>
                    <a:pt x="62096" y="290156"/>
                  </a:lnTo>
                  <a:lnTo>
                    <a:pt x="46261" y="332727"/>
                  </a:lnTo>
                  <a:lnTo>
                    <a:pt x="34671" y="377103"/>
                  </a:lnTo>
                  <a:lnTo>
                    <a:pt x="27553" y="423019"/>
                  </a:lnTo>
                  <a:lnTo>
                    <a:pt x="25130" y="47021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8273395" y="6829809"/>
              <a:ext cx="231775" cy="22860"/>
            </a:xfrm>
            <a:custGeom>
              <a:avLst/>
              <a:gdLst/>
              <a:ahLst/>
              <a:cxnLst/>
              <a:rect l="l" t="t" r="r" b="b"/>
              <a:pathLst>
                <a:path w="231775" h="22859">
                  <a:moveTo>
                    <a:pt x="0" y="22337"/>
                  </a:moveTo>
                  <a:lnTo>
                    <a:pt x="231755" y="22337"/>
                  </a:lnTo>
                  <a:lnTo>
                    <a:pt x="231755" y="0"/>
                  </a:lnTo>
                  <a:lnTo>
                    <a:pt x="0" y="0"/>
                  </a:lnTo>
                  <a:lnTo>
                    <a:pt x="0" y="223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5" name="object 20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5604" y="7513906"/>
              <a:ext cx="220586" cy="113085"/>
            </a:xfrm>
            <a:prstGeom prst="rect">
              <a:avLst/>
            </a:prstGeom>
          </p:spPr>
        </p:pic>
        <p:sp>
          <p:nvSpPr>
            <p:cNvPr id="2086" name="object 2086"/>
            <p:cNvSpPr/>
            <p:nvPr/>
          </p:nvSpPr>
          <p:spPr>
            <a:xfrm>
              <a:off x="8077938" y="7625596"/>
              <a:ext cx="215265" cy="807085"/>
            </a:xfrm>
            <a:custGeom>
              <a:avLst/>
              <a:gdLst/>
              <a:ahLst/>
              <a:cxnLst/>
              <a:rect l="l" t="t" r="r" b="b"/>
              <a:pathLst>
                <a:path w="215265" h="807084">
                  <a:moveTo>
                    <a:pt x="203833" y="0"/>
                  </a:moveTo>
                  <a:lnTo>
                    <a:pt x="203833" y="603122"/>
                  </a:lnTo>
                  <a:lnTo>
                    <a:pt x="11168" y="603122"/>
                  </a:lnTo>
                  <a:lnTo>
                    <a:pt x="11168" y="0"/>
                  </a:lnTo>
                </a:path>
                <a:path w="215265" h="807084">
                  <a:moveTo>
                    <a:pt x="215002" y="0"/>
                  </a:moveTo>
                  <a:lnTo>
                    <a:pt x="215002" y="614291"/>
                  </a:lnTo>
                  <a:lnTo>
                    <a:pt x="0" y="614291"/>
                  </a:lnTo>
                  <a:lnTo>
                    <a:pt x="0" y="0"/>
                  </a:lnTo>
                </a:path>
                <a:path w="215265" h="807084">
                  <a:moveTo>
                    <a:pt x="0" y="670136"/>
                  </a:moveTo>
                  <a:lnTo>
                    <a:pt x="215002" y="670136"/>
                  </a:lnTo>
                  <a:lnTo>
                    <a:pt x="215002" y="806956"/>
                  </a:lnTo>
                  <a:lnTo>
                    <a:pt x="0" y="806956"/>
                  </a:lnTo>
                  <a:lnTo>
                    <a:pt x="0" y="670136"/>
                  </a:lnTo>
                </a:path>
                <a:path w="215265" h="807084">
                  <a:moveTo>
                    <a:pt x="11168" y="684097"/>
                  </a:moveTo>
                  <a:lnTo>
                    <a:pt x="203833" y="684097"/>
                  </a:lnTo>
                  <a:lnTo>
                    <a:pt x="203833" y="795787"/>
                  </a:lnTo>
                  <a:lnTo>
                    <a:pt x="11168" y="795787"/>
                  </a:lnTo>
                  <a:lnTo>
                    <a:pt x="11168" y="684097"/>
                  </a:lnTo>
                </a:path>
                <a:path w="215265" h="807084">
                  <a:moveTo>
                    <a:pt x="58636" y="717604"/>
                  </a:moveTo>
                  <a:lnTo>
                    <a:pt x="156365" y="717604"/>
                  </a:lnTo>
                  <a:lnTo>
                    <a:pt x="156365" y="759488"/>
                  </a:lnTo>
                  <a:lnTo>
                    <a:pt x="58636" y="759488"/>
                  </a:lnTo>
                  <a:lnTo>
                    <a:pt x="58636" y="7176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7" name="object 208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2353" y="7513906"/>
              <a:ext cx="220586" cy="113085"/>
            </a:xfrm>
            <a:prstGeom prst="rect">
              <a:avLst/>
            </a:prstGeom>
          </p:spPr>
        </p:pic>
        <p:sp>
          <p:nvSpPr>
            <p:cNvPr id="2088" name="object 2088"/>
            <p:cNvSpPr/>
            <p:nvPr/>
          </p:nvSpPr>
          <p:spPr>
            <a:xfrm>
              <a:off x="5939085" y="857495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5997722" y="8555410"/>
              <a:ext cx="357505" cy="955040"/>
            </a:xfrm>
            <a:custGeom>
              <a:avLst/>
              <a:gdLst/>
              <a:ahLst/>
              <a:cxnLst/>
              <a:rect l="l" t="t" r="r" b="b"/>
              <a:pathLst>
                <a:path w="357504" h="955040">
                  <a:moveTo>
                    <a:pt x="335068" y="94936"/>
                  </a:moveTo>
                  <a:lnTo>
                    <a:pt x="22337" y="94936"/>
                  </a:lnTo>
                  <a:lnTo>
                    <a:pt x="22337" y="907476"/>
                  </a:lnTo>
                  <a:lnTo>
                    <a:pt x="335068" y="907476"/>
                  </a:lnTo>
                  <a:lnTo>
                    <a:pt x="335068" y="94936"/>
                  </a:lnTo>
                </a:path>
                <a:path w="357504" h="955040">
                  <a:moveTo>
                    <a:pt x="335068" y="117273"/>
                  </a:moveTo>
                  <a:lnTo>
                    <a:pt x="39091" y="117273"/>
                  </a:lnTo>
                  <a:lnTo>
                    <a:pt x="39091" y="885138"/>
                  </a:lnTo>
                  <a:lnTo>
                    <a:pt x="335068" y="885138"/>
                  </a:lnTo>
                  <a:lnTo>
                    <a:pt x="335068" y="117273"/>
                  </a:lnTo>
                </a:path>
                <a:path w="357504" h="955040">
                  <a:moveTo>
                    <a:pt x="335068" y="128442"/>
                  </a:moveTo>
                  <a:lnTo>
                    <a:pt x="55844" y="128442"/>
                  </a:lnTo>
                  <a:lnTo>
                    <a:pt x="55844" y="873969"/>
                  </a:lnTo>
                  <a:lnTo>
                    <a:pt x="335068" y="873969"/>
                  </a:lnTo>
                  <a:lnTo>
                    <a:pt x="335068" y="128442"/>
                  </a:lnTo>
                </a:path>
                <a:path w="357504" h="955040">
                  <a:moveTo>
                    <a:pt x="335068" y="491433"/>
                  </a:moveTo>
                  <a:lnTo>
                    <a:pt x="335068" y="145196"/>
                  </a:lnTo>
                  <a:lnTo>
                    <a:pt x="67013" y="145196"/>
                  </a:lnTo>
                  <a:lnTo>
                    <a:pt x="67013" y="491433"/>
                  </a:lnTo>
                </a:path>
                <a:path w="357504" h="955040">
                  <a:moveTo>
                    <a:pt x="67013" y="510979"/>
                  </a:moveTo>
                  <a:lnTo>
                    <a:pt x="67013" y="854424"/>
                  </a:lnTo>
                  <a:lnTo>
                    <a:pt x="335068" y="854424"/>
                  </a:lnTo>
                  <a:lnTo>
                    <a:pt x="335068" y="510979"/>
                  </a:lnTo>
                </a:path>
                <a:path w="357504" h="955040">
                  <a:moveTo>
                    <a:pt x="335068" y="491433"/>
                  </a:moveTo>
                  <a:lnTo>
                    <a:pt x="67013" y="491433"/>
                  </a:lnTo>
                </a:path>
                <a:path w="357504" h="955040">
                  <a:moveTo>
                    <a:pt x="335068" y="510979"/>
                  </a:moveTo>
                  <a:lnTo>
                    <a:pt x="55844" y="510979"/>
                  </a:lnTo>
                </a:path>
                <a:path w="357504" h="955040">
                  <a:moveTo>
                    <a:pt x="346237" y="907476"/>
                  </a:moveTo>
                  <a:lnTo>
                    <a:pt x="11168" y="907476"/>
                  </a:lnTo>
                  <a:lnTo>
                    <a:pt x="11168" y="954944"/>
                  </a:lnTo>
                  <a:lnTo>
                    <a:pt x="346237" y="954944"/>
                  </a:lnTo>
                  <a:lnTo>
                    <a:pt x="346237" y="907476"/>
                  </a:lnTo>
                </a:path>
                <a:path w="357504" h="955040">
                  <a:moveTo>
                    <a:pt x="357406" y="0"/>
                  </a:moveTo>
                  <a:lnTo>
                    <a:pt x="0" y="0"/>
                  </a:lnTo>
                  <a:lnTo>
                    <a:pt x="0" y="94936"/>
                  </a:lnTo>
                  <a:lnTo>
                    <a:pt x="357406" y="94936"/>
                  </a:lnTo>
                  <a:lnTo>
                    <a:pt x="35740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6182010" y="8622424"/>
              <a:ext cx="1290320" cy="788035"/>
            </a:xfrm>
            <a:custGeom>
              <a:avLst/>
              <a:gdLst/>
              <a:ahLst/>
              <a:cxnLst/>
              <a:rect l="l" t="t" r="r" b="b"/>
              <a:pathLst>
                <a:path w="1290320" h="788034">
                  <a:moveTo>
                    <a:pt x="8376" y="424419"/>
                  </a:moveTo>
                  <a:lnTo>
                    <a:pt x="8376" y="78182"/>
                  </a:lnTo>
                </a:path>
                <a:path w="1290320" h="788034">
                  <a:moveTo>
                    <a:pt x="8376" y="443965"/>
                  </a:moveTo>
                  <a:lnTo>
                    <a:pt x="8376" y="787410"/>
                  </a:lnTo>
                </a:path>
                <a:path w="1290320" h="788034">
                  <a:moveTo>
                    <a:pt x="0" y="424419"/>
                  </a:moveTo>
                  <a:lnTo>
                    <a:pt x="0" y="78182"/>
                  </a:lnTo>
                </a:path>
                <a:path w="1290320" h="788034">
                  <a:moveTo>
                    <a:pt x="0" y="443965"/>
                  </a:moveTo>
                  <a:lnTo>
                    <a:pt x="0" y="787410"/>
                  </a:lnTo>
                </a:path>
                <a:path w="1290320" h="788034">
                  <a:moveTo>
                    <a:pt x="1290013" y="5584"/>
                  </a:moveTo>
                  <a:lnTo>
                    <a:pt x="129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7053188" y="8555410"/>
              <a:ext cx="357505" cy="955040"/>
            </a:xfrm>
            <a:custGeom>
              <a:avLst/>
              <a:gdLst/>
              <a:ahLst/>
              <a:cxnLst/>
              <a:rect l="l" t="t" r="r" b="b"/>
              <a:pathLst>
                <a:path w="357504" h="955040">
                  <a:moveTo>
                    <a:pt x="25130" y="94936"/>
                  </a:moveTo>
                  <a:lnTo>
                    <a:pt x="335068" y="94936"/>
                  </a:lnTo>
                  <a:lnTo>
                    <a:pt x="335068" y="907476"/>
                  </a:lnTo>
                  <a:lnTo>
                    <a:pt x="25130" y="907476"/>
                  </a:lnTo>
                  <a:lnTo>
                    <a:pt x="25130" y="94936"/>
                  </a:lnTo>
                </a:path>
                <a:path w="357504" h="955040">
                  <a:moveTo>
                    <a:pt x="25130" y="117273"/>
                  </a:moveTo>
                  <a:lnTo>
                    <a:pt x="321107" y="117273"/>
                  </a:lnTo>
                  <a:lnTo>
                    <a:pt x="321107" y="885138"/>
                  </a:lnTo>
                  <a:lnTo>
                    <a:pt x="25130" y="885138"/>
                  </a:lnTo>
                  <a:lnTo>
                    <a:pt x="25130" y="117273"/>
                  </a:lnTo>
                </a:path>
                <a:path w="357504" h="955040">
                  <a:moveTo>
                    <a:pt x="25130" y="128442"/>
                  </a:moveTo>
                  <a:lnTo>
                    <a:pt x="304353" y="128442"/>
                  </a:lnTo>
                  <a:lnTo>
                    <a:pt x="304353" y="873969"/>
                  </a:lnTo>
                  <a:lnTo>
                    <a:pt x="25130" y="873969"/>
                  </a:lnTo>
                  <a:lnTo>
                    <a:pt x="25130" y="128442"/>
                  </a:lnTo>
                </a:path>
                <a:path w="357504" h="955040">
                  <a:moveTo>
                    <a:pt x="25130" y="491433"/>
                  </a:moveTo>
                  <a:lnTo>
                    <a:pt x="25130" y="145196"/>
                  </a:lnTo>
                  <a:lnTo>
                    <a:pt x="293184" y="145196"/>
                  </a:lnTo>
                  <a:lnTo>
                    <a:pt x="293184" y="491433"/>
                  </a:lnTo>
                </a:path>
                <a:path w="357504" h="955040">
                  <a:moveTo>
                    <a:pt x="293184" y="510979"/>
                  </a:moveTo>
                  <a:lnTo>
                    <a:pt x="293184" y="854424"/>
                  </a:lnTo>
                  <a:lnTo>
                    <a:pt x="25130" y="854424"/>
                  </a:lnTo>
                  <a:lnTo>
                    <a:pt x="25130" y="510979"/>
                  </a:lnTo>
                </a:path>
                <a:path w="357504" h="955040">
                  <a:moveTo>
                    <a:pt x="25130" y="491433"/>
                  </a:moveTo>
                  <a:lnTo>
                    <a:pt x="293184" y="491433"/>
                  </a:lnTo>
                </a:path>
                <a:path w="357504" h="955040">
                  <a:moveTo>
                    <a:pt x="25130" y="510979"/>
                  </a:moveTo>
                  <a:lnTo>
                    <a:pt x="304353" y="510979"/>
                  </a:lnTo>
                </a:path>
                <a:path w="357504" h="955040">
                  <a:moveTo>
                    <a:pt x="11168" y="907476"/>
                  </a:moveTo>
                  <a:lnTo>
                    <a:pt x="346237" y="907476"/>
                  </a:lnTo>
                  <a:lnTo>
                    <a:pt x="346237" y="954944"/>
                  </a:lnTo>
                  <a:lnTo>
                    <a:pt x="11168" y="954944"/>
                  </a:lnTo>
                  <a:lnTo>
                    <a:pt x="11168" y="907476"/>
                  </a:lnTo>
                </a:path>
                <a:path w="357504" h="955040">
                  <a:moveTo>
                    <a:pt x="0" y="0"/>
                  </a:moveTo>
                  <a:lnTo>
                    <a:pt x="357406" y="0"/>
                  </a:lnTo>
                  <a:lnTo>
                    <a:pt x="357406" y="94936"/>
                  </a:lnTo>
                  <a:lnTo>
                    <a:pt x="0" y="9493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7217929" y="8700607"/>
              <a:ext cx="11430" cy="709295"/>
            </a:xfrm>
            <a:custGeom>
              <a:avLst/>
              <a:gdLst/>
              <a:ahLst/>
              <a:cxnLst/>
              <a:rect l="l" t="t" r="r" b="b"/>
              <a:pathLst>
                <a:path w="11429" h="709295">
                  <a:moveTo>
                    <a:pt x="0" y="346237"/>
                  </a:moveTo>
                  <a:lnTo>
                    <a:pt x="0" y="0"/>
                  </a:lnTo>
                </a:path>
                <a:path w="11429" h="709295">
                  <a:moveTo>
                    <a:pt x="0" y="365782"/>
                  </a:moveTo>
                  <a:lnTo>
                    <a:pt x="0" y="709227"/>
                  </a:lnTo>
                </a:path>
                <a:path w="11429" h="709295">
                  <a:moveTo>
                    <a:pt x="11168" y="346237"/>
                  </a:moveTo>
                  <a:lnTo>
                    <a:pt x="11168" y="0"/>
                  </a:lnTo>
                </a:path>
                <a:path w="11429" h="709295">
                  <a:moveTo>
                    <a:pt x="11168" y="365782"/>
                  </a:moveTo>
                  <a:lnTo>
                    <a:pt x="11168" y="7092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3" name="object 20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69469" y="2669377"/>
              <a:ext cx="3976144" cy="1351442"/>
            </a:xfrm>
            <a:prstGeom prst="rect">
              <a:avLst/>
            </a:prstGeom>
          </p:spPr>
        </p:pic>
        <p:sp>
          <p:nvSpPr>
            <p:cNvPr id="2094" name="object 2094"/>
            <p:cNvSpPr/>
            <p:nvPr/>
          </p:nvSpPr>
          <p:spPr>
            <a:xfrm>
              <a:off x="5372261" y="2602363"/>
              <a:ext cx="3970654" cy="73025"/>
            </a:xfrm>
            <a:custGeom>
              <a:avLst/>
              <a:gdLst/>
              <a:ahLst/>
              <a:cxnLst/>
              <a:rect l="l" t="t" r="r" b="b"/>
              <a:pathLst>
                <a:path w="3970654" h="73025">
                  <a:moveTo>
                    <a:pt x="3970559" y="0"/>
                  </a:moveTo>
                  <a:lnTo>
                    <a:pt x="0" y="0"/>
                  </a:lnTo>
                </a:path>
                <a:path w="3970654" h="73025">
                  <a:moveTo>
                    <a:pt x="3970559" y="36299"/>
                  </a:moveTo>
                  <a:lnTo>
                    <a:pt x="0" y="36299"/>
                  </a:lnTo>
                </a:path>
                <a:path w="3970654" h="73025">
                  <a:moveTo>
                    <a:pt x="3970559" y="72598"/>
                  </a:moveTo>
                  <a:lnTo>
                    <a:pt x="0" y="7259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5372261" y="2390153"/>
              <a:ext cx="3970654" cy="0"/>
            </a:xfrm>
            <a:custGeom>
              <a:avLst/>
              <a:gdLst/>
              <a:ahLst/>
              <a:cxnLst/>
              <a:rect l="l" t="t" r="r" b="b"/>
              <a:pathLst>
                <a:path w="3970654">
                  <a:moveTo>
                    <a:pt x="3970559" y="0"/>
                  </a:moveTo>
                  <a:lnTo>
                    <a:pt x="3959390" y="0"/>
                  </a:lnTo>
                </a:path>
                <a:path w="3970654">
                  <a:moveTo>
                    <a:pt x="3970559" y="0"/>
                  </a:moveTo>
                  <a:lnTo>
                    <a:pt x="3783479" y="0"/>
                  </a:lnTo>
                </a:path>
                <a:path w="3970654">
                  <a:moveTo>
                    <a:pt x="3470749" y="0"/>
                  </a:moveTo>
                  <a:lnTo>
                    <a:pt x="3331137" y="0"/>
                  </a:lnTo>
                </a:path>
                <a:path w="3970654">
                  <a:moveTo>
                    <a:pt x="3261331" y="0"/>
                  </a:moveTo>
                  <a:lnTo>
                    <a:pt x="3121719" y="0"/>
                  </a:lnTo>
                </a:path>
                <a:path w="3970654">
                  <a:moveTo>
                    <a:pt x="3051913" y="0"/>
                  </a:moveTo>
                  <a:lnTo>
                    <a:pt x="2912302" y="0"/>
                  </a:lnTo>
                </a:path>
                <a:path w="3970654">
                  <a:moveTo>
                    <a:pt x="2842496" y="0"/>
                  </a:moveTo>
                  <a:lnTo>
                    <a:pt x="2700092" y="0"/>
                  </a:lnTo>
                </a:path>
                <a:path w="3970654">
                  <a:moveTo>
                    <a:pt x="2630286" y="0"/>
                  </a:moveTo>
                  <a:lnTo>
                    <a:pt x="2490674" y="0"/>
                  </a:lnTo>
                </a:path>
                <a:path w="3970654">
                  <a:moveTo>
                    <a:pt x="2420868" y="0"/>
                  </a:moveTo>
                  <a:lnTo>
                    <a:pt x="2281256" y="0"/>
                  </a:lnTo>
                </a:path>
                <a:path w="3970654">
                  <a:moveTo>
                    <a:pt x="2211450" y="0"/>
                  </a:moveTo>
                  <a:lnTo>
                    <a:pt x="2071839" y="0"/>
                  </a:lnTo>
                </a:path>
                <a:path w="3970654">
                  <a:moveTo>
                    <a:pt x="2002033" y="0"/>
                  </a:moveTo>
                  <a:lnTo>
                    <a:pt x="1862421" y="0"/>
                  </a:lnTo>
                </a:path>
                <a:path w="3970654">
                  <a:moveTo>
                    <a:pt x="1792615" y="0"/>
                  </a:moveTo>
                  <a:lnTo>
                    <a:pt x="1653003" y="0"/>
                  </a:lnTo>
                </a:path>
                <a:path w="3970654">
                  <a:moveTo>
                    <a:pt x="1583197" y="0"/>
                  </a:moveTo>
                  <a:lnTo>
                    <a:pt x="1443586" y="0"/>
                  </a:lnTo>
                </a:path>
                <a:path w="3970654">
                  <a:moveTo>
                    <a:pt x="1373780" y="0"/>
                  </a:moveTo>
                  <a:lnTo>
                    <a:pt x="1234168" y="0"/>
                  </a:lnTo>
                </a:path>
                <a:path w="3970654">
                  <a:moveTo>
                    <a:pt x="1164362" y="0"/>
                  </a:moveTo>
                  <a:lnTo>
                    <a:pt x="1024750" y="0"/>
                  </a:lnTo>
                </a:path>
                <a:path w="3970654">
                  <a:moveTo>
                    <a:pt x="954944" y="0"/>
                  </a:moveTo>
                  <a:lnTo>
                    <a:pt x="815332" y="0"/>
                  </a:lnTo>
                </a:path>
                <a:path w="3970654">
                  <a:moveTo>
                    <a:pt x="745527" y="0"/>
                  </a:moveTo>
                  <a:lnTo>
                    <a:pt x="605915" y="0"/>
                  </a:lnTo>
                </a:path>
                <a:path w="3970654">
                  <a:moveTo>
                    <a:pt x="3596400" y="0"/>
                  </a:moveTo>
                  <a:lnTo>
                    <a:pt x="430004" y="0"/>
                  </a:lnTo>
                </a:path>
                <a:path w="3970654">
                  <a:moveTo>
                    <a:pt x="1172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6" name="object 20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72261" y="2197489"/>
              <a:ext cx="242924" cy="192664"/>
            </a:xfrm>
            <a:prstGeom prst="rect">
              <a:avLst/>
            </a:prstGeom>
          </p:spPr>
        </p:pic>
        <p:sp>
          <p:nvSpPr>
            <p:cNvPr id="2097" name="object 2097"/>
            <p:cNvSpPr/>
            <p:nvPr/>
          </p:nvSpPr>
          <p:spPr>
            <a:xfrm>
              <a:off x="9027298" y="1697679"/>
              <a:ext cx="315595" cy="592455"/>
            </a:xfrm>
            <a:custGeom>
              <a:avLst/>
              <a:gdLst/>
              <a:ahLst/>
              <a:cxnLst/>
              <a:rect l="l" t="t" r="r" b="b"/>
              <a:pathLst>
                <a:path w="315595" h="592455">
                  <a:moveTo>
                    <a:pt x="128442" y="499810"/>
                  </a:moveTo>
                  <a:lnTo>
                    <a:pt x="315522" y="499810"/>
                  </a:lnTo>
                </a:path>
                <a:path w="315595" h="592455">
                  <a:moveTo>
                    <a:pt x="128442" y="488641"/>
                  </a:moveTo>
                  <a:lnTo>
                    <a:pt x="315522" y="488641"/>
                  </a:lnTo>
                </a:path>
                <a:path w="315595" h="592455">
                  <a:moveTo>
                    <a:pt x="0" y="0"/>
                  </a:moveTo>
                  <a:lnTo>
                    <a:pt x="315522" y="0"/>
                  </a:lnTo>
                </a:path>
                <a:path w="315595" h="592455">
                  <a:moveTo>
                    <a:pt x="0" y="13961"/>
                  </a:moveTo>
                  <a:lnTo>
                    <a:pt x="315522" y="13961"/>
                  </a:lnTo>
                </a:path>
                <a:path w="315595" h="592455">
                  <a:moveTo>
                    <a:pt x="128442" y="61429"/>
                  </a:moveTo>
                  <a:lnTo>
                    <a:pt x="315522" y="61429"/>
                  </a:lnTo>
                </a:path>
                <a:path w="315595" h="592455">
                  <a:moveTo>
                    <a:pt x="128442" y="75390"/>
                  </a:moveTo>
                  <a:lnTo>
                    <a:pt x="315522" y="75390"/>
                  </a:lnTo>
                </a:path>
                <a:path w="315595" h="592455">
                  <a:moveTo>
                    <a:pt x="128442" y="591954"/>
                  </a:moveTo>
                  <a:lnTo>
                    <a:pt x="315522" y="5919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8968661" y="1538521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9004961" y="1619496"/>
              <a:ext cx="75565" cy="128905"/>
            </a:xfrm>
            <a:custGeom>
              <a:avLst/>
              <a:gdLst/>
              <a:ahLst/>
              <a:cxnLst/>
              <a:rect l="l" t="t" r="r" b="b"/>
              <a:pathLst>
                <a:path w="75565" h="128905">
                  <a:moveTo>
                    <a:pt x="0" y="128442"/>
                  </a:moveTo>
                  <a:lnTo>
                    <a:pt x="0" y="8376"/>
                  </a:lnTo>
                </a:path>
                <a:path w="75565" h="128905">
                  <a:moveTo>
                    <a:pt x="0" y="8376"/>
                  </a:moveTo>
                  <a:lnTo>
                    <a:pt x="22337" y="8376"/>
                  </a:lnTo>
                </a:path>
                <a:path w="75565" h="128905">
                  <a:moveTo>
                    <a:pt x="22337" y="8376"/>
                  </a:moveTo>
                  <a:lnTo>
                    <a:pt x="22337" y="128442"/>
                  </a:lnTo>
                </a:path>
                <a:path w="75565" h="128905">
                  <a:moveTo>
                    <a:pt x="69805" y="92143"/>
                  </a:moveTo>
                  <a:lnTo>
                    <a:pt x="69805" y="128442"/>
                  </a:lnTo>
                </a:path>
                <a:path w="75565" h="128905">
                  <a:moveTo>
                    <a:pt x="75390" y="92143"/>
                  </a:moveTo>
                  <a:lnTo>
                    <a:pt x="75390" y="128442"/>
                  </a:lnTo>
                </a:path>
                <a:path w="75565" h="128905">
                  <a:moveTo>
                    <a:pt x="22337" y="8376"/>
                  </a:moveTo>
                  <a:lnTo>
                    <a:pt x="0" y="8376"/>
                  </a:lnTo>
                  <a:lnTo>
                    <a:pt x="0" y="0"/>
                  </a:lnTo>
                  <a:lnTo>
                    <a:pt x="22337" y="0"/>
                  </a:lnTo>
                  <a:lnTo>
                    <a:pt x="22337" y="8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9003320" y="1612566"/>
              <a:ext cx="22860" cy="5715"/>
            </a:xfrm>
            <a:custGeom>
              <a:avLst/>
              <a:gdLst/>
              <a:ahLst/>
              <a:cxnLst/>
              <a:rect l="l" t="t" r="r" b="b"/>
              <a:pathLst>
                <a:path w="22859" h="5715">
                  <a:moveTo>
                    <a:pt x="22825" y="5383"/>
                  </a:moveTo>
                  <a:lnTo>
                    <a:pt x="16169" y="0"/>
                  </a:lnTo>
                  <a:lnTo>
                    <a:pt x="6656" y="0"/>
                  </a:lnTo>
                  <a:lnTo>
                    <a:pt x="0" y="53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9155741" y="2119306"/>
              <a:ext cx="187325" cy="13970"/>
            </a:xfrm>
            <a:custGeom>
              <a:avLst/>
              <a:gdLst/>
              <a:ahLst/>
              <a:cxnLst/>
              <a:rect l="l" t="t" r="r" b="b"/>
              <a:pathLst>
                <a:path w="187325" h="13969">
                  <a:moveTo>
                    <a:pt x="0" y="0"/>
                  </a:moveTo>
                  <a:lnTo>
                    <a:pt x="187079" y="0"/>
                  </a:lnTo>
                </a:path>
                <a:path w="187325" h="13969">
                  <a:moveTo>
                    <a:pt x="0" y="13961"/>
                  </a:moveTo>
                  <a:lnTo>
                    <a:pt x="187079" y="139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9027366" y="1708847"/>
              <a:ext cx="47625" cy="38735"/>
            </a:xfrm>
            <a:custGeom>
              <a:avLst/>
              <a:gdLst/>
              <a:ahLst/>
              <a:cxnLst/>
              <a:rect l="l" t="t" r="r" b="b"/>
              <a:pathLst>
                <a:path w="47625" h="38735">
                  <a:moveTo>
                    <a:pt x="42236" y="38514"/>
                  </a:moveTo>
                  <a:lnTo>
                    <a:pt x="46397" y="30575"/>
                  </a:lnTo>
                  <a:lnTo>
                    <a:pt x="47333" y="21945"/>
                  </a:lnTo>
                  <a:lnTo>
                    <a:pt x="45111" y="13554"/>
                  </a:lnTo>
                  <a:lnTo>
                    <a:pt x="39804" y="6330"/>
                  </a:lnTo>
                  <a:lnTo>
                    <a:pt x="32201" y="1582"/>
                  </a:lnTo>
                  <a:lnTo>
                    <a:pt x="23666" y="0"/>
                  </a:lnTo>
                  <a:lnTo>
                    <a:pt x="15131" y="1582"/>
                  </a:lnTo>
                  <a:lnTo>
                    <a:pt x="7528" y="6330"/>
                  </a:lnTo>
                  <a:lnTo>
                    <a:pt x="2221" y="13554"/>
                  </a:lnTo>
                  <a:lnTo>
                    <a:pt x="0" y="21945"/>
                  </a:lnTo>
                  <a:lnTo>
                    <a:pt x="935" y="30575"/>
                  </a:lnTo>
                  <a:lnTo>
                    <a:pt x="5096" y="38514"/>
                  </a:lnTo>
                </a:path>
                <a:path w="47625" h="38735">
                  <a:moveTo>
                    <a:pt x="38377" y="38638"/>
                  </a:moveTo>
                  <a:lnTo>
                    <a:pt x="42110" y="33654"/>
                  </a:lnTo>
                  <a:lnTo>
                    <a:pt x="44185" y="27919"/>
                  </a:lnTo>
                  <a:lnTo>
                    <a:pt x="44522" y="21830"/>
                  </a:lnTo>
                  <a:lnTo>
                    <a:pt x="43040" y="15783"/>
                  </a:lnTo>
                  <a:lnTo>
                    <a:pt x="39814" y="7924"/>
                  </a:lnTo>
                  <a:lnTo>
                    <a:pt x="32161" y="2792"/>
                  </a:lnTo>
                  <a:lnTo>
                    <a:pt x="23666" y="2792"/>
                  </a:lnTo>
                  <a:lnTo>
                    <a:pt x="15171" y="2792"/>
                  </a:lnTo>
                  <a:lnTo>
                    <a:pt x="7518" y="7924"/>
                  </a:lnTo>
                  <a:lnTo>
                    <a:pt x="4292" y="15783"/>
                  </a:lnTo>
                  <a:lnTo>
                    <a:pt x="2810" y="21830"/>
                  </a:lnTo>
                  <a:lnTo>
                    <a:pt x="3147" y="27919"/>
                  </a:lnTo>
                  <a:lnTo>
                    <a:pt x="5222" y="33654"/>
                  </a:lnTo>
                  <a:lnTo>
                    <a:pt x="8955" y="38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9127819" y="1711640"/>
              <a:ext cx="5715" cy="36830"/>
            </a:xfrm>
            <a:custGeom>
              <a:avLst/>
              <a:gdLst/>
              <a:ahLst/>
              <a:cxnLst/>
              <a:rect l="l" t="t" r="r" b="b"/>
              <a:pathLst>
                <a:path w="5715" h="36830">
                  <a:moveTo>
                    <a:pt x="0" y="0"/>
                  </a:moveTo>
                  <a:lnTo>
                    <a:pt x="0" y="36299"/>
                  </a:lnTo>
                </a:path>
                <a:path w="5715" h="36830">
                  <a:moveTo>
                    <a:pt x="5584" y="0"/>
                  </a:moveTo>
                  <a:lnTo>
                    <a:pt x="5584" y="362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9077626" y="1708847"/>
              <a:ext cx="47625" cy="38735"/>
            </a:xfrm>
            <a:custGeom>
              <a:avLst/>
              <a:gdLst/>
              <a:ahLst/>
              <a:cxnLst/>
              <a:rect l="l" t="t" r="r" b="b"/>
              <a:pathLst>
                <a:path w="47625" h="38735">
                  <a:moveTo>
                    <a:pt x="42236" y="38514"/>
                  </a:moveTo>
                  <a:lnTo>
                    <a:pt x="46397" y="30575"/>
                  </a:lnTo>
                  <a:lnTo>
                    <a:pt x="47333" y="21945"/>
                  </a:lnTo>
                  <a:lnTo>
                    <a:pt x="45111" y="13554"/>
                  </a:lnTo>
                  <a:lnTo>
                    <a:pt x="39804" y="6330"/>
                  </a:lnTo>
                  <a:lnTo>
                    <a:pt x="32201" y="1582"/>
                  </a:lnTo>
                  <a:lnTo>
                    <a:pt x="23666" y="0"/>
                  </a:lnTo>
                  <a:lnTo>
                    <a:pt x="15131" y="1582"/>
                  </a:lnTo>
                  <a:lnTo>
                    <a:pt x="7528" y="6330"/>
                  </a:lnTo>
                  <a:lnTo>
                    <a:pt x="2221" y="13554"/>
                  </a:lnTo>
                  <a:lnTo>
                    <a:pt x="0" y="21945"/>
                  </a:lnTo>
                  <a:lnTo>
                    <a:pt x="935" y="30575"/>
                  </a:lnTo>
                  <a:lnTo>
                    <a:pt x="5096" y="38514"/>
                  </a:lnTo>
                </a:path>
                <a:path w="47625" h="38735">
                  <a:moveTo>
                    <a:pt x="38377" y="38638"/>
                  </a:moveTo>
                  <a:lnTo>
                    <a:pt x="42110" y="33654"/>
                  </a:lnTo>
                  <a:lnTo>
                    <a:pt x="44185" y="27919"/>
                  </a:lnTo>
                  <a:lnTo>
                    <a:pt x="44522" y="21830"/>
                  </a:lnTo>
                  <a:lnTo>
                    <a:pt x="43040" y="15783"/>
                  </a:lnTo>
                  <a:lnTo>
                    <a:pt x="39814" y="7924"/>
                  </a:lnTo>
                  <a:lnTo>
                    <a:pt x="32161" y="2792"/>
                  </a:lnTo>
                  <a:lnTo>
                    <a:pt x="23666" y="2792"/>
                  </a:lnTo>
                  <a:lnTo>
                    <a:pt x="15171" y="2792"/>
                  </a:lnTo>
                  <a:lnTo>
                    <a:pt x="7518" y="7924"/>
                  </a:lnTo>
                  <a:lnTo>
                    <a:pt x="4292" y="15783"/>
                  </a:lnTo>
                  <a:lnTo>
                    <a:pt x="2810" y="21830"/>
                  </a:lnTo>
                  <a:lnTo>
                    <a:pt x="3147" y="27919"/>
                  </a:lnTo>
                  <a:lnTo>
                    <a:pt x="5222" y="33654"/>
                  </a:lnTo>
                  <a:lnTo>
                    <a:pt x="8955" y="38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9178079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5" h="455294">
                  <a:moveTo>
                    <a:pt x="0" y="0"/>
                  </a:moveTo>
                  <a:lnTo>
                    <a:pt x="0" y="47468"/>
                  </a:lnTo>
                </a:path>
                <a:path w="5715" h="455294">
                  <a:moveTo>
                    <a:pt x="0" y="61429"/>
                  </a:moveTo>
                  <a:lnTo>
                    <a:pt x="0" y="407666"/>
                  </a:lnTo>
                </a:path>
                <a:path w="5715" h="455294">
                  <a:moveTo>
                    <a:pt x="0" y="421627"/>
                  </a:moveTo>
                  <a:lnTo>
                    <a:pt x="0" y="455134"/>
                  </a:lnTo>
                </a:path>
                <a:path w="5715" h="455294">
                  <a:moveTo>
                    <a:pt x="5584" y="0"/>
                  </a:moveTo>
                  <a:lnTo>
                    <a:pt x="5584" y="47468"/>
                  </a:lnTo>
                </a:path>
                <a:path w="5715" h="455294">
                  <a:moveTo>
                    <a:pt x="5584" y="61429"/>
                  </a:moveTo>
                  <a:lnTo>
                    <a:pt x="5584" y="407666"/>
                  </a:lnTo>
                </a:path>
                <a:path w="5715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5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9130612" y="170905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2446" y="47229"/>
                  </a:moveTo>
                  <a:lnTo>
                    <a:pt x="47395" y="21651"/>
                  </a:lnTo>
                  <a:lnTo>
                    <a:pt x="45457" y="13971"/>
                  </a:lnTo>
                  <a:lnTo>
                    <a:pt x="41103" y="7353"/>
                  </a:lnTo>
                  <a:lnTo>
                    <a:pt x="34617" y="2439"/>
                  </a:lnTo>
                  <a:lnTo>
                    <a:pt x="26853" y="0"/>
                  </a:lnTo>
                  <a:lnTo>
                    <a:pt x="18937" y="286"/>
                  </a:lnTo>
                  <a:lnTo>
                    <a:pt x="11554" y="3156"/>
                  </a:lnTo>
                  <a:lnTo>
                    <a:pt x="5390" y="8469"/>
                  </a:lnTo>
                  <a:lnTo>
                    <a:pt x="1378" y="15549"/>
                  </a:lnTo>
                  <a:lnTo>
                    <a:pt x="0" y="23350"/>
                  </a:lnTo>
                  <a:lnTo>
                    <a:pt x="1259" y="31170"/>
                  </a:lnTo>
                  <a:lnTo>
                    <a:pt x="5163" y="38311"/>
                  </a:lnTo>
                </a:path>
                <a:path w="47625" h="47625">
                  <a:moveTo>
                    <a:pt x="22435" y="44432"/>
                  </a:moveTo>
                  <a:lnTo>
                    <a:pt x="44547" y="21197"/>
                  </a:lnTo>
                  <a:lnTo>
                    <a:pt x="42548" y="14335"/>
                  </a:lnTo>
                  <a:lnTo>
                    <a:pt x="38363" y="8542"/>
                  </a:lnTo>
                  <a:lnTo>
                    <a:pt x="32281" y="4412"/>
                  </a:lnTo>
                  <a:lnTo>
                    <a:pt x="25148" y="2634"/>
                  </a:lnTo>
                  <a:lnTo>
                    <a:pt x="18039" y="3377"/>
                  </a:lnTo>
                  <a:lnTo>
                    <a:pt x="11593" y="6463"/>
                  </a:lnTo>
                  <a:lnTo>
                    <a:pt x="6445" y="11711"/>
                  </a:lnTo>
                  <a:lnTo>
                    <a:pt x="3423" y="18413"/>
                  </a:lnTo>
                  <a:lnTo>
                    <a:pt x="2888" y="25540"/>
                  </a:lnTo>
                  <a:lnTo>
                    <a:pt x="4775" y="32434"/>
                  </a:lnTo>
                  <a:lnTo>
                    <a:pt x="9022" y="384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9231132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5" h="455294">
                  <a:moveTo>
                    <a:pt x="0" y="0"/>
                  </a:moveTo>
                  <a:lnTo>
                    <a:pt x="0" y="47468"/>
                  </a:lnTo>
                </a:path>
                <a:path w="5715" h="455294">
                  <a:moveTo>
                    <a:pt x="0" y="61429"/>
                  </a:moveTo>
                  <a:lnTo>
                    <a:pt x="0" y="407666"/>
                  </a:lnTo>
                </a:path>
                <a:path w="5715" h="455294">
                  <a:moveTo>
                    <a:pt x="0" y="421627"/>
                  </a:moveTo>
                  <a:lnTo>
                    <a:pt x="0" y="455134"/>
                  </a:lnTo>
                </a:path>
                <a:path w="5715" h="455294">
                  <a:moveTo>
                    <a:pt x="5584" y="0"/>
                  </a:moveTo>
                  <a:lnTo>
                    <a:pt x="5584" y="47468"/>
                  </a:lnTo>
                </a:path>
                <a:path w="5715" h="455294">
                  <a:moveTo>
                    <a:pt x="5584" y="61429"/>
                  </a:moveTo>
                  <a:lnTo>
                    <a:pt x="5584" y="407666"/>
                  </a:lnTo>
                </a:path>
                <a:path w="5715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5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9183663" y="170884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9284184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5" h="455294">
                  <a:moveTo>
                    <a:pt x="0" y="0"/>
                  </a:moveTo>
                  <a:lnTo>
                    <a:pt x="0" y="47468"/>
                  </a:lnTo>
                </a:path>
                <a:path w="5715" h="455294">
                  <a:moveTo>
                    <a:pt x="0" y="61429"/>
                  </a:moveTo>
                  <a:lnTo>
                    <a:pt x="0" y="407666"/>
                  </a:lnTo>
                </a:path>
                <a:path w="5715" h="455294">
                  <a:moveTo>
                    <a:pt x="0" y="421627"/>
                  </a:moveTo>
                  <a:lnTo>
                    <a:pt x="0" y="455134"/>
                  </a:lnTo>
                </a:path>
                <a:path w="5715" h="455294">
                  <a:moveTo>
                    <a:pt x="5584" y="0"/>
                  </a:moveTo>
                  <a:lnTo>
                    <a:pt x="5584" y="47468"/>
                  </a:lnTo>
                </a:path>
                <a:path w="5715" h="455294">
                  <a:moveTo>
                    <a:pt x="5584" y="61429"/>
                  </a:moveTo>
                  <a:lnTo>
                    <a:pt x="5584" y="407666"/>
                  </a:lnTo>
                </a:path>
                <a:path w="5715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5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9236716" y="170884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9337237" y="1711640"/>
              <a:ext cx="5715" cy="455295"/>
            </a:xfrm>
            <a:custGeom>
              <a:avLst/>
              <a:gdLst/>
              <a:ahLst/>
              <a:cxnLst/>
              <a:rect l="l" t="t" r="r" b="b"/>
              <a:pathLst>
                <a:path w="5715" h="455294">
                  <a:moveTo>
                    <a:pt x="0" y="0"/>
                  </a:moveTo>
                  <a:lnTo>
                    <a:pt x="0" y="47468"/>
                  </a:lnTo>
                </a:path>
                <a:path w="5715" h="455294">
                  <a:moveTo>
                    <a:pt x="0" y="61429"/>
                  </a:moveTo>
                  <a:lnTo>
                    <a:pt x="0" y="407666"/>
                  </a:lnTo>
                </a:path>
                <a:path w="5715" h="455294">
                  <a:moveTo>
                    <a:pt x="0" y="421627"/>
                  </a:moveTo>
                  <a:lnTo>
                    <a:pt x="0" y="455134"/>
                  </a:lnTo>
                </a:path>
                <a:path w="5715" h="455294">
                  <a:moveTo>
                    <a:pt x="5584" y="0"/>
                  </a:moveTo>
                  <a:lnTo>
                    <a:pt x="5584" y="47468"/>
                  </a:lnTo>
                </a:path>
                <a:path w="5715" h="455294">
                  <a:moveTo>
                    <a:pt x="5584" y="61429"/>
                  </a:moveTo>
                  <a:lnTo>
                    <a:pt x="5584" y="407666"/>
                  </a:lnTo>
                </a:path>
                <a:path w="5715" h="455294">
                  <a:moveTo>
                    <a:pt x="5584" y="421627"/>
                  </a:moveTo>
                  <a:lnTo>
                    <a:pt x="5584" y="455134"/>
                  </a:lnTo>
                </a:path>
                <a:path w="5715" h="455294">
                  <a:moveTo>
                    <a:pt x="0" y="455134"/>
                  </a:moveTo>
                  <a:lnTo>
                    <a:pt x="5584" y="455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9286976" y="170884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23734"/>
                  </a:moveTo>
                  <a:lnTo>
                    <a:pt x="45602" y="14495"/>
                  </a:lnTo>
                  <a:lnTo>
                    <a:pt x="40516" y="6951"/>
                  </a:lnTo>
                  <a:lnTo>
                    <a:pt x="32972" y="1865"/>
                  </a:lnTo>
                  <a:lnTo>
                    <a:pt x="23734" y="0"/>
                  </a:lnTo>
                  <a:lnTo>
                    <a:pt x="14495" y="1865"/>
                  </a:lnTo>
                  <a:lnTo>
                    <a:pt x="6951" y="6951"/>
                  </a:lnTo>
                  <a:lnTo>
                    <a:pt x="1865" y="14495"/>
                  </a:lnTo>
                  <a:lnTo>
                    <a:pt x="0" y="23734"/>
                  </a:lnTo>
                  <a:lnTo>
                    <a:pt x="1865" y="32972"/>
                  </a:lnTo>
                  <a:lnTo>
                    <a:pt x="6951" y="40516"/>
                  </a:lnTo>
                  <a:lnTo>
                    <a:pt x="14495" y="45602"/>
                  </a:lnTo>
                  <a:lnTo>
                    <a:pt x="23734" y="47468"/>
                  </a:lnTo>
                  <a:lnTo>
                    <a:pt x="32972" y="45602"/>
                  </a:lnTo>
                  <a:lnTo>
                    <a:pt x="40516" y="40516"/>
                  </a:lnTo>
                  <a:lnTo>
                    <a:pt x="45602" y="32972"/>
                  </a:lnTo>
                  <a:lnTo>
                    <a:pt x="47468" y="23734"/>
                  </a:lnTo>
                </a:path>
                <a:path w="47625" h="47625">
                  <a:moveTo>
                    <a:pt x="44675" y="23734"/>
                  </a:moveTo>
                  <a:lnTo>
                    <a:pt x="43030" y="15582"/>
                  </a:lnTo>
                  <a:lnTo>
                    <a:pt x="38542" y="8925"/>
                  </a:lnTo>
                  <a:lnTo>
                    <a:pt x="31885" y="4437"/>
                  </a:lnTo>
                  <a:lnTo>
                    <a:pt x="23734" y="2792"/>
                  </a:lnTo>
                  <a:lnTo>
                    <a:pt x="15582" y="4437"/>
                  </a:lnTo>
                  <a:lnTo>
                    <a:pt x="8925" y="8925"/>
                  </a:lnTo>
                  <a:lnTo>
                    <a:pt x="4437" y="15582"/>
                  </a:lnTo>
                  <a:lnTo>
                    <a:pt x="2792" y="23734"/>
                  </a:lnTo>
                  <a:lnTo>
                    <a:pt x="4437" y="31885"/>
                  </a:lnTo>
                  <a:lnTo>
                    <a:pt x="8925" y="38542"/>
                  </a:lnTo>
                  <a:lnTo>
                    <a:pt x="15582" y="43030"/>
                  </a:lnTo>
                  <a:lnTo>
                    <a:pt x="23734" y="44675"/>
                  </a:lnTo>
                  <a:lnTo>
                    <a:pt x="31885" y="43030"/>
                  </a:lnTo>
                  <a:lnTo>
                    <a:pt x="38542" y="38542"/>
                  </a:lnTo>
                  <a:lnTo>
                    <a:pt x="43030" y="31885"/>
                  </a:lnTo>
                  <a:lnTo>
                    <a:pt x="44675" y="237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5372261" y="1697679"/>
              <a:ext cx="3970654" cy="840740"/>
            </a:xfrm>
            <a:custGeom>
              <a:avLst/>
              <a:gdLst/>
              <a:ahLst/>
              <a:cxnLst/>
              <a:rect l="l" t="t" r="r" b="b"/>
              <a:pathLst>
                <a:path w="3970654" h="840739">
                  <a:moveTo>
                    <a:pt x="3970559" y="30714"/>
                  </a:moveTo>
                  <a:lnTo>
                    <a:pt x="3970559" y="36299"/>
                  </a:lnTo>
                  <a:lnTo>
                    <a:pt x="3970559" y="44675"/>
                  </a:lnTo>
                </a:path>
                <a:path w="3970654" h="840739">
                  <a:moveTo>
                    <a:pt x="242924" y="591954"/>
                  </a:moveTo>
                  <a:lnTo>
                    <a:pt x="242924" y="499810"/>
                  </a:lnTo>
                  <a:lnTo>
                    <a:pt x="0" y="499810"/>
                  </a:lnTo>
                </a:path>
                <a:path w="3970654" h="840739">
                  <a:moveTo>
                    <a:pt x="242924" y="488641"/>
                  </a:moveTo>
                  <a:lnTo>
                    <a:pt x="0" y="488641"/>
                  </a:lnTo>
                </a:path>
                <a:path w="3970654" h="840739">
                  <a:moveTo>
                    <a:pt x="203833" y="0"/>
                  </a:moveTo>
                  <a:lnTo>
                    <a:pt x="0" y="0"/>
                  </a:lnTo>
                </a:path>
                <a:path w="3970654" h="840739">
                  <a:moveTo>
                    <a:pt x="203833" y="8376"/>
                  </a:moveTo>
                  <a:lnTo>
                    <a:pt x="0" y="8376"/>
                  </a:lnTo>
                </a:path>
                <a:path w="3970654" h="840739">
                  <a:moveTo>
                    <a:pt x="242924" y="488641"/>
                  </a:moveTo>
                  <a:lnTo>
                    <a:pt x="242924" y="591954"/>
                  </a:lnTo>
                </a:path>
                <a:path w="3970654" h="840739">
                  <a:moveTo>
                    <a:pt x="242924" y="591954"/>
                  </a:moveTo>
                  <a:lnTo>
                    <a:pt x="0" y="591954"/>
                  </a:lnTo>
                </a:path>
                <a:path w="3970654" h="840739">
                  <a:moveTo>
                    <a:pt x="217794" y="692474"/>
                  </a:moveTo>
                  <a:lnTo>
                    <a:pt x="217794" y="591954"/>
                  </a:lnTo>
                  <a:lnTo>
                    <a:pt x="242924" y="591954"/>
                  </a:lnTo>
                </a:path>
                <a:path w="3970654" h="840739">
                  <a:moveTo>
                    <a:pt x="242924" y="488641"/>
                  </a:moveTo>
                  <a:lnTo>
                    <a:pt x="209417" y="488641"/>
                  </a:lnTo>
                </a:path>
                <a:path w="3970654" h="840739">
                  <a:moveTo>
                    <a:pt x="150780" y="8376"/>
                  </a:moveTo>
                  <a:lnTo>
                    <a:pt x="150780" y="427212"/>
                  </a:lnTo>
                </a:path>
                <a:path w="3970654" h="840739">
                  <a:moveTo>
                    <a:pt x="145196" y="8376"/>
                  </a:moveTo>
                  <a:lnTo>
                    <a:pt x="145196" y="427212"/>
                  </a:lnTo>
                </a:path>
                <a:path w="3970654" h="840739">
                  <a:moveTo>
                    <a:pt x="198248" y="427212"/>
                  </a:moveTo>
                  <a:lnTo>
                    <a:pt x="0" y="427212"/>
                  </a:lnTo>
                </a:path>
                <a:path w="3970654" h="840739">
                  <a:moveTo>
                    <a:pt x="198248" y="435588"/>
                  </a:moveTo>
                  <a:lnTo>
                    <a:pt x="0" y="435588"/>
                  </a:lnTo>
                </a:path>
                <a:path w="3970654" h="840739">
                  <a:moveTo>
                    <a:pt x="97728" y="8376"/>
                  </a:moveTo>
                  <a:lnTo>
                    <a:pt x="97728" y="427212"/>
                  </a:lnTo>
                </a:path>
                <a:path w="3970654" h="840739">
                  <a:moveTo>
                    <a:pt x="92143" y="8376"/>
                  </a:moveTo>
                  <a:lnTo>
                    <a:pt x="92143" y="427212"/>
                  </a:lnTo>
                </a:path>
                <a:path w="3970654" h="840739">
                  <a:moveTo>
                    <a:pt x="44675" y="8376"/>
                  </a:moveTo>
                  <a:lnTo>
                    <a:pt x="44675" y="427212"/>
                  </a:lnTo>
                </a:path>
                <a:path w="3970654" h="840739">
                  <a:moveTo>
                    <a:pt x="39091" y="8376"/>
                  </a:moveTo>
                  <a:lnTo>
                    <a:pt x="39091" y="427212"/>
                  </a:lnTo>
                </a:path>
                <a:path w="3970654" h="840739">
                  <a:moveTo>
                    <a:pt x="203833" y="0"/>
                  </a:moveTo>
                  <a:lnTo>
                    <a:pt x="203833" y="488641"/>
                  </a:lnTo>
                </a:path>
                <a:path w="3970654" h="840739">
                  <a:moveTo>
                    <a:pt x="198248" y="8376"/>
                  </a:moveTo>
                  <a:lnTo>
                    <a:pt x="198248" y="488641"/>
                  </a:lnTo>
                </a:path>
                <a:path w="3970654" h="840739">
                  <a:moveTo>
                    <a:pt x="430004" y="50260"/>
                  </a:moveTo>
                  <a:lnTo>
                    <a:pt x="430004" y="108897"/>
                  </a:lnTo>
                </a:path>
                <a:path w="3970654" h="840739">
                  <a:moveTo>
                    <a:pt x="430004" y="139611"/>
                  </a:moveTo>
                  <a:lnTo>
                    <a:pt x="430004" y="840463"/>
                  </a:lnTo>
                </a:path>
                <a:path w="3970654" h="840739">
                  <a:moveTo>
                    <a:pt x="441173" y="108897"/>
                  </a:moveTo>
                  <a:lnTo>
                    <a:pt x="441173" y="139611"/>
                  </a:lnTo>
                </a:path>
                <a:path w="3970654" h="840739">
                  <a:moveTo>
                    <a:pt x="242924" y="50260"/>
                  </a:moveTo>
                  <a:lnTo>
                    <a:pt x="242924" y="108897"/>
                  </a:lnTo>
                </a:path>
                <a:path w="3970654" h="840739">
                  <a:moveTo>
                    <a:pt x="242924" y="139611"/>
                  </a:moveTo>
                  <a:lnTo>
                    <a:pt x="242924" y="840463"/>
                  </a:lnTo>
                </a:path>
                <a:path w="3970654" h="840739">
                  <a:moveTo>
                    <a:pt x="231755" y="108897"/>
                  </a:moveTo>
                  <a:lnTo>
                    <a:pt x="231755" y="139611"/>
                  </a:lnTo>
                </a:path>
                <a:path w="3970654" h="840739">
                  <a:moveTo>
                    <a:pt x="242924" y="50260"/>
                  </a:moveTo>
                  <a:lnTo>
                    <a:pt x="430004" y="50260"/>
                  </a:lnTo>
                </a:path>
                <a:path w="3970654" h="840739">
                  <a:moveTo>
                    <a:pt x="231755" y="108897"/>
                  </a:moveTo>
                  <a:lnTo>
                    <a:pt x="441173" y="108897"/>
                  </a:lnTo>
                </a:path>
                <a:path w="3970654" h="840739">
                  <a:moveTo>
                    <a:pt x="231755" y="139611"/>
                  </a:moveTo>
                  <a:lnTo>
                    <a:pt x="441173" y="139611"/>
                  </a:lnTo>
                </a:path>
                <a:path w="3970654" h="840739">
                  <a:moveTo>
                    <a:pt x="242924" y="840463"/>
                  </a:moveTo>
                  <a:lnTo>
                    <a:pt x="430004" y="840463"/>
                  </a:lnTo>
                </a:path>
                <a:path w="3970654" h="840739">
                  <a:moveTo>
                    <a:pt x="3783479" y="50260"/>
                  </a:moveTo>
                  <a:lnTo>
                    <a:pt x="3783479" y="108897"/>
                  </a:lnTo>
                </a:path>
                <a:path w="3970654" h="840739">
                  <a:moveTo>
                    <a:pt x="3783479" y="139611"/>
                  </a:moveTo>
                  <a:lnTo>
                    <a:pt x="3783479" y="840463"/>
                  </a:lnTo>
                </a:path>
                <a:path w="3970654" h="840739">
                  <a:moveTo>
                    <a:pt x="3794648" y="108897"/>
                  </a:moveTo>
                  <a:lnTo>
                    <a:pt x="3794648" y="139611"/>
                  </a:lnTo>
                </a:path>
                <a:path w="3970654" h="840739">
                  <a:moveTo>
                    <a:pt x="3596400" y="50260"/>
                  </a:moveTo>
                  <a:lnTo>
                    <a:pt x="3596400" y="108897"/>
                  </a:lnTo>
                </a:path>
                <a:path w="3970654" h="840739">
                  <a:moveTo>
                    <a:pt x="3596400" y="139611"/>
                  </a:moveTo>
                  <a:lnTo>
                    <a:pt x="3596400" y="840463"/>
                  </a:lnTo>
                </a:path>
                <a:path w="3970654" h="840739">
                  <a:moveTo>
                    <a:pt x="3585231" y="108897"/>
                  </a:moveTo>
                  <a:lnTo>
                    <a:pt x="3585231" y="139611"/>
                  </a:lnTo>
                </a:path>
                <a:path w="3970654" h="840739">
                  <a:moveTo>
                    <a:pt x="3596400" y="50260"/>
                  </a:moveTo>
                  <a:lnTo>
                    <a:pt x="3783479" y="50260"/>
                  </a:lnTo>
                </a:path>
                <a:path w="3970654" h="840739">
                  <a:moveTo>
                    <a:pt x="3585231" y="108897"/>
                  </a:moveTo>
                  <a:lnTo>
                    <a:pt x="3794648" y="108897"/>
                  </a:lnTo>
                </a:path>
                <a:path w="3970654" h="840739">
                  <a:moveTo>
                    <a:pt x="3585231" y="139611"/>
                  </a:moveTo>
                  <a:lnTo>
                    <a:pt x="3794648" y="139611"/>
                  </a:lnTo>
                </a:path>
                <a:path w="3970654" h="840739">
                  <a:moveTo>
                    <a:pt x="3596400" y="840463"/>
                  </a:moveTo>
                  <a:lnTo>
                    <a:pt x="3783479" y="840463"/>
                  </a:lnTo>
                </a:path>
                <a:path w="3970654" h="840739">
                  <a:moveTo>
                    <a:pt x="3596400" y="728773"/>
                  </a:moveTo>
                  <a:lnTo>
                    <a:pt x="3596400" y="161949"/>
                  </a:lnTo>
                  <a:lnTo>
                    <a:pt x="3596400" y="128442"/>
                  </a:lnTo>
                  <a:lnTo>
                    <a:pt x="3526594" y="128442"/>
                  </a:lnTo>
                  <a:lnTo>
                    <a:pt x="3037952" y="128442"/>
                  </a:lnTo>
                  <a:lnTo>
                    <a:pt x="3037952" y="770657"/>
                  </a:lnTo>
                  <a:lnTo>
                    <a:pt x="3596400" y="770657"/>
                  </a:lnTo>
                </a:path>
                <a:path w="3970654" h="840739">
                  <a:moveTo>
                    <a:pt x="430004" y="97728"/>
                  </a:moveTo>
                  <a:lnTo>
                    <a:pt x="3046329" y="97728"/>
                  </a:lnTo>
                </a:path>
                <a:path w="3970654" h="840739">
                  <a:moveTo>
                    <a:pt x="430004" y="586369"/>
                  </a:moveTo>
                  <a:lnTo>
                    <a:pt x="3035160" y="586369"/>
                  </a:lnTo>
                </a:path>
                <a:path w="3970654" h="840739">
                  <a:moveTo>
                    <a:pt x="430004" y="597538"/>
                  </a:moveTo>
                  <a:lnTo>
                    <a:pt x="3035160" y="597538"/>
                  </a:lnTo>
                </a:path>
                <a:path w="3970654" h="840739">
                  <a:moveTo>
                    <a:pt x="430004" y="692474"/>
                  </a:moveTo>
                  <a:lnTo>
                    <a:pt x="3035160" y="692474"/>
                  </a:lnTo>
                </a:path>
                <a:path w="3970654" h="840739">
                  <a:moveTo>
                    <a:pt x="430004" y="552862"/>
                  </a:moveTo>
                  <a:lnTo>
                    <a:pt x="1234168" y="552862"/>
                  </a:lnTo>
                </a:path>
                <a:path w="3970654" h="840739">
                  <a:moveTo>
                    <a:pt x="1248129" y="552862"/>
                  </a:moveTo>
                  <a:lnTo>
                    <a:pt x="2102553" y="552862"/>
                  </a:lnTo>
                </a:path>
                <a:path w="3970654" h="840739">
                  <a:moveTo>
                    <a:pt x="2116514" y="552862"/>
                  </a:moveTo>
                  <a:lnTo>
                    <a:pt x="3021199" y="552862"/>
                  </a:lnTo>
                </a:path>
                <a:path w="3970654" h="840739">
                  <a:moveTo>
                    <a:pt x="430004" y="547278"/>
                  </a:moveTo>
                  <a:lnTo>
                    <a:pt x="1234168" y="547278"/>
                  </a:lnTo>
                </a:path>
                <a:path w="3970654" h="840739">
                  <a:moveTo>
                    <a:pt x="1248129" y="547278"/>
                  </a:moveTo>
                  <a:lnTo>
                    <a:pt x="2102553" y="547278"/>
                  </a:lnTo>
                </a:path>
                <a:path w="3970654" h="840739">
                  <a:moveTo>
                    <a:pt x="2116514" y="547278"/>
                  </a:moveTo>
                  <a:lnTo>
                    <a:pt x="3021199" y="547278"/>
                  </a:lnTo>
                </a:path>
                <a:path w="3970654" h="840739">
                  <a:moveTo>
                    <a:pt x="430004" y="103312"/>
                  </a:moveTo>
                  <a:lnTo>
                    <a:pt x="3046329" y="103312"/>
                  </a:lnTo>
                </a:path>
                <a:path w="3970654" h="840739">
                  <a:moveTo>
                    <a:pt x="430004" y="150780"/>
                  </a:moveTo>
                  <a:lnTo>
                    <a:pt x="1234168" y="150780"/>
                  </a:lnTo>
                </a:path>
                <a:path w="3970654" h="840739">
                  <a:moveTo>
                    <a:pt x="1248129" y="150780"/>
                  </a:moveTo>
                  <a:lnTo>
                    <a:pt x="2102553" y="150780"/>
                  </a:lnTo>
                </a:path>
                <a:path w="3970654" h="840739">
                  <a:moveTo>
                    <a:pt x="2116514" y="150780"/>
                  </a:moveTo>
                  <a:lnTo>
                    <a:pt x="3021199" y="150780"/>
                  </a:lnTo>
                </a:path>
                <a:path w="3970654" h="840739">
                  <a:moveTo>
                    <a:pt x="430004" y="153572"/>
                  </a:moveTo>
                  <a:lnTo>
                    <a:pt x="1234168" y="153572"/>
                  </a:lnTo>
                </a:path>
                <a:path w="3970654" h="840739">
                  <a:moveTo>
                    <a:pt x="1248129" y="153572"/>
                  </a:moveTo>
                  <a:lnTo>
                    <a:pt x="2102553" y="153572"/>
                  </a:lnTo>
                </a:path>
                <a:path w="3970654" h="840739">
                  <a:moveTo>
                    <a:pt x="2116514" y="153572"/>
                  </a:moveTo>
                  <a:lnTo>
                    <a:pt x="3021199" y="153572"/>
                  </a:lnTo>
                </a:path>
                <a:path w="3970654" h="840739">
                  <a:moveTo>
                    <a:pt x="3035160" y="692474"/>
                  </a:moveTo>
                  <a:lnTo>
                    <a:pt x="3035160" y="103312"/>
                  </a:lnTo>
                </a:path>
                <a:path w="3970654" h="840739">
                  <a:moveTo>
                    <a:pt x="3046329" y="103312"/>
                  </a:moveTo>
                  <a:lnTo>
                    <a:pt x="3046329" y="97728"/>
                  </a:lnTo>
                </a:path>
                <a:path w="3970654" h="840739">
                  <a:moveTo>
                    <a:pt x="3021199" y="586369"/>
                  </a:moveTo>
                  <a:lnTo>
                    <a:pt x="3021199" y="103312"/>
                  </a:lnTo>
                </a:path>
                <a:path w="3970654" h="840739">
                  <a:moveTo>
                    <a:pt x="2973731" y="547278"/>
                  </a:moveTo>
                  <a:lnTo>
                    <a:pt x="2973731" y="153572"/>
                  </a:lnTo>
                </a:path>
                <a:path w="3970654" h="840739">
                  <a:moveTo>
                    <a:pt x="2970939" y="547278"/>
                  </a:moveTo>
                  <a:lnTo>
                    <a:pt x="2970939" y="153572"/>
                  </a:lnTo>
                </a:path>
                <a:path w="3970654" h="840739">
                  <a:moveTo>
                    <a:pt x="2116514" y="586369"/>
                  </a:moveTo>
                  <a:lnTo>
                    <a:pt x="2116514" y="103312"/>
                  </a:lnTo>
                </a:path>
                <a:path w="3970654" h="840739">
                  <a:moveTo>
                    <a:pt x="2102553" y="586369"/>
                  </a:moveTo>
                  <a:lnTo>
                    <a:pt x="2102553" y="103312"/>
                  </a:lnTo>
                </a:path>
                <a:path w="3970654" h="840739">
                  <a:moveTo>
                    <a:pt x="1234168" y="586369"/>
                  </a:moveTo>
                  <a:lnTo>
                    <a:pt x="1234168" y="103312"/>
                  </a:lnTo>
                </a:path>
                <a:path w="3970654" h="840739">
                  <a:moveTo>
                    <a:pt x="1248129" y="586369"/>
                  </a:moveTo>
                  <a:lnTo>
                    <a:pt x="1248129" y="103312"/>
                  </a:lnTo>
                </a:path>
                <a:path w="3970654" h="840739">
                  <a:moveTo>
                    <a:pt x="2923471" y="547278"/>
                  </a:moveTo>
                  <a:lnTo>
                    <a:pt x="2923471" y="153572"/>
                  </a:lnTo>
                </a:path>
                <a:path w="3970654" h="840739">
                  <a:moveTo>
                    <a:pt x="2920678" y="547278"/>
                  </a:moveTo>
                  <a:lnTo>
                    <a:pt x="2920678" y="153572"/>
                  </a:lnTo>
                </a:path>
                <a:path w="3970654" h="840739">
                  <a:moveTo>
                    <a:pt x="2873210" y="547278"/>
                  </a:moveTo>
                  <a:lnTo>
                    <a:pt x="2873210" y="153572"/>
                  </a:lnTo>
                </a:path>
                <a:path w="3970654" h="840739">
                  <a:moveTo>
                    <a:pt x="2867626" y="547278"/>
                  </a:moveTo>
                  <a:lnTo>
                    <a:pt x="2867626" y="153572"/>
                  </a:lnTo>
                </a:path>
                <a:path w="3970654" h="840739">
                  <a:moveTo>
                    <a:pt x="2822950" y="547278"/>
                  </a:moveTo>
                  <a:lnTo>
                    <a:pt x="2822950" y="153572"/>
                  </a:lnTo>
                </a:path>
                <a:path w="3970654" h="840739">
                  <a:moveTo>
                    <a:pt x="2817366" y="547278"/>
                  </a:moveTo>
                  <a:lnTo>
                    <a:pt x="2817366" y="153572"/>
                  </a:lnTo>
                </a:path>
                <a:path w="3970654" h="840739">
                  <a:moveTo>
                    <a:pt x="2769898" y="547278"/>
                  </a:moveTo>
                  <a:lnTo>
                    <a:pt x="2769898" y="153572"/>
                  </a:lnTo>
                </a:path>
                <a:path w="3970654" h="840739">
                  <a:moveTo>
                    <a:pt x="2767105" y="547278"/>
                  </a:moveTo>
                  <a:lnTo>
                    <a:pt x="2767105" y="153572"/>
                  </a:lnTo>
                </a:path>
                <a:path w="3970654" h="840739">
                  <a:moveTo>
                    <a:pt x="2719637" y="547278"/>
                  </a:moveTo>
                  <a:lnTo>
                    <a:pt x="2719637" y="153572"/>
                  </a:lnTo>
                </a:path>
                <a:path w="3970654" h="840739">
                  <a:moveTo>
                    <a:pt x="2716845" y="547278"/>
                  </a:moveTo>
                  <a:lnTo>
                    <a:pt x="2716845" y="153572"/>
                  </a:lnTo>
                </a:path>
                <a:path w="3970654" h="840739">
                  <a:moveTo>
                    <a:pt x="2669377" y="547278"/>
                  </a:moveTo>
                  <a:lnTo>
                    <a:pt x="2669377" y="153572"/>
                  </a:lnTo>
                </a:path>
                <a:path w="3970654" h="840739">
                  <a:moveTo>
                    <a:pt x="2663793" y="547278"/>
                  </a:moveTo>
                  <a:lnTo>
                    <a:pt x="2663793" y="153572"/>
                  </a:lnTo>
                </a:path>
                <a:path w="3970654" h="840739">
                  <a:moveTo>
                    <a:pt x="2619117" y="547278"/>
                  </a:moveTo>
                  <a:lnTo>
                    <a:pt x="2619117" y="153572"/>
                  </a:lnTo>
                </a:path>
                <a:path w="3970654" h="840739">
                  <a:moveTo>
                    <a:pt x="2613532" y="547278"/>
                  </a:moveTo>
                  <a:lnTo>
                    <a:pt x="2613532" y="153572"/>
                  </a:lnTo>
                </a:path>
                <a:path w="3970654" h="840739">
                  <a:moveTo>
                    <a:pt x="2566064" y="547278"/>
                  </a:moveTo>
                  <a:lnTo>
                    <a:pt x="2566064" y="153572"/>
                  </a:lnTo>
                </a:path>
                <a:path w="3970654" h="840739">
                  <a:moveTo>
                    <a:pt x="2563272" y="547278"/>
                  </a:moveTo>
                  <a:lnTo>
                    <a:pt x="2563272" y="153572"/>
                  </a:lnTo>
                </a:path>
                <a:path w="3970654" h="840739">
                  <a:moveTo>
                    <a:pt x="2515804" y="547278"/>
                  </a:moveTo>
                  <a:lnTo>
                    <a:pt x="2515804" y="153572"/>
                  </a:lnTo>
                </a:path>
                <a:path w="3970654" h="840739">
                  <a:moveTo>
                    <a:pt x="2513012" y="547278"/>
                  </a:moveTo>
                  <a:lnTo>
                    <a:pt x="2513012" y="153572"/>
                  </a:lnTo>
                </a:path>
                <a:path w="3970654" h="840739">
                  <a:moveTo>
                    <a:pt x="2465544" y="547278"/>
                  </a:moveTo>
                  <a:lnTo>
                    <a:pt x="2465544" y="153572"/>
                  </a:lnTo>
                </a:path>
                <a:path w="3970654" h="840739">
                  <a:moveTo>
                    <a:pt x="2459959" y="547278"/>
                  </a:moveTo>
                  <a:lnTo>
                    <a:pt x="2459959" y="153572"/>
                  </a:lnTo>
                </a:path>
                <a:path w="3970654" h="840739">
                  <a:moveTo>
                    <a:pt x="2415284" y="547278"/>
                  </a:moveTo>
                  <a:lnTo>
                    <a:pt x="2415284" y="153572"/>
                  </a:lnTo>
                </a:path>
                <a:path w="3970654" h="840739">
                  <a:moveTo>
                    <a:pt x="2409699" y="547278"/>
                  </a:moveTo>
                  <a:lnTo>
                    <a:pt x="2409699" y="153572"/>
                  </a:lnTo>
                </a:path>
                <a:path w="3970654" h="840739">
                  <a:moveTo>
                    <a:pt x="2362231" y="547278"/>
                  </a:moveTo>
                  <a:lnTo>
                    <a:pt x="2362231" y="153572"/>
                  </a:lnTo>
                </a:path>
                <a:path w="3970654" h="840739">
                  <a:moveTo>
                    <a:pt x="2359439" y="547278"/>
                  </a:moveTo>
                  <a:lnTo>
                    <a:pt x="2359439" y="153572"/>
                  </a:lnTo>
                </a:path>
                <a:path w="3970654" h="840739">
                  <a:moveTo>
                    <a:pt x="2311971" y="547278"/>
                  </a:moveTo>
                  <a:lnTo>
                    <a:pt x="2311971" y="153572"/>
                  </a:lnTo>
                </a:path>
                <a:path w="3970654" h="840739">
                  <a:moveTo>
                    <a:pt x="2309179" y="547278"/>
                  </a:moveTo>
                  <a:lnTo>
                    <a:pt x="2309179" y="153572"/>
                  </a:lnTo>
                </a:path>
                <a:path w="3970654" h="840739">
                  <a:moveTo>
                    <a:pt x="477472" y="547278"/>
                  </a:moveTo>
                  <a:lnTo>
                    <a:pt x="477472" y="153572"/>
                  </a:lnTo>
                </a:path>
                <a:path w="3970654" h="840739">
                  <a:moveTo>
                    <a:pt x="480264" y="547278"/>
                  </a:moveTo>
                  <a:lnTo>
                    <a:pt x="480264" y="153572"/>
                  </a:lnTo>
                </a:path>
                <a:path w="3970654" h="840739">
                  <a:moveTo>
                    <a:pt x="527732" y="547278"/>
                  </a:moveTo>
                  <a:lnTo>
                    <a:pt x="527732" y="153572"/>
                  </a:lnTo>
                </a:path>
                <a:path w="3970654" h="840739">
                  <a:moveTo>
                    <a:pt x="533317" y="547278"/>
                  </a:moveTo>
                  <a:lnTo>
                    <a:pt x="533317" y="153572"/>
                  </a:lnTo>
                </a:path>
                <a:path w="3970654" h="840739">
                  <a:moveTo>
                    <a:pt x="577992" y="547278"/>
                  </a:moveTo>
                  <a:lnTo>
                    <a:pt x="577992" y="153572"/>
                  </a:lnTo>
                </a:path>
                <a:path w="3970654" h="840739">
                  <a:moveTo>
                    <a:pt x="583577" y="547278"/>
                  </a:moveTo>
                  <a:lnTo>
                    <a:pt x="583577" y="153572"/>
                  </a:lnTo>
                </a:path>
                <a:path w="3970654" h="840739">
                  <a:moveTo>
                    <a:pt x="628253" y="547278"/>
                  </a:moveTo>
                  <a:lnTo>
                    <a:pt x="628253" y="153572"/>
                  </a:lnTo>
                </a:path>
                <a:path w="3970654" h="840739">
                  <a:moveTo>
                    <a:pt x="633837" y="547278"/>
                  </a:moveTo>
                  <a:lnTo>
                    <a:pt x="633837" y="153572"/>
                  </a:lnTo>
                </a:path>
                <a:path w="3970654" h="840739">
                  <a:moveTo>
                    <a:pt x="681305" y="547278"/>
                  </a:moveTo>
                  <a:lnTo>
                    <a:pt x="681305" y="153572"/>
                  </a:lnTo>
                </a:path>
                <a:path w="3970654" h="840739">
                  <a:moveTo>
                    <a:pt x="684097" y="547278"/>
                  </a:moveTo>
                  <a:lnTo>
                    <a:pt x="684097" y="153572"/>
                  </a:lnTo>
                </a:path>
                <a:path w="3970654" h="840739">
                  <a:moveTo>
                    <a:pt x="731565" y="547278"/>
                  </a:moveTo>
                  <a:lnTo>
                    <a:pt x="731565" y="153572"/>
                  </a:lnTo>
                </a:path>
                <a:path w="3970654" h="840739">
                  <a:moveTo>
                    <a:pt x="737150" y="547278"/>
                  </a:moveTo>
                  <a:lnTo>
                    <a:pt x="737150" y="153572"/>
                  </a:lnTo>
                </a:path>
                <a:path w="3970654" h="840739">
                  <a:moveTo>
                    <a:pt x="781826" y="547278"/>
                  </a:moveTo>
                  <a:lnTo>
                    <a:pt x="781826" y="153572"/>
                  </a:lnTo>
                </a:path>
                <a:path w="3970654" h="840739">
                  <a:moveTo>
                    <a:pt x="787410" y="547278"/>
                  </a:moveTo>
                  <a:lnTo>
                    <a:pt x="787410" y="153572"/>
                  </a:lnTo>
                </a:path>
                <a:path w="3970654" h="840739">
                  <a:moveTo>
                    <a:pt x="832086" y="547278"/>
                  </a:moveTo>
                  <a:lnTo>
                    <a:pt x="832086" y="153572"/>
                  </a:lnTo>
                </a:path>
                <a:path w="3970654" h="840739">
                  <a:moveTo>
                    <a:pt x="837670" y="547278"/>
                  </a:moveTo>
                  <a:lnTo>
                    <a:pt x="837670" y="153572"/>
                  </a:lnTo>
                </a:path>
                <a:path w="3970654" h="840739">
                  <a:moveTo>
                    <a:pt x="885138" y="547278"/>
                  </a:moveTo>
                  <a:lnTo>
                    <a:pt x="885138" y="153572"/>
                  </a:lnTo>
                </a:path>
                <a:path w="3970654" h="840739">
                  <a:moveTo>
                    <a:pt x="887931" y="547278"/>
                  </a:moveTo>
                  <a:lnTo>
                    <a:pt x="887931" y="153572"/>
                  </a:lnTo>
                </a:path>
                <a:path w="3970654" h="840739">
                  <a:moveTo>
                    <a:pt x="935399" y="547278"/>
                  </a:moveTo>
                  <a:lnTo>
                    <a:pt x="935399" y="153572"/>
                  </a:lnTo>
                </a:path>
                <a:path w="3970654" h="840739">
                  <a:moveTo>
                    <a:pt x="938191" y="547278"/>
                  </a:moveTo>
                  <a:lnTo>
                    <a:pt x="938191" y="153572"/>
                  </a:lnTo>
                </a:path>
                <a:path w="3970654" h="840739">
                  <a:moveTo>
                    <a:pt x="985659" y="547278"/>
                  </a:moveTo>
                  <a:lnTo>
                    <a:pt x="985659" y="153572"/>
                  </a:lnTo>
                </a:path>
                <a:path w="3970654" h="840739">
                  <a:moveTo>
                    <a:pt x="991243" y="547278"/>
                  </a:moveTo>
                  <a:lnTo>
                    <a:pt x="991243" y="153572"/>
                  </a:lnTo>
                </a:path>
                <a:path w="3970654" h="840739">
                  <a:moveTo>
                    <a:pt x="1035919" y="547278"/>
                  </a:moveTo>
                  <a:lnTo>
                    <a:pt x="1035919" y="153572"/>
                  </a:lnTo>
                </a:path>
                <a:path w="3970654" h="840739">
                  <a:moveTo>
                    <a:pt x="1041504" y="547278"/>
                  </a:moveTo>
                  <a:lnTo>
                    <a:pt x="1041504" y="153572"/>
                  </a:lnTo>
                </a:path>
                <a:path w="3970654" h="840739">
                  <a:moveTo>
                    <a:pt x="1457547" y="547278"/>
                  </a:moveTo>
                  <a:lnTo>
                    <a:pt x="1457547" y="153572"/>
                  </a:lnTo>
                </a:path>
                <a:path w="3970654" h="840739">
                  <a:moveTo>
                    <a:pt x="1463131" y="547278"/>
                  </a:moveTo>
                  <a:lnTo>
                    <a:pt x="1463131" y="153572"/>
                  </a:lnTo>
                </a:path>
                <a:path w="3970654" h="840739">
                  <a:moveTo>
                    <a:pt x="1507807" y="547278"/>
                  </a:moveTo>
                  <a:lnTo>
                    <a:pt x="1507807" y="153572"/>
                  </a:lnTo>
                </a:path>
                <a:path w="3970654" h="840739">
                  <a:moveTo>
                    <a:pt x="1513391" y="547278"/>
                  </a:moveTo>
                  <a:lnTo>
                    <a:pt x="1513391" y="153572"/>
                  </a:lnTo>
                </a:path>
                <a:path w="3970654" h="840739">
                  <a:moveTo>
                    <a:pt x="1560859" y="547278"/>
                  </a:moveTo>
                  <a:lnTo>
                    <a:pt x="1560859" y="153572"/>
                  </a:lnTo>
                </a:path>
                <a:path w="3970654" h="840739">
                  <a:moveTo>
                    <a:pt x="1563652" y="547278"/>
                  </a:moveTo>
                  <a:lnTo>
                    <a:pt x="1563652" y="153572"/>
                  </a:lnTo>
                </a:path>
                <a:path w="3970654" h="840739">
                  <a:moveTo>
                    <a:pt x="1611120" y="547278"/>
                  </a:moveTo>
                  <a:lnTo>
                    <a:pt x="1611120" y="153572"/>
                  </a:lnTo>
                </a:path>
                <a:path w="3970654" h="840739">
                  <a:moveTo>
                    <a:pt x="1613912" y="547278"/>
                  </a:moveTo>
                  <a:lnTo>
                    <a:pt x="1613912" y="153572"/>
                  </a:lnTo>
                </a:path>
                <a:path w="3970654" h="840739">
                  <a:moveTo>
                    <a:pt x="1661380" y="547278"/>
                  </a:moveTo>
                  <a:lnTo>
                    <a:pt x="1661380" y="153572"/>
                  </a:lnTo>
                </a:path>
                <a:path w="3970654" h="840739">
                  <a:moveTo>
                    <a:pt x="1666964" y="547278"/>
                  </a:moveTo>
                  <a:lnTo>
                    <a:pt x="1666964" y="153572"/>
                  </a:lnTo>
                </a:path>
                <a:path w="3970654" h="840739">
                  <a:moveTo>
                    <a:pt x="1711640" y="547278"/>
                  </a:moveTo>
                  <a:lnTo>
                    <a:pt x="1711640" y="153572"/>
                  </a:lnTo>
                </a:path>
                <a:path w="3970654" h="840739">
                  <a:moveTo>
                    <a:pt x="1717225" y="547278"/>
                  </a:moveTo>
                  <a:lnTo>
                    <a:pt x="1717225" y="153572"/>
                  </a:lnTo>
                </a:path>
                <a:path w="3970654" h="840739">
                  <a:moveTo>
                    <a:pt x="1764693" y="547278"/>
                  </a:moveTo>
                  <a:lnTo>
                    <a:pt x="1764693" y="153572"/>
                  </a:lnTo>
                </a:path>
                <a:path w="3970654" h="840739">
                  <a:moveTo>
                    <a:pt x="1767485" y="547278"/>
                  </a:moveTo>
                  <a:lnTo>
                    <a:pt x="1767485" y="153572"/>
                  </a:lnTo>
                </a:path>
                <a:path w="3970654" h="840739">
                  <a:moveTo>
                    <a:pt x="1814953" y="547278"/>
                  </a:moveTo>
                  <a:lnTo>
                    <a:pt x="1814953" y="153572"/>
                  </a:lnTo>
                </a:path>
                <a:path w="3970654" h="840739">
                  <a:moveTo>
                    <a:pt x="1817745" y="547278"/>
                  </a:moveTo>
                  <a:lnTo>
                    <a:pt x="1817745" y="153572"/>
                  </a:lnTo>
                </a:path>
                <a:path w="3970654" h="840739">
                  <a:moveTo>
                    <a:pt x="1865213" y="547278"/>
                  </a:moveTo>
                  <a:lnTo>
                    <a:pt x="1865213" y="153572"/>
                  </a:lnTo>
                </a:path>
                <a:path w="3970654" h="840739">
                  <a:moveTo>
                    <a:pt x="1870798" y="547278"/>
                  </a:moveTo>
                  <a:lnTo>
                    <a:pt x="1870798" y="153572"/>
                  </a:lnTo>
                </a:path>
                <a:path w="3970654" h="840739">
                  <a:moveTo>
                    <a:pt x="1915473" y="547278"/>
                  </a:moveTo>
                  <a:lnTo>
                    <a:pt x="1915473" y="153572"/>
                  </a:lnTo>
                </a:path>
                <a:path w="3970654" h="840739">
                  <a:moveTo>
                    <a:pt x="1921058" y="547278"/>
                  </a:moveTo>
                  <a:lnTo>
                    <a:pt x="1921058" y="153572"/>
                  </a:lnTo>
                </a:path>
                <a:path w="3970654" h="840739">
                  <a:moveTo>
                    <a:pt x="1968526" y="547278"/>
                  </a:moveTo>
                  <a:lnTo>
                    <a:pt x="1968526" y="153572"/>
                  </a:lnTo>
                </a:path>
                <a:path w="3970654" h="840739">
                  <a:moveTo>
                    <a:pt x="1971318" y="547278"/>
                  </a:moveTo>
                  <a:lnTo>
                    <a:pt x="1971318" y="153572"/>
                  </a:lnTo>
                </a:path>
                <a:path w="3970654" h="840739">
                  <a:moveTo>
                    <a:pt x="2018786" y="547278"/>
                  </a:moveTo>
                  <a:lnTo>
                    <a:pt x="2018786" y="153572"/>
                  </a:lnTo>
                </a:path>
                <a:path w="3970654" h="840739">
                  <a:moveTo>
                    <a:pt x="2021578" y="547278"/>
                  </a:moveTo>
                  <a:lnTo>
                    <a:pt x="2021578" y="153572"/>
                  </a:lnTo>
                </a:path>
                <a:path w="3970654" h="840739">
                  <a:moveTo>
                    <a:pt x="2069046" y="547278"/>
                  </a:moveTo>
                  <a:lnTo>
                    <a:pt x="2069046" y="153572"/>
                  </a:lnTo>
                </a:path>
                <a:path w="3970654" h="840739">
                  <a:moveTo>
                    <a:pt x="2074631" y="547278"/>
                  </a:moveTo>
                  <a:lnTo>
                    <a:pt x="2074631" y="153572"/>
                  </a:lnTo>
                </a:path>
                <a:path w="3970654" h="840739">
                  <a:moveTo>
                    <a:pt x="1088972" y="547278"/>
                  </a:moveTo>
                  <a:lnTo>
                    <a:pt x="1088972" y="153572"/>
                  </a:lnTo>
                </a:path>
                <a:path w="3970654" h="840739">
                  <a:moveTo>
                    <a:pt x="1091764" y="547278"/>
                  </a:moveTo>
                  <a:lnTo>
                    <a:pt x="1091764" y="153572"/>
                  </a:lnTo>
                </a:path>
                <a:path w="3970654" h="840739">
                  <a:moveTo>
                    <a:pt x="1407286" y="547278"/>
                  </a:moveTo>
                  <a:lnTo>
                    <a:pt x="1407286" y="153572"/>
                  </a:lnTo>
                </a:path>
                <a:path w="3970654" h="840739">
                  <a:moveTo>
                    <a:pt x="1410079" y="547278"/>
                  </a:moveTo>
                  <a:lnTo>
                    <a:pt x="1410079" y="153572"/>
                  </a:lnTo>
                </a:path>
                <a:path w="3970654" h="840739">
                  <a:moveTo>
                    <a:pt x="2256126" y="547278"/>
                  </a:moveTo>
                  <a:lnTo>
                    <a:pt x="2256126" y="153572"/>
                  </a:lnTo>
                </a:path>
                <a:path w="3970654" h="840739">
                  <a:moveTo>
                    <a:pt x="2261711" y="547278"/>
                  </a:moveTo>
                  <a:lnTo>
                    <a:pt x="2261711" y="153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5802266" y="1700471"/>
              <a:ext cx="2605405" cy="167640"/>
            </a:xfrm>
            <a:custGeom>
              <a:avLst/>
              <a:gdLst/>
              <a:ahLst/>
              <a:cxnLst/>
              <a:rect l="l" t="t" r="r" b="b"/>
              <a:pathLst>
                <a:path w="2605404" h="167639">
                  <a:moveTo>
                    <a:pt x="2605156" y="167534"/>
                  </a:moveTo>
                  <a:lnTo>
                    <a:pt x="2605156" y="0"/>
                  </a:lnTo>
                </a:path>
                <a:path w="2605404" h="167639">
                  <a:moveTo>
                    <a:pt x="0" y="78182"/>
                  </a:moveTo>
                  <a:lnTo>
                    <a:pt x="0" y="0"/>
                  </a:lnTo>
                </a:path>
                <a:path w="2605404" h="167639">
                  <a:moveTo>
                    <a:pt x="2554895" y="16753"/>
                  </a:moveTo>
                  <a:lnTo>
                    <a:pt x="53052" y="16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8357162" y="1708848"/>
              <a:ext cx="50800" cy="19685"/>
            </a:xfrm>
            <a:custGeom>
              <a:avLst/>
              <a:gdLst/>
              <a:ahLst/>
              <a:cxnLst/>
              <a:rect l="l" t="t" r="r" b="b"/>
              <a:pathLst>
                <a:path w="50800" h="19685">
                  <a:moveTo>
                    <a:pt x="0" y="0"/>
                  </a:moveTo>
                  <a:lnTo>
                    <a:pt x="0" y="19545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8357162" y="1708848"/>
              <a:ext cx="50800" cy="19685"/>
            </a:xfrm>
            <a:custGeom>
              <a:avLst/>
              <a:gdLst/>
              <a:ahLst/>
              <a:cxnLst/>
              <a:rect l="l" t="t" r="r" b="b"/>
              <a:pathLst>
                <a:path w="50800" h="19685">
                  <a:moveTo>
                    <a:pt x="0" y="0"/>
                  </a:moveTo>
                  <a:lnTo>
                    <a:pt x="0" y="19545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5802266" y="1708848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0" y="8376"/>
                  </a:moveTo>
                  <a:lnTo>
                    <a:pt x="53052" y="19545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5802266" y="1708848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39" h="19685">
                  <a:moveTo>
                    <a:pt x="53052" y="0"/>
                  </a:moveTo>
                  <a:lnTo>
                    <a:pt x="53052" y="19545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5372261" y="9789579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72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5615186" y="1049880"/>
              <a:ext cx="3354070" cy="558800"/>
            </a:xfrm>
            <a:custGeom>
              <a:avLst/>
              <a:gdLst/>
              <a:ahLst/>
              <a:cxnLst/>
              <a:rect l="l" t="t" r="r" b="b"/>
              <a:pathLst>
                <a:path w="3354070" h="558800">
                  <a:moveTo>
                    <a:pt x="3353475" y="0"/>
                  </a:moveTo>
                  <a:lnTo>
                    <a:pt x="3353475" y="418835"/>
                  </a:lnTo>
                </a:path>
                <a:path w="3354070" h="558800">
                  <a:moveTo>
                    <a:pt x="0" y="0"/>
                  </a:moveTo>
                  <a:lnTo>
                    <a:pt x="0" y="418835"/>
                  </a:lnTo>
                </a:path>
                <a:path w="3354070" h="558800">
                  <a:moveTo>
                    <a:pt x="0" y="488641"/>
                  </a:moveTo>
                  <a:lnTo>
                    <a:pt x="0" y="558447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5559341" y="9789579"/>
              <a:ext cx="3783965" cy="1256665"/>
            </a:xfrm>
            <a:custGeom>
              <a:avLst/>
              <a:gdLst/>
              <a:ahLst/>
              <a:cxnLst/>
              <a:rect l="l" t="t" r="r" b="b"/>
              <a:pathLst>
                <a:path w="3783965" h="1256665">
                  <a:moveTo>
                    <a:pt x="3783479" y="0"/>
                  </a:moveTo>
                  <a:lnTo>
                    <a:pt x="3772310" y="0"/>
                  </a:lnTo>
                </a:path>
                <a:path w="3783965" h="1256665">
                  <a:moveTo>
                    <a:pt x="3702504" y="0"/>
                  </a:moveTo>
                  <a:lnTo>
                    <a:pt x="3562893" y="0"/>
                  </a:lnTo>
                </a:path>
                <a:path w="3783965" h="1256665">
                  <a:moveTo>
                    <a:pt x="3493087" y="0"/>
                  </a:moveTo>
                  <a:lnTo>
                    <a:pt x="3353475" y="0"/>
                  </a:lnTo>
                </a:path>
                <a:path w="3783965" h="1256665">
                  <a:moveTo>
                    <a:pt x="3283669" y="0"/>
                  </a:moveTo>
                  <a:lnTo>
                    <a:pt x="3144057" y="0"/>
                  </a:lnTo>
                </a:path>
                <a:path w="3783965" h="1256665">
                  <a:moveTo>
                    <a:pt x="3074251" y="0"/>
                  </a:moveTo>
                  <a:lnTo>
                    <a:pt x="2934640" y="0"/>
                  </a:lnTo>
                </a:path>
                <a:path w="3783965" h="1256665">
                  <a:moveTo>
                    <a:pt x="2864834" y="0"/>
                  </a:moveTo>
                  <a:lnTo>
                    <a:pt x="2725222" y="0"/>
                  </a:lnTo>
                </a:path>
                <a:path w="3783965" h="1256665">
                  <a:moveTo>
                    <a:pt x="2655416" y="0"/>
                  </a:moveTo>
                  <a:lnTo>
                    <a:pt x="2513012" y="0"/>
                  </a:lnTo>
                </a:path>
                <a:path w="3783965" h="1256665">
                  <a:moveTo>
                    <a:pt x="2443206" y="0"/>
                  </a:moveTo>
                  <a:lnTo>
                    <a:pt x="2303594" y="0"/>
                  </a:lnTo>
                </a:path>
                <a:path w="3783965" h="1256665">
                  <a:moveTo>
                    <a:pt x="2233788" y="0"/>
                  </a:moveTo>
                  <a:lnTo>
                    <a:pt x="2094177" y="0"/>
                  </a:lnTo>
                </a:path>
                <a:path w="3783965" h="1256665">
                  <a:moveTo>
                    <a:pt x="2024371" y="0"/>
                  </a:moveTo>
                  <a:lnTo>
                    <a:pt x="1884759" y="0"/>
                  </a:lnTo>
                </a:path>
                <a:path w="3783965" h="1256665">
                  <a:moveTo>
                    <a:pt x="1814953" y="0"/>
                  </a:moveTo>
                  <a:lnTo>
                    <a:pt x="1675341" y="0"/>
                  </a:lnTo>
                </a:path>
                <a:path w="3783965" h="1256665">
                  <a:moveTo>
                    <a:pt x="1605535" y="0"/>
                  </a:moveTo>
                  <a:lnTo>
                    <a:pt x="1465923" y="0"/>
                  </a:lnTo>
                </a:path>
                <a:path w="3783965" h="1256665">
                  <a:moveTo>
                    <a:pt x="1396118" y="0"/>
                  </a:moveTo>
                  <a:lnTo>
                    <a:pt x="1256506" y="0"/>
                  </a:lnTo>
                </a:path>
                <a:path w="3783965" h="1256665">
                  <a:moveTo>
                    <a:pt x="1186700" y="0"/>
                  </a:moveTo>
                  <a:lnTo>
                    <a:pt x="1047088" y="0"/>
                  </a:lnTo>
                </a:path>
                <a:path w="3783965" h="1256665">
                  <a:moveTo>
                    <a:pt x="977282" y="0"/>
                  </a:moveTo>
                  <a:lnTo>
                    <a:pt x="837670" y="0"/>
                  </a:lnTo>
                </a:path>
                <a:path w="3783965" h="1256665">
                  <a:moveTo>
                    <a:pt x="767864" y="0"/>
                  </a:moveTo>
                  <a:lnTo>
                    <a:pt x="628253" y="0"/>
                  </a:lnTo>
                </a:path>
                <a:path w="3783965" h="1256665">
                  <a:moveTo>
                    <a:pt x="558447" y="0"/>
                  </a:moveTo>
                  <a:lnTo>
                    <a:pt x="418835" y="0"/>
                  </a:lnTo>
                </a:path>
                <a:path w="3783965" h="1256665">
                  <a:moveTo>
                    <a:pt x="349029" y="0"/>
                  </a:moveTo>
                  <a:lnTo>
                    <a:pt x="209417" y="0"/>
                  </a:lnTo>
                </a:path>
                <a:path w="3783965" h="1256665">
                  <a:moveTo>
                    <a:pt x="139611" y="0"/>
                  </a:moveTo>
                  <a:lnTo>
                    <a:pt x="0" y="0"/>
                  </a:lnTo>
                </a:path>
                <a:path w="3783965" h="1256665">
                  <a:moveTo>
                    <a:pt x="3783479" y="1256506"/>
                  </a:moveTo>
                  <a:lnTo>
                    <a:pt x="3772310" y="1256506"/>
                  </a:lnTo>
                </a:path>
                <a:path w="3783965" h="1256665">
                  <a:moveTo>
                    <a:pt x="3702504" y="1256506"/>
                  </a:moveTo>
                  <a:lnTo>
                    <a:pt x="3562893" y="1256506"/>
                  </a:lnTo>
                </a:path>
                <a:path w="3783965" h="1256665">
                  <a:moveTo>
                    <a:pt x="3493087" y="1256506"/>
                  </a:moveTo>
                  <a:lnTo>
                    <a:pt x="3353475" y="12565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8968661" y="10959526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5559341" y="11046085"/>
              <a:ext cx="3284220" cy="0"/>
            </a:xfrm>
            <a:custGeom>
              <a:avLst/>
              <a:gdLst/>
              <a:ahLst/>
              <a:cxnLst/>
              <a:rect l="l" t="t" r="r" b="b"/>
              <a:pathLst>
                <a:path w="3284220">
                  <a:moveTo>
                    <a:pt x="3283669" y="0"/>
                  </a:moveTo>
                  <a:lnTo>
                    <a:pt x="3144057" y="0"/>
                  </a:lnTo>
                </a:path>
                <a:path w="3284220">
                  <a:moveTo>
                    <a:pt x="3074251" y="0"/>
                  </a:moveTo>
                  <a:lnTo>
                    <a:pt x="2934640" y="0"/>
                  </a:lnTo>
                </a:path>
                <a:path w="3284220">
                  <a:moveTo>
                    <a:pt x="2864834" y="0"/>
                  </a:moveTo>
                  <a:lnTo>
                    <a:pt x="2725222" y="0"/>
                  </a:lnTo>
                </a:path>
                <a:path w="3284220">
                  <a:moveTo>
                    <a:pt x="2655416" y="0"/>
                  </a:moveTo>
                  <a:lnTo>
                    <a:pt x="2513012" y="0"/>
                  </a:lnTo>
                </a:path>
                <a:path w="3284220">
                  <a:moveTo>
                    <a:pt x="2443206" y="0"/>
                  </a:moveTo>
                  <a:lnTo>
                    <a:pt x="2303594" y="0"/>
                  </a:lnTo>
                </a:path>
                <a:path w="3284220">
                  <a:moveTo>
                    <a:pt x="2233788" y="0"/>
                  </a:moveTo>
                  <a:lnTo>
                    <a:pt x="2094177" y="0"/>
                  </a:lnTo>
                </a:path>
                <a:path w="3284220">
                  <a:moveTo>
                    <a:pt x="2024371" y="0"/>
                  </a:moveTo>
                  <a:lnTo>
                    <a:pt x="1884759" y="0"/>
                  </a:lnTo>
                </a:path>
                <a:path w="3284220">
                  <a:moveTo>
                    <a:pt x="1814953" y="0"/>
                  </a:moveTo>
                  <a:lnTo>
                    <a:pt x="1675341" y="0"/>
                  </a:lnTo>
                </a:path>
                <a:path w="3284220">
                  <a:moveTo>
                    <a:pt x="1605535" y="0"/>
                  </a:moveTo>
                  <a:lnTo>
                    <a:pt x="1465923" y="0"/>
                  </a:lnTo>
                </a:path>
                <a:path w="3284220">
                  <a:moveTo>
                    <a:pt x="1396118" y="0"/>
                  </a:moveTo>
                  <a:lnTo>
                    <a:pt x="1256506" y="0"/>
                  </a:lnTo>
                </a:path>
                <a:path w="3284220">
                  <a:moveTo>
                    <a:pt x="1186700" y="0"/>
                  </a:moveTo>
                  <a:lnTo>
                    <a:pt x="1047088" y="0"/>
                  </a:lnTo>
                </a:path>
                <a:path w="3284220">
                  <a:moveTo>
                    <a:pt x="977282" y="0"/>
                  </a:moveTo>
                  <a:lnTo>
                    <a:pt x="837670" y="0"/>
                  </a:lnTo>
                </a:path>
                <a:path w="3284220">
                  <a:moveTo>
                    <a:pt x="767864" y="0"/>
                  </a:moveTo>
                  <a:lnTo>
                    <a:pt x="628253" y="0"/>
                  </a:lnTo>
                </a:path>
                <a:path w="3284220">
                  <a:moveTo>
                    <a:pt x="558447" y="0"/>
                  </a:moveTo>
                  <a:lnTo>
                    <a:pt x="418835" y="0"/>
                  </a:lnTo>
                </a:path>
                <a:path w="3284220">
                  <a:moveTo>
                    <a:pt x="349029" y="0"/>
                  </a:moveTo>
                  <a:lnTo>
                    <a:pt x="209417" y="0"/>
                  </a:lnTo>
                </a:path>
                <a:path w="3284220">
                  <a:moveTo>
                    <a:pt x="13961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5615186" y="10959526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5372261" y="1104608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72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5615186" y="952152"/>
              <a:ext cx="3354070" cy="10390505"/>
            </a:xfrm>
            <a:custGeom>
              <a:avLst/>
              <a:gdLst/>
              <a:ahLst/>
              <a:cxnLst/>
              <a:rect l="l" t="t" r="r" b="b"/>
              <a:pathLst>
                <a:path w="3354070" h="10390505">
                  <a:moveTo>
                    <a:pt x="0" y="0"/>
                  </a:moveTo>
                  <a:lnTo>
                    <a:pt x="0" y="27922"/>
                  </a:lnTo>
                </a:path>
                <a:path w="3354070" h="10390505">
                  <a:moveTo>
                    <a:pt x="0" y="10146985"/>
                  </a:moveTo>
                  <a:lnTo>
                    <a:pt x="0" y="10389910"/>
                  </a:lnTo>
                </a:path>
                <a:path w="3354070" h="10390505">
                  <a:moveTo>
                    <a:pt x="3353475" y="0"/>
                  </a:moveTo>
                  <a:lnTo>
                    <a:pt x="3353475" y="27922"/>
                  </a:lnTo>
                </a:path>
                <a:path w="3354070" h="10390505">
                  <a:moveTo>
                    <a:pt x="3353475" y="10146985"/>
                  </a:moveTo>
                  <a:lnTo>
                    <a:pt x="3353475" y="1038991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7" name="object 2127"/>
          <p:cNvSpPr txBox="1"/>
          <p:nvPr/>
        </p:nvSpPr>
        <p:spPr>
          <a:xfrm>
            <a:off x="6523924" y="1565066"/>
            <a:ext cx="11601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28" name="object 2128"/>
          <p:cNvSpPr/>
          <p:nvPr/>
        </p:nvSpPr>
        <p:spPr>
          <a:xfrm>
            <a:off x="8410214" y="1697679"/>
            <a:ext cx="558800" cy="435609"/>
          </a:xfrm>
          <a:custGeom>
            <a:avLst/>
            <a:gdLst/>
            <a:ahLst/>
            <a:cxnLst/>
            <a:rect l="l" t="t" r="r" b="b"/>
            <a:pathLst>
              <a:path w="558800" h="435610">
                <a:moveTo>
                  <a:pt x="558447" y="435588"/>
                </a:moveTo>
                <a:lnTo>
                  <a:pt x="558447" y="0"/>
                </a:lnTo>
              </a:path>
              <a:path w="558800" h="435610">
                <a:moveTo>
                  <a:pt x="0" y="50260"/>
                </a:moveTo>
                <a:lnTo>
                  <a:pt x="0" y="0"/>
                </a:lnTo>
              </a:path>
              <a:path w="558800" h="435610">
                <a:moveTo>
                  <a:pt x="508186" y="16753"/>
                </a:moveTo>
                <a:lnTo>
                  <a:pt x="53052" y="167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 txBox="1"/>
          <p:nvPr/>
        </p:nvSpPr>
        <p:spPr>
          <a:xfrm>
            <a:off x="8263487" y="1411493"/>
            <a:ext cx="85407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PROPOSED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30" name="object 2130"/>
          <p:cNvSpPr txBox="1"/>
          <p:nvPr/>
        </p:nvSpPr>
        <p:spPr>
          <a:xfrm>
            <a:off x="8500826" y="1528767"/>
            <a:ext cx="38100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HATCH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31" name="object 2131"/>
          <p:cNvGrpSpPr/>
          <p:nvPr/>
        </p:nvGrpSpPr>
        <p:grpSpPr>
          <a:xfrm>
            <a:off x="8410214" y="1706055"/>
            <a:ext cx="558800" cy="165100"/>
            <a:chOff x="8410214" y="1706055"/>
            <a:chExt cx="558800" cy="165100"/>
          </a:xfrm>
        </p:grpSpPr>
        <p:sp>
          <p:nvSpPr>
            <p:cNvPr id="2132" name="object 2132"/>
            <p:cNvSpPr/>
            <p:nvPr/>
          </p:nvSpPr>
          <p:spPr>
            <a:xfrm>
              <a:off x="8918401" y="1706055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8918401" y="1706055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4">
                  <a:moveTo>
                    <a:pt x="0" y="0"/>
                  </a:moveTo>
                  <a:lnTo>
                    <a:pt x="0" y="16753"/>
                  </a:lnTo>
                  <a:lnTo>
                    <a:pt x="50260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8410214" y="1706055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0" y="8376"/>
                  </a:moveTo>
                  <a:lnTo>
                    <a:pt x="53052" y="16753"/>
                  </a:lnTo>
                  <a:lnTo>
                    <a:pt x="53052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8410214" y="1706055"/>
              <a:ext cx="53340" cy="17145"/>
            </a:xfrm>
            <a:custGeom>
              <a:avLst/>
              <a:gdLst/>
              <a:ahLst/>
              <a:cxnLst/>
              <a:rect l="l" t="t" r="r" b="b"/>
              <a:pathLst>
                <a:path w="53340" h="17144">
                  <a:moveTo>
                    <a:pt x="53052" y="0"/>
                  </a:moveTo>
                  <a:lnTo>
                    <a:pt x="53052" y="16753"/>
                  </a:lnTo>
                  <a:lnTo>
                    <a:pt x="0" y="8376"/>
                  </a:lnTo>
                  <a:lnTo>
                    <a:pt x="530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8410214" y="1826122"/>
              <a:ext cx="558800" cy="45085"/>
            </a:xfrm>
            <a:custGeom>
              <a:avLst/>
              <a:gdLst/>
              <a:ahLst/>
              <a:cxnLst/>
              <a:rect l="l" t="t" r="r" b="b"/>
              <a:pathLst>
                <a:path w="558800" h="45085">
                  <a:moveTo>
                    <a:pt x="0" y="0"/>
                  </a:moveTo>
                  <a:lnTo>
                    <a:pt x="0" y="44675"/>
                  </a:lnTo>
                </a:path>
                <a:path w="558800" h="45085">
                  <a:moveTo>
                    <a:pt x="0" y="44675"/>
                  </a:moveTo>
                  <a:lnTo>
                    <a:pt x="558447" y="44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7" name="object 2137"/>
          <p:cNvSpPr txBox="1"/>
          <p:nvPr/>
        </p:nvSpPr>
        <p:spPr>
          <a:xfrm>
            <a:off x="8897324" y="5161466"/>
            <a:ext cx="4527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4th </a:t>
            </a:r>
            <a:r>
              <a:rPr sz="800" dirty="0">
                <a:latin typeface="Times New Roman"/>
                <a:cs typeface="Times New Roman"/>
              </a:rPr>
              <a:t>FLOO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38" name="object 2138"/>
          <p:cNvSpPr txBox="1"/>
          <p:nvPr/>
        </p:nvSpPr>
        <p:spPr>
          <a:xfrm>
            <a:off x="8908493" y="2232411"/>
            <a:ext cx="4584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T.O. ROO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39" name="object 2139"/>
          <p:cNvSpPr txBox="1"/>
          <p:nvPr/>
        </p:nvSpPr>
        <p:spPr>
          <a:xfrm>
            <a:off x="8891740" y="6649728"/>
            <a:ext cx="4584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3rd </a:t>
            </a:r>
            <a:r>
              <a:rPr sz="800" dirty="0">
                <a:latin typeface="Times New Roman"/>
                <a:cs typeface="Times New Roman"/>
              </a:rPr>
              <a:t>FLOO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40" name="object 2140"/>
          <p:cNvSpPr txBox="1"/>
          <p:nvPr/>
        </p:nvSpPr>
        <p:spPr>
          <a:xfrm>
            <a:off x="8874986" y="8378122"/>
            <a:ext cx="47561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2nd </a:t>
            </a:r>
            <a:r>
              <a:rPr sz="800" dirty="0">
                <a:latin typeface="Times New Roman"/>
                <a:cs typeface="Times New Roman"/>
              </a:rPr>
              <a:t>FLOO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41" name="object 2141"/>
          <p:cNvSpPr txBox="1"/>
          <p:nvPr/>
        </p:nvSpPr>
        <p:spPr>
          <a:xfrm>
            <a:off x="8908493" y="9659759"/>
            <a:ext cx="4413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1st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FLOO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42" name="object 2142"/>
          <p:cNvSpPr txBox="1"/>
          <p:nvPr/>
        </p:nvSpPr>
        <p:spPr>
          <a:xfrm>
            <a:off x="8897324" y="3765348"/>
            <a:ext cx="4527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5th </a:t>
            </a:r>
            <a:r>
              <a:rPr sz="800" dirty="0">
                <a:latin typeface="Times New Roman"/>
                <a:cs typeface="Times New Roman"/>
              </a:rPr>
              <a:t>FLOO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43" name="object 2143"/>
          <p:cNvSpPr txBox="1"/>
          <p:nvPr/>
        </p:nvSpPr>
        <p:spPr>
          <a:xfrm>
            <a:off x="8964338" y="10916265"/>
            <a:ext cx="38100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GARDE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44" name="object 2144"/>
          <p:cNvSpPr/>
          <p:nvPr/>
        </p:nvSpPr>
        <p:spPr>
          <a:xfrm>
            <a:off x="5486743" y="9842631"/>
            <a:ext cx="0" cy="1150620"/>
          </a:xfrm>
          <a:custGeom>
            <a:avLst/>
            <a:gdLst/>
            <a:ahLst/>
            <a:cxnLst/>
            <a:rect l="l" t="t" r="r" b="b"/>
            <a:pathLst>
              <a:path h="1150620">
                <a:moveTo>
                  <a:pt x="0" y="11504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5" name="object 2145"/>
          <p:cNvGrpSpPr/>
          <p:nvPr/>
        </p:nvGrpSpPr>
        <p:grpSpPr>
          <a:xfrm>
            <a:off x="5465610" y="9787991"/>
            <a:ext cx="29845" cy="1259840"/>
            <a:chOff x="5465610" y="9787991"/>
            <a:chExt cx="29845" cy="1259840"/>
          </a:xfrm>
        </p:grpSpPr>
        <p:sp>
          <p:nvSpPr>
            <p:cNvPr id="2146" name="object 2146"/>
            <p:cNvSpPr/>
            <p:nvPr/>
          </p:nvSpPr>
          <p:spPr>
            <a:xfrm>
              <a:off x="5467198" y="978957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7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5478367" y="9789579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5478367" y="9789579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5467198" y="1104608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7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5478367" y="1099303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5478367" y="1099303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2" name="object 2152"/>
          <p:cNvSpPr txBox="1"/>
          <p:nvPr/>
        </p:nvSpPr>
        <p:spPr>
          <a:xfrm>
            <a:off x="5345816" y="10264129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9'-0"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53" name="object 2153"/>
          <p:cNvGrpSpPr/>
          <p:nvPr/>
        </p:nvGrpSpPr>
        <p:grpSpPr>
          <a:xfrm>
            <a:off x="5465610" y="8509148"/>
            <a:ext cx="40005" cy="1282065"/>
            <a:chOff x="5465610" y="8509148"/>
            <a:chExt cx="40005" cy="1282065"/>
          </a:xfrm>
        </p:grpSpPr>
        <p:sp>
          <p:nvSpPr>
            <p:cNvPr id="2154" name="object 2154"/>
            <p:cNvSpPr/>
            <p:nvPr/>
          </p:nvSpPr>
          <p:spPr>
            <a:xfrm>
              <a:off x="5467198" y="8510735"/>
              <a:ext cx="36830" cy="1278890"/>
            </a:xfrm>
            <a:custGeom>
              <a:avLst/>
              <a:gdLst/>
              <a:ahLst/>
              <a:cxnLst/>
              <a:rect l="l" t="t" r="r" b="b"/>
              <a:pathLst>
                <a:path w="36829" h="1278890">
                  <a:moveTo>
                    <a:pt x="19545" y="0"/>
                  </a:moveTo>
                  <a:lnTo>
                    <a:pt x="36299" y="0"/>
                  </a:lnTo>
                </a:path>
                <a:path w="36829" h="1278890">
                  <a:moveTo>
                    <a:pt x="19545" y="1225791"/>
                  </a:moveTo>
                  <a:lnTo>
                    <a:pt x="19545" y="50260"/>
                  </a:lnTo>
                </a:path>
                <a:path w="36829" h="1278890">
                  <a:moveTo>
                    <a:pt x="2792" y="1278844"/>
                  </a:moveTo>
                  <a:lnTo>
                    <a:pt x="0" y="1278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5478367" y="973652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5478367" y="9736527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5478367" y="851073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5478367" y="8510735"/>
              <a:ext cx="17145" cy="50800"/>
            </a:xfrm>
            <a:custGeom>
              <a:avLst/>
              <a:gdLst/>
              <a:ahLst/>
              <a:cxnLst/>
              <a:rect l="l" t="t" r="r" b="b"/>
              <a:pathLst>
                <a:path w="17145" h="50800">
                  <a:moveTo>
                    <a:pt x="0" y="50260"/>
                  </a:moveTo>
                  <a:lnTo>
                    <a:pt x="16753" y="50260"/>
                  </a:lnTo>
                  <a:lnTo>
                    <a:pt x="8376" y="0"/>
                  </a:lnTo>
                  <a:lnTo>
                    <a:pt x="0" y="5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9" name="object 2159"/>
          <p:cNvSpPr txBox="1"/>
          <p:nvPr/>
        </p:nvSpPr>
        <p:spPr>
          <a:xfrm>
            <a:off x="5345816" y="8996453"/>
            <a:ext cx="139700" cy="3060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9'-2"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60" name="object 2160"/>
          <p:cNvGrpSpPr/>
          <p:nvPr/>
        </p:nvGrpSpPr>
        <p:grpSpPr>
          <a:xfrm>
            <a:off x="5478366" y="6786338"/>
            <a:ext cx="27305" cy="1726564"/>
            <a:chOff x="5478366" y="6786338"/>
            <a:chExt cx="27305" cy="1726564"/>
          </a:xfrm>
        </p:grpSpPr>
        <p:sp>
          <p:nvSpPr>
            <p:cNvPr id="2161" name="object 2161"/>
            <p:cNvSpPr/>
            <p:nvPr/>
          </p:nvSpPr>
          <p:spPr>
            <a:xfrm>
              <a:off x="5486743" y="6787925"/>
              <a:ext cx="17145" cy="1723389"/>
            </a:xfrm>
            <a:custGeom>
              <a:avLst/>
              <a:gdLst/>
              <a:ahLst/>
              <a:cxnLst/>
              <a:rect l="l" t="t" r="r" b="b"/>
              <a:pathLst>
                <a:path w="17145" h="1723390">
                  <a:moveTo>
                    <a:pt x="0" y="1722809"/>
                  </a:moveTo>
                  <a:lnTo>
                    <a:pt x="16753" y="1722809"/>
                  </a:lnTo>
                </a:path>
                <a:path w="17145" h="1723390">
                  <a:moveTo>
                    <a:pt x="0" y="0"/>
                  </a:moveTo>
                  <a:lnTo>
                    <a:pt x="16753" y="0"/>
                  </a:lnTo>
                </a:path>
                <a:path w="17145" h="1723390">
                  <a:moveTo>
                    <a:pt x="0" y="1669757"/>
                  </a:moveTo>
                  <a:lnTo>
                    <a:pt x="0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5478366" y="845768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5478366" y="845768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5478366" y="678792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5478366" y="678792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6" name="object 2166"/>
          <p:cNvSpPr txBox="1"/>
          <p:nvPr/>
        </p:nvSpPr>
        <p:spPr>
          <a:xfrm>
            <a:off x="5345816" y="7476158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12'-4" 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67" name="object 2167"/>
          <p:cNvGrpSpPr/>
          <p:nvPr/>
        </p:nvGrpSpPr>
        <p:grpSpPr>
          <a:xfrm>
            <a:off x="5465610" y="5286907"/>
            <a:ext cx="40005" cy="1503045"/>
            <a:chOff x="5465610" y="5286907"/>
            <a:chExt cx="40005" cy="1503045"/>
          </a:xfrm>
        </p:grpSpPr>
        <p:sp>
          <p:nvSpPr>
            <p:cNvPr id="2168" name="object 2168"/>
            <p:cNvSpPr/>
            <p:nvPr/>
          </p:nvSpPr>
          <p:spPr>
            <a:xfrm>
              <a:off x="5467198" y="5288495"/>
              <a:ext cx="36830" cy="1499870"/>
            </a:xfrm>
            <a:custGeom>
              <a:avLst/>
              <a:gdLst/>
              <a:ahLst/>
              <a:cxnLst/>
              <a:rect l="l" t="t" r="r" b="b"/>
              <a:pathLst>
                <a:path w="36829" h="1499870">
                  <a:moveTo>
                    <a:pt x="19545" y="1499430"/>
                  </a:moveTo>
                  <a:lnTo>
                    <a:pt x="36299" y="1499430"/>
                  </a:lnTo>
                </a:path>
                <a:path w="36829" h="1499870">
                  <a:moveTo>
                    <a:pt x="5584" y="0"/>
                  </a:moveTo>
                  <a:lnTo>
                    <a:pt x="0" y="0"/>
                  </a:lnTo>
                </a:path>
                <a:path w="36829" h="1499870">
                  <a:moveTo>
                    <a:pt x="19545" y="1446378"/>
                  </a:moveTo>
                  <a:lnTo>
                    <a:pt x="19545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5478367" y="673487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5478367" y="673487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5478367" y="528849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5478367" y="528849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3" name="object 2173"/>
          <p:cNvSpPr txBox="1"/>
          <p:nvPr/>
        </p:nvSpPr>
        <p:spPr>
          <a:xfrm>
            <a:off x="5345816" y="5865037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 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74" name="object 2174"/>
          <p:cNvGrpSpPr/>
          <p:nvPr/>
        </p:nvGrpSpPr>
        <p:grpSpPr>
          <a:xfrm>
            <a:off x="5465610" y="3890789"/>
            <a:ext cx="40005" cy="1399540"/>
            <a:chOff x="5465610" y="3890789"/>
            <a:chExt cx="40005" cy="1399540"/>
          </a:xfrm>
        </p:grpSpPr>
        <p:sp>
          <p:nvSpPr>
            <p:cNvPr id="2175" name="object 2175"/>
            <p:cNvSpPr/>
            <p:nvPr/>
          </p:nvSpPr>
          <p:spPr>
            <a:xfrm>
              <a:off x="5467198" y="3892376"/>
              <a:ext cx="36830" cy="1396365"/>
            </a:xfrm>
            <a:custGeom>
              <a:avLst/>
              <a:gdLst/>
              <a:ahLst/>
              <a:cxnLst/>
              <a:rect l="l" t="t" r="r" b="b"/>
              <a:pathLst>
                <a:path w="36829" h="1396364">
                  <a:moveTo>
                    <a:pt x="5584" y="1396118"/>
                  </a:moveTo>
                  <a:lnTo>
                    <a:pt x="0" y="1396118"/>
                  </a:lnTo>
                </a:path>
                <a:path w="36829" h="1396364">
                  <a:moveTo>
                    <a:pt x="22337" y="0"/>
                  </a:moveTo>
                  <a:lnTo>
                    <a:pt x="36299" y="0"/>
                  </a:lnTo>
                </a:path>
                <a:path w="36829" h="1396364">
                  <a:moveTo>
                    <a:pt x="19545" y="1343065"/>
                  </a:moveTo>
                  <a:lnTo>
                    <a:pt x="19545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5478367" y="52354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5478367" y="5235442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5478367" y="3892376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5478367" y="3892376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80" name="object 2180"/>
          <p:cNvSpPr txBox="1"/>
          <p:nvPr/>
        </p:nvSpPr>
        <p:spPr>
          <a:xfrm>
            <a:off x="5345816" y="4415867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10'-0" 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81" name="object 2181"/>
          <p:cNvGrpSpPr/>
          <p:nvPr/>
        </p:nvGrpSpPr>
        <p:grpSpPr>
          <a:xfrm>
            <a:off x="5465610" y="2388566"/>
            <a:ext cx="40005" cy="1505585"/>
            <a:chOff x="5465610" y="2388566"/>
            <a:chExt cx="40005" cy="1505585"/>
          </a:xfrm>
        </p:grpSpPr>
        <p:sp>
          <p:nvSpPr>
            <p:cNvPr id="2182" name="object 2182"/>
            <p:cNvSpPr/>
            <p:nvPr/>
          </p:nvSpPr>
          <p:spPr>
            <a:xfrm>
              <a:off x="5467198" y="2390153"/>
              <a:ext cx="36830" cy="1502410"/>
            </a:xfrm>
            <a:custGeom>
              <a:avLst/>
              <a:gdLst/>
              <a:ahLst/>
              <a:cxnLst/>
              <a:rect l="l" t="t" r="r" b="b"/>
              <a:pathLst>
                <a:path w="36829" h="1502410">
                  <a:moveTo>
                    <a:pt x="22337" y="1502222"/>
                  </a:moveTo>
                  <a:lnTo>
                    <a:pt x="36299" y="1502222"/>
                  </a:lnTo>
                </a:path>
                <a:path w="36829" h="1502410">
                  <a:moveTo>
                    <a:pt x="36299" y="0"/>
                  </a:moveTo>
                  <a:lnTo>
                    <a:pt x="0" y="0"/>
                  </a:lnTo>
                </a:path>
                <a:path w="36829" h="1502410">
                  <a:moveTo>
                    <a:pt x="19545" y="1449170"/>
                  </a:moveTo>
                  <a:lnTo>
                    <a:pt x="19545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5478367" y="383932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5478367" y="3839324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5478367" y="239015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5478367" y="2390153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87" name="object 2187"/>
          <p:cNvSpPr txBox="1"/>
          <p:nvPr/>
        </p:nvSpPr>
        <p:spPr>
          <a:xfrm>
            <a:off x="5345816" y="2966696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10'-9" ±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88" name="object 2188"/>
          <p:cNvSpPr/>
          <p:nvPr/>
        </p:nvSpPr>
        <p:spPr>
          <a:xfrm>
            <a:off x="6511494" y="1851252"/>
            <a:ext cx="1072515" cy="393700"/>
          </a:xfrm>
          <a:custGeom>
            <a:avLst/>
            <a:gdLst/>
            <a:ahLst/>
            <a:cxnLst/>
            <a:rect l="l" t="t" r="r" b="b"/>
            <a:pathLst>
              <a:path w="1072515" h="393700">
                <a:moveTo>
                  <a:pt x="0" y="393705"/>
                </a:moveTo>
                <a:lnTo>
                  <a:pt x="0" y="0"/>
                </a:lnTo>
              </a:path>
              <a:path w="1072515" h="393700">
                <a:moveTo>
                  <a:pt x="2792" y="393705"/>
                </a:moveTo>
                <a:lnTo>
                  <a:pt x="2792" y="0"/>
                </a:lnTo>
              </a:path>
              <a:path w="1072515" h="393700">
                <a:moveTo>
                  <a:pt x="50260" y="393705"/>
                </a:moveTo>
                <a:lnTo>
                  <a:pt x="50260" y="0"/>
                </a:lnTo>
              </a:path>
              <a:path w="1072515" h="393700">
                <a:moveTo>
                  <a:pt x="55844" y="393705"/>
                </a:moveTo>
                <a:lnTo>
                  <a:pt x="55844" y="0"/>
                </a:lnTo>
              </a:path>
              <a:path w="1072515" h="393700">
                <a:moveTo>
                  <a:pt x="217794" y="393705"/>
                </a:moveTo>
                <a:lnTo>
                  <a:pt x="217794" y="0"/>
                </a:lnTo>
              </a:path>
              <a:path w="1072515" h="393700">
                <a:moveTo>
                  <a:pt x="220586" y="393705"/>
                </a:moveTo>
                <a:lnTo>
                  <a:pt x="220586" y="0"/>
                </a:lnTo>
              </a:path>
              <a:path w="1072515" h="393700">
                <a:moveTo>
                  <a:pt x="164741" y="393705"/>
                </a:moveTo>
                <a:lnTo>
                  <a:pt x="164741" y="0"/>
                </a:lnTo>
              </a:path>
              <a:path w="1072515" h="393700">
                <a:moveTo>
                  <a:pt x="170326" y="393705"/>
                </a:moveTo>
                <a:lnTo>
                  <a:pt x="170326" y="0"/>
                </a:lnTo>
              </a:path>
              <a:path w="1072515" h="393700">
                <a:moveTo>
                  <a:pt x="1066634" y="393705"/>
                </a:moveTo>
                <a:lnTo>
                  <a:pt x="1066634" y="0"/>
                </a:lnTo>
              </a:path>
              <a:path w="1072515" h="393700">
                <a:moveTo>
                  <a:pt x="1072218" y="393705"/>
                </a:moveTo>
                <a:lnTo>
                  <a:pt x="1072218" y="0"/>
                </a:lnTo>
              </a:path>
              <a:path w="1072515" h="393700">
                <a:moveTo>
                  <a:pt x="1016373" y="393705"/>
                </a:moveTo>
                <a:lnTo>
                  <a:pt x="1016373" y="0"/>
                </a:lnTo>
              </a:path>
              <a:path w="1072515" h="393700">
                <a:moveTo>
                  <a:pt x="1021958" y="393705"/>
                </a:moveTo>
                <a:lnTo>
                  <a:pt x="10219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 txBox="1"/>
          <p:nvPr/>
        </p:nvSpPr>
        <p:spPr>
          <a:xfrm>
            <a:off x="7727377" y="967527"/>
            <a:ext cx="1058545" cy="2667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99745">
              <a:lnSpc>
                <a:spcPts val="919"/>
              </a:lnSpc>
              <a:spcBef>
                <a:spcPts val="175"/>
              </a:spcBef>
            </a:pPr>
            <a:r>
              <a:rPr sz="800" dirty="0">
                <a:latin typeface="Times New Roman"/>
                <a:cs typeface="Times New Roman"/>
              </a:rPr>
              <a:t>ADJACENT  </a:t>
            </a: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90" name="object 2190"/>
          <p:cNvGrpSpPr/>
          <p:nvPr/>
        </p:nvGrpSpPr>
        <p:grpSpPr>
          <a:xfrm>
            <a:off x="8820673" y="1049880"/>
            <a:ext cx="441325" cy="662305"/>
            <a:chOff x="8820673" y="1049880"/>
            <a:chExt cx="441325" cy="662305"/>
          </a:xfrm>
        </p:grpSpPr>
        <p:sp>
          <p:nvSpPr>
            <p:cNvPr id="2191" name="object 2191"/>
            <p:cNvSpPr/>
            <p:nvPr/>
          </p:nvSpPr>
          <p:spPr>
            <a:xfrm>
              <a:off x="9228339" y="1641834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4" h="69850">
                  <a:moveTo>
                    <a:pt x="0" y="5584"/>
                  </a:moveTo>
                  <a:lnTo>
                    <a:pt x="33506" y="69805"/>
                  </a:lnTo>
                  <a:lnTo>
                    <a:pt x="22337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9228339" y="1641834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4" h="69850">
                  <a:moveTo>
                    <a:pt x="22337" y="0"/>
                  </a:moveTo>
                  <a:lnTo>
                    <a:pt x="33506" y="69805"/>
                  </a:lnTo>
                  <a:lnTo>
                    <a:pt x="0" y="5584"/>
                  </a:lnTo>
                  <a:lnTo>
                    <a:pt x="223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8820673" y="1049880"/>
              <a:ext cx="419100" cy="594995"/>
            </a:xfrm>
            <a:custGeom>
              <a:avLst/>
              <a:gdLst/>
              <a:ahLst/>
              <a:cxnLst/>
              <a:rect l="l" t="t" r="r" b="b"/>
              <a:pathLst>
                <a:path w="419100" h="594994">
                  <a:moveTo>
                    <a:pt x="418835" y="594746"/>
                  </a:moveTo>
                  <a:lnTo>
                    <a:pt x="223378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4" name="object 2194"/>
          <p:cNvSpPr txBox="1"/>
          <p:nvPr/>
        </p:nvSpPr>
        <p:spPr>
          <a:xfrm>
            <a:off x="5979437" y="967527"/>
            <a:ext cx="1057275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ts val="940"/>
              </a:lnSpc>
              <a:spcBef>
                <a:spcPts val="110"/>
              </a:spcBef>
            </a:pPr>
            <a:r>
              <a:rPr sz="800" dirty="0">
                <a:latin typeface="Times New Roman"/>
                <a:cs typeface="Times New Roman"/>
              </a:rPr>
              <a:t>ADJACENT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DECK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195" name="object 2195"/>
          <p:cNvGrpSpPr/>
          <p:nvPr/>
        </p:nvGrpSpPr>
        <p:grpSpPr>
          <a:xfrm>
            <a:off x="5478366" y="1049880"/>
            <a:ext cx="466725" cy="662305"/>
            <a:chOff x="5478366" y="1049880"/>
            <a:chExt cx="466725" cy="662305"/>
          </a:xfrm>
        </p:grpSpPr>
        <p:sp>
          <p:nvSpPr>
            <p:cNvPr id="2196" name="object 2196"/>
            <p:cNvSpPr/>
            <p:nvPr/>
          </p:nvSpPr>
          <p:spPr>
            <a:xfrm>
              <a:off x="5478366" y="1641834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4" h="69850">
                  <a:moveTo>
                    <a:pt x="0" y="69805"/>
                  </a:moveTo>
                  <a:lnTo>
                    <a:pt x="33506" y="8376"/>
                  </a:lnTo>
                  <a:lnTo>
                    <a:pt x="13961" y="0"/>
                  </a:lnTo>
                  <a:lnTo>
                    <a:pt x="0" y="69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5478366" y="1641834"/>
              <a:ext cx="33655" cy="69850"/>
            </a:xfrm>
            <a:custGeom>
              <a:avLst/>
              <a:gdLst/>
              <a:ahLst/>
              <a:cxnLst/>
              <a:rect l="l" t="t" r="r" b="b"/>
              <a:pathLst>
                <a:path w="33654" h="69850">
                  <a:moveTo>
                    <a:pt x="33506" y="8376"/>
                  </a:moveTo>
                  <a:lnTo>
                    <a:pt x="0" y="69805"/>
                  </a:lnTo>
                  <a:lnTo>
                    <a:pt x="13961" y="0"/>
                  </a:lnTo>
                  <a:lnTo>
                    <a:pt x="33506" y="8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5500704" y="1049880"/>
              <a:ext cx="444500" cy="594995"/>
            </a:xfrm>
            <a:custGeom>
              <a:avLst/>
              <a:gdLst/>
              <a:ahLst/>
              <a:cxnLst/>
              <a:rect l="l" t="t" r="r" b="b"/>
              <a:pathLst>
                <a:path w="444500" h="594994">
                  <a:moveTo>
                    <a:pt x="0" y="594746"/>
                  </a:moveTo>
                  <a:lnTo>
                    <a:pt x="217794" y="0"/>
                  </a:lnTo>
                  <a:lnTo>
                    <a:pt x="374159" y="0"/>
                  </a:lnTo>
                  <a:lnTo>
                    <a:pt x="4439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9" name="object 2199"/>
          <p:cNvSpPr txBox="1"/>
          <p:nvPr/>
        </p:nvSpPr>
        <p:spPr>
          <a:xfrm>
            <a:off x="5703006" y="1350064"/>
            <a:ext cx="881380" cy="266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940"/>
              </a:lnSpc>
              <a:spcBef>
                <a:spcPts val="110"/>
              </a:spcBef>
            </a:pPr>
            <a:r>
              <a:rPr sz="800" spc="5" dirty="0">
                <a:latin typeface="Times New Roman"/>
                <a:cs typeface="Times New Roman"/>
              </a:rPr>
              <a:t>42"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BLACK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STEEL</a:t>
            </a:r>
            <a:endParaRPr sz="800">
              <a:latin typeface="Times New Roman"/>
              <a:cs typeface="Times New Roman"/>
            </a:endParaRPr>
          </a:p>
          <a:p>
            <a:pPr marR="6350" algn="r">
              <a:lnSpc>
                <a:spcPts val="940"/>
              </a:lnSpc>
            </a:pPr>
            <a:r>
              <a:rPr sz="800" spc="5" dirty="0">
                <a:latin typeface="Times New Roman"/>
                <a:cs typeface="Times New Roman"/>
              </a:rPr>
              <a:t>RAILING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200" name="object 2200"/>
          <p:cNvGrpSpPr/>
          <p:nvPr/>
        </p:nvGrpSpPr>
        <p:grpSpPr>
          <a:xfrm>
            <a:off x="6620391" y="1432416"/>
            <a:ext cx="1241425" cy="1062990"/>
            <a:chOff x="6620391" y="1432416"/>
            <a:chExt cx="1241425" cy="1062990"/>
          </a:xfrm>
        </p:grpSpPr>
        <p:sp>
          <p:nvSpPr>
            <p:cNvPr id="2201" name="object 2201"/>
            <p:cNvSpPr/>
            <p:nvPr/>
          </p:nvSpPr>
          <p:spPr>
            <a:xfrm>
              <a:off x="7125785" y="1840083"/>
              <a:ext cx="47625" cy="64769"/>
            </a:xfrm>
            <a:custGeom>
              <a:avLst/>
              <a:gdLst/>
              <a:ahLst/>
              <a:cxnLst/>
              <a:rect l="l" t="t" r="r" b="b"/>
              <a:pathLst>
                <a:path w="47625" h="64769">
                  <a:moveTo>
                    <a:pt x="0" y="11168"/>
                  </a:moveTo>
                  <a:lnTo>
                    <a:pt x="47468" y="64221"/>
                  </a:lnTo>
                  <a:lnTo>
                    <a:pt x="16753" y="0"/>
                  </a:lnTo>
                  <a:lnTo>
                    <a:pt x="0" y="11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7125785" y="1840083"/>
              <a:ext cx="47625" cy="64769"/>
            </a:xfrm>
            <a:custGeom>
              <a:avLst/>
              <a:gdLst/>
              <a:ahLst/>
              <a:cxnLst/>
              <a:rect l="l" t="t" r="r" b="b"/>
              <a:pathLst>
                <a:path w="47625" h="64769">
                  <a:moveTo>
                    <a:pt x="16753" y="0"/>
                  </a:moveTo>
                  <a:lnTo>
                    <a:pt x="47468" y="64221"/>
                  </a:lnTo>
                  <a:lnTo>
                    <a:pt x="0" y="11168"/>
                  </a:lnTo>
                  <a:lnTo>
                    <a:pt x="1675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6620391" y="1432416"/>
              <a:ext cx="514350" cy="413384"/>
            </a:xfrm>
            <a:custGeom>
              <a:avLst/>
              <a:gdLst/>
              <a:ahLst/>
              <a:cxnLst/>
              <a:rect l="l" t="t" r="r" b="b"/>
              <a:pathLst>
                <a:path w="514350" h="413385">
                  <a:moveTo>
                    <a:pt x="513771" y="413250"/>
                  </a:moveTo>
                  <a:lnTo>
                    <a:pt x="223378" y="0"/>
                  </a:lnTo>
                  <a:lnTo>
                    <a:pt x="6980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7578128" y="2180736"/>
              <a:ext cx="282575" cy="313055"/>
            </a:xfrm>
            <a:custGeom>
              <a:avLst/>
              <a:gdLst/>
              <a:ahLst/>
              <a:cxnLst/>
              <a:rect l="l" t="t" r="r" b="b"/>
              <a:pathLst>
                <a:path w="282575" h="313055">
                  <a:moveTo>
                    <a:pt x="41883" y="103312"/>
                  </a:moveTo>
                  <a:lnTo>
                    <a:pt x="282015" y="103312"/>
                  </a:lnTo>
                </a:path>
                <a:path w="282575" h="313055">
                  <a:moveTo>
                    <a:pt x="0" y="209417"/>
                  </a:moveTo>
                  <a:lnTo>
                    <a:pt x="282015" y="209417"/>
                  </a:lnTo>
                </a:path>
                <a:path w="282575" h="313055">
                  <a:moveTo>
                    <a:pt x="265262" y="53052"/>
                  </a:moveTo>
                  <a:lnTo>
                    <a:pt x="265262" y="0"/>
                  </a:lnTo>
                </a:path>
                <a:path w="282575" h="313055">
                  <a:moveTo>
                    <a:pt x="265262" y="262470"/>
                  </a:moveTo>
                  <a:lnTo>
                    <a:pt x="265262" y="31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5" name="object 2205"/>
          <p:cNvSpPr txBox="1"/>
          <p:nvPr/>
        </p:nvSpPr>
        <p:spPr>
          <a:xfrm>
            <a:off x="7713633" y="2145083"/>
            <a:ext cx="603250" cy="38100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065" marR="5080" indent="-9525" algn="ctr">
              <a:lnSpc>
                <a:spcPct val="95400"/>
              </a:lnSpc>
              <a:spcBef>
                <a:spcPts val="65"/>
              </a:spcBef>
            </a:pPr>
            <a:r>
              <a:rPr sz="800" spc="5" dirty="0">
                <a:latin typeface="Times New Roman"/>
                <a:cs typeface="Times New Roman"/>
              </a:rPr>
              <a:t>12" 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MAX 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ABOVE  </a:t>
            </a:r>
            <a:r>
              <a:rPr sz="800" spc="5" dirty="0">
                <a:latin typeface="Times New Roman"/>
                <a:cs typeface="Times New Roman"/>
              </a:rPr>
              <a:t>EX'G</a:t>
            </a:r>
            <a:endParaRPr sz="800">
              <a:latin typeface="Times New Roman"/>
              <a:cs typeface="Times New Roman"/>
            </a:endParaRPr>
          </a:p>
          <a:p>
            <a:pPr algn="ctr">
              <a:lnSpc>
                <a:spcPts val="900"/>
              </a:lnSpc>
            </a:pPr>
            <a:r>
              <a:rPr sz="800" spc="5" dirty="0">
                <a:latin typeface="Times New Roman"/>
                <a:cs typeface="Times New Roman"/>
              </a:rPr>
              <a:t>ROOF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206" name="object 2206"/>
          <p:cNvGrpSpPr/>
          <p:nvPr/>
        </p:nvGrpSpPr>
        <p:grpSpPr>
          <a:xfrm>
            <a:off x="5887237" y="2233788"/>
            <a:ext cx="1964689" cy="7418070"/>
            <a:chOff x="5887237" y="2233788"/>
            <a:chExt cx="1964689" cy="7418070"/>
          </a:xfrm>
        </p:grpSpPr>
        <p:sp>
          <p:nvSpPr>
            <p:cNvPr id="2207" name="object 2207"/>
            <p:cNvSpPr/>
            <p:nvPr/>
          </p:nvSpPr>
          <p:spPr>
            <a:xfrm>
              <a:off x="7843390" y="228404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80">
                  <a:moveTo>
                    <a:pt x="0" y="0"/>
                  </a:moveTo>
                  <a:lnTo>
                    <a:pt x="0" y="106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7832221" y="2233788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1168" y="50260"/>
                  </a:lnTo>
                  <a:lnTo>
                    <a:pt x="19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7832221" y="2233788"/>
              <a:ext cx="19685" cy="50800"/>
            </a:xfrm>
            <a:custGeom>
              <a:avLst/>
              <a:gdLst/>
              <a:ahLst/>
              <a:cxnLst/>
              <a:rect l="l" t="t" r="r" b="b"/>
              <a:pathLst>
                <a:path w="19684" h="50800">
                  <a:moveTo>
                    <a:pt x="0" y="0"/>
                  </a:moveTo>
                  <a:lnTo>
                    <a:pt x="19545" y="0"/>
                  </a:lnTo>
                  <a:lnTo>
                    <a:pt x="11168" y="50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7832221" y="2390153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7832221" y="2390153"/>
              <a:ext cx="19685" cy="53340"/>
            </a:xfrm>
            <a:custGeom>
              <a:avLst/>
              <a:gdLst/>
              <a:ahLst/>
              <a:cxnLst/>
              <a:rect l="l" t="t" r="r" b="b"/>
              <a:pathLst>
                <a:path w="19684" h="53339">
                  <a:moveTo>
                    <a:pt x="0" y="53052"/>
                  </a:moveTo>
                  <a:lnTo>
                    <a:pt x="19545" y="53052"/>
                  </a:lnTo>
                  <a:lnTo>
                    <a:pt x="11168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5888825" y="2284048"/>
              <a:ext cx="36830" cy="7366000"/>
            </a:xfrm>
            <a:custGeom>
              <a:avLst/>
              <a:gdLst/>
              <a:ahLst/>
              <a:cxnLst/>
              <a:rect l="l" t="t" r="r" b="b"/>
              <a:pathLst>
                <a:path w="36829" h="7366000">
                  <a:moveTo>
                    <a:pt x="0" y="0"/>
                  </a:moveTo>
                  <a:lnTo>
                    <a:pt x="36299" y="0"/>
                  </a:lnTo>
                </a:path>
                <a:path w="36829" h="7366000">
                  <a:moveTo>
                    <a:pt x="0" y="7365918"/>
                  </a:moveTo>
                  <a:lnTo>
                    <a:pt x="36299" y="7365918"/>
                  </a:lnTo>
                </a:path>
                <a:path w="36829" h="7366000">
                  <a:moveTo>
                    <a:pt x="19545" y="53052"/>
                  </a:moveTo>
                  <a:lnTo>
                    <a:pt x="19545" y="73128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5899994" y="228404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5899994" y="2284048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39">
                  <a:moveTo>
                    <a:pt x="0" y="53052"/>
                  </a:moveTo>
                  <a:lnTo>
                    <a:pt x="16753" y="53052"/>
                  </a:lnTo>
                  <a:lnTo>
                    <a:pt x="8376" y="0"/>
                  </a:lnTo>
                  <a:lnTo>
                    <a:pt x="0" y="53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5899994" y="959691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8376" y="53052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5899994" y="9596915"/>
              <a:ext cx="17145" cy="53340"/>
            </a:xfrm>
            <a:custGeom>
              <a:avLst/>
              <a:gdLst/>
              <a:ahLst/>
              <a:cxnLst/>
              <a:rect l="l" t="t" r="r" b="b"/>
              <a:pathLst>
                <a:path w="17145" h="53340">
                  <a:moveTo>
                    <a:pt x="0" y="0"/>
                  </a:moveTo>
                  <a:lnTo>
                    <a:pt x="16753" y="0"/>
                  </a:lnTo>
                  <a:lnTo>
                    <a:pt x="8376" y="530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7" name="object 2217"/>
          <p:cNvSpPr txBox="1"/>
          <p:nvPr/>
        </p:nvSpPr>
        <p:spPr>
          <a:xfrm>
            <a:off x="5767444" y="5789647"/>
            <a:ext cx="139700" cy="3581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Times New Roman"/>
                <a:cs typeface="Times New Roman"/>
              </a:rPr>
              <a:t>52'-9" ±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218" name="object 2218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2219" name="object 2219"/>
            <p:cNvSpPr/>
            <p:nvPr/>
          </p:nvSpPr>
          <p:spPr>
            <a:xfrm>
              <a:off x="1091764" y="840462"/>
              <a:ext cx="18174970" cy="11727815"/>
            </a:xfrm>
            <a:custGeom>
              <a:avLst/>
              <a:gdLst/>
              <a:ahLst/>
              <a:cxnLst/>
              <a:rect l="l" t="t" r="r" b="b"/>
              <a:pathLst>
                <a:path w="18174970" h="11727815">
                  <a:moveTo>
                    <a:pt x="0" y="0"/>
                  </a:moveTo>
                  <a:lnTo>
                    <a:pt x="18174664" y="0"/>
                  </a:lnTo>
                </a:path>
                <a:path w="18174970" h="11727815">
                  <a:moveTo>
                    <a:pt x="18174664" y="0"/>
                  </a:moveTo>
                  <a:lnTo>
                    <a:pt x="18174664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7565955" y="840462"/>
              <a:ext cx="25400" cy="11727815"/>
            </a:xfrm>
            <a:custGeom>
              <a:avLst/>
              <a:gdLst/>
              <a:ahLst/>
              <a:cxnLst/>
              <a:rect l="l" t="t" r="r" b="b"/>
              <a:pathLst>
                <a:path w="25400" h="11727815">
                  <a:moveTo>
                    <a:pt x="0" y="0"/>
                  </a:moveTo>
                  <a:lnTo>
                    <a:pt x="0" y="11727391"/>
                  </a:lnTo>
                </a:path>
                <a:path w="25400" h="11727815">
                  <a:moveTo>
                    <a:pt x="25130" y="0"/>
                  </a:moveTo>
                  <a:lnTo>
                    <a:pt x="25130" y="117273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18984412" y="0"/>
                  </a:lnTo>
                </a:path>
                <a:path w="18984595" h="12280265">
                  <a:moveTo>
                    <a:pt x="0" y="0"/>
                  </a:moveTo>
                  <a:lnTo>
                    <a:pt x="0" y="12280254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2" name="object 22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2223" name="object 2223"/>
          <p:cNvSpPr txBox="1"/>
          <p:nvPr/>
        </p:nvSpPr>
        <p:spPr>
          <a:xfrm>
            <a:off x="17701245" y="5583700"/>
            <a:ext cx="59436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75" b="1" spc="-307" baseline="-2732" dirty="0">
                <a:latin typeface="Times New Roman"/>
                <a:cs typeface="Times New Roman"/>
              </a:rPr>
              <a:t>C</a:t>
            </a: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24" name="object 2224"/>
          <p:cNvSpPr txBox="1"/>
          <p:nvPr/>
        </p:nvSpPr>
        <p:spPr>
          <a:xfrm>
            <a:off x="17695660" y="5817273"/>
            <a:ext cx="1367155" cy="720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2250" spc="-112" baseline="1851" dirty="0">
                <a:latin typeface="Times New Roman"/>
                <a:cs typeface="Times New Roman"/>
              </a:rPr>
              <a:t>o</a:t>
            </a:r>
            <a:r>
              <a:rPr sz="1500" spc="15" dirty="0">
                <a:latin typeface="Times New Roman"/>
                <a:cs typeface="Times New Roman"/>
              </a:rPr>
              <a:t>m</a:t>
            </a: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127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</p:txBody>
      </p:sp>
      <p:sp>
        <p:nvSpPr>
          <p:cNvPr id="2225" name="object 2225"/>
          <p:cNvSpPr txBox="1"/>
          <p:nvPr/>
        </p:nvSpPr>
        <p:spPr>
          <a:xfrm>
            <a:off x="17720791" y="6507352"/>
            <a:ext cx="131445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3435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</a:t>
            </a:r>
            <a:r>
              <a:rPr sz="825" spc="-37" baseline="5050" dirty="0">
                <a:latin typeface="Swis721 Cn BT"/>
                <a:cs typeface="Swis721 Cn BT"/>
              </a:rPr>
              <a:t> </a:t>
            </a:r>
            <a:r>
              <a:rPr sz="825" spc="-7" baseline="5050" dirty="0">
                <a:latin typeface="Swis721 Cn BT"/>
                <a:cs typeface="Swis721 Cn BT"/>
              </a:rPr>
              <a:t>617-786-7715</a:t>
            </a:r>
            <a:endParaRPr sz="825" baseline="5050">
              <a:latin typeface="Swis721 Cn BT"/>
              <a:cs typeface="Swis721 Cn BT"/>
            </a:endParaRPr>
          </a:p>
        </p:txBody>
      </p:sp>
      <p:grpSp>
        <p:nvGrpSpPr>
          <p:cNvPr id="2226" name="object 2226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2227" name="object 2227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0" name="object 2230"/>
          <p:cNvSpPr txBox="1"/>
          <p:nvPr/>
        </p:nvSpPr>
        <p:spPr>
          <a:xfrm>
            <a:off x="17614686" y="11594253"/>
            <a:ext cx="3327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775" dirty="0">
                <a:latin typeface="Times New Roman"/>
                <a:cs typeface="Times New Roman"/>
              </a:rPr>
              <a:t> </a:t>
            </a:r>
            <a:r>
              <a:rPr sz="650" spc="-77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31" name="object 2231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32" name="object 2232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33" name="object 2233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34" name="object 2234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35" name="object 2235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2236" name="object 2236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2237" name="object 2237"/>
          <p:cNvGrpSpPr/>
          <p:nvPr/>
        </p:nvGrpSpPr>
        <p:grpSpPr>
          <a:xfrm>
            <a:off x="1088906" y="837605"/>
            <a:ext cx="18183860" cy="11733530"/>
            <a:chOff x="1088906" y="837605"/>
            <a:chExt cx="18183860" cy="11733530"/>
          </a:xfrm>
        </p:grpSpPr>
        <p:sp>
          <p:nvSpPr>
            <p:cNvPr id="2238" name="object 2238"/>
            <p:cNvSpPr/>
            <p:nvPr/>
          </p:nvSpPr>
          <p:spPr>
            <a:xfrm>
              <a:off x="17591086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1091763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1661379" y="11897717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5">
                  <a:moveTo>
                    <a:pt x="259677" y="129838"/>
                  </a:moveTo>
                  <a:lnTo>
                    <a:pt x="249474" y="79299"/>
                  </a:lnTo>
                  <a:lnTo>
                    <a:pt x="221648" y="38028"/>
                  </a:lnTo>
                  <a:lnTo>
                    <a:pt x="180378" y="10203"/>
                  </a:lnTo>
                  <a:lnTo>
                    <a:pt x="129838" y="0"/>
                  </a:lnTo>
                  <a:lnTo>
                    <a:pt x="79299" y="10203"/>
                  </a:lnTo>
                  <a:lnTo>
                    <a:pt x="38028" y="38028"/>
                  </a:lnTo>
                  <a:lnTo>
                    <a:pt x="10203" y="79299"/>
                  </a:lnTo>
                  <a:lnTo>
                    <a:pt x="0" y="129838"/>
                  </a:lnTo>
                  <a:lnTo>
                    <a:pt x="10203" y="180378"/>
                  </a:lnTo>
                  <a:lnTo>
                    <a:pt x="38028" y="221648"/>
                  </a:lnTo>
                  <a:lnTo>
                    <a:pt x="79299" y="249474"/>
                  </a:lnTo>
                  <a:lnTo>
                    <a:pt x="129838" y="259677"/>
                  </a:lnTo>
                  <a:lnTo>
                    <a:pt x="180378" y="249474"/>
                  </a:lnTo>
                  <a:lnTo>
                    <a:pt x="221648" y="221648"/>
                  </a:lnTo>
                  <a:lnTo>
                    <a:pt x="249474" y="180378"/>
                  </a:lnTo>
                  <a:lnTo>
                    <a:pt x="259677" y="12983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1" name="object 2241"/>
          <p:cNvSpPr txBox="1"/>
          <p:nvPr/>
        </p:nvSpPr>
        <p:spPr>
          <a:xfrm>
            <a:off x="17952546" y="11803395"/>
            <a:ext cx="974090" cy="599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750" spc="10" dirty="0">
                <a:latin typeface="CityBlueprint"/>
                <a:cs typeface="CityBlueprint"/>
              </a:rPr>
              <a:t>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2242" name="object 2242"/>
          <p:cNvSpPr txBox="1"/>
          <p:nvPr/>
        </p:nvSpPr>
        <p:spPr>
          <a:xfrm>
            <a:off x="17659360" y="10358144"/>
            <a:ext cx="1308735" cy="532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Times New Roman"/>
                <a:cs typeface="Times New Roman"/>
              </a:rPr>
              <a:t>PROPOSED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Times New Roman"/>
                <a:cs typeface="Times New Roman"/>
              </a:rPr>
              <a:t>ELEVATIONS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43" name="object 2243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13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UPTON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44" name="object 2244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2021040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04-02-2021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45" name="object 2245"/>
          <p:cNvSpPr txBox="1"/>
          <p:nvPr/>
        </p:nvSpPr>
        <p:spPr>
          <a:xfrm>
            <a:off x="1908358" y="11884950"/>
            <a:ext cx="1536700" cy="239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23365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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</a:t>
            </a: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75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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  <a:spcBef>
                <a:spcPts val="3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2246" name="object 2246"/>
          <p:cNvSpPr txBox="1"/>
          <p:nvPr/>
        </p:nvSpPr>
        <p:spPr>
          <a:xfrm>
            <a:off x="1743615" y="11954756"/>
            <a:ext cx="8890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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2247" name="object 2247"/>
          <p:cNvSpPr/>
          <p:nvPr/>
        </p:nvSpPr>
        <p:spPr>
          <a:xfrm>
            <a:off x="9770033" y="11908886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 txBox="1"/>
          <p:nvPr/>
        </p:nvSpPr>
        <p:spPr>
          <a:xfrm>
            <a:off x="10019803" y="11896119"/>
            <a:ext cx="1528445" cy="239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1511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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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09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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2249" name="object 2249"/>
          <p:cNvSpPr txBox="1"/>
          <p:nvPr/>
        </p:nvSpPr>
        <p:spPr>
          <a:xfrm>
            <a:off x="9838308" y="11965925"/>
            <a:ext cx="116839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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2250" name="object 2250"/>
          <p:cNvSpPr/>
          <p:nvPr/>
        </p:nvSpPr>
        <p:spPr>
          <a:xfrm>
            <a:off x="5461613" y="11897717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4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 txBox="1"/>
          <p:nvPr/>
        </p:nvSpPr>
        <p:spPr>
          <a:xfrm>
            <a:off x="5708591" y="11884950"/>
            <a:ext cx="1548765" cy="239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3543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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</a:t>
            </a: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65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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  <a:spcBef>
                <a:spcPts val="3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2252" name="object 2252"/>
          <p:cNvSpPr txBox="1"/>
          <p:nvPr/>
        </p:nvSpPr>
        <p:spPr>
          <a:xfrm>
            <a:off x="5541056" y="11954756"/>
            <a:ext cx="9144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</a:t>
            </a:r>
            <a:endParaRPr sz="750">
              <a:latin typeface="CityBlueprint"/>
              <a:cs typeface="CityBlueprint"/>
            </a:endParaRPr>
          </a:p>
        </p:txBody>
      </p:sp>
      <p:sp>
        <p:nvSpPr>
          <p:cNvPr id="2253" name="object 2253"/>
          <p:cNvSpPr/>
          <p:nvPr/>
        </p:nvSpPr>
        <p:spPr>
          <a:xfrm>
            <a:off x="13760138" y="11908886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677" y="129838"/>
                </a:moveTo>
                <a:lnTo>
                  <a:pt x="249474" y="79299"/>
                </a:lnTo>
                <a:lnTo>
                  <a:pt x="221648" y="38028"/>
                </a:lnTo>
                <a:lnTo>
                  <a:pt x="180378" y="10203"/>
                </a:lnTo>
                <a:lnTo>
                  <a:pt x="129838" y="0"/>
                </a:lnTo>
                <a:lnTo>
                  <a:pt x="79299" y="10203"/>
                </a:lnTo>
                <a:lnTo>
                  <a:pt x="38028" y="38028"/>
                </a:lnTo>
                <a:lnTo>
                  <a:pt x="10203" y="79299"/>
                </a:lnTo>
                <a:lnTo>
                  <a:pt x="0" y="129838"/>
                </a:lnTo>
                <a:lnTo>
                  <a:pt x="10203" y="180378"/>
                </a:lnTo>
                <a:lnTo>
                  <a:pt x="38028" y="221648"/>
                </a:lnTo>
                <a:lnTo>
                  <a:pt x="79299" y="249474"/>
                </a:lnTo>
                <a:lnTo>
                  <a:pt x="129838" y="259677"/>
                </a:lnTo>
                <a:lnTo>
                  <a:pt x="180378" y="249474"/>
                </a:lnTo>
                <a:lnTo>
                  <a:pt x="221648" y="221648"/>
                </a:lnTo>
                <a:lnTo>
                  <a:pt x="249474" y="180378"/>
                </a:lnTo>
                <a:lnTo>
                  <a:pt x="259677" y="129838"/>
                </a:lnTo>
              </a:path>
            </a:pathLst>
          </a:custGeom>
          <a:ln w="11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 txBox="1"/>
          <p:nvPr/>
        </p:nvSpPr>
        <p:spPr>
          <a:xfrm>
            <a:off x="14090884" y="12051121"/>
            <a:ext cx="267970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latin typeface="CityBlueprint"/>
                <a:cs typeface="CityBlueprint"/>
              </a:rPr>
              <a:t>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3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2255" name="object 2255"/>
          <p:cNvSpPr txBox="1"/>
          <p:nvPr/>
        </p:nvSpPr>
        <p:spPr>
          <a:xfrm>
            <a:off x="13803013" y="11896119"/>
            <a:ext cx="176974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731010" algn="l"/>
              </a:tabLst>
            </a:pPr>
            <a:r>
              <a:rPr sz="1125" spc="-150" baseline="-40740" dirty="0">
                <a:latin typeface="CityBlueprint"/>
                <a:cs typeface="CityBlueprint"/>
              </a:rPr>
              <a:t></a:t>
            </a:r>
            <a:r>
              <a:rPr sz="1125" spc="-150" baseline="-40740" dirty="0">
                <a:latin typeface="Times New Roman"/>
                <a:cs typeface="Times New Roman"/>
              </a:rPr>
              <a:t>   </a:t>
            </a:r>
            <a:r>
              <a:rPr sz="1125" spc="-89" baseline="-40740" dirty="0">
                <a:latin typeface="Times New Roman"/>
                <a:cs typeface="Times New Roman"/>
              </a:rPr>
              <a:t> </a:t>
            </a: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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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44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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6764" y="4690285"/>
            <a:ext cx="110807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5080" algn="just">
              <a:lnSpc>
                <a:spcPct val="99600"/>
              </a:lnSpc>
              <a:spcBef>
                <a:spcPts val="110"/>
              </a:spcBef>
            </a:pPr>
            <a:r>
              <a:rPr sz="600" dirty="0">
                <a:latin typeface="Times New Roman"/>
                <a:cs typeface="Times New Roman"/>
              </a:rPr>
              <a:t>PROPOSED </a:t>
            </a:r>
            <a:r>
              <a:rPr sz="600" spc="5" dirty="0">
                <a:latin typeface="Times New Roman"/>
                <a:cs typeface="Times New Roman"/>
              </a:rPr>
              <a:t>ROOF </a:t>
            </a:r>
            <a:r>
              <a:rPr sz="600" dirty="0">
                <a:latin typeface="Times New Roman"/>
                <a:cs typeface="Times New Roman"/>
              </a:rPr>
              <a:t>HATCH FOR </a:t>
            </a:r>
            <a:r>
              <a:rPr sz="600" spc="-13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ACCESS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Arial"/>
                <a:cs typeface="Arial"/>
              </a:rPr>
              <a:t>W/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PNEUMATIC </a:t>
            </a:r>
            <a:r>
              <a:rPr sz="550" spc="-140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LIFT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SYSTEM</a:t>
            </a:r>
            <a:endParaRPr sz="5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27537" y="10289389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6955" y="10155362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6372" y="10018542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5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50145" y="4559656"/>
            <a:ext cx="12453620" cy="7277100"/>
            <a:chOff x="1650145" y="4559656"/>
            <a:chExt cx="12453620" cy="7277100"/>
          </a:xfrm>
        </p:grpSpPr>
        <p:sp>
          <p:nvSpPr>
            <p:cNvPr id="7" name="object 7"/>
            <p:cNvSpPr/>
            <p:nvPr/>
          </p:nvSpPr>
          <p:spPr>
            <a:xfrm>
              <a:off x="10607704" y="5062323"/>
              <a:ext cx="50800" cy="33655"/>
            </a:xfrm>
            <a:custGeom>
              <a:avLst/>
              <a:gdLst/>
              <a:ahLst/>
              <a:cxnLst/>
              <a:rect l="l" t="t" r="r" b="b"/>
              <a:pathLst>
                <a:path w="50800" h="33654">
                  <a:moveTo>
                    <a:pt x="0" y="33506"/>
                  </a:moveTo>
                  <a:lnTo>
                    <a:pt x="50260" y="13961"/>
                  </a:lnTo>
                  <a:lnTo>
                    <a:pt x="41883" y="0"/>
                  </a:lnTo>
                  <a:lnTo>
                    <a:pt x="0" y="335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07704" y="5062323"/>
              <a:ext cx="50800" cy="33655"/>
            </a:xfrm>
            <a:custGeom>
              <a:avLst/>
              <a:gdLst/>
              <a:ahLst/>
              <a:cxnLst/>
              <a:rect l="l" t="t" r="r" b="b"/>
              <a:pathLst>
                <a:path w="50800" h="33654">
                  <a:moveTo>
                    <a:pt x="50260" y="13961"/>
                  </a:moveTo>
                  <a:lnTo>
                    <a:pt x="0" y="33506"/>
                  </a:lnTo>
                  <a:lnTo>
                    <a:pt x="41883" y="0"/>
                  </a:lnTo>
                  <a:lnTo>
                    <a:pt x="5026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52380" y="4752385"/>
              <a:ext cx="614680" cy="586740"/>
            </a:xfrm>
            <a:custGeom>
              <a:avLst/>
              <a:gdLst/>
              <a:ahLst/>
              <a:cxnLst/>
              <a:rect l="l" t="t" r="r" b="b"/>
              <a:pathLst>
                <a:path w="614679" h="586739">
                  <a:moveTo>
                    <a:pt x="0" y="315522"/>
                  </a:moveTo>
                  <a:lnTo>
                    <a:pt x="533317" y="0"/>
                  </a:lnTo>
                  <a:lnTo>
                    <a:pt x="586369" y="0"/>
                  </a:lnTo>
                </a:path>
                <a:path w="614679" h="586739">
                  <a:moveTo>
                    <a:pt x="614291" y="53052"/>
                  </a:moveTo>
                  <a:lnTo>
                    <a:pt x="614291" y="586369"/>
                  </a:lnTo>
                </a:path>
                <a:path w="614679" h="586739">
                  <a:moveTo>
                    <a:pt x="438381" y="69805"/>
                  </a:moveTo>
                  <a:lnTo>
                    <a:pt x="614291" y="69805"/>
                  </a:lnTo>
                </a:path>
                <a:path w="614679" h="586739">
                  <a:moveTo>
                    <a:pt x="298769" y="69805"/>
                  </a:moveTo>
                  <a:lnTo>
                    <a:pt x="427212" y="69805"/>
                  </a:lnTo>
                </a:path>
                <a:path w="614679" h="586739">
                  <a:moveTo>
                    <a:pt x="438381" y="94936"/>
                  </a:moveTo>
                  <a:lnTo>
                    <a:pt x="614291" y="94936"/>
                  </a:lnTo>
                </a:path>
                <a:path w="614679" h="586739">
                  <a:moveTo>
                    <a:pt x="393705" y="94936"/>
                  </a:moveTo>
                  <a:lnTo>
                    <a:pt x="427212" y="94936"/>
                  </a:lnTo>
                </a:path>
                <a:path w="614679" h="586739">
                  <a:moveTo>
                    <a:pt x="298769" y="94936"/>
                  </a:moveTo>
                  <a:lnTo>
                    <a:pt x="312730" y="94936"/>
                  </a:lnTo>
                </a:path>
                <a:path w="614679" h="586739">
                  <a:moveTo>
                    <a:pt x="354613" y="94936"/>
                  </a:moveTo>
                  <a:lnTo>
                    <a:pt x="390913" y="94936"/>
                  </a:lnTo>
                </a:path>
                <a:path w="614679" h="586739">
                  <a:moveTo>
                    <a:pt x="318314" y="94936"/>
                  </a:moveTo>
                  <a:lnTo>
                    <a:pt x="351821" y="94936"/>
                  </a:lnTo>
                </a:path>
                <a:path w="614679" h="586739">
                  <a:moveTo>
                    <a:pt x="438381" y="117273"/>
                  </a:moveTo>
                  <a:lnTo>
                    <a:pt x="614291" y="117273"/>
                  </a:lnTo>
                </a:path>
                <a:path w="614679" h="586739">
                  <a:moveTo>
                    <a:pt x="298769" y="117273"/>
                  </a:moveTo>
                  <a:lnTo>
                    <a:pt x="312730" y="117273"/>
                  </a:lnTo>
                </a:path>
                <a:path w="614679" h="586739">
                  <a:moveTo>
                    <a:pt x="393705" y="117273"/>
                  </a:moveTo>
                  <a:lnTo>
                    <a:pt x="427212" y="117273"/>
                  </a:lnTo>
                </a:path>
                <a:path w="614679" h="586739">
                  <a:moveTo>
                    <a:pt x="318314" y="117273"/>
                  </a:moveTo>
                  <a:lnTo>
                    <a:pt x="351821" y="117273"/>
                  </a:lnTo>
                </a:path>
                <a:path w="614679" h="586739">
                  <a:moveTo>
                    <a:pt x="354613" y="117273"/>
                  </a:moveTo>
                  <a:lnTo>
                    <a:pt x="390913" y="117273"/>
                  </a:lnTo>
                </a:path>
                <a:path w="614679" h="586739">
                  <a:moveTo>
                    <a:pt x="438381" y="139611"/>
                  </a:moveTo>
                  <a:lnTo>
                    <a:pt x="614291" y="139611"/>
                  </a:lnTo>
                </a:path>
                <a:path w="614679" h="586739">
                  <a:moveTo>
                    <a:pt x="298769" y="139611"/>
                  </a:moveTo>
                  <a:lnTo>
                    <a:pt x="312730" y="139611"/>
                  </a:lnTo>
                </a:path>
                <a:path w="614679" h="586739">
                  <a:moveTo>
                    <a:pt x="393705" y="139611"/>
                  </a:moveTo>
                  <a:lnTo>
                    <a:pt x="427212" y="139611"/>
                  </a:lnTo>
                </a:path>
                <a:path w="614679" h="586739">
                  <a:moveTo>
                    <a:pt x="318314" y="139611"/>
                  </a:moveTo>
                  <a:lnTo>
                    <a:pt x="351821" y="139611"/>
                  </a:lnTo>
                </a:path>
                <a:path w="614679" h="586739">
                  <a:moveTo>
                    <a:pt x="354613" y="139611"/>
                  </a:moveTo>
                  <a:lnTo>
                    <a:pt x="390913" y="139611"/>
                  </a:lnTo>
                </a:path>
                <a:path w="614679" h="586739">
                  <a:moveTo>
                    <a:pt x="438381" y="164741"/>
                  </a:moveTo>
                  <a:lnTo>
                    <a:pt x="614291" y="164741"/>
                  </a:lnTo>
                </a:path>
                <a:path w="614679" h="586739">
                  <a:moveTo>
                    <a:pt x="298769" y="164741"/>
                  </a:moveTo>
                  <a:lnTo>
                    <a:pt x="312730" y="164741"/>
                  </a:lnTo>
                </a:path>
                <a:path w="614679" h="586739">
                  <a:moveTo>
                    <a:pt x="393705" y="164741"/>
                  </a:moveTo>
                  <a:lnTo>
                    <a:pt x="427212" y="164741"/>
                  </a:lnTo>
                </a:path>
                <a:path w="614679" h="586739">
                  <a:moveTo>
                    <a:pt x="318314" y="164741"/>
                  </a:moveTo>
                  <a:lnTo>
                    <a:pt x="351821" y="164741"/>
                  </a:lnTo>
                </a:path>
                <a:path w="614679" h="586739">
                  <a:moveTo>
                    <a:pt x="354613" y="164741"/>
                  </a:moveTo>
                  <a:lnTo>
                    <a:pt x="390913" y="164741"/>
                  </a:lnTo>
                </a:path>
                <a:path w="614679" h="586739">
                  <a:moveTo>
                    <a:pt x="438381" y="187079"/>
                  </a:moveTo>
                  <a:lnTo>
                    <a:pt x="614291" y="187079"/>
                  </a:lnTo>
                </a:path>
                <a:path w="614679" h="586739">
                  <a:moveTo>
                    <a:pt x="298769" y="187079"/>
                  </a:moveTo>
                  <a:lnTo>
                    <a:pt x="312730" y="187079"/>
                  </a:lnTo>
                </a:path>
                <a:path w="614679" h="586739">
                  <a:moveTo>
                    <a:pt x="393705" y="187079"/>
                  </a:moveTo>
                  <a:lnTo>
                    <a:pt x="427212" y="187079"/>
                  </a:lnTo>
                </a:path>
                <a:path w="614679" h="586739">
                  <a:moveTo>
                    <a:pt x="318314" y="187079"/>
                  </a:moveTo>
                  <a:lnTo>
                    <a:pt x="351821" y="187079"/>
                  </a:lnTo>
                </a:path>
                <a:path w="614679" h="586739">
                  <a:moveTo>
                    <a:pt x="354613" y="187079"/>
                  </a:moveTo>
                  <a:lnTo>
                    <a:pt x="390913" y="187079"/>
                  </a:lnTo>
                </a:path>
                <a:path w="614679" h="586739">
                  <a:moveTo>
                    <a:pt x="438381" y="209417"/>
                  </a:moveTo>
                  <a:lnTo>
                    <a:pt x="614291" y="209417"/>
                  </a:lnTo>
                </a:path>
                <a:path w="614679" h="586739">
                  <a:moveTo>
                    <a:pt x="298769" y="209417"/>
                  </a:moveTo>
                  <a:lnTo>
                    <a:pt x="312730" y="209417"/>
                  </a:lnTo>
                </a:path>
                <a:path w="614679" h="586739">
                  <a:moveTo>
                    <a:pt x="393705" y="209417"/>
                  </a:moveTo>
                  <a:lnTo>
                    <a:pt x="427212" y="209417"/>
                  </a:lnTo>
                </a:path>
                <a:path w="614679" h="586739">
                  <a:moveTo>
                    <a:pt x="318314" y="209417"/>
                  </a:moveTo>
                  <a:lnTo>
                    <a:pt x="351821" y="209417"/>
                  </a:lnTo>
                </a:path>
                <a:path w="614679" h="586739">
                  <a:moveTo>
                    <a:pt x="354613" y="209417"/>
                  </a:moveTo>
                  <a:lnTo>
                    <a:pt x="390913" y="209417"/>
                  </a:lnTo>
                </a:path>
                <a:path w="614679" h="586739">
                  <a:moveTo>
                    <a:pt x="438381" y="234547"/>
                  </a:moveTo>
                  <a:lnTo>
                    <a:pt x="614291" y="234547"/>
                  </a:lnTo>
                </a:path>
                <a:path w="614679" h="586739">
                  <a:moveTo>
                    <a:pt x="298769" y="234547"/>
                  </a:moveTo>
                  <a:lnTo>
                    <a:pt x="312730" y="234547"/>
                  </a:lnTo>
                </a:path>
                <a:path w="614679" h="586739">
                  <a:moveTo>
                    <a:pt x="393705" y="234547"/>
                  </a:moveTo>
                  <a:lnTo>
                    <a:pt x="427212" y="234547"/>
                  </a:lnTo>
                </a:path>
                <a:path w="614679" h="586739">
                  <a:moveTo>
                    <a:pt x="318314" y="234547"/>
                  </a:moveTo>
                  <a:lnTo>
                    <a:pt x="351821" y="234547"/>
                  </a:lnTo>
                </a:path>
                <a:path w="614679" h="586739">
                  <a:moveTo>
                    <a:pt x="354613" y="234547"/>
                  </a:moveTo>
                  <a:lnTo>
                    <a:pt x="390913" y="234547"/>
                  </a:lnTo>
                </a:path>
                <a:path w="614679" h="586739">
                  <a:moveTo>
                    <a:pt x="438381" y="256885"/>
                  </a:moveTo>
                  <a:lnTo>
                    <a:pt x="614291" y="256885"/>
                  </a:lnTo>
                </a:path>
                <a:path w="614679" h="586739">
                  <a:moveTo>
                    <a:pt x="298769" y="256885"/>
                  </a:moveTo>
                  <a:lnTo>
                    <a:pt x="312730" y="256885"/>
                  </a:lnTo>
                </a:path>
                <a:path w="614679" h="586739">
                  <a:moveTo>
                    <a:pt x="393705" y="256885"/>
                  </a:moveTo>
                  <a:lnTo>
                    <a:pt x="427212" y="256885"/>
                  </a:lnTo>
                </a:path>
                <a:path w="614679" h="586739">
                  <a:moveTo>
                    <a:pt x="318314" y="256885"/>
                  </a:moveTo>
                  <a:lnTo>
                    <a:pt x="351821" y="256885"/>
                  </a:lnTo>
                </a:path>
                <a:path w="614679" h="586739">
                  <a:moveTo>
                    <a:pt x="354613" y="256885"/>
                  </a:moveTo>
                  <a:lnTo>
                    <a:pt x="390913" y="256885"/>
                  </a:lnTo>
                </a:path>
                <a:path w="614679" h="586739">
                  <a:moveTo>
                    <a:pt x="438381" y="279223"/>
                  </a:moveTo>
                  <a:lnTo>
                    <a:pt x="614291" y="279223"/>
                  </a:lnTo>
                </a:path>
                <a:path w="614679" h="586739">
                  <a:moveTo>
                    <a:pt x="298769" y="279223"/>
                  </a:moveTo>
                  <a:lnTo>
                    <a:pt x="312730" y="279223"/>
                  </a:lnTo>
                </a:path>
                <a:path w="614679" h="586739">
                  <a:moveTo>
                    <a:pt x="393705" y="279223"/>
                  </a:moveTo>
                  <a:lnTo>
                    <a:pt x="427212" y="279223"/>
                  </a:lnTo>
                </a:path>
                <a:path w="614679" h="586739">
                  <a:moveTo>
                    <a:pt x="318314" y="279223"/>
                  </a:moveTo>
                  <a:lnTo>
                    <a:pt x="351821" y="279223"/>
                  </a:lnTo>
                </a:path>
                <a:path w="614679" h="586739">
                  <a:moveTo>
                    <a:pt x="354613" y="279223"/>
                  </a:moveTo>
                  <a:lnTo>
                    <a:pt x="390913" y="279223"/>
                  </a:lnTo>
                </a:path>
                <a:path w="614679" h="586739">
                  <a:moveTo>
                    <a:pt x="438381" y="304353"/>
                  </a:moveTo>
                  <a:lnTo>
                    <a:pt x="614291" y="304353"/>
                  </a:lnTo>
                </a:path>
                <a:path w="614679" h="586739">
                  <a:moveTo>
                    <a:pt x="298769" y="304353"/>
                  </a:moveTo>
                  <a:lnTo>
                    <a:pt x="312730" y="304353"/>
                  </a:lnTo>
                </a:path>
                <a:path w="614679" h="586739">
                  <a:moveTo>
                    <a:pt x="393705" y="304353"/>
                  </a:moveTo>
                  <a:lnTo>
                    <a:pt x="427212" y="304353"/>
                  </a:lnTo>
                </a:path>
                <a:path w="614679" h="586739">
                  <a:moveTo>
                    <a:pt x="318314" y="304353"/>
                  </a:moveTo>
                  <a:lnTo>
                    <a:pt x="351821" y="304353"/>
                  </a:lnTo>
                </a:path>
                <a:path w="614679" h="586739">
                  <a:moveTo>
                    <a:pt x="354613" y="304353"/>
                  </a:moveTo>
                  <a:lnTo>
                    <a:pt x="390913" y="304353"/>
                  </a:lnTo>
                </a:path>
                <a:path w="614679" h="586739">
                  <a:moveTo>
                    <a:pt x="438381" y="326691"/>
                  </a:moveTo>
                  <a:lnTo>
                    <a:pt x="614291" y="326691"/>
                  </a:lnTo>
                </a:path>
                <a:path w="614679" h="586739">
                  <a:moveTo>
                    <a:pt x="298769" y="326691"/>
                  </a:moveTo>
                  <a:lnTo>
                    <a:pt x="312730" y="326691"/>
                  </a:lnTo>
                </a:path>
                <a:path w="614679" h="586739">
                  <a:moveTo>
                    <a:pt x="393705" y="326691"/>
                  </a:moveTo>
                  <a:lnTo>
                    <a:pt x="427212" y="326691"/>
                  </a:lnTo>
                </a:path>
                <a:path w="614679" h="586739">
                  <a:moveTo>
                    <a:pt x="318314" y="326691"/>
                  </a:moveTo>
                  <a:lnTo>
                    <a:pt x="351821" y="326691"/>
                  </a:lnTo>
                </a:path>
                <a:path w="614679" h="586739">
                  <a:moveTo>
                    <a:pt x="354613" y="326691"/>
                  </a:moveTo>
                  <a:lnTo>
                    <a:pt x="390913" y="326691"/>
                  </a:lnTo>
                </a:path>
                <a:path w="614679" h="586739">
                  <a:moveTo>
                    <a:pt x="438381" y="349029"/>
                  </a:moveTo>
                  <a:lnTo>
                    <a:pt x="614291" y="349029"/>
                  </a:lnTo>
                </a:path>
                <a:path w="614679" h="586739">
                  <a:moveTo>
                    <a:pt x="298769" y="349029"/>
                  </a:moveTo>
                  <a:lnTo>
                    <a:pt x="312730" y="349029"/>
                  </a:lnTo>
                </a:path>
                <a:path w="614679" h="586739">
                  <a:moveTo>
                    <a:pt x="393705" y="349029"/>
                  </a:moveTo>
                  <a:lnTo>
                    <a:pt x="427212" y="349029"/>
                  </a:lnTo>
                </a:path>
                <a:path w="614679" h="586739">
                  <a:moveTo>
                    <a:pt x="318314" y="349029"/>
                  </a:moveTo>
                  <a:lnTo>
                    <a:pt x="351821" y="349029"/>
                  </a:lnTo>
                </a:path>
                <a:path w="614679" h="586739">
                  <a:moveTo>
                    <a:pt x="354613" y="349029"/>
                  </a:moveTo>
                  <a:lnTo>
                    <a:pt x="390913" y="349029"/>
                  </a:lnTo>
                </a:path>
                <a:path w="614679" h="586739">
                  <a:moveTo>
                    <a:pt x="438381" y="374159"/>
                  </a:moveTo>
                  <a:lnTo>
                    <a:pt x="614291" y="374159"/>
                  </a:lnTo>
                </a:path>
                <a:path w="614679" h="586739">
                  <a:moveTo>
                    <a:pt x="438381" y="396497"/>
                  </a:moveTo>
                  <a:lnTo>
                    <a:pt x="614291" y="396497"/>
                  </a:lnTo>
                </a:path>
                <a:path w="614679" h="586739">
                  <a:moveTo>
                    <a:pt x="298769" y="396497"/>
                  </a:moveTo>
                  <a:lnTo>
                    <a:pt x="427212" y="396497"/>
                  </a:lnTo>
                </a:path>
                <a:path w="614679" h="586739">
                  <a:moveTo>
                    <a:pt x="438381" y="418835"/>
                  </a:moveTo>
                  <a:lnTo>
                    <a:pt x="614291" y="418835"/>
                  </a:lnTo>
                </a:path>
                <a:path w="614679" h="586739">
                  <a:moveTo>
                    <a:pt x="438381" y="443965"/>
                  </a:moveTo>
                  <a:lnTo>
                    <a:pt x="614291" y="443965"/>
                  </a:lnTo>
                </a:path>
                <a:path w="614679" h="586739">
                  <a:moveTo>
                    <a:pt x="438381" y="466303"/>
                  </a:moveTo>
                  <a:lnTo>
                    <a:pt x="614291" y="466303"/>
                  </a:lnTo>
                </a:path>
                <a:path w="614679" h="586739">
                  <a:moveTo>
                    <a:pt x="298769" y="488641"/>
                  </a:moveTo>
                  <a:lnTo>
                    <a:pt x="614291" y="488641"/>
                  </a:lnTo>
                </a:path>
                <a:path w="614679" h="586739">
                  <a:moveTo>
                    <a:pt x="298769" y="513771"/>
                  </a:moveTo>
                  <a:lnTo>
                    <a:pt x="614291" y="513771"/>
                  </a:lnTo>
                </a:path>
                <a:path w="614679" h="586739">
                  <a:moveTo>
                    <a:pt x="298769" y="536109"/>
                  </a:moveTo>
                  <a:lnTo>
                    <a:pt x="614291" y="536109"/>
                  </a:lnTo>
                </a:path>
                <a:path w="614679" h="586739">
                  <a:moveTo>
                    <a:pt x="304353" y="558447"/>
                  </a:moveTo>
                  <a:lnTo>
                    <a:pt x="614291" y="558447"/>
                  </a:lnTo>
                </a:path>
                <a:path w="614679" h="586739">
                  <a:moveTo>
                    <a:pt x="583577" y="583577"/>
                  </a:moveTo>
                  <a:lnTo>
                    <a:pt x="614291" y="583577"/>
                  </a:lnTo>
                </a:path>
                <a:path w="614679" h="586739">
                  <a:moveTo>
                    <a:pt x="318314" y="558447"/>
                  </a:moveTo>
                  <a:lnTo>
                    <a:pt x="318314" y="536109"/>
                  </a:lnTo>
                </a:path>
                <a:path w="614679" h="586739">
                  <a:moveTo>
                    <a:pt x="318314" y="513771"/>
                  </a:moveTo>
                  <a:lnTo>
                    <a:pt x="318314" y="488641"/>
                  </a:lnTo>
                </a:path>
                <a:path w="614679" h="586739">
                  <a:moveTo>
                    <a:pt x="318314" y="75390"/>
                  </a:moveTo>
                  <a:lnTo>
                    <a:pt x="318314" y="69805"/>
                  </a:lnTo>
                </a:path>
                <a:path w="614679" h="586739">
                  <a:moveTo>
                    <a:pt x="318314" y="402081"/>
                  </a:moveTo>
                  <a:lnTo>
                    <a:pt x="318314" y="396497"/>
                  </a:lnTo>
                </a:path>
                <a:path w="614679" h="586739">
                  <a:moveTo>
                    <a:pt x="318314" y="374159"/>
                  </a:moveTo>
                  <a:lnTo>
                    <a:pt x="318314" y="349029"/>
                  </a:lnTo>
                </a:path>
                <a:path w="614679" h="586739">
                  <a:moveTo>
                    <a:pt x="318314" y="326691"/>
                  </a:moveTo>
                  <a:lnTo>
                    <a:pt x="318314" y="304353"/>
                  </a:lnTo>
                </a:path>
                <a:path w="614679" h="586739">
                  <a:moveTo>
                    <a:pt x="318314" y="279223"/>
                  </a:moveTo>
                  <a:lnTo>
                    <a:pt x="318314" y="256885"/>
                  </a:lnTo>
                </a:path>
                <a:path w="614679" h="586739">
                  <a:moveTo>
                    <a:pt x="318314" y="234547"/>
                  </a:moveTo>
                  <a:lnTo>
                    <a:pt x="318314" y="209417"/>
                  </a:lnTo>
                </a:path>
                <a:path w="614679" h="586739">
                  <a:moveTo>
                    <a:pt x="318314" y="187079"/>
                  </a:moveTo>
                  <a:lnTo>
                    <a:pt x="318314" y="164741"/>
                  </a:lnTo>
                </a:path>
                <a:path w="614679" h="586739">
                  <a:moveTo>
                    <a:pt x="318314" y="139611"/>
                  </a:moveTo>
                  <a:lnTo>
                    <a:pt x="318314" y="117273"/>
                  </a:lnTo>
                </a:path>
                <a:path w="614679" h="586739">
                  <a:moveTo>
                    <a:pt x="318314" y="94936"/>
                  </a:moveTo>
                  <a:lnTo>
                    <a:pt x="318314" y="78182"/>
                  </a:lnTo>
                </a:path>
                <a:path w="614679" h="586739">
                  <a:moveTo>
                    <a:pt x="351821" y="564031"/>
                  </a:moveTo>
                  <a:lnTo>
                    <a:pt x="351821" y="558447"/>
                  </a:lnTo>
                </a:path>
                <a:path w="614679" h="586739">
                  <a:moveTo>
                    <a:pt x="351821" y="536109"/>
                  </a:moveTo>
                  <a:lnTo>
                    <a:pt x="351821" y="513771"/>
                  </a:lnTo>
                </a:path>
                <a:path w="614679" h="586739">
                  <a:moveTo>
                    <a:pt x="351821" y="488641"/>
                  </a:moveTo>
                  <a:lnTo>
                    <a:pt x="351821" y="480264"/>
                  </a:lnTo>
                </a:path>
                <a:path w="614679" h="586739">
                  <a:moveTo>
                    <a:pt x="351821" y="69805"/>
                  </a:moveTo>
                  <a:lnTo>
                    <a:pt x="351821" y="53052"/>
                  </a:lnTo>
                </a:path>
                <a:path w="614679" h="586739">
                  <a:moveTo>
                    <a:pt x="351821" y="396497"/>
                  </a:moveTo>
                  <a:lnTo>
                    <a:pt x="351821" y="376951"/>
                  </a:lnTo>
                </a:path>
                <a:path w="614679" h="586739">
                  <a:moveTo>
                    <a:pt x="388120" y="558447"/>
                  </a:moveTo>
                  <a:lnTo>
                    <a:pt x="388120" y="536109"/>
                  </a:lnTo>
                </a:path>
                <a:path w="614679" h="586739">
                  <a:moveTo>
                    <a:pt x="388120" y="513771"/>
                  </a:moveTo>
                  <a:lnTo>
                    <a:pt x="388120" y="488641"/>
                  </a:lnTo>
                </a:path>
                <a:path w="614679" h="586739">
                  <a:moveTo>
                    <a:pt x="388120" y="75390"/>
                  </a:moveTo>
                  <a:lnTo>
                    <a:pt x="388120" y="69805"/>
                  </a:lnTo>
                </a:path>
                <a:path w="614679" h="586739">
                  <a:moveTo>
                    <a:pt x="388120" y="402081"/>
                  </a:moveTo>
                  <a:lnTo>
                    <a:pt x="388120" y="396497"/>
                  </a:lnTo>
                </a:path>
                <a:path w="614679" h="586739">
                  <a:moveTo>
                    <a:pt x="388120" y="374159"/>
                  </a:moveTo>
                  <a:lnTo>
                    <a:pt x="388120" y="349029"/>
                  </a:lnTo>
                </a:path>
                <a:path w="614679" h="586739">
                  <a:moveTo>
                    <a:pt x="388120" y="326691"/>
                  </a:moveTo>
                  <a:lnTo>
                    <a:pt x="388120" y="304353"/>
                  </a:lnTo>
                </a:path>
                <a:path w="614679" h="586739">
                  <a:moveTo>
                    <a:pt x="388120" y="279223"/>
                  </a:moveTo>
                  <a:lnTo>
                    <a:pt x="388120" y="256885"/>
                  </a:lnTo>
                </a:path>
                <a:path w="614679" h="586739">
                  <a:moveTo>
                    <a:pt x="388120" y="234547"/>
                  </a:moveTo>
                  <a:lnTo>
                    <a:pt x="388120" y="209417"/>
                  </a:lnTo>
                </a:path>
                <a:path w="614679" h="586739">
                  <a:moveTo>
                    <a:pt x="388120" y="187079"/>
                  </a:moveTo>
                  <a:lnTo>
                    <a:pt x="388120" y="164741"/>
                  </a:lnTo>
                </a:path>
                <a:path w="614679" h="586739">
                  <a:moveTo>
                    <a:pt x="388120" y="139611"/>
                  </a:moveTo>
                  <a:lnTo>
                    <a:pt x="388120" y="117273"/>
                  </a:lnTo>
                </a:path>
                <a:path w="614679" h="586739">
                  <a:moveTo>
                    <a:pt x="388120" y="94936"/>
                  </a:moveTo>
                  <a:lnTo>
                    <a:pt x="388120" y="78182"/>
                  </a:lnTo>
                </a:path>
                <a:path w="614679" h="586739">
                  <a:moveTo>
                    <a:pt x="421627" y="569616"/>
                  </a:moveTo>
                  <a:lnTo>
                    <a:pt x="421627" y="558447"/>
                  </a:lnTo>
                </a:path>
                <a:path w="614679" h="586739">
                  <a:moveTo>
                    <a:pt x="421627" y="536109"/>
                  </a:moveTo>
                  <a:lnTo>
                    <a:pt x="421627" y="513771"/>
                  </a:lnTo>
                </a:path>
                <a:path w="614679" h="586739">
                  <a:moveTo>
                    <a:pt x="421627" y="488641"/>
                  </a:moveTo>
                  <a:lnTo>
                    <a:pt x="421627" y="480264"/>
                  </a:lnTo>
                </a:path>
                <a:path w="614679" h="586739">
                  <a:moveTo>
                    <a:pt x="421627" y="69805"/>
                  </a:moveTo>
                  <a:lnTo>
                    <a:pt x="421627" y="53052"/>
                  </a:lnTo>
                </a:path>
                <a:path w="614679" h="586739">
                  <a:moveTo>
                    <a:pt x="421627" y="396497"/>
                  </a:moveTo>
                  <a:lnTo>
                    <a:pt x="421627" y="376951"/>
                  </a:lnTo>
                </a:path>
                <a:path w="614679" h="586739">
                  <a:moveTo>
                    <a:pt x="421627" y="349029"/>
                  </a:moveTo>
                  <a:lnTo>
                    <a:pt x="421627" y="326691"/>
                  </a:lnTo>
                </a:path>
                <a:path w="614679" h="586739">
                  <a:moveTo>
                    <a:pt x="421627" y="304353"/>
                  </a:moveTo>
                  <a:lnTo>
                    <a:pt x="421627" y="279223"/>
                  </a:lnTo>
                </a:path>
                <a:path w="614679" h="586739">
                  <a:moveTo>
                    <a:pt x="421627" y="256885"/>
                  </a:moveTo>
                  <a:lnTo>
                    <a:pt x="421627" y="234547"/>
                  </a:lnTo>
                </a:path>
                <a:path w="614679" h="586739">
                  <a:moveTo>
                    <a:pt x="421627" y="209417"/>
                  </a:moveTo>
                  <a:lnTo>
                    <a:pt x="421627" y="187079"/>
                  </a:lnTo>
                </a:path>
                <a:path w="614679" h="586739">
                  <a:moveTo>
                    <a:pt x="421627" y="164741"/>
                  </a:moveTo>
                  <a:lnTo>
                    <a:pt x="421627" y="139611"/>
                  </a:lnTo>
                </a:path>
                <a:path w="614679" h="586739">
                  <a:moveTo>
                    <a:pt x="421627" y="117273"/>
                  </a:moveTo>
                  <a:lnTo>
                    <a:pt x="421627" y="94936"/>
                  </a:lnTo>
                </a:path>
                <a:path w="614679" h="586739">
                  <a:moveTo>
                    <a:pt x="457926" y="558447"/>
                  </a:moveTo>
                  <a:lnTo>
                    <a:pt x="457926" y="536109"/>
                  </a:lnTo>
                </a:path>
                <a:path w="614679" h="586739">
                  <a:moveTo>
                    <a:pt x="457926" y="513771"/>
                  </a:moveTo>
                  <a:lnTo>
                    <a:pt x="457926" y="488641"/>
                  </a:lnTo>
                </a:path>
                <a:path w="614679" h="586739">
                  <a:moveTo>
                    <a:pt x="457926" y="466303"/>
                  </a:moveTo>
                  <a:lnTo>
                    <a:pt x="457926" y="443965"/>
                  </a:lnTo>
                </a:path>
                <a:path w="614679" h="586739">
                  <a:moveTo>
                    <a:pt x="457926" y="418835"/>
                  </a:moveTo>
                  <a:lnTo>
                    <a:pt x="457926" y="396497"/>
                  </a:lnTo>
                </a:path>
                <a:path w="614679" h="586739">
                  <a:moveTo>
                    <a:pt x="457926" y="374159"/>
                  </a:moveTo>
                  <a:lnTo>
                    <a:pt x="457926" y="349029"/>
                  </a:lnTo>
                </a:path>
                <a:path w="614679" h="586739">
                  <a:moveTo>
                    <a:pt x="457926" y="326691"/>
                  </a:moveTo>
                  <a:lnTo>
                    <a:pt x="457926" y="304353"/>
                  </a:lnTo>
                </a:path>
                <a:path w="614679" h="586739">
                  <a:moveTo>
                    <a:pt x="457926" y="279223"/>
                  </a:moveTo>
                  <a:lnTo>
                    <a:pt x="457926" y="256885"/>
                  </a:lnTo>
                </a:path>
                <a:path w="614679" h="586739">
                  <a:moveTo>
                    <a:pt x="457926" y="234547"/>
                  </a:moveTo>
                  <a:lnTo>
                    <a:pt x="457926" y="209417"/>
                  </a:lnTo>
                </a:path>
                <a:path w="614679" h="586739">
                  <a:moveTo>
                    <a:pt x="457926" y="187079"/>
                  </a:moveTo>
                  <a:lnTo>
                    <a:pt x="457926" y="164741"/>
                  </a:lnTo>
                </a:path>
                <a:path w="614679" h="586739">
                  <a:moveTo>
                    <a:pt x="457926" y="139611"/>
                  </a:moveTo>
                  <a:lnTo>
                    <a:pt x="457926" y="117273"/>
                  </a:lnTo>
                </a:path>
                <a:path w="614679" h="586739">
                  <a:moveTo>
                    <a:pt x="457926" y="94936"/>
                  </a:moveTo>
                  <a:lnTo>
                    <a:pt x="457926" y="69805"/>
                  </a:lnTo>
                </a:path>
                <a:path w="614679" h="586739">
                  <a:moveTo>
                    <a:pt x="491433" y="575200"/>
                  </a:moveTo>
                  <a:lnTo>
                    <a:pt x="491433" y="558447"/>
                  </a:lnTo>
                </a:path>
                <a:path w="614679" h="586739">
                  <a:moveTo>
                    <a:pt x="491433" y="536109"/>
                  </a:moveTo>
                  <a:lnTo>
                    <a:pt x="491433" y="513771"/>
                  </a:lnTo>
                </a:path>
                <a:path w="614679" h="586739">
                  <a:moveTo>
                    <a:pt x="491433" y="488641"/>
                  </a:moveTo>
                  <a:lnTo>
                    <a:pt x="491433" y="466303"/>
                  </a:lnTo>
                </a:path>
                <a:path w="614679" h="586739">
                  <a:moveTo>
                    <a:pt x="491433" y="443965"/>
                  </a:moveTo>
                  <a:lnTo>
                    <a:pt x="491433" y="418835"/>
                  </a:lnTo>
                </a:path>
                <a:path w="614679" h="586739">
                  <a:moveTo>
                    <a:pt x="491433" y="396497"/>
                  </a:moveTo>
                  <a:lnTo>
                    <a:pt x="491433" y="374159"/>
                  </a:lnTo>
                </a:path>
                <a:path w="614679" h="586739">
                  <a:moveTo>
                    <a:pt x="491433" y="349029"/>
                  </a:moveTo>
                  <a:lnTo>
                    <a:pt x="491433" y="326691"/>
                  </a:lnTo>
                </a:path>
                <a:path w="614679" h="586739">
                  <a:moveTo>
                    <a:pt x="491433" y="304353"/>
                  </a:moveTo>
                  <a:lnTo>
                    <a:pt x="491433" y="279223"/>
                  </a:lnTo>
                </a:path>
                <a:path w="614679" h="586739">
                  <a:moveTo>
                    <a:pt x="491433" y="256885"/>
                  </a:moveTo>
                  <a:lnTo>
                    <a:pt x="491433" y="234547"/>
                  </a:lnTo>
                </a:path>
                <a:path w="614679" h="586739">
                  <a:moveTo>
                    <a:pt x="491433" y="209417"/>
                  </a:moveTo>
                  <a:lnTo>
                    <a:pt x="491433" y="187079"/>
                  </a:lnTo>
                </a:path>
                <a:path w="614679" h="586739">
                  <a:moveTo>
                    <a:pt x="491433" y="164741"/>
                  </a:moveTo>
                  <a:lnTo>
                    <a:pt x="491433" y="139611"/>
                  </a:lnTo>
                </a:path>
                <a:path w="614679" h="586739">
                  <a:moveTo>
                    <a:pt x="491433" y="117273"/>
                  </a:moveTo>
                  <a:lnTo>
                    <a:pt x="491433" y="94936"/>
                  </a:lnTo>
                </a:path>
                <a:path w="614679" h="586739">
                  <a:moveTo>
                    <a:pt x="491433" y="69805"/>
                  </a:moveTo>
                  <a:lnTo>
                    <a:pt x="491433" y="53052"/>
                  </a:lnTo>
                </a:path>
                <a:path w="614679" h="586739">
                  <a:moveTo>
                    <a:pt x="527732" y="558447"/>
                  </a:moveTo>
                  <a:lnTo>
                    <a:pt x="527732" y="536109"/>
                  </a:lnTo>
                </a:path>
                <a:path w="614679" h="586739">
                  <a:moveTo>
                    <a:pt x="527732" y="513771"/>
                  </a:moveTo>
                  <a:lnTo>
                    <a:pt x="527732" y="488641"/>
                  </a:lnTo>
                </a:path>
                <a:path w="614679" h="586739">
                  <a:moveTo>
                    <a:pt x="527732" y="466303"/>
                  </a:moveTo>
                  <a:lnTo>
                    <a:pt x="527732" y="443965"/>
                  </a:lnTo>
                </a:path>
                <a:path w="614679" h="586739">
                  <a:moveTo>
                    <a:pt x="527732" y="418835"/>
                  </a:moveTo>
                  <a:lnTo>
                    <a:pt x="527732" y="396497"/>
                  </a:lnTo>
                </a:path>
                <a:path w="614679" h="586739">
                  <a:moveTo>
                    <a:pt x="527732" y="374159"/>
                  </a:moveTo>
                  <a:lnTo>
                    <a:pt x="527732" y="349029"/>
                  </a:lnTo>
                </a:path>
                <a:path w="614679" h="586739">
                  <a:moveTo>
                    <a:pt x="527732" y="326691"/>
                  </a:moveTo>
                  <a:lnTo>
                    <a:pt x="527732" y="304353"/>
                  </a:lnTo>
                </a:path>
                <a:path w="614679" h="586739">
                  <a:moveTo>
                    <a:pt x="527732" y="279223"/>
                  </a:moveTo>
                  <a:lnTo>
                    <a:pt x="527732" y="256885"/>
                  </a:lnTo>
                </a:path>
                <a:path w="614679" h="586739">
                  <a:moveTo>
                    <a:pt x="527732" y="234547"/>
                  </a:moveTo>
                  <a:lnTo>
                    <a:pt x="527732" y="209417"/>
                  </a:lnTo>
                </a:path>
                <a:path w="614679" h="586739">
                  <a:moveTo>
                    <a:pt x="527732" y="187079"/>
                  </a:moveTo>
                  <a:lnTo>
                    <a:pt x="527732" y="164741"/>
                  </a:lnTo>
                </a:path>
                <a:path w="614679" h="586739">
                  <a:moveTo>
                    <a:pt x="527732" y="139611"/>
                  </a:moveTo>
                  <a:lnTo>
                    <a:pt x="527732" y="117273"/>
                  </a:lnTo>
                </a:path>
                <a:path w="614679" h="586739">
                  <a:moveTo>
                    <a:pt x="527732" y="94936"/>
                  </a:moveTo>
                  <a:lnTo>
                    <a:pt x="527732" y="69805"/>
                  </a:lnTo>
                </a:path>
                <a:path w="614679" h="586739">
                  <a:moveTo>
                    <a:pt x="561239" y="580785"/>
                  </a:moveTo>
                  <a:lnTo>
                    <a:pt x="561239" y="558447"/>
                  </a:lnTo>
                </a:path>
                <a:path w="614679" h="586739">
                  <a:moveTo>
                    <a:pt x="561239" y="536109"/>
                  </a:moveTo>
                  <a:lnTo>
                    <a:pt x="561239" y="513771"/>
                  </a:lnTo>
                </a:path>
                <a:path w="614679" h="586739">
                  <a:moveTo>
                    <a:pt x="561239" y="488641"/>
                  </a:moveTo>
                  <a:lnTo>
                    <a:pt x="561239" y="466303"/>
                  </a:lnTo>
                </a:path>
                <a:path w="614679" h="586739">
                  <a:moveTo>
                    <a:pt x="561239" y="443965"/>
                  </a:moveTo>
                  <a:lnTo>
                    <a:pt x="561239" y="418835"/>
                  </a:lnTo>
                </a:path>
                <a:path w="614679" h="586739">
                  <a:moveTo>
                    <a:pt x="561239" y="396497"/>
                  </a:moveTo>
                  <a:lnTo>
                    <a:pt x="561239" y="374159"/>
                  </a:lnTo>
                </a:path>
                <a:path w="614679" h="586739">
                  <a:moveTo>
                    <a:pt x="561239" y="349029"/>
                  </a:moveTo>
                  <a:lnTo>
                    <a:pt x="561239" y="326691"/>
                  </a:lnTo>
                </a:path>
                <a:path w="614679" h="586739">
                  <a:moveTo>
                    <a:pt x="561239" y="304353"/>
                  </a:moveTo>
                  <a:lnTo>
                    <a:pt x="561239" y="279223"/>
                  </a:lnTo>
                </a:path>
                <a:path w="614679" h="586739">
                  <a:moveTo>
                    <a:pt x="561239" y="256885"/>
                  </a:moveTo>
                  <a:lnTo>
                    <a:pt x="561239" y="234547"/>
                  </a:lnTo>
                </a:path>
                <a:path w="614679" h="586739">
                  <a:moveTo>
                    <a:pt x="561239" y="209417"/>
                  </a:moveTo>
                  <a:lnTo>
                    <a:pt x="561239" y="187079"/>
                  </a:lnTo>
                </a:path>
                <a:path w="614679" h="586739">
                  <a:moveTo>
                    <a:pt x="561239" y="164741"/>
                  </a:moveTo>
                  <a:lnTo>
                    <a:pt x="561239" y="139611"/>
                  </a:lnTo>
                </a:path>
                <a:path w="614679" h="586739">
                  <a:moveTo>
                    <a:pt x="561239" y="117273"/>
                  </a:moveTo>
                  <a:lnTo>
                    <a:pt x="561239" y="94936"/>
                  </a:lnTo>
                </a:path>
                <a:path w="614679" h="586739">
                  <a:moveTo>
                    <a:pt x="561239" y="69805"/>
                  </a:moveTo>
                  <a:lnTo>
                    <a:pt x="561239" y="53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49918" y="53359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51149" y="4805438"/>
              <a:ext cx="299085" cy="505459"/>
            </a:xfrm>
            <a:custGeom>
              <a:avLst/>
              <a:gdLst/>
              <a:ahLst/>
              <a:cxnLst/>
              <a:rect l="l" t="t" r="r" b="b"/>
              <a:pathLst>
                <a:path w="299084" h="505460">
                  <a:moveTo>
                    <a:pt x="298769" y="505394"/>
                  </a:moveTo>
                  <a:lnTo>
                    <a:pt x="298769" y="483056"/>
                  </a:lnTo>
                </a:path>
                <a:path w="299084" h="505460">
                  <a:moveTo>
                    <a:pt x="298769" y="460718"/>
                  </a:moveTo>
                  <a:lnTo>
                    <a:pt x="298769" y="435588"/>
                  </a:lnTo>
                </a:path>
                <a:path w="299084" h="505460">
                  <a:moveTo>
                    <a:pt x="298769" y="413250"/>
                  </a:moveTo>
                  <a:lnTo>
                    <a:pt x="298769" y="390913"/>
                  </a:lnTo>
                </a:path>
                <a:path w="299084" h="505460">
                  <a:moveTo>
                    <a:pt x="298769" y="365782"/>
                  </a:moveTo>
                  <a:lnTo>
                    <a:pt x="298769" y="343445"/>
                  </a:lnTo>
                </a:path>
                <a:path w="299084" h="505460">
                  <a:moveTo>
                    <a:pt x="298769" y="321107"/>
                  </a:moveTo>
                  <a:lnTo>
                    <a:pt x="298769" y="295977"/>
                  </a:lnTo>
                </a:path>
                <a:path w="299084" h="505460">
                  <a:moveTo>
                    <a:pt x="298769" y="273639"/>
                  </a:moveTo>
                  <a:lnTo>
                    <a:pt x="298769" y="251301"/>
                  </a:lnTo>
                </a:path>
                <a:path w="299084" h="505460">
                  <a:moveTo>
                    <a:pt x="298769" y="226171"/>
                  </a:moveTo>
                  <a:lnTo>
                    <a:pt x="298769" y="203833"/>
                  </a:lnTo>
                </a:path>
                <a:path w="299084" h="505460">
                  <a:moveTo>
                    <a:pt x="298769" y="181495"/>
                  </a:moveTo>
                  <a:lnTo>
                    <a:pt x="298769" y="156365"/>
                  </a:lnTo>
                </a:path>
                <a:path w="299084" h="505460">
                  <a:moveTo>
                    <a:pt x="298769" y="134027"/>
                  </a:moveTo>
                  <a:lnTo>
                    <a:pt x="298769" y="111689"/>
                  </a:lnTo>
                </a:path>
                <a:path w="299084" h="505460">
                  <a:moveTo>
                    <a:pt x="298769" y="86559"/>
                  </a:moveTo>
                  <a:lnTo>
                    <a:pt x="298769" y="64221"/>
                  </a:lnTo>
                </a:path>
                <a:path w="299084" h="505460">
                  <a:moveTo>
                    <a:pt x="298769" y="41883"/>
                  </a:moveTo>
                  <a:lnTo>
                    <a:pt x="298769" y="16753"/>
                  </a:lnTo>
                </a:path>
                <a:path w="299084" h="505460">
                  <a:moveTo>
                    <a:pt x="0" y="0"/>
                  </a:moveTo>
                  <a:lnTo>
                    <a:pt x="0" y="349029"/>
                  </a:lnTo>
                </a:path>
                <a:path w="299084" h="505460">
                  <a:moveTo>
                    <a:pt x="0" y="427212"/>
                  </a:moveTo>
                  <a:lnTo>
                    <a:pt x="0" y="5053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36288" y="5400184"/>
              <a:ext cx="329565" cy="6327775"/>
            </a:xfrm>
            <a:custGeom>
              <a:avLst/>
              <a:gdLst/>
              <a:ahLst/>
              <a:cxnLst/>
              <a:rect l="l" t="t" r="r" b="b"/>
              <a:pathLst>
                <a:path w="329565" h="6327775">
                  <a:moveTo>
                    <a:pt x="131235" y="287600"/>
                  </a:moveTo>
                  <a:lnTo>
                    <a:pt x="131235" y="6327206"/>
                  </a:lnTo>
                </a:path>
                <a:path w="329565" h="6327775">
                  <a:moveTo>
                    <a:pt x="131235" y="287600"/>
                  </a:moveTo>
                  <a:lnTo>
                    <a:pt x="147988" y="287600"/>
                  </a:lnTo>
                  <a:lnTo>
                    <a:pt x="147988" y="184287"/>
                  </a:lnTo>
                  <a:lnTo>
                    <a:pt x="164741" y="184287"/>
                  </a:lnTo>
                  <a:lnTo>
                    <a:pt x="164741" y="139611"/>
                  </a:lnTo>
                  <a:lnTo>
                    <a:pt x="189872" y="139611"/>
                  </a:lnTo>
                  <a:lnTo>
                    <a:pt x="189872" y="36299"/>
                  </a:lnTo>
                  <a:lnTo>
                    <a:pt x="206625" y="33506"/>
                  </a:lnTo>
                  <a:lnTo>
                    <a:pt x="215002" y="27922"/>
                  </a:lnTo>
                  <a:lnTo>
                    <a:pt x="217794" y="16753"/>
                  </a:lnTo>
                  <a:lnTo>
                    <a:pt x="220586" y="8376"/>
                  </a:lnTo>
                  <a:lnTo>
                    <a:pt x="226171" y="5584"/>
                  </a:lnTo>
                  <a:lnTo>
                    <a:pt x="226171" y="0"/>
                  </a:lnTo>
                  <a:lnTo>
                    <a:pt x="189872" y="0"/>
                  </a:lnTo>
                  <a:lnTo>
                    <a:pt x="226171" y="0"/>
                  </a:lnTo>
                </a:path>
                <a:path w="329565" h="6327775">
                  <a:moveTo>
                    <a:pt x="131235" y="2004825"/>
                  </a:moveTo>
                  <a:lnTo>
                    <a:pt x="321107" y="2004825"/>
                  </a:lnTo>
                  <a:lnTo>
                    <a:pt x="321107" y="1678133"/>
                  </a:lnTo>
                </a:path>
                <a:path w="329565" h="6327775">
                  <a:moveTo>
                    <a:pt x="329483" y="1678133"/>
                  </a:moveTo>
                  <a:lnTo>
                    <a:pt x="329483" y="1675341"/>
                  </a:lnTo>
                  <a:lnTo>
                    <a:pt x="131235" y="1675341"/>
                  </a:lnTo>
                </a:path>
                <a:path w="329565" h="6327775">
                  <a:moveTo>
                    <a:pt x="318314" y="2004825"/>
                  </a:moveTo>
                  <a:lnTo>
                    <a:pt x="318314" y="1678133"/>
                  </a:lnTo>
                </a:path>
                <a:path w="329565" h="6327775">
                  <a:moveTo>
                    <a:pt x="329483" y="1678133"/>
                  </a:moveTo>
                  <a:lnTo>
                    <a:pt x="131235" y="1678133"/>
                  </a:lnTo>
                </a:path>
                <a:path w="329565" h="6327775">
                  <a:moveTo>
                    <a:pt x="321107" y="2004825"/>
                  </a:moveTo>
                  <a:lnTo>
                    <a:pt x="321107" y="2041124"/>
                  </a:lnTo>
                  <a:lnTo>
                    <a:pt x="131235" y="2041124"/>
                  </a:lnTo>
                </a:path>
                <a:path w="329565" h="6327775">
                  <a:moveTo>
                    <a:pt x="309938" y="2041124"/>
                  </a:moveTo>
                  <a:lnTo>
                    <a:pt x="131235" y="2180736"/>
                  </a:lnTo>
                </a:path>
                <a:path w="329565" h="6327775">
                  <a:moveTo>
                    <a:pt x="293184" y="2041124"/>
                  </a:moveTo>
                  <a:lnTo>
                    <a:pt x="131235" y="2169567"/>
                  </a:lnTo>
                </a:path>
                <a:path w="329565" h="6327775">
                  <a:moveTo>
                    <a:pt x="251301" y="2004825"/>
                  </a:moveTo>
                  <a:lnTo>
                    <a:pt x="251301" y="1678133"/>
                  </a:lnTo>
                </a:path>
                <a:path w="329565" h="6327775">
                  <a:moveTo>
                    <a:pt x="248509" y="2004825"/>
                  </a:moveTo>
                  <a:lnTo>
                    <a:pt x="248509" y="1678133"/>
                  </a:lnTo>
                </a:path>
                <a:path w="329565" h="6327775">
                  <a:moveTo>
                    <a:pt x="181495" y="2004825"/>
                  </a:moveTo>
                  <a:lnTo>
                    <a:pt x="181495" y="1678133"/>
                  </a:lnTo>
                </a:path>
                <a:path w="329565" h="6327775">
                  <a:moveTo>
                    <a:pt x="178703" y="2004825"/>
                  </a:moveTo>
                  <a:lnTo>
                    <a:pt x="178703" y="1678133"/>
                  </a:lnTo>
                </a:path>
                <a:path w="329565" h="6327775">
                  <a:moveTo>
                    <a:pt x="131235" y="1005204"/>
                  </a:moveTo>
                  <a:lnTo>
                    <a:pt x="321107" y="1005204"/>
                  </a:lnTo>
                  <a:lnTo>
                    <a:pt x="321107" y="678513"/>
                  </a:lnTo>
                </a:path>
                <a:path w="329565" h="6327775">
                  <a:moveTo>
                    <a:pt x="329483" y="678513"/>
                  </a:moveTo>
                  <a:lnTo>
                    <a:pt x="329483" y="672928"/>
                  </a:lnTo>
                  <a:lnTo>
                    <a:pt x="131235" y="672928"/>
                  </a:lnTo>
                </a:path>
                <a:path w="329565" h="6327775">
                  <a:moveTo>
                    <a:pt x="318314" y="1005204"/>
                  </a:moveTo>
                  <a:lnTo>
                    <a:pt x="318314" y="678513"/>
                  </a:lnTo>
                </a:path>
                <a:path w="329565" h="6327775">
                  <a:moveTo>
                    <a:pt x="329483" y="678513"/>
                  </a:moveTo>
                  <a:lnTo>
                    <a:pt x="131235" y="678513"/>
                  </a:lnTo>
                </a:path>
                <a:path w="329565" h="6327775">
                  <a:moveTo>
                    <a:pt x="321107" y="1005204"/>
                  </a:moveTo>
                  <a:lnTo>
                    <a:pt x="321107" y="1038711"/>
                  </a:lnTo>
                  <a:lnTo>
                    <a:pt x="131235" y="1038711"/>
                  </a:lnTo>
                </a:path>
                <a:path w="329565" h="6327775">
                  <a:moveTo>
                    <a:pt x="309938" y="1038711"/>
                  </a:moveTo>
                  <a:lnTo>
                    <a:pt x="131235" y="1178323"/>
                  </a:lnTo>
                </a:path>
                <a:path w="329565" h="6327775">
                  <a:moveTo>
                    <a:pt x="293184" y="1038711"/>
                  </a:moveTo>
                  <a:lnTo>
                    <a:pt x="131235" y="1167154"/>
                  </a:lnTo>
                </a:path>
                <a:path w="329565" h="6327775">
                  <a:moveTo>
                    <a:pt x="251301" y="1005204"/>
                  </a:moveTo>
                  <a:lnTo>
                    <a:pt x="251301" y="678513"/>
                  </a:lnTo>
                </a:path>
                <a:path w="329565" h="6327775">
                  <a:moveTo>
                    <a:pt x="248509" y="1005204"/>
                  </a:moveTo>
                  <a:lnTo>
                    <a:pt x="248509" y="678513"/>
                  </a:lnTo>
                </a:path>
                <a:path w="329565" h="6327775">
                  <a:moveTo>
                    <a:pt x="181495" y="1005204"/>
                  </a:moveTo>
                  <a:lnTo>
                    <a:pt x="181495" y="678513"/>
                  </a:lnTo>
                </a:path>
                <a:path w="329565" h="6327775">
                  <a:moveTo>
                    <a:pt x="178703" y="1005204"/>
                  </a:moveTo>
                  <a:lnTo>
                    <a:pt x="178703" y="678513"/>
                  </a:lnTo>
                </a:path>
                <a:path w="329565" h="6327775">
                  <a:moveTo>
                    <a:pt x="0" y="4529006"/>
                  </a:moveTo>
                  <a:lnTo>
                    <a:pt x="0" y="5386223"/>
                  </a:lnTo>
                </a:path>
                <a:path w="329565" h="6327775">
                  <a:moveTo>
                    <a:pt x="0" y="2113722"/>
                  </a:moveTo>
                  <a:lnTo>
                    <a:pt x="0" y="3132888"/>
                  </a:lnTo>
                </a:path>
                <a:path w="329565" h="6327775">
                  <a:moveTo>
                    <a:pt x="0" y="1066634"/>
                  </a:moveTo>
                  <a:lnTo>
                    <a:pt x="0" y="2007617"/>
                  </a:lnTo>
                </a:path>
                <a:path w="329565" h="6327775">
                  <a:moveTo>
                    <a:pt x="0" y="106104"/>
                  </a:moveTo>
                  <a:lnTo>
                    <a:pt x="0" y="960529"/>
                  </a:lnTo>
                </a:path>
                <a:path w="329565" h="6327775">
                  <a:moveTo>
                    <a:pt x="0" y="3238993"/>
                  </a:moveTo>
                  <a:lnTo>
                    <a:pt x="0" y="442569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46372" y="6545001"/>
              <a:ext cx="313055" cy="3420745"/>
            </a:xfrm>
            <a:custGeom>
              <a:avLst/>
              <a:gdLst/>
              <a:ahLst/>
              <a:cxnLst/>
              <a:rect l="l" t="t" r="r" b="b"/>
              <a:pathLst>
                <a:path w="313054" h="3420745">
                  <a:moveTo>
                    <a:pt x="0" y="0"/>
                  </a:moveTo>
                  <a:lnTo>
                    <a:pt x="312730" y="0"/>
                  </a:lnTo>
                </a:path>
                <a:path w="313054" h="3420745">
                  <a:moveTo>
                    <a:pt x="0" y="22337"/>
                  </a:moveTo>
                  <a:lnTo>
                    <a:pt x="312730" y="22337"/>
                  </a:lnTo>
                </a:path>
                <a:path w="313054" h="3420745">
                  <a:moveTo>
                    <a:pt x="273639" y="47468"/>
                  </a:moveTo>
                  <a:lnTo>
                    <a:pt x="312730" y="47468"/>
                  </a:lnTo>
                </a:path>
                <a:path w="313054" h="3420745">
                  <a:moveTo>
                    <a:pt x="273639" y="69805"/>
                  </a:moveTo>
                  <a:lnTo>
                    <a:pt x="312730" y="69805"/>
                  </a:lnTo>
                </a:path>
                <a:path w="313054" h="3420745">
                  <a:moveTo>
                    <a:pt x="273639" y="92143"/>
                  </a:moveTo>
                  <a:lnTo>
                    <a:pt x="312730" y="92143"/>
                  </a:lnTo>
                </a:path>
                <a:path w="313054" h="3420745">
                  <a:moveTo>
                    <a:pt x="0" y="117273"/>
                  </a:moveTo>
                  <a:lnTo>
                    <a:pt x="22337" y="117273"/>
                  </a:lnTo>
                </a:path>
                <a:path w="313054" h="3420745">
                  <a:moveTo>
                    <a:pt x="254093" y="117273"/>
                  </a:moveTo>
                  <a:lnTo>
                    <a:pt x="312730" y="117273"/>
                  </a:lnTo>
                </a:path>
                <a:path w="313054" h="3420745">
                  <a:moveTo>
                    <a:pt x="0" y="139611"/>
                  </a:moveTo>
                  <a:lnTo>
                    <a:pt x="22337" y="139611"/>
                  </a:lnTo>
                </a:path>
                <a:path w="313054" h="3420745">
                  <a:moveTo>
                    <a:pt x="254093" y="139611"/>
                  </a:moveTo>
                  <a:lnTo>
                    <a:pt x="312730" y="139611"/>
                  </a:lnTo>
                </a:path>
                <a:path w="313054" h="3420745">
                  <a:moveTo>
                    <a:pt x="0" y="161949"/>
                  </a:moveTo>
                  <a:lnTo>
                    <a:pt x="22337" y="161949"/>
                  </a:lnTo>
                </a:path>
                <a:path w="313054" h="3420745">
                  <a:moveTo>
                    <a:pt x="254093" y="161949"/>
                  </a:moveTo>
                  <a:lnTo>
                    <a:pt x="312730" y="161949"/>
                  </a:lnTo>
                </a:path>
                <a:path w="313054" h="3420745">
                  <a:moveTo>
                    <a:pt x="0" y="187079"/>
                  </a:moveTo>
                  <a:lnTo>
                    <a:pt x="22337" y="187079"/>
                  </a:lnTo>
                </a:path>
                <a:path w="313054" h="3420745">
                  <a:moveTo>
                    <a:pt x="254093" y="187079"/>
                  </a:moveTo>
                  <a:lnTo>
                    <a:pt x="312730" y="187079"/>
                  </a:lnTo>
                </a:path>
                <a:path w="313054" h="3420745">
                  <a:moveTo>
                    <a:pt x="0" y="209417"/>
                  </a:moveTo>
                  <a:lnTo>
                    <a:pt x="22337" y="209417"/>
                  </a:lnTo>
                </a:path>
                <a:path w="313054" h="3420745">
                  <a:moveTo>
                    <a:pt x="254093" y="209417"/>
                  </a:moveTo>
                  <a:lnTo>
                    <a:pt x="312730" y="209417"/>
                  </a:lnTo>
                </a:path>
                <a:path w="313054" h="3420745">
                  <a:moveTo>
                    <a:pt x="0" y="231755"/>
                  </a:moveTo>
                  <a:lnTo>
                    <a:pt x="22337" y="231755"/>
                  </a:lnTo>
                </a:path>
                <a:path w="313054" h="3420745">
                  <a:moveTo>
                    <a:pt x="254093" y="231755"/>
                  </a:moveTo>
                  <a:lnTo>
                    <a:pt x="312730" y="231755"/>
                  </a:lnTo>
                </a:path>
                <a:path w="313054" h="3420745">
                  <a:moveTo>
                    <a:pt x="0" y="256885"/>
                  </a:moveTo>
                  <a:lnTo>
                    <a:pt x="22337" y="256885"/>
                  </a:lnTo>
                </a:path>
                <a:path w="313054" h="3420745">
                  <a:moveTo>
                    <a:pt x="254093" y="256885"/>
                  </a:moveTo>
                  <a:lnTo>
                    <a:pt x="312730" y="256885"/>
                  </a:lnTo>
                </a:path>
                <a:path w="313054" h="3420745">
                  <a:moveTo>
                    <a:pt x="0" y="279223"/>
                  </a:moveTo>
                  <a:lnTo>
                    <a:pt x="22337" y="279223"/>
                  </a:lnTo>
                </a:path>
                <a:path w="313054" h="3420745">
                  <a:moveTo>
                    <a:pt x="254093" y="279223"/>
                  </a:moveTo>
                  <a:lnTo>
                    <a:pt x="312730" y="279223"/>
                  </a:lnTo>
                </a:path>
                <a:path w="313054" h="3420745">
                  <a:moveTo>
                    <a:pt x="0" y="301561"/>
                  </a:moveTo>
                  <a:lnTo>
                    <a:pt x="22337" y="301561"/>
                  </a:lnTo>
                </a:path>
                <a:path w="313054" h="3420745">
                  <a:moveTo>
                    <a:pt x="254093" y="301561"/>
                  </a:moveTo>
                  <a:lnTo>
                    <a:pt x="312730" y="301561"/>
                  </a:lnTo>
                </a:path>
                <a:path w="313054" h="3420745">
                  <a:moveTo>
                    <a:pt x="0" y="326691"/>
                  </a:moveTo>
                  <a:lnTo>
                    <a:pt x="22337" y="326691"/>
                  </a:lnTo>
                </a:path>
                <a:path w="313054" h="3420745">
                  <a:moveTo>
                    <a:pt x="254093" y="326691"/>
                  </a:moveTo>
                  <a:lnTo>
                    <a:pt x="312730" y="326691"/>
                  </a:lnTo>
                </a:path>
                <a:path w="313054" h="3420745">
                  <a:moveTo>
                    <a:pt x="0" y="349029"/>
                  </a:moveTo>
                  <a:lnTo>
                    <a:pt x="22337" y="349029"/>
                  </a:lnTo>
                </a:path>
                <a:path w="313054" h="3420745">
                  <a:moveTo>
                    <a:pt x="254093" y="349029"/>
                  </a:moveTo>
                  <a:lnTo>
                    <a:pt x="312730" y="349029"/>
                  </a:lnTo>
                </a:path>
                <a:path w="313054" h="3420745">
                  <a:moveTo>
                    <a:pt x="0" y="371367"/>
                  </a:moveTo>
                  <a:lnTo>
                    <a:pt x="22337" y="371367"/>
                  </a:lnTo>
                </a:path>
                <a:path w="313054" h="3420745">
                  <a:moveTo>
                    <a:pt x="254093" y="371367"/>
                  </a:moveTo>
                  <a:lnTo>
                    <a:pt x="312730" y="371367"/>
                  </a:lnTo>
                </a:path>
                <a:path w="313054" h="3420745">
                  <a:moveTo>
                    <a:pt x="0" y="396497"/>
                  </a:moveTo>
                  <a:lnTo>
                    <a:pt x="22337" y="396497"/>
                  </a:lnTo>
                </a:path>
                <a:path w="313054" h="3420745">
                  <a:moveTo>
                    <a:pt x="254093" y="396497"/>
                  </a:moveTo>
                  <a:lnTo>
                    <a:pt x="312730" y="396497"/>
                  </a:lnTo>
                </a:path>
                <a:path w="313054" h="3420745">
                  <a:moveTo>
                    <a:pt x="0" y="418835"/>
                  </a:moveTo>
                  <a:lnTo>
                    <a:pt x="22337" y="418835"/>
                  </a:lnTo>
                </a:path>
                <a:path w="313054" h="3420745">
                  <a:moveTo>
                    <a:pt x="254093" y="418835"/>
                  </a:moveTo>
                  <a:lnTo>
                    <a:pt x="312730" y="418835"/>
                  </a:lnTo>
                </a:path>
                <a:path w="313054" h="3420745">
                  <a:moveTo>
                    <a:pt x="0" y="441173"/>
                  </a:moveTo>
                  <a:lnTo>
                    <a:pt x="22337" y="441173"/>
                  </a:lnTo>
                </a:path>
                <a:path w="313054" h="3420745">
                  <a:moveTo>
                    <a:pt x="254093" y="441173"/>
                  </a:moveTo>
                  <a:lnTo>
                    <a:pt x="312730" y="441173"/>
                  </a:lnTo>
                </a:path>
                <a:path w="313054" h="3420745">
                  <a:moveTo>
                    <a:pt x="0" y="466303"/>
                  </a:moveTo>
                  <a:lnTo>
                    <a:pt x="22337" y="466303"/>
                  </a:lnTo>
                </a:path>
                <a:path w="313054" h="3420745">
                  <a:moveTo>
                    <a:pt x="254093" y="466303"/>
                  </a:moveTo>
                  <a:lnTo>
                    <a:pt x="312730" y="466303"/>
                  </a:lnTo>
                </a:path>
                <a:path w="313054" h="3420745">
                  <a:moveTo>
                    <a:pt x="0" y="488641"/>
                  </a:moveTo>
                  <a:lnTo>
                    <a:pt x="22337" y="488641"/>
                  </a:lnTo>
                </a:path>
                <a:path w="313054" h="3420745">
                  <a:moveTo>
                    <a:pt x="254093" y="488641"/>
                  </a:moveTo>
                  <a:lnTo>
                    <a:pt x="312730" y="488641"/>
                  </a:lnTo>
                </a:path>
                <a:path w="313054" h="3420745">
                  <a:moveTo>
                    <a:pt x="0" y="513771"/>
                  </a:moveTo>
                  <a:lnTo>
                    <a:pt x="22337" y="513771"/>
                  </a:lnTo>
                </a:path>
                <a:path w="313054" h="3420745">
                  <a:moveTo>
                    <a:pt x="254093" y="513771"/>
                  </a:moveTo>
                  <a:lnTo>
                    <a:pt x="312730" y="513771"/>
                  </a:lnTo>
                </a:path>
                <a:path w="313054" h="3420745">
                  <a:moveTo>
                    <a:pt x="0" y="536109"/>
                  </a:moveTo>
                  <a:lnTo>
                    <a:pt x="22337" y="536109"/>
                  </a:lnTo>
                </a:path>
                <a:path w="313054" h="3420745">
                  <a:moveTo>
                    <a:pt x="254093" y="536109"/>
                  </a:moveTo>
                  <a:lnTo>
                    <a:pt x="312730" y="536109"/>
                  </a:lnTo>
                </a:path>
                <a:path w="313054" h="3420745">
                  <a:moveTo>
                    <a:pt x="0" y="558447"/>
                  </a:moveTo>
                  <a:lnTo>
                    <a:pt x="22337" y="558447"/>
                  </a:lnTo>
                </a:path>
                <a:path w="313054" h="3420745">
                  <a:moveTo>
                    <a:pt x="254093" y="558447"/>
                  </a:moveTo>
                  <a:lnTo>
                    <a:pt x="312730" y="558447"/>
                  </a:lnTo>
                </a:path>
                <a:path w="313054" h="3420745">
                  <a:moveTo>
                    <a:pt x="0" y="583577"/>
                  </a:moveTo>
                  <a:lnTo>
                    <a:pt x="22337" y="583577"/>
                  </a:lnTo>
                </a:path>
                <a:path w="313054" h="3420745">
                  <a:moveTo>
                    <a:pt x="254093" y="583577"/>
                  </a:moveTo>
                  <a:lnTo>
                    <a:pt x="312730" y="583577"/>
                  </a:lnTo>
                </a:path>
                <a:path w="313054" h="3420745">
                  <a:moveTo>
                    <a:pt x="0" y="605915"/>
                  </a:moveTo>
                  <a:lnTo>
                    <a:pt x="22337" y="605915"/>
                  </a:lnTo>
                </a:path>
                <a:path w="313054" h="3420745">
                  <a:moveTo>
                    <a:pt x="254093" y="605915"/>
                  </a:moveTo>
                  <a:lnTo>
                    <a:pt x="312730" y="605915"/>
                  </a:lnTo>
                </a:path>
                <a:path w="313054" h="3420745">
                  <a:moveTo>
                    <a:pt x="0" y="628253"/>
                  </a:moveTo>
                  <a:lnTo>
                    <a:pt x="22337" y="628253"/>
                  </a:lnTo>
                </a:path>
                <a:path w="313054" h="3420745">
                  <a:moveTo>
                    <a:pt x="254093" y="628253"/>
                  </a:moveTo>
                  <a:lnTo>
                    <a:pt x="312730" y="628253"/>
                  </a:lnTo>
                </a:path>
                <a:path w="313054" h="3420745">
                  <a:moveTo>
                    <a:pt x="0" y="653383"/>
                  </a:moveTo>
                  <a:lnTo>
                    <a:pt x="22337" y="653383"/>
                  </a:lnTo>
                </a:path>
                <a:path w="313054" h="3420745">
                  <a:moveTo>
                    <a:pt x="254093" y="653383"/>
                  </a:moveTo>
                  <a:lnTo>
                    <a:pt x="312730" y="653383"/>
                  </a:lnTo>
                </a:path>
                <a:path w="313054" h="3420745">
                  <a:moveTo>
                    <a:pt x="0" y="675721"/>
                  </a:moveTo>
                  <a:lnTo>
                    <a:pt x="22337" y="675721"/>
                  </a:lnTo>
                </a:path>
                <a:path w="313054" h="3420745">
                  <a:moveTo>
                    <a:pt x="254093" y="675721"/>
                  </a:moveTo>
                  <a:lnTo>
                    <a:pt x="312730" y="675721"/>
                  </a:lnTo>
                </a:path>
                <a:path w="313054" h="3420745">
                  <a:moveTo>
                    <a:pt x="0" y="698059"/>
                  </a:moveTo>
                  <a:lnTo>
                    <a:pt x="22337" y="698059"/>
                  </a:lnTo>
                </a:path>
                <a:path w="313054" h="3420745">
                  <a:moveTo>
                    <a:pt x="254093" y="698059"/>
                  </a:moveTo>
                  <a:lnTo>
                    <a:pt x="312730" y="698059"/>
                  </a:lnTo>
                </a:path>
                <a:path w="313054" h="3420745">
                  <a:moveTo>
                    <a:pt x="0" y="723189"/>
                  </a:moveTo>
                  <a:lnTo>
                    <a:pt x="13961" y="723189"/>
                  </a:lnTo>
                </a:path>
                <a:path w="313054" h="3420745">
                  <a:moveTo>
                    <a:pt x="262470" y="723189"/>
                  </a:moveTo>
                  <a:lnTo>
                    <a:pt x="312730" y="723189"/>
                  </a:lnTo>
                </a:path>
                <a:path w="313054" h="3420745">
                  <a:moveTo>
                    <a:pt x="0" y="745527"/>
                  </a:moveTo>
                  <a:lnTo>
                    <a:pt x="13961" y="745527"/>
                  </a:lnTo>
                </a:path>
                <a:path w="313054" h="3420745">
                  <a:moveTo>
                    <a:pt x="262470" y="745527"/>
                  </a:moveTo>
                  <a:lnTo>
                    <a:pt x="312730" y="745527"/>
                  </a:lnTo>
                </a:path>
                <a:path w="313054" h="3420745">
                  <a:moveTo>
                    <a:pt x="0" y="767864"/>
                  </a:moveTo>
                  <a:lnTo>
                    <a:pt x="312730" y="767864"/>
                  </a:lnTo>
                </a:path>
                <a:path w="313054" h="3420745">
                  <a:moveTo>
                    <a:pt x="0" y="792995"/>
                  </a:moveTo>
                  <a:lnTo>
                    <a:pt x="312730" y="792995"/>
                  </a:lnTo>
                </a:path>
                <a:path w="313054" h="3420745">
                  <a:moveTo>
                    <a:pt x="0" y="815332"/>
                  </a:moveTo>
                  <a:lnTo>
                    <a:pt x="312730" y="815332"/>
                  </a:lnTo>
                </a:path>
                <a:path w="313054" h="3420745">
                  <a:moveTo>
                    <a:pt x="0" y="837670"/>
                  </a:moveTo>
                  <a:lnTo>
                    <a:pt x="312730" y="837670"/>
                  </a:lnTo>
                </a:path>
                <a:path w="313054" h="3420745">
                  <a:moveTo>
                    <a:pt x="0" y="862800"/>
                  </a:moveTo>
                  <a:lnTo>
                    <a:pt x="312730" y="862800"/>
                  </a:lnTo>
                </a:path>
                <a:path w="313054" h="3420745">
                  <a:moveTo>
                    <a:pt x="0" y="885138"/>
                  </a:moveTo>
                  <a:lnTo>
                    <a:pt x="312730" y="885138"/>
                  </a:lnTo>
                </a:path>
                <a:path w="313054" h="3420745">
                  <a:moveTo>
                    <a:pt x="0" y="907476"/>
                  </a:moveTo>
                  <a:lnTo>
                    <a:pt x="312730" y="907476"/>
                  </a:lnTo>
                </a:path>
                <a:path w="313054" h="3420745">
                  <a:moveTo>
                    <a:pt x="0" y="932606"/>
                  </a:moveTo>
                  <a:lnTo>
                    <a:pt x="312730" y="932606"/>
                  </a:lnTo>
                </a:path>
                <a:path w="313054" h="3420745">
                  <a:moveTo>
                    <a:pt x="0" y="954944"/>
                  </a:moveTo>
                  <a:lnTo>
                    <a:pt x="312730" y="954944"/>
                  </a:lnTo>
                </a:path>
                <a:path w="313054" h="3420745">
                  <a:moveTo>
                    <a:pt x="0" y="977282"/>
                  </a:moveTo>
                  <a:lnTo>
                    <a:pt x="312730" y="977282"/>
                  </a:lnTo>
                </a:path>
                <a:path w="313054" h="3420745">
                  <a:moveTo>
                    <a:pt x="0" y="1002412"/>
                  </a:moveTo>
                  <a:lnTo>
                    <a:pt x="312730" y="1002412"/>
                  </a:lnTo>
                </a:path>
                <a:path w="313054" h="3420745">
                  <a:moveTo>
                    <a:pt x="0" y="1024750"/>
                  </a:moveTo>
                  <a:lnTo>
                    <a:pt x="312730" y="1024750"/>
                  </a:lnTo>
                </a:path>
                <a:path w="313054" h="3420745">
                  <a:moveTo>
                    <a:pt x="0" y="1047088"/>
                  </a:moveTo>
                  <a:lnTo>
                    <a:pt x="312730" y="1047088"/>
                  </a:lnTo>
                </a:path>
                <a:path w="313054" h="3420745">
                  <a:moveTo>
                    <a:pt x="0" y="1072218"/>
                  </a:moveTo>
                  <a:lnTo>
                    <a:pt x="312730" y="1072218"/>
                  </a:lnTo>
                </a:path>
                <a:path w="313054" h="3420745">
                  <a:moveTo>
                    <a:pt x="0" y="1094556"/>
                  </a:moveTo>
                  <a:lnTo>
                    <a:pt x="5584" y="1094556"/>
                  </a:lnTo>
                </a:path>
                <a:path w="313054" h="3420745">
                  <a:moveTo>
                    <a:pt x="273639" y="1094556"/>
                  </a:moveTo>
                  <a:lnTo>
                    <a:pt x="312730" y="1094556"/>
                  </a:lnTo>
                </a:path>
                <a:path w="313054" h="3420745">
                  <a:moveTo>
                    <a:pt x="0" y="1116894"/>
                  </a:moveTo>
                  <a:lnTo>
                    <a:pt x="5584" y="1116894"/>
                  </a:lnTo>
                </a:path>
                <a:path w="313054" h="3420745">
                  <a:moveTo>
                    <a:pt x="273639" y="1116894"/>
                  </a:moveTo>
                  <a:lnTo>
                    <a:pt x="312730" y="1116894"/>
                  </a:lnTo>
                </a:path>
                <a:path w="313054" h="3420745">
                  <a:moveTo>
                    <a:pt x="0" y="1142024"/>
                  </a:moveTo>
                  <a:lnTo>
                    <a:pt x="5584" y="1142024"/>
                  </a:lnTo>
                </a:path>
                <a:path w="313054" h="3420745">
                  <a:moveTo>
                    <a:pt x="273639" y="1142024"/>
                  </a:moveTo>
                  <a:lnTo>
                    <a:pt x="312730" y="1142024"/>
                  </a:lnTo>
                </a:path>
                <a:path w="313054" h="3420745">
                  <a:moveTo>
                    <a:pt x="0" y="1164362"/>
                  </a:moveTo>
                  <a:lnTo>
                    <a:pt x="22337" y="1164362"/>
                  </a:lnTo>
                </a:path>
                <a:path w="313054" h="3420745">
                  <a:moveTo>
                    <a:pt x="254093" y="1164362"/>
                  </a:moveTo>
                  <a:lnTo>
                    <a:pt x="312730" y="1164362"/>
                  </a:lnTo>
                </a:path>
                <a:path w="313054" h="3420745">
                  <a:moveTo>
                    <a:pt x="0" y="1186700"/>
                  </a:moveTo>
                  <a:lnTo>
                    <a:pt x="22337" y="1186700"/>
                  </a:lnTo>
                </a:path>
                <a:path w="313054" h="3420745">
                  <a:moveTo>
                    <a:pt x="254093" y="1186700"/>
                  </a:moveTo>
                  <a:lnTo>
                    <a:pt x="312730" y="1186700"/>
                  </a:lnTo>
                </a:path>
                <a:path w="313054" h="3420745">
                  <a:moveTo>
                    <a:pt x="0" y="1211830"/>
                  </a:moveTo>
                  <a:lnTo>
                    <a:pt x="22337" y="1211830"/>
                  </a:lnTo>
                </a:path>
                <a:path w="313054" h="3420745">
                  <a:moveTo>
                    <a:pt x="254093" y="1211830"/>
                  </a:moveTo>
                  <a:lnTo>
                    <a:pt x="312730" y="1211830"/>
                  </a:lnTo>
                </a:path>
                <a:path w="313054" h="3420745">
                  <a:moveTo>
                    <a:pt x="0" y="1234168"/>
                  </a:moveTo>
                  <a:lnTo>
                    <a:pt x="22337" y="1234168"/>
                  </a:lnTo>
                </a:path>
                <a:path w="313054" h="3420745">
                  <a:moveTo>
                    <a:pt x="254093" y="1234168"/>
                  </a:moveTo>
                  <a:lnTo>
                    <a:pt x="312730" y="1234168"/>
                  </a:lnTo>
                </a:path>
                <a:path w="313054" h="3420745">
                  <a:moveTo>
                    <a:pt x="0" y="1256506"/>
                  </a:moveTo>
                  <a:lnTo>
                    <a:pt x="22337" y="1256506"/>
                  </a:lnTo>
                </a:path>
                <a:path w="313054" h="3420745">
                  <a:moveTo>
                    <a:pt x="254093" y="1256506"/>
                  </a:moveTo>
                  <a:lnTo>
                    <a:pt x="312730" y="1256506"/>
                  </a:lnTo>
                </a:path>
                <a:path w="313054" h="3420745">
                  <a:moveTo>
                    <a:pt x="0" y="1281636"/>
                  </a:moveTo>
                  <a:lnTo>
                    <a:pt x="22337" y="1281636"/>
                  </a:lnTo>
                </a:path>
                <a:path w="313054" h="3420745">
                  <a:moveTo>
                    <a:pt x="254093" y="1281636"/>
                  </a:moveTo>
                  <a:lnTo>
                    <a:pt x="312730" y="1281636"/>
                  </a:lnTo>
                </a:path>
                <a:path w="313054" h="3420745">
                  <a:moveTo>
                    <a:pt x="0" y="1303974"/>
                  </a:moveTo>
                  <a:lnTo>
                    <a:pt x="22337" y="1303974"/>
                  </a:lnTo>
                </a:path>
                <a:path w="313054" h="3420745">
                  <a:moveTo>
                    <a:pt x="254093" y="1303974"/>
                  </a:moveTo>
                  <a:lnTo>
                    <a:pt x="312730" y="1303974"/>
                  </a:lnTo>
                </a:path>
                <a:path w="313054" h="3420745">
                  <a:moveTo>
                    <a:pt x="0" y="1326312"/>
                  </a:moveTo>
                  <a:lnTo>
                    <a:pt x="22337" y="1326312"/>
                  </a:lnTo>
                </a:path>
                <a:path w="313054" h="3420745">
                  <a:moveTo>
                    <a:pt x="254093" y="1326312"/>
                  </a:moveTo>
                  <a:lnTo>
                    <a:pt x="312730" y="1326312"/>
                  </a:lnTo>
                </a:path>
                <a:path w="313054" h="3420745">
                  <a:moveTo>
                    <a:pt x="0" y="1351442"/>
                  </a:moveTo>
                  <a:lnTo>
                    <a:pt x="22337" y="1351442"/>
                  </a:lnTo>
                </a:path>
                <a:path w="313054" h="3420745">
                  <a:moveTo>
                    <a:pt x="254093" y="1351442"/>
                  </a:moveTo>
                  <a:lnTo>
                    <a:pt x="312730" y="1351442"/>
                  </a:lnTo>
                </a:path>
                <a:path w="313054" h="3420745">
                  <a:moveTo>
                    <a:pt x="0" y="1373780"/>
                  </a:moveTo>
                  <a:lnTo>
                    <a:pt x="22337" y="1373780"/>
                  </a:lnTo>
                </a:path>
                <a:path w="313054" h="3420745">
                  <a:moveTo>
                    <a:pt x="254093" y="1373780"/>
                  </a:moveTo>
                  <a:lnTo>
                    <a:pt x="312730" y="1373780"/>
                  </a:lnTo>
                </a:path>
                <a:path w="313054" h="3420745">
                  <a:moveTo>
                    <a:pt x="0" y="1396118"/>
                  </a:moveTo>
                  <a:lnTo>
                    <a:pt x="22337" y="1396118"/>
                  </a:lnTo>
                </a:path>
                <a:path w="313054" h="3420745">
                  <a:moveTo>
                    <a:pt x="254093" y="1396118"/>
                  </a:moveTo>
                  <a:lnTo>
                    <a:pt x="312730" y="1396118"/>
                  </a:lnTo>
                </a:path>
                <a:path w="313054" h="3420745">
                  <a:moveTo>
                    <a:pt x="0" y="1421248"/>
                  </a:moveTo>
                  <a:lnTo>
                    <a:pt x="22337" y="1421248"/>
                  </a:lnTo>
                </a:path>
                <a:path w="313054" h="3420745">
                  <a:moveTo>
                    <a:pt x="254093" y="1421248"/>
                  </a:moveTo>
                  <a:lnTo>
                    <a:pt x="312730" y="1421248"/>
                  </a:lnTo>
                </a:path>
                <a:path w="313054" h="3420745">
                  <a:moveTo>
                    <a:pt x="0" y="1443586"/>
                  </a:moveTo>
                  <a:lnTo>
                    <a:pt x="22337" y="1443586"/>
                  </a:lnTo>
                </a:path>
                <a:path w="313054" h="3420745">
                  <a:moveTo>
                    <a:pt x="254093" y="1443586"/>
                  </a:moveTo>
                  <a:lnTo>
                    <a:pt x="312730" y="1443586"/>
                  </a:lnTo>
                </a:path>
                <a:path w="313054" h="3420745">
                  <a:moveTo>
                    <a:pt x="0" y="1465923"/>
                  </a:moveTo>
                  <a:lnTo>
                    <a:pt x="22337" y="1465923"/>
                  </a:lnTo>
                </a:path>
                <a:path w="313054" h="3420745">
                  <a:moveTo>
                    <a:pt x="254093" y="1465923"/>
                  </a:moveTo>
                  <a:lnTo>
                    <a:pt x="312730" y="1465923"/>
                  </a:lnTo>
                </a:path>
                <a:path w="313054" h="3420745">
                  <a:moveTo>
                    <a:pt x="0" y="1491054"/>
                  </a:moveTo>
                  <a:lnTo>
                    <a:pt x="22337" y="1491054"/>
                  </a:lnTo>
                </a:path>
                <a:path w="313054" h="3420745">
                  <a:moveTo>
                    <a:pt x="254093" y="1491054"/>
                  </a:moveTo>
                  <a:lnTo>
                    <a:pt x="312730" y="1491054"/>
                  </a:lnTo>
                </a:path>
                <a:path w="313054" h="3420745">
                  <a:moveTo>
                    <a:pt x="0" y="1513391"/>
                  </a:moveTo>
                  <a:lnTo>
                    <a:pt x="22337" y="1513391"/>
                  </a:lnTo>
                </a:path>
                <a:path w="313054" h="3420745">
                  <a:moveTo>
                    <a:pt x="254093" y="1513391"/>
                  </a:moveTo>
                  <a:lnTo>
                    <a:pt x="312730" y="1513391"/>
                  </a:lnTo>
                </a:path>
                <a:path w="313054" h="3420745">
                  <a:moveTo>
                    <a:pt x="0" y="1535729"/>
                  </a:moveTo>
                  <a:lnTo>
                    <a:pt x="22337" y="1535729"/>
                  </a:lnTo>
                </a:path>
                <a:path w="313054" h="3420745">
                  <a:moveTo>
                    <a:pt x="254093" y="1535729"/>
                  </a:moveTo>
                  <a:lnTo>
                    <a:pt x="312730" y="1535729"/>
                  </a:lnTo>
                </a:path>
                <a:path w="313054" h="3420745">
                  <a:moveTo>
                    <a:pt x="0" y="1560859"/>
                  </a:moveTo>
                  <a:lnTo>
                    <a:pt x="22337" y="1560859"/>
                  </a:lnTo>
                </a:path>
                <a:path w="313054" h="3420745">
                  <a:moveTo>
                    <a:pt x="254093" y="1560859"/>
                  </a:moveTo>
                  <a:lnTo>
                    <a:pt x="312730" y="1560859"/>
                  </a:lnTo>
                </a:path>
                <a:path w="313054" h="3420745">
                  <a:moveTo>
                    <a:pt x="0" y="1583197"/>
                  </a:moveTo>
                  <a:lnTo>
                    <a:pt x="22337" y="1583197"/>
                  </a:lnTo>
                </a:path>
                <a:path w="313054" h="3420745">
                  <a:moveTo>
                    <a:pt x="254093" y="1583197"/>
                  </a:moveTo>
                  <a:lnTo>
                    <a:pt x="312730" y="1583197"/>
                  </a:lnTo>
                </a:path>
                <a:path w="313054" h="3420745">
                  <a:moveTo>
                    <a:pt x="0" y="1605535"/>
                  </a:moveTo>
                  <a:lnTo>
                    <a:pt x="22337" y="1605535"/>
                  </a:lnTo>
                </a:path>
                <a:path w="313054" h="3420745">
                  <a:moveTo>
                    <a:pt x="254093" y="1605535"/>
                  </a:moveTo>
                  <a:lnTo>
                    <a:pt x="312730" y="1605535"/>
                  </a:lnTo>
                </a:path>
                <a:path w="313054" h="3420745">
                  <a:moveTo>
                    <a:pt x="0" y="1630665"/>
                  </a:moveTo>
                  <a:lnTo>
                    <a:pt x="22337" y="1630665"/>
                  </a:lnTo>
                </a:path>
                <a:path w="313054" h="3420745">
                  <a:moveTo>
                    <a:pt x="254093" y="1630665"/>
                  </a:moveTo>
                  <a:lnTo>
                    <a:pt x="312730" y="1630665"/>
                  </a:lnTo>
                </a:path>
                <a:path w="313054" h="3420745">
                  <a:moveTo>
                    <a:pt x="0" y="1653003"/>
                  </a:moveTo>
                  <a:lnTo>
                    <a:pt x="22337" y="1653003"/>
                  </a:lnTo>
                </a:path>
                <a:path w="313054" h="3420745">
                  <a:moveTo>
                    <a:pt x="254093" y="1653003"/>
                  </a:moveTo>
                  <a:lnTo>
                    <a:pt x="312730" y="1653003"/>
                  </a:lnTo>
                </a:path>
                <a:path w="313054" h="3420745">
                  <a:moveTo>
                    <a:pt x="0" y="1675341"/>
                  </a:moveTo>
                  <a:lnTo>
                    <a:pt x="22337" y="1675341"/>
                  </a:lnTo>
                </a:path>
                <a:path w="313054" h="3420745">
                  <a:moveTo>
                    <a:pt x="254093" y="1675341"/>
                  </a:moveTo>
                  <a:lnTo>
                    <a:pt x="312730" y="1675341"/>
                  </a:lnTo>
                </a:path>
                <a:path w="313054" h="3420745">
                  <a:moveTo>
                    <a:pt x="0" y="1700471"/>
                  </a:moveTo>
                  <a:lnTo>
                    <a:pt x="22337" y="1700471"/>
                  </a:lnTo>
                </a:path>
                <a:path w="313054" h="3420745">
                  <a:moveTo>
                    <a:pt x="254093" y="1700471"/>
                  </a:moveTo>
                  <a:lnTo>
                    <a:pt x="312730" y="1700471"/>
                  </a:lnTo>
                </a:path>
                <a:path w="313054" h="3420745">
                  <a:moveTo>
                    <a:pt x="0" y="1722809"/>
                  </a:moveTo>
                  <a:lnTo>
                    <a:pt x="22337" y="1722809"/>
                  </a:lnTo>
                </a:path>
                <a:path w="313054" h="3420745">
                  <a:moveTo>
                    <a:pt x="254093" y="1722809"/>
                  </a:moveTo>
                  <a:lnTo>
                    <a:pt x="312730" y="1722809"/>
                  </a:lnTo>
                </a:path>
                <a:path w="313054" h="3420745">
                  <a:moveTo>
                    <a:pt x="0" y="1745147"/>
                  </a:moveTo>
                  <a:lnTo>
                    <a:pt x="22337" y="1745147"/>
                  </a:lnTo>
                </a:path>
                <a:path w="313054" h="3420745">
                  <a:moveTo>
                    <a:pt x="254093" y="1745147"/>
                  </a:moveTo>
                  <a:lnTo>
                    <a:pt x="312730" y="1745147"/>
                  </a:lnTo>
                </a:path>
                <a:path w="313054" h="3420745">
                  <a:moveTo>
                    <a:pt x="0" y="1770277"/>
                  </a:moveTo>
                  <a:lnTo>
                    <a:pt x="22337" y="1770277"/>
                  </a:lnTo>
                </a:path>
                <a:path w="313054" h="3420745">
                  <a:moveTo>
                    <a:pt x="254093" y="1770277"/>
                  </a:moveTo>
                  <a:lnTo>
                    <a:pt x="312730" y="1770277"/>
                  </a:lnTo>
                </a:path>
                <a:path w="313054" h="3420745">
                  <a:moveTo>
                    <a:pt x="0" y="1792615"/>
                  </a:moveTo>
                  <a:lnTo>
                    <a:pt x="22337" y="1792615"/>
                  </a:lnTo>
                </a:path>
                <a:path w="313054" h="3420745">
                  <a:moveTo>
                    <a:pt x="254093" y="1792615"/>
                  </a:moveTo>
                  <a:lnTo>
                    <a:pt x="312730" y="1792615"/>
                  </a:lnTo>
                </a:path>
                <a:path w="313054" h="3420745">
                  <a:moveTo>
                    <a:pt x="0" y="1814953"/>
                  </a:moveTo>
                  <a:lnTo>
                    <a:pt x="22337" y="1814953"/>
                  </a:lnTo>
                </a:path>
                <a:path w="313054" h="3420745">
                  <a:moveTo>
                    <a:pt x="254093" y="1814953"/>
                  </a:moveTo>
                  <a:lnTo>
                    <a:pt x="312730" y="1814953"/>
                  </a:lnTo>
                </a:path>
                <a:path w="313054" h="3420745">
                  <a:moveTo>
                    <a:pt x="0" y="1840083"/>
                  </a:moveTo>
                  <a:lnTo>
                    <a:pt x="22337" y="1840083"/>
                  </a:lnTo>
                </a:path>
                <a:path w="313054" h="3420745">
                  <a:moveTo>
                    <a:pt x="254093" y="1840083"/>
                  </a:moveTo>
                  <a:lnTo>
                    <a:pt x="312730" y="1840083"/>
                  </a:lnTo>
                </a:path>
                <a:path w="313054" h="3420745">
                  <a:moveTo>
                    <a:pt x="0" y="1862421"/>
                  </a:moveTo>
                  <a:lnTo>
                    <a:pt x="13961" y="1862421"/>
                  </a:lnTo>
                </a:path>
                <a:path w="313054" h="3420745">
                  <a:moveTo>
                    <a:pt x="262470" y="1862421"/>
                  </a:moveTo>
                  <a:lnTo>
                    <a:pt x="312730" y="1862421"/>
                  </a:lnTo>
                </a:path>
                <a:path w="313054" h="3420745">
                  <a:moveTo>
                    <a:pt x="0" y="1884759"/>
                  </a:moveTo>
                  <a:lnTo>
                    <a:pt x="312730" y="1884759"/>
                  </a:lnTo>
                </a:path>
                <a:path w="313054" h="3420745">
                  <a:moveTo>
                    <a:pt x="0" y="1909889"/>
                  </a:moveTo>
                  <a:lnTo>
                    <a:pt x="312730" y="1909889"/>
                  </a:lnTo>
                </a:path>
                <a:path w="313054" h="3420745">
                  <a:moveTo>
                    <a:pt x="0" y="1932227"/>
                  </a:moveTo>
                  <a:lnTo>
                    <a:pt x="312730" y="1932227"/>
                  </a:lnTo>
                </a:path>
                <a:path w="313054" h="3420745">
                  <a:moveTo>
                    <a:pt x="0" y="1954565"/>
                  </a:moveTo>
                  <a:lnTo>
                    <a:pt x="312730" y="1954565"/>
                  </a:lnTo>
                </a:path>
                <a:path w="313054" h="3420745">
                  <a:moveTo>
                    <a:pt x="0" y="1979695"/>
                  </a:moveTo>
                  <a:lnTo>
                    <a:pt x="312730" y="1979695"/>
                  </a:lnTo>
                </a:path>
                <a:path w="313054" h="3420745">
                  <a:moveTo>
                    <a:pt x="0" y="2002033"/>
                  </a:moveTo>
                  <a:lnTo>
                    <a:pt x="312730" y="2002033"/>
                  </a:lnTo>
                </a:path>
                <a:path w="313054" h="3420745">
                  <a:moveTo>
                    <a:pt x="0" y="2024371"/>
                  </a:moveTo>
                  <a:lnTo>
                    <a:pt x="312730" y="2024371"/>
                  </a:lnTo>
                </a:path>
                <a:path w="313054" h="3420745">
                  <a:moveTo>
                    <a:pt x="0" y="2049501"/>
                  </a:moveTo>
                  <a:lnTo>
                    <a:pt x="312730" y="2049501"/>
                  </a:lnTo>
                </a:path>
                <a:path w="313054" h="3420745">
                  <a:moveTo>
                    <a:pt x="0" y="2071839"/>
                  </a:moveTo>
                  <a:lnTo>
                    <a:pt x="312730" y="2071839"/>
                  </a:lnTo>
                </a:path>
                <a:path w="313054" h="3420745">
                  <a:moveTo>
                    <a:pt x="0" y="2094177"/>
                  </a:moveTo>
                  <a:lnTo>
                    <a:pt x="312730" y="2094177"/>
                  </a:lnTo>
                </a:path>
                <a:path w="313054" h="3420745">
                  <a:moveTo>
                    <a:pt x="0" y="2119307"/>
                  </a:moveTo>
                  <a:lnTo>
                    <a:pt x="312730" y="2119307"/>
                  </a:lnTo>
                </a:path>
                <a:path w="313054" h="3420745">
                  <a:moveTo>
                    <a:pt x="0" y="2141645"/>
                  </a:moveTo>
                  <a:lnTo>
                    <a:pt x="312730" y="2141645"/>
                  </a:lnTo>
                </a:path>
                <a:path w="313054" h="3420745">
                  <a:moveTo>
                    <a:pt x="0" y="2163982"/>
                  </a:moveTo>
                  <a:lnTo>
                    <a:pt x="312730" y="2163982"/>
                  </a:lnTo>
                </a:path>
                <a:path w="313054" h="3420745">
                  <a:moveTo>
                    <a:pt x="0" y="2189113"/>
                  </a:moveTo>
                  <a:lnTo>
                    <a:pt x="312730" y="2189113"/>
                  </a:lnTo>
                </a:path>
                <a:path w="313054" h="3420745">
                  <a:moveTo>
                    <a:pt x="0" y="2211450"/>
                  </a:moveTo>
                  <a:lnTo>
                    <a:pt x="312730" y="2211450"/>
                  </a:lnTo>
                </a:path>
                <a:path w="313054" h="3420745">
                  <a:moveTo>
                    <a:pt x="0" y="2233788"/>
                  </a:moveTo>
                  <a:lnTo>
                    <a:pt x="312730" y="2233788"/>
                  </a:lnTo>
                </a:path>
                <a:path w="313054" h="3420745">
                  <a:moveTo>
                    <a:pt x="0" y="2258918"/>
                  </a:moveTo>
                  <a:lnTo>
                    <a:pt x="5584" y="2258918"/>
                  </a:lnTo>
                </a:path>
                <a:path w="313054" h="3420745">
                  <a:moveTo>
                    <a:pt x="273639" y="2258918"/>
                  </a:moveTo>
                  <a:lnTo>
                    <a:pt x="312730" y="2258918"/>
                  </a:lnTo>
                </a:path>
                <a:path w="313054" h="3420745">
                  <a:moveTo>
                    <a:pt x="0" y="2281256"/>
                  </a:moveTo>
                  <a:lnTo>
                    <a:pt x="5584" y="2281256"/>
                  </a:lnTo>
                </a:path>
                <a:path w="313054" h="3420745">
                  <a:moveTo>
                    <a:pt x="273639" y="2281256"/>
                  </a:moveTo>
                  <a:lnTo>
                    <a:pt x="312730" y="2281256"/>
                  </a:lnTo>
                </a:path>
                <a:path w="313054" h="3420745">
                  <a:moveTo>
                    <a:pt x="0" y="2303594"/>
                  </a:moveTo>
                  <a:lnTo>
                    <a:pt x="5584" y="2303594"/>
                  </a:lnTo>
                </a:path>
                <a:path w="313054" h="3420745">
                  <a:moveTo>
                    <a:pt x="273639" y="2303594"/>
                  </a:moveTo>
                  <a:lnTo>
                    <a:pt x="312730" y="2303594"/>
                  </a:lnTo>
                </a:path>
                <a:path w="313054" h="3420745">
                  <a:moveTo>
                    <a:pt x="0" y="2328724"/>
                  </a:moveTo>
                  <a:lnTo>
                    <a:pt x="22337" y="2328724"/>
                  </a:lnTo>
                </a:path>
                <a:path w="313054" h="3420745">
                  <a:moveTo>
                    <a:pt x="254093" y="2328724"/>
                  </a:moveTo>
                  <a:lnTo>
                    <a:pt x="312730" y="2328724"/>
                  </a:lnTo>
                </a:path>
                <a:path w="313054" h="3420745">
                  <a:moveTo>
                    <a:pt x="0" y="2351062"/>
                  </a:moveTo>
                  <a:lnTo>
                    <a:pt x="22337" y="2351062"/>
                  </a:lnTo>
                </a:path>
                <a:path w="313054" h="3420745">
                  <a:moveTo>
                    <a:pt x="254093" y="2351062"/>
                  </a:moveTo>
                  <a:lnTo>
                    <a:pt x="312730" y="2351062"/>
                  </a:lnTo>
                </a:path>
                <a:path w="313054" h="3420745">
                  <a:moveTo>
                    <a:pt x="0" y="2373400"/>
                  </a:moveTo>
                  <a:lnTo>
                    <a:pt x="22337" y="2373400"/>
                  </a:lnTo>
                </a:path>
                <a:path w="313054" h="3420745">
                  <a:moveTo>
                    <a:pt x="254093" y="2373400"/>
                  </a:moveTo>
                  <a:lnTo>
                    <a:pt x="312730" y="2373400"/>
                  </a:lnTo>
                </a:path>
                <a:path w="313054" h="3420745">
                  <a:moveTo>
                    <a:pt x="0" y="2398530"/>
                  </a:moveTo>
                  <a:lnTo>
                    <a:pt x="22337" y="2398530"/>
                  </a:lnTo>
                </a:path>
                <a:path w="313054" h="3420745">
                  <a:moveTo>
                    <a:pt x="254093" y="2398530"/>
                  </a:moveTo>
                  <a:lnTo>
                    <a:pt x="312730" y="2398530"/>
                  </a:lnTo>
                </a:path>
                <a:path w="313054" h="3420745">
                  <a:moveTo>
                    <a:pt x="0" y="2420868"/>
                  </a:moveTo>
                  <a:lnTo>
                    <a:pt x="22337" y="2420868"/>
                  </a:lnTo>
                </a:path>
                <a:path w="313054" h="3420745">
                  <a:moveTo>
                    <a:pt x="254093" y="2420868"/>
                  </a:moveTo>
                  <a:lnTo>
                    <a:pt x="312730" y="2420868"/>
                  </a:lnTo>
                </a:path>
                <a:path w="313054" h="3420745">
                  <a:moveTo>
                    <a:pt x="0" y="2443206"/>
                  </a:moveTo>
                  <a:lnTo>
                    <a:pt x="22337" y="2443206"/>
                  </a:lnTo>
                </a:path>
                <a:path w="313054" h="3420745">
                  <a:moveTo>
                    <a:pt x="254093" y="2443206"/>
                  </a:moveTo>
                  <a:lnTo>
                    <a:pt x="312730" y="2443206"/>
                  </a:lnTo>
                </a:path>
                <a:path w="313054" h="3420745">
                  <a:moveTo>
                    <a:pt x="0" y="2468336"/>
                  </a:moveTo>
                  <a:lnTo>
                    <a:pt x="22337" y="2468336"/>
                  </a:lnTo>
                </a:path>
                <a:path w="313054" h="3420745">
                  <a:moveTo>
                    <a:pt x="254093" y="2468336"/>
                  </a:moveTo>
                  <a:lnTo>
                    <a:pt x="312730" y="2468336"/>
                  </a:lnTo>
                </a:path>
                <a:path w="313054" h="3420745">
                  <a:moveTo>
                    <a:pt x="0" y="2490674"/>
                  </a:moveTo>
                  <a:lnTo>
                    <a:pt x="22337" y="2490674"/>
                  </a:lnTo>
                </a:path>
                <a:path w="313054" h="3420745">
                  <a:moveTo>
                    <a:pt x="254093" y="2490674"/>
                  </a:moveTo>
                  <a:lnTo>
                    <a:pt x="312730" y="2490674"/>
                  </a:lnTo>
                </a:path>
                <a:path w="313054" h="3420745">
                  <a:moveTo>
                    <a:pt x="0" y="2513012"/>
                  </a:moveTo>
                  <a:lnTo>
                    <a:pt x="22337" y="2513012"/>
                  </a:lnTo>
                </a:path>
                <a:path w="313054" h="3420745">
                  <a:moveTo>
                    <a:pt x="254093" y="2513012"/>
                  </a:moveTo>
                  <a:lnTo>
                    <a:pt x="312730" y="2513012"/>
                  </a:lnTo>
                </a:path>
                <a:path w="313054" h="3420745">
                  <a:moveTo>
                    <a:pt x="0" y="2538142"/>
                  </a:moveTo>
                  <a:lnTo>
                    <a:pt x="22337" y="2538142"/>
                  </a:lnTo>
                </a:path>
                <a:path w="313054" h="3420745">
                  <a:moveTo>
                    <a:pt x="254093" y="2538142"/>
                  </a:moveTo>
                  <a:lnTo>
                    <a:pt x="312730" y="2538142"/>
                  </a:lnTo>
                </a:path>
                <a:path w="313054" h="3420745">
                  <a:moveTo>
                    <a:pt x="0" y="2560480"/>
                  </a:moveTo>
                  <a:lnTo>
                    <a:pt x="22337" y="2560480"/>
                  </a:lnTo>
                </a:path>
                <a:path w="313054" h="3420745">
                  <a:moveTo>
                    <a:pt x="254093" y="2560480"/>
                  </a:moveTo>
                  <a:lnTo>
                    <a:pt x="312730" y="2560480"/>
                  </a:lnTo>
                </a:path>
                <a:path w="313054" h="3420745">
                  <a:moveTo>
                    <a:pt x="0" y="2582818"/>
                  </a:moveTo>
                  <a:lnTo>
                    <a:pt x="22337" y="2582818"/>
                  </a:lnTo>
                </a:path>
                <a:path w="313054" h="3420745">
                  <a:moveTo>
                    <a:pt x="254093" y="2582818"/>
                  </a:moveTo>
                  <a:lnTo>
                    <a:pt x="312730" y="2582818"/>
                  </a:lnTo>
                </a:path>
                <a:path w="313054" h="3420745">
                  <a:moveTo>
                    <a:pt x="0" y="2607948"/>
                  </a:moveTo>
                  <a:lnTo>
                    <a:pt x="22337" y="2607948"/>
                  </a:lnTo>
                </a:path>
                <a:path w="313054" h="3420745">
                  <a:moveTo>
                    <a:pt x="254093" y="2607948"/>
                  </a:moveTo>
                  <a:lnTo>
                    <a:pt x="312730" y="2607948"/>
                  </a:lnTo>
                </a:path>
                <a:path w="313054" h="3420745">
                  <a:moveTo>
                    <a:pt x="0" y="2630286"/>
                  </a:moveTo>
                  <a:lnTo>
                    <a:pt x="22337" y="2630286"/>
                  </a:lnTo>
                </a:path>
                <a:path w="313054" h="3420745">
                  <a:moveTo>
                    <a:pt x="254093" y="2630286"/>
                  </a:moveTo>
                  <a:lnTo>
                    <a:pt x="312730" y="2630286"/>
                  </a:lnTo>
                </a:path>
                <a:path w="313054" h="3420745">
                  <a:moveTo>
                    <a:pt x="0" y="2652624"/>
                  </a:moveTo>
                  <a:lnTo>
                    <a:pt x="22337" y="2652624"/>
                  </a:lnTo>
                </a:path>
                <a:path w="313054" h="3420745">
                  <a:moveTo>
                    <a:pt x="254093" y="2652624"/>
                  </a:moveTo>
                  <a:lnTo>
                    <a:pt x="312730" y="2652624"/>
                  </a:lnTo>
                </a:path>
                <a:path w="313054" h="3420745">
                  <a:moveTo>
                    <a:pt x="0" y="2677754"/>
                  </a:moveTo>
                  <a:lnTo>
                    <a:pt x="22337" y="2677754"/>
                  </a:lnTo>
                </a:path>
                <a:path w="313054" h="3420745">
                  <a:moveTo>
                    <a:pt x="254093" y="2677754"/>
                  </a:moveTo>
                  <a:lnTo>
                    <a:pt x="312730" y="2677754"/>
                  </a:lnTo>
                </a:path>
                <a:path w="313054" h="3420745">
                  <a:moveTo>
                    <a:pt x="0" y="2700092"/>
                  </a:moveTo>
                  <a:lnTo>
                    <a:pt x="22337" y="2700092"/>
                  </a:lnTo>
                </a:path>
                <a:path w="313054" h="3420745">
                  <a:moveTo>
                    <a:pt x="254093" y="2700092"/>
                  </a:moveTo>
                  <a:lnTo>
                    <a:pt x="312730" y="2700092"/>
                  </a:lnTo>
                </a:path>
                <a:path w="313054" h="3420745">
                  <a:moveTo>
                    <a:pt x="0" y="2722430"/>
                  </a:moveTo>
                  <a:lnTo>
                    <a:pt x="22337" y="2722430"/>
                  </a:lnTo>
                </a:path>
                <a:path w="313054" h="3420745">
                  <a:moveTo>
                    <a:pt x="254093" y="2722430"/>
                  </a:moveTo>
                  <a:lnTo>
                    <a:pt x="312730" y="2722430"/>
                  </a:lnTo>
                </a:path>
                <a:path w="313054" h="3420745">
                  <a:moveTo>
                    <a:pt x="0" y="2747560"/>
                  </a:moveTo>
                  <a:lnTo>
                    <a:pt x="22337" y="2747560"/>
                  </a:lnTo>
                </a:path>
                <a:path w="313054" h="3420745">
                  <a:moveTo>
                    <a:pt x="254093" y="2747560"/>
                  </a:moveTo>
                  <a:lnTo>
                    <a:pt x="312730" y="2747560"/>
                  </a:lnTo>
                </a:path>
                <a:path w="313054" h="3420745">
                  <a:moveTo>
                    <a:pt x="0" y="2769898"/>
                  </a:moveTo>
                  <a:lnTo>
                    <a:pt x="22337" y="2769898"/>
                  </a:lnTo>
                </a:path>
                <a:path w="313054" h="3420745">
                  <a:moveTo>
                    <a:pt x="254093" y="2769898"/>
                  </a:moveTo>
                  <a:lnTo>
                    <a:pt x="312730" y="2769898"/>
                  </a:lnTo>
                </a:path>
                <a:path w="313054" h="3420745">
                  <a:moveTo>
                    <a:pt x="0" y="2792236"/>
                  </a:moveTo>
                  <a:lnTo>
                    <a:pt x="22337" y="2792236"/>
                  </a:lnTo>
                </a:path>
                <a:path w="313054" h="3420745">
                  <a:moveTo>
                    <a:pt x="254093" y="2792236"/>
                  </a:moveTo>
                  <a:lnTo>
                    <a:pt x="312730" y="2792236"/>
                  </a:lnTo>
                </a:path>
                <a:path w="313054" h="3420745">
                  <a:moveTo>
                    <a:pt x="0" y="2817366"/>
                  </a:moveTo>
                  <a:lnTo>
                    <a:pt x="22337" y="2817366"/>
                  </a:lnTo>
                </a:path>
                <a:path w="313054" h="3420745">
                  <a:moveTo>
                    <a:pt x="254093" y="2817366"/>
                  </a:moveTo>
                  <a:lnTo>
                    <a:pt x="312730" y="2817366"/>
                  </a:lnTo>
                </a:path>
                <a:path w="313054" h="3420745">
                  <a:moveTo>
                    <a:pt x="0" y="2839704"/>
                  </a:moveTo>
                  <a:lnTo>
                    <a:pt x="22337" y="2839704"/>
                  </a:lnTo>
                </a:path>
                <a:path w="313054" h="3420745">
                  <a:moveTo>
                    <a:pt x="254093" y="2839704"/>
                  </a:moveTo>
                  <a:lnTo>
                    <a:pt x="312730" y="2839704"/>
                  </a:lnTo>
                </a:path>
                <a:path w="313054" h="3420745">
                  <a:moveTo>
                    <a:pt x="0" y="2862041"/>
                  </a:moveTo>
                  <a:lnTo>
                    <a:pt x="22337" y="2862041"/>
                  </a:lnTo>
                </a:path>
                <a:path w="313054" h="3420745">
                  <a:moveTo>
                    <a:pt x="254093" y="2862041"/>
                  </a:moveTo>
                  <a:lnTo>
                    <a:pt x="312730" y="2862041"/>
                  </a:lnTo>
                </a:path>
                <a:path w="313054" h="3420745">
                  <a:moveTo>
                    <a:pt x="0" y="2887172"/>
                  </a:moveTo>
                  <a:lnTo>
                    <a:pt x="22337" y="2887172"/>
                  </a:lnTo>
                </a:path>
                <a:path w="313054" h="3420745">
                  <a:moveTo>
                    <a:pt x="254093" y="2887172"/>
                  </a:moveTo>
                  <a:lnTo>
                    <a:pt x="312730" y="2887172"/>
                  </a:lnTo>
                </a:path>
                <a:path w="313054" h="3420745">
                  <a:moveTo>
                    <a:pt x="0" y="2909509"/>
                  </a:moveTo>
                  <a:lnTo>
                    <a:pt x="22337" y="2909509"/>
                  </a:lnTo>
                </a:path>
                <a:path w="313054" h="3420745">
                  <a:moveTo>
                    <a:pt x="254093" y="2909509"/>
                  </a:moveTo>
                  <a:lnTo>
                    <a:pt x="312730" y="2909509"/>
                  </a:lnTo>
                </a:path>
                <a:path w="313054" h="3420745">
                  <a:moveTo>
                    <a:pt x="0" y="2931847"/>
                  </a:moveTo>
                  <a:lnTo>
                    <a:pt x="22337" y="2931847"/>
                  </a:lnTo>
                </a:path>
                <a:path w="313054" h="3420745">
                  <a:moveTo>
                    <a:pt x="254093" y="2931847"/>
                  </a:moveTo>
                  <a:lnTo>
                    <a:pt x="312730" y="2931847"/>
                  </a:lnTo>
                </a:path>
                <a:path w="313054" h="3420745">
                  <a:moveTo>
                    <a:pt x="0" y="2956977"/>
                  </a:moveTo>
                  <a:lnTo>
                    <a:pt x="22337" y="2956977"/>
                  </a:lnTo>
                </a:path>
                <a:path w="313054" h="3420745">
                  <a:moveTo>
                    <a:pt x="254093" y="2956977"/>
                  </a:moveTo>
                  <a:lnTo>
                    <a:pt x="312730" y="2956977"/>
                  </a:lnTo>
                </a:path>
                <a:path w="313054" h="3420745">
                  <a:moveTo>
                    <a:pt x="0" y="2979315"/>
                  </a:moveTo>
                  <a:lnTo>
                    <a:pt x="22337" y="2979315"/>
                  </a:lnTo>
                </a:path>
                <a:path w="313054" h="3420745">
                  <a:moveTo>
                    <a:pt x="254093" y="2979315"/>
                  </a:moveTo>
                  <a:lnTo>
                    <a:pt x="312730" y="2979315"/>
                  </a:lnTo>
                </a:path>
                <a:path w="313054" h="3420745">
                  <a:moveTo>
                    <a:pt x="0" y="3001653"/>
                  </a:moveTo>
                  <a:lnTo>
                    <a:pt x="22337" y="3001653"/>
                  </a:lnTo>
                </a:path>
                <a:path w="313054" h="3420745">
                  <a:moveTo>
                    <a:pt x="254093" y="3001653"/>
                  </a:moveTo>
                  <a:lnTo>
                    <a:pt x="312730" y="3001653"/>
                  </a:lnTo>
                </a:path>
                <a:path w="313054" h="3420745">
                  <a:moveTo>
                    <a:pt x="0" y="3026783"/>
                  </a:moveTo>
                  <a:lnTo>
                    <a:pt x="22337" y="3026783"/>
                  </a:lnTo>
                </a:path>
                <a:path w="313054" h="3420745">
                  <a:moveTo>
                    <a:pt x="254093" y="3026783"/>
                  </a:moveTo>
                  <a:lnTo>
                    <a:pt x="312730" y="3026783"/>
                  </a:lnTo>
                </a:path>
                <a:path w="313054" h="3420745">
                  <a:moveTo>
                    <a:pt x="0" y="3049121"/>
                  </a:moveTo>
                  <a:lnTo>
                    <a:pt x="22337" y="3049121"/>
                  </a:lnTo>
                </a:path>
                <a:path w="313054" h="3420745">
                  <a:moveTo>
                    <a:pt x="254093" y="3049121"/>
                  </a:moveTo>
                  <a:lnTo>
                    <a:pt x="312730" y="3049121"/>
                  </a:lnTo>
                </a:path>
                <a:path w="313054" h="3420745">
                  <a:moveTo>
                    <a:pt x="0" y="3071459"/>
                  </a:moveTo>
                  <a:lnTo>
                    <a:pt x="22337" y="3071459"/>
                  </a:lnTo>
                </a:path>
                <a:path w="313054" h="3420745">
                  <a:moveTo>
                    <a:pt x="254093" y="3071459"/>
                  </a:moveTo>
                  <a:lnTo>
                    <a:pt x="312730" y="3071459"/>
                  </a:lnTo>
                </a:path>
                <a:path w="313054" h="3420745">
                  <a:moveTo>
                    <a:pt x="0" y="3096589"/>
                  </a:moveTo>
                  <a:lnTo>
                    <a:pt x="22337" y="3096589"/>
                  </a:lnTo>
                </a:path>
                <a:path w="313054" h="3420745">
                  <a:moveTo>
                    <a:pt x="254093" y="3096589"/>
                  </a:moveTo>
                  <a:lnTo>
                    <a:pt x="312730" y="3096589"/>
                  </a:lnTo>
                </a:path>
                <a:path w="313054" h="3420745">
                  <a:moveTo>
                    <a:pt x="0" y="3118927"/>
                  </a:moveTo>
                  <a:lnTo>
                    <a:pt x="22337" y="3118927"/>
                  </a:lnTo>
                </a:path>
                <a:path w="313054" h="3420745">
                  <a:moveTo>
                    <a:pt x="254093" y="3118927"/>
                  </a:moveTo>
                  <a:lnTo>
                    <a:pt x="312730" y="3118927"/>
                  </a:lnTo>
                </a:path>
                <a:path w="313054" h="3420745">
                  <a:moveTo>
                    <a:pt x="0" y="3141265"/>
                  </a:moveTo>
                  <a:lnTo>
                    <a:pt x="22337" y="3141265"/>
                  </a:lnTo>
                </a:path>
                <a:path w="313054" h="3420745">
                  <a:moveTo>
                    <a:pt x="254093" y="3141265"/>
                  </a:moveTo>
                  <a:lnTo>
                    <a:pt x="312730" y="3141265"/>
                  </a:lnTo>
                </a:path>
                <a:path w="313054" h="3420745">
                  <a:moveTo>
                    <a:pt x="0" y="3166395"/>
                  </a:moveTo>
                  <a:lnTo>
                    <a:pt x="22337" y="3166395"/>
                  </a:lnTo>
                </a:path>
                <a:path w="313054" h="3420745">
                  <a:moveTo>
                    <a:pt x="254093" y="3166395"/>
                  </a:moveTo>
                  <a:lnTo>
                    <a:pt x="312730" y="3166395"/>
                  </a:lnTo>
                </a:path>
                <a:path w="313054" h="3420745">
                  <a:moveTo>
                    <a:pt x="0" y="3188733"/>
                  </a:moveTo>
                  <a:lnTo>
                    <a:pt x="22337" y="3188733"/>
                  </a:lnTo>
                </a:path>
                <a:path w="313054" h="3420745">
                  <a:moveTo>
                    <a:pt x="254093" y="3188733"/>
                  </a:moveTo>
                  <a:lnTo>
                    <a:pt x="312730" y="3188733"/>
                  </a:lnTo>
                </a:path>
                <a:path w="313054" h="3420745">
                  <a:moveTo>
                    <a:pt x="0" y="3211071"/>
                  </a:moveTo>
                  <a:lnTo>
                    <a:pt x="22337" y="3211071"/>
                  </a:lnTo>
                </a:path>
                <a:path w="313054" h="3420745">
                  <a:moveTo>
                    <a:pt x="254093" y="3211071"/>
                  </a:moveTo>
                  <a:lnTo>
                    <a:pt x="312730" y="3211071"/>
                  </a:lnTo>
                </a:path>
                <a:path w="313054" h="3420745">
                  <a:moveTo>
                    <a:pt x="0" y="3236201"/>
                  </a:moveTo>
                  <a:lnTo>
                    <a:pt x="13961" y="3236201"/>
                  </a:lnTo>
                </a:path>
                <a:path w="313054" h="3420745">
                  <a:moveTo>
                    <a:pt x="262470" y="3236201"/>
                  </a:moveTo>
                  <a:lnTo>
                    <a:pt x="312730" y="3236201"/>
                  </a:lnTo>
                </a:path>
                <a:path w="313054" h="3420745">
                  <a:moveTo>
                    <a:pt x="0" y="3258539"/>
                  </a:moveTo>
                  <a:lnTo>
                    <a:pt x="312730" y="3258539"/>
                  </a:lnTo>
                </a:path>
                <a:path w="313054" h="3420745">
                  <a:moveTo>
                    <a:pt x="0" y="3280877"/>
                  </a:moveTo>
                  <a:lnTo>
                    <a:pt x="312730" y="3280877"/>
                  </a:lnTo>
                </a:path>
                <a:path w="313054" h="3420745">
                  <a:moveTo>
                    <a:pt x="0" y="3306007"/>
                  </a:moveTo>
                  <a:lnTo>
                    <a:pt x="189872" y="3306007"/>
                  </a:lnTo>
                </a:path>
                <a:path w="313054" h="3420745">
                  <a:moveTo>
                    <a:pt x="0" y="3328345"/>
                  </a:moveTo>
                  <a:lnTo>
                    <a:pt x="156365" y="3328345"/>
                  </a:lnTo>
                </a:path>
                <a:path w="313054" h="3420745">
                  <a:moveTo>
                    <a:pt x="0" y="3350683"/>
                  </a:moveTo>
                  <a:lnTo>
                    <a:pt x="120066" y="3350683"/>
                  </a:lnTo>
                </a:path>
                <a:path w="313054" h="3420745">
                  <a:moveTo>
                    <a:pt x="0" y="3375813"/>
                  </a:moveTo>
                  <a:lnTo>
                    <a:pt x="83767" y="3375813"/>
                  </a:lnTo>
                </a:path>
                <a:path w="313054" h="3420745">
                  <a:moveTo>
                    <a:pt x="0" y="3398151"/>
                  </a:moveTo>
                  <a:lnTo>
                    <a:pt x="47468" y="3398151"/>
                  </a:lnTo>
                </a:path>
                <a:path w="313054" h="3420745">
                  <a:moveTo>
                    <a:pt x="0" y="3420489"/>
                  </a:moveTo>
                  <a:lnTo>
                    <a:pt x="13961" y="3420489"/>
                  </a:lnTo>
                </a:path>
                <a:path w="313054" h="3420745">
                  <a:moveTo>
                    <a:pt x="27922" y="3398151"/>
                  </a:moveTo>
                  <a:lnTo>
                    <a:pt x="27922" y="3375813"/>
                  </a:lnTo>
                </a:path>
                <a:path w="313054" h="3420745">
                  <a:moveTo>
                    <a:pt x="27922" y="3350683"/>
                  </a:moveTo>
                  <a:lnTo>
                    <a:pt x="27922" y="3328345"/>
                  </a:lnTo>
                </a:path>
                <a:path w="313054" h="3420745">
                  <a:moveTo>
                    <a:pt x="27922" y="3306007"/>
                  </a:moveTo>
                  <a:lnTo>
                    <a:pt x="27922" y="3280877"/>
                  </a:lnTo>
                </a:path>
                <a:path w="313054" h="3420745">
                  <a:moveTo>
                    <a:pt x="27922" y="33506"/>
                  </a:moveTo>
                  <a:lnTo>
                    <a:pt x="27922" y="223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4295" y="65450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74295" y="98007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74295" y="74078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4295" y="7312866"/>
              <a:ext cx="33655" cy="2607945"/>
            </a:xfrm>
            <a:custGeom>
              <a:avLst/>
              <a:gdLst/>
              <a:ahLst/>
              <a:cxnLst/>
              <a:rect l="l" t="t" r="r" b="b"/>
              <a:pathLst>
                <a:path w="33654" h="2607945">
                  <a:moveTo>
                    <a:pt x="0" y="69805"/>
                  </a:moveTo>
                  <a:lnTo>
                    <a:pt x="0" y="47468"/>
                  </a:lnTo>
                </a:path>
                <a:path w="33654" h="2607945">
                  <a:moveTo>
                    <a:pt x="0" y="25130"/>
                  </a:moveTo>
                  <a:lnTo>
                    <a:pt x="0" y="0"/>
                  </a:lnTo>
                </a:path>
                <a:path w="33654" h="2607945">
                  <a:moveTo>
                    <a:pt x="0" y="1465923"/>
                  </a:moveTo>
                  <a:lnTo>
                    <a:pt x="0" y="1443586"/>
                  </a:lnTo>
                </a:path>
                <a:path w="33654" h="2607945">
                  <a:moveTo>
                    <a:pt x="0" y="1421248"/>
                  </a:moveTo>
                  <a:lnTo>
                    <a:pt x="0" y="1396118"/>
                  </a:lnTo>
                </a:path>
                <a:path w="33654" h="2607945">
                  <a:moveTo>
                    <a:pt x="0" y="1373780"/>
                  </a:moveTo>
                  <a:lnTo>
                    <a:pt x="0" y="1351442"/>
                  </a:lnTo>
                </a:path>
                <a:path w="33654" h="2607945">
                  <a:moveTo>
                    <a:pt x="0" y="1326312"/>
                  </a:moveTo>
                  <a:lnTo>
                    <a:pt x="0" y="1303974"/>
                  </a:lnTo>
                </a:path>
                <a:path w="33654" h="2607945">
                  <a:moveTo>
                    <a:pt x="0" y="1281636"/>
                  </a:moveTo>
                  <a:lnTo>
                    <a:pt x="0" y="1256506"/>
                  </a:lnTo>
                </a:path>
                <a:path w="33654" h="2607945">
                  <a:moveTo>
                    <a:pt x="0" y="1234168"/>
                  </a:moveTo>
                  <a:lnTo>
                    <a:pt x="0" y="1220207"/>
                  </a:lnTo>
                </a:path>
                <a:path w="33654" h="2607945">
                  <a:moveTo>
                    <a:pt x="0" y="304353"/>
                  </a:moveTo>
                  <a:lnTo>
                    <a:pt x="0" y="279223"/>
                  </a:lnTo>
                </a:path>
                <a:path w="33654" h="2607945">
                  <a:moveTo>
                    <a:pt x="0" y="256885"/>
                  </a:moveTo>
                  <a:lnTo>
                    <a:pt x="0" y="234547"/>
                  </a:lnTo>
                </a:path>
                <a:path w="33654" h="2607945">
                  <a:moveTo>
                    <a:pt x="0" y="209417"/>
                  </a:moveTo>
                  <a:lnTo>
                    <a:pt x="0" y="187079"/>
                  </a:lnTo>
                </a:path>
                <a:path w="33654" h="2607945">
                  <a:moveTo>
                    <a:pt x="0" y="164741"/>
                  </a:moveTo>
                  <a:lnTo>
                    <a:pt x="0" y="139611"/>
                  </a:lnTo>
                </a:path>
                <a:path w="33654" h="2607945">
                  <a:moveTo>
                    <a:pt x="0" y="117273"/>
                  </a:moveTo>
                  <a:lnTo>
                    <a:pt x="0" y="94936"/>
                  </a:lnTo>
                </a:path>
                <a:path w="33654" h="2607945">
                  <a:moveTo>
                    <a:pt x="0" y="1220207"/>
                  </a:moveTo>
                  <a:lnTo>
                    <a:pt x="0" y="1211830"/>
                  </a:lnTo>
                </a:path>
                <a:path w="33654" h="2607945">
                  <a:moveTo>
                    <a:pt x="0" y="1186700"/>
                  </a:moveTo>
                  <a:lnTo>
                    <a:pt x="0" y="1164362"/>
                  </a:lnTo>
                </a:path>
                <a:path w="33654" h="2607945">
                  <a:moveTo>
                    <a:pt x="0" y="1142024"/>
                  </a:moveTo>
                  <a:lnTo>
                    <a:pt x="0" y="1116894"/>
                  </a:lnTo>
                </a:path>
                <a:path w="33654" h="2607945">
                  <a:moveTo>
                    <a:pt x="33506" y="2607948"/>
                  </a:moveTo>
                  <a:lnTo>
                    <a:pt x="33506" y="2582818"/>
                  </a:lnTo>
                </a:path>
                <a:path w="33654" h="2607945">
                  <a:moveTo>
                    <a:pt x="33506" y="2560480"/>
                  </a:moveTo>
                  <a:lnTo>
                    <a:pt x="33506" y="2538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07801" y="982587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07801" y="6545001"/>
              <a:ext cx="0" cy="3281045"/>
            </a:xfrm>
            <a:custGeom>
              <a:avLst/>
              <a:gdLst/>
              <a:ahLst/>
              <a:cxnLst/>
              <a:rect l="l" t="t" r="r" b="b"/>
              <a:pathLst>
                <a:path h="3281045">
                  <a:moveTo>
                    <a:pt x="0" y="22337"/>
                  </a:moveTo>
                  <a:lnTo>
                    <a:pt x="0" y="0"/>
                  </a:lnTo>
                </a:path>
                <a:path h="3281045">
                  <a:moveTo>
                    <a:pt x="0" y="3280877"/>
                  </a:moveTo>
                  <a:lnTo>
                    <a:pt x="0" y="3258539"/>
                  </a:lnTo>
                </a:path>
                <a:path h="3281045">
                  <a:moveTo>
                    <a:pt x="0" y="862800"/>
                  </a:moveTo>
                  <a:lnTo>
                    <a:pt x="0" y="837670"/>
                  </a:lnTo>
                </a:path>
                <a:path h="3281045">
                  <a:moveTo>
                    <a:pt x="0" y="815332"/>
                  </a:moveTo>
                  <a:lnTo>
                    <a:pt x="0" y="792995"/>
                  </a:lnTo>
                </a:path>
                <a:path h="3281045">
                  <a:moveTo>
                    <a:pt x="0" y="767864"/>
                  </a:moveTo>
                  <a:lnTo>
                    <a:pt x="0" y="751111"/>
                  </a:lnTo>
                </a:path>
                <a:path h="3281045">
                  <a:moveTo>
                    <a:pt x="0" y="2242165"/>
                  </a:moveTo>
                  <a:lnTo>
                    <a:pt x="0" y="2233788"/>
                  </a:lnTo>
                </a:path>
                <a:path h="3281045">
                  <a:moveTo>
                    <a:pt x="0" y="2211450"/>
                  </a:moveTo>
                  <a:lnTo>
                    <a:pt x="0" y="2189113"/>
                  </a:lnTo>
                </a:path>
                <a:path h="3281045">
                  <a:moveTo>
                    <a:pt x="0" y="2163982"/>
                  </a:moveTo>
                  <a:lnTo>
                    <a:pt x="0" y="2141645"/>
                  </a:lnTo>
                </a:path>
                <a:path h="3281045">
                  <a:moveTo>
                    <a:pt x="0" y="2119307"/>
                  </a:moveTo>
                  <a:lnTo>
                    <a:pt x="0" y="2094177"/>
                  </a:lnTo>
                </a:path>
                <a:path h="3281045">
                  <a:moveTo>
                    <a:pt x="0" y="2071839"/>
                  </a:moveTo>
                  <a:lnTo>
                    <a:pt x="0" y="2049501"/>
                  </a:lnTo>
                </a:path>
                <a:path h="3281045">
                  <a:moveTo>
                    <a:pt x="0" y="2024371"/>
                  </a:moveTo>
                  <a:lnTo>
                    <a:pt x="0" y="20020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07801" y="76172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07801" y="6567339"/>
              <a:ext cx="36830" cy="3328670"/>
            </a:xfrm>
            <a:custGeom>
              <a:avLst/>
              <a:gdLst/>
              <a:ahLst/>
              <a:cxnLst/>
              <a:rect l="l" t="t" r="r" b="b"/>
              <a:pathLst>
                <a:path w="36829" h="3328670">
                  <a:moveTo>
                    <a:pt x="0" y="1024750"/>
                  </a:moveTo>
                  <a:lnTo>
                    <a:pt x="0" y="1002412"/>
                  </a:lnTo>
                </a:path>
                <a:path w="36829" h="3328670">
                  <a:moveTo>
                    <a:pt x="0" y="980074"/>
                  </a:moveTo>
                  <a:lnTo>
                    <a:pt x="0" y="954944"/>
                  </a:lnTo>
                </a:path>
                <a:path w="36829" h="3328670">
                  <a:moveTo>
                    <a:pt x="0" y="932606"/>
                  </a:moveTo>
                  <a:lnTo>
                    <a:pt x="0" y="910268"/>
                  </a:lnTo>
                </a:path>
                <a:path w="36829" h="3328670">
                  <a:moveTo>
                    <a:pt x="0" y="885138"/>
                  </a:moveTo>
                  <a:lnTo>
                    <a:pt x="0" y="862800"/>
                  </a:lnTo>
                </a:path>
                <a:path w="36829" h="3328670">
                  <a:moveTo>
                    <a:pt x="0" y="1957357"/>
                  </a:moveTo>
                  <a:lnTo>
                    <a:pt x="0" y="1932227"/>
                  </a:lnTo>
                </a:path>
                <a:path w="36829" h="3328670">
                  <a:moveTo>
                    <a:pt x="0" y="1909889"/>
                  </a:moveTo>
                  <a:lnTo>
                    <a:pt x="0" y="1887551"/>
                  </a:lnTo>
                </a:path>
                <a:path w="36829" h="3328670">
                  <a:moveTo>
                    <a:pt x="0" y="1862421"/>
                  </a:moveTo>
                  <a:lnTo>
                    <a:pt x="0" y="1854044"/>
                  </a:lnTo>
                </a:path>
                <a:path w="36829" h="3328670">
                  <a:moveTo>
                    <a:pt x="36299" y="3328345"/>
                  </a:moveTo>
                  <a:lnTo>
                    <a:pt x="36299" y="3306007"/>
                  </a:lnTo>
                </a:path>
                <a:path w="36829" h="3328670">
                  <a:moveTo>
                    <a:pt x="36299" y="3283669"/>
                  </a:moveTo>
                  <a:lnTo>
                    <a:pt x="36299" y="3258539"/>
                  </a:lnTo>
                </a:path>
                <a:path w="36829" h="3328670">
                  <a:moveTo>
                    <a:pt x="36299" y="11168"/>
                  </a:moveTo>
                  <a:lnTo>
                    <a:pt x="362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4100" y="65450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4100" y="98007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44100" y="74078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44100" y="7312866"/>
              <a:ext cx="33655" cy="2560955"/>
            </a:xfrm>
            <a:custGeom>
              <a:avLst/>
              <a:gdLst/>
              <a:ahLst/>
              <a:cxnLst/>
              <a:rect l="l" t="t" r="r" b="b"/>
              <a:pathLst>
                <a:path w="33654" h="2560954">
                  <a:moveTo>
                    <a:pt x="0" y="69805"/>
                  </a:moveTo>
                  <a:lnTo>
                    <a:pt x="0" y="47468"/>
                  </a:lnTo>
                </a:path>
                <a:path w="33654" h="2560954">
                  <a:moveTo>
                    <a:pt x="0" y="25130"/>
                  </a:moveTo>
                  <a:lnTo>
                    <a:pt x="0" y="0"/>
                  </a:lnTo>
                </a:path>
                <a:path w="33654" h="2560954">
                  <a:moveTo>
                    <a:pt x="0" y="1465923"/>
                  </a:moveTo>
                  <a:lnTo>
                    <a:pt x="0" y="1443586"/>
                  </a:lnTo>
                </a:path>
                <a:path w="33654" h="2560954">
                  <a:moveTo>
                    <a:pt x="0" y="1421248"/>
                  </a:moveTo>
                  <a:lnTo>
                    <a:pt x="0" y="1396118"/>
                  </a:lnTo>
                </a:path>
                <a:path w="33654" h="2560954">
                  <a:moveTo>
                    <a:pt x="0" y="1373780"/>
                  </a:moveTo>
                  <a:lnTo>
                    <a:pt x="0" y="1351442"/>
                  </a:lnTo>
                </a:path>
                <a:path w="33654" h="2560954">
                  <a:moveTo>
                    <a:pt x="0" y="1326312"/>
                  </a:moveTo>
                  <a:lnTo>
                    <a:pt x="0" y="1303974"/>
                  </a:lnTo>
                </a:path>
                <a:path w="33654" h="2560954">
                  <a:moveTo>
                    <a:pt x="0" y="1281636"/>
                  </a:moveTo>
                  <a:lnTo>
                    <a:pt x="0" y="1256506"/>
                  </a:lnTo>
                </a:path>
                <a:path w="33654" h="2560954">
                  <a:moveTo>
                    <a:pt x="0" y="1234168"/>
                  </a:moveTo>
                  <a:lnTo>
                    <a:pt x="0" y="1220207"/>
                  </a:lnTo>
                </a:path>
                <a:path w="33654" h="2560954">
                  <a:moveTo>
                    <a:pt x="0" y="304353"/>
                  </a:moveTo>
                  <a:lnTo>
                    <a:pt x="0" y="279223"/>
                  </a:lnTo>
                </a:path>
                <a:path w="33654" h="2560954">
                  <a:moveTo>
                    <a:pt x="0" y="256885"/>
                  </a:moveTo>
                  <a:lnTo>
                    <a:pt x="0" y="234547"/>
                  </a:lnTo>
                </a:path>
                <a:path w="33654" h="2560954">
                  <a:moveTo>
                    <a:pt x="0" y="209417"/>
                  </a:moveTo>
                  <a:lnTo>
                    <a:pt x="0" y="187079"/>
                  </a:lnTo>
                </a:path>
                <a:path w="33654" h="2560954">
                  <a:moveTo>
                    <a:pt x="0" y="164741"/>
                  </a:moveTo>
                  <a:lnTo>
                    <a:pt x="0" y="139611"/>
                  </a:lnTo>
                </a:path>
                <a:path w="33654" h="2560954">
                  <a:moveTo>
                    <a:pt x="0" y="117273"/>
                  </a:moveTo>
                  <a:lnTo>
                    <a:pt x="0" y="94936"/>
                  </a:lnTo>
                </a:path>
                <a:path w="33654" h="2560954">
                  <a:moveTo>
                    <a:pt x="0" y="1220207"/>
                  </a:moveTo>
                  <a:lnTo>
                    <a:pt x="0" y="1211830"/>
                  </a:lnTo>
                </a:path>
                <a:path w="33654" h="2560954">
                  <a:moveTo>
                    <a:pt x="0" y="1186700"/>
                  </a:moveTo>
                  <a:lnTo>
                    <a:pt x="0" y="1164362"/>
                  </a:lnTo>
                </a:path>
                <a:path w="33654" h="2560954">
                  <a:moveTo>
                    <a:pt x="0" y="1142024"/>
                  </a:moveTo>
                  <a:lnTo>
                    <a:pt x="0" y="1116894"/>
                  </a:lnTo>
                </a:path>
                <a:path w="33654" h="2560954">
                  <a:moveTo>
                    <a:pt x="33506" y="2560480"/>
                  </a:moveTo>
                  <a:lnTo>
                    <a:pt x="33506" y="2538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77607" y="982587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77607" y="6545001"/>
              <a:ext cx="0" cy="3281045"/>
            </a:xfrm>
            <a:custGeom>
              <a:avLst/>
              <a:gdLst/>
              <a:ahLst/>
              <a:cxnLst/>
              <a:rect l="l" t="t" r="r" b="b"/>
              <a:pathLst>
                <a:path h="3281045">
                  <a:moveTo>
                    <a:pt x="0" y="22337"/>
                  </a:moveTo>
                  <a:lnTo>
                    <a:pt x="0" y="0"/>
                  </a:lnTo>
                </a:path>
                <a:path h="3281045">
                  <a:moveTo>
                    <a:pt x="0" y="3280877"/>
                  </a:moveTo>
                  <a:lnTo>
                    <a:pt x="0" y="3258539"/>
                  </a:lnTo>
                </a:path>
                <a:path h="3281045">
                  <a:moveTo>
                    <a:pt x="0" y="862800"/>
                  </a:moveTo>
                  <a:lnTo>
                    <a:pt x="0" y="837670"/>
                  </a:lnTo>
                </a:path>
                <a:path h="3281045">
                  <a:moveTo>
                    <a:pt x="0" y="815332"/>
                  </a:moveTo>
                  <a:lnTo>
                    <a:pt x="0" y="792995"/>
                  </a:lnTo>
                </a:path>
                <a:path h="3281045">
                  <a:moveTo>
                    <a:pt x="0" y="767864"/>
                  </a:moveTo>
                  <a:lnTo>
                    <a:pt x="0" y="751111"/>
                  </a:lnTo>
                </a:path>
                <a:path h="3281045">
                  <a:moveTo>
                    <a:pt x="0" y="2242165"/>
                  </a:moveTo>
                  <a:lnTo>
                    <a:pt x="0" y="2233788"/>
                  </a:lnTo>
                </a:path>
                <a:path h="3281045">
                  <a:moveTo>
                    <a:pt x="0" y="2211450"/>
                  </a:moveTo>
                  <a:lnTo>
                    <a:pt x="0" y="2189113"/>
                  </a:lnTo>
                </a:path>
                <a:path h="3281045">
                  <a:moveTo>
                    <a:pt x="0" y="2163982"/>
                  </a:moveTo>
                  <a:lnTo>
                    <a:pt x="0" y="2141645"/>
                  </a:lnTo>
                </a:path>
                <a:path h="3281045">
                  <a:moveTo>
                    <a:pt x="0" y="2119307"/>
                  </a:moveTo>
                  <a:lnTo>
                    <a:pt x="0" y="2094177"/>
                  </a:lnTo>
                </a:path>
                <a:path h="3281045">
                  <a:moveTo>
                    <a:pt x="0" y="2071839"/>
                  </a:moveTo>
                  <a:lnTo>
                    <a:pt x="0" y="2049501"/>
                  </a:lnTo>
                </a:path>
                <a:path h="3281045">
                  <a:moveTo>
                    <a:pt x="0" y="2024371"/>
                  </a:moveTo>
                  <a:lnTo>
                    <a:pt x="0" y="20020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77607" y="76172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77607" y="6567339"/>
              <a:ext cx="36830" cy="3284220"/>
            </a:xfrm>
            <a:custGeom>
              <a:avLst/>
              <a:gdLst/>
              <a:ahLst/>
              <a:cxnLst/>
              <a:rect l="l" t="t" r="r" b="b"/>
              <a:pathLst>
                <a:path w="36829" h="3284220">
                  <a:moveTo>
                    <a:pt x="0" y="1024750"/>
                  </a:moveTo>
                  <a:lnTo>
                    <a:pt x="0" y="1002412"/>
                  </a:lnTo>
                </a:path>
                <a:path w="36829" h="3284220">
                  <a:moveTo>
                    <a:pt x="0" y="980074"/>
                  </a:moveTo>
                  <a:lnTo>
                    <a:pt x="0" y="954944"/>
                  </a:lnTo>
                </a:path>
                <a:path w="36829" h="3284220">
                  <a:moveTo>
                    <a:pt x="0" y="932606"/>
                  </a:moveTo>
                  <a:lnTo>
                    <a:pt x="0" y="910268"/>
                  </a:lnTo>
                </a:path>
                <a:path w="36829" h="3284220">
                  <a:moveTo>
                    <a:pt x="0" y="885138"/>
                  </a:moveTo>
                  <a:lnTo>
                    <a:pt x="0" y="862800"/>
                  </a:lnTo>
                </a:path>
                <a:path w="36829" h="3284220">
                  <a:moveTo>
                    <a:pt x="0" y="1957357"/>
                  </a:moveTo>
                  <a:lnTo>
                    <a:pt x="0" y="1932227"/>
                  </a:lnTo>
                </a:path>
                <a:path w="36829" h="3284220">
                  <a:moveTo>
                    <a:pt x="0" y="1909889"/>
                  </a:moveTo>
                  <a:lnTo>
                    <a:pt x="0" y="1887551"/>
                  </a:lnTo>
                </a:path>
                <a:path w="36829" h="3284220">
                  <a:moveTo>
                    <a:pt x="0" y="1862421"/>
                  </a:moveTo>
                  <a:lnTo>
                    <a:pt x="0" y="1854044"/>
                  </a:lnTo>
                </a:path>
                <a:path w="36829" h="3284220">
                  <a:moveTo>
                    <a:pt x="36299" y="3283669"/>
                  </a:moveTo>
                  <a:lnTo>
                    <a:pt x="36299" y="3258539"/>
                  </a:lnTo>
                </a:path>
                <a:path w="36829" h="3284220">
                  <a:moveTo>
                    <a:pt x="36299" y="11168"/>
                  </a:moveTo>
                  <a:lnTo>
                    <a:pt x="362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13907" y="65450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13907" y="98007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13907" y="74078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13907" y="7312866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h="1466215">
                  <a:moveTo>
                    <a:pt x="0" y="69805"/>
                  </a:moveTo>
                  <a:lnTo>
                    <a:pt x="0" y="47468"/>
                  </a:lnTo>
                </a:path>
                <a:path h="1466215">
                  <a:moveTo>
                    <a:pt x="0" y="25130"/>
                  </a:moveTo>
                  <a:lnTo>
                    <a:pt x="0" y="0"/>
                  </a:lnTo>
                </a:path>
                <a:path h="1466215">
                  <a:moveTo>
                    <a:pt x="0" y="1465923"/>
                  </a:moveTo>
                  <a:lnTo>
                    <a:pt x="0" y="1443586"/>
                  </a:lnTo>
                </a:path>
                <a:path h="1466215">
                  <a:moveTo>
                    <a:pt x="0" y="1421248"/>
                  </a:moveTo>
                  <a:lnTo>
                    <a:pt x="0" y="1396118"/>
                  </a:lnTo>
                </a:path>
                <a:path h="1466215">
                  <a:moveTo>
                    <a:pt x="0" y="1373780"/>
                  </a:moveTo>
                  <a:lnTo>
                    <a:pt x="0" y="1351442"/>
                  </a:lnTo>
                </a:path>
                <a:path h="1466215">
                  <a:moveTo>
                    <a:pt x="0" y="1326312"/>
                  </a:moveTo>
                  <a:lnTo>
                    <a:pt x="0" y="1303974"/>
                  </a:lnTo>
                </a:path>
                <a:path h="1466215">
                  <a:moveTo>
                    <a:pt x="0" y="1281636"/>
                  </a:moveTo>
                  <a:lnTo>
                    <a:pt x="0" y="1256506"/>
                  </a:lnTo>
                </a:path>
                <a:path h="1466215">
                  <a:moveTo>
                    <a:pt x="0" y="1234168"/>
                  </a:moveTo>
                  <a:lnTo>
                    <a:pt x="0" y="1220207"/>
                  </a:lnTo>
                </a:path>
                <a:path h="1466215">
                  <a:moveTo>
                    <a:pt x="0" y="304353"/>
                  </a:moveTo>
                  <a:lnTo>
                    <a:pt x="0" y="279223"/>
                  </a:lnTo>
                </a:path>
                <a:path h="1466215">
                  <a:moveTo>
                    <a:pt x="0" y="256885"/>
                  </a:moveTo>
                  <a:lnTo>
                    <a:pt x="0" y="234547"/>
                  </a:lnTo>
                </a:path>
                <a:path h="1466215">
                  <a:moveTo>
                    <a:pt x="0" y="209417"/>
                  </a:moveTo>
                  <a:lnTo>
                    <a:pt x="0" y="187079"/>
                  </a:lnTo>
                </a:path>
                <a:path h="1466215">
                  <a:moveTo>
                    <a:pt x="0" y="164741"/>
                  </a:moveTo>
                  <a:lnTo>
                    <a:pt x="0" y="139611"/>
                  </a:lnTo>
                </a:path>
                <a:path h="1466215">
                  <a:moveTo>
                    <a:pt x="0" y="117273"/>
                  </a:moveTo>
                  <a:lnTo>
                    <a:pt x="0" y="94936"/>
                  </a:lnTo>
                </a:path>
                <a:path h="1466215">
                  <a:moveTo>
                    <a:pt x="0" y="1220207"/>
                  </a:moveTo>
                  <a:lnTo>
                    <a:pt x="0" y="1211830"/>
                  </a:lnTo>
                </a:path>
                <a:path h="1466215">
                  <a:moveTo>
                    <a:pt x="0" y="1186700"/>
                  </a:moveTo>
                  <a:lnTo>
                    <a:pt x="0" y="1164362"/>
                  </a:lnTo>
                </a:path>
                <a:path h="1466215">
                  <a:moveTo>
                    <a:pt x="0" y="1142024"/>
                  </a:moveTo>
                  <a:lnTo>
                    <a:pt x="0" y="1116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7413" y="982587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47413" y="6545001"/>
              <a:ext cx="0" cy="3281045"/>
            </a:xfrm>
            <a:custGeom>
              <a:avLst/>
              <a:gdLst/>
              <a:ahLst/>
              <a:cxnLst/>
              <a:rect l="l" t="t" r="r" b="b"/>
              <a:pathLst>
                <a:path h="3281045">
                  <a:moveTo>
                    <a:pt x="0" y="22337"/>
                  </a:moveTo>
                  <a:lnTo>
                    <a:pt x="0" y="0"/>
                  </a:lnTo>
                </a:path>
                <a:path h="3281045">
                  <a:moveTo>
                    <a:pt x="0" y="3280877"/>
                  </a:moveTo>
                  <a:lnTo>
                    <a:pt x="0" y="3258539"/>
                  </a:lnTo>
                </a:path>
                <a:path h="3281045">
                  <a:moveTo>
                    <a:pt x="0" y="862800"/>
                  </a:moveTo>
                  <a:lnTo>
                    <a:pt x="0" y="837670"/>
                  </a:lnTo>
                </a:path>
                <a:path h="3281045">
                  <a:moveTo>
                    <a:pt x="0" y="815332"/>
                  </a:moveTo>
                  <a:lnTo>
                    <a:pt x="0" y="792995"/>
                  </a:lnTo>
                </a:path>
                <a:path h="3281045">
                  <a:moveTo>
                    <a:pt x="0" y="767864"/>
                  </a:moveTo>
                  <a:lnTo>
                    <a:pt x="0" y="751111"/>
                  </a:lnTo>
                </a:path>
                <a:path h="3281045">
                  <a:moveTo>
                    <a:pt x="0" y="2242165"/>
                  </a:moveTo>
                  <a:lnTo>
                    <a:pt x="0" y="2233788"/>
                  </a:lnTo>
                </a:path>
                <a:path h="3281045">
                  <a:moveTo>
                    <a:pt x="0" y="2211450"/>
                  </a:moveTo>
                  <a:lnTo>
                    <a:pt x="0" y="2189113"/>
                  </a:lnTo>
                </a:path>
                <a:path h="3281045">
                  <a:moveTo>
                    <a:pt x="0" y="2163982"/>
                  </a:moveTo>
                  <a:lnTo>
                    <a:pt x="0" y="2141645"/>
                  </a:lnTo>
                </a:path>
                <a:path h="3281045">
                  <a:moveTo>
                    <a:pt x="0" y="2119307"/>
                  </a:moveTo>
                  <a:lnTo>
                    <a:pt x="0" y="2094177"/>
                  </a:lnTo>
                </a:path>
                <a:path h="3281045">
                  <a:moveTo>
                    <a:pt x="0" y="2071839"/>
                  </a:moveTo>
                  <a:lnTo>
                    <a:pt x="0" y="2049501"/>
                  </a:lnTo>
                </a:path>
                <a:path h="3281045">
                  <a:moveTo>
                    <a:pt x="0" y="2024371"/>
                  </a:moveTo>
                  <a:lnTo>
                    <a:pt x="0" y="20020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47413" y="76172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47413" y="6567339"/>
              <a:ext cx="36830" cy="3278504"/>
            </a:xfrm>
            <a:custGeom>
              <a:avLst/>
              <a:gdLst/>
              <a:ahLst/>
              <a:cxnLst/>
              <a:rect l="l" t="t" r="r" b="b"/>
              <a:pathLst>
                <a:path w="36829" h="3278504">
                  <a:moveTo>
                    <a:pt x="0" y="1024750"/>
                  </a:moveTo>
                  <a:lnTo>
                    <a:pt x="0" y="1002412"/>
                  </a:lnTo>
                </a:path>
                <a:path w="36829" h="3278504">
                  <a:moveTo>
                    <a:pt x="0" y="980074"/>
                  </a:moveTo>
                  <a:lnTo>
                    <a:pt x="0" y="954944"/>
                  </a:lnTo>
                </a:path>
                <a:path w="36829" h="3278504">
                  <a:moveTo>
                    <a:pt x="0" y="932606"/>
                  </a:moveTo>
                  <a:lnTo>
                    <a:pt x="0" y="910268"/>
                  </a:lnTo>
                </a:path>
                <a:path w="36829" h="3278504">
                  <a:moveTo>
                    <a:pt x="0" y="885138"/>
                  </a:moveTo>
                  <a:lnTo>
                    <a:pt x="0" y="862800"/>
                  </a:lnTo>
                </a:path>
                <a:path w="36829" h="3278504">
                  <a:moveTo>
                    <a:pt x="0" y="1957357"/>
                  </a:moveTo>
                  <a:lnTo>
                    <a:pt x="0" y="1932227"/>
                  </a:lnTo>
                </a:path>
                <a:path w="36829" h="3278504">
                  <a:moveTo>
                    <a:pt x="0" y="1909889"/>
                  </a:moveTo>
                  <a:lnTo>
                    <a:pt x="0" y="1887551"/>
                  </a:lnTo>
                </a:path>
                <a:path w="36829" h="3278504">
                  <a:moveTo>
                    <a:pt x="0" y="1862421"/>
                  </a:moveTo>
                  <a:lnTo>
                    <a:pt x="0" y="1854044"/>
                  </a:lnTo>
                </a:path>
                <a:path w="36829" h="3278504">
                  <a:moveTo>
                    <a:pt x="36299" y="3278085"/>
                  </a:moveTo>
                  <a:lnTo>
                    <a:pt x="36299" y="3258539"/>
                  </a:lnTo>
                </a:path>
                <a:path w="36829" h="3278504">
                  <a:moveTo>
                    <a:pt x="36299" y="11168"/>
                  </a:moveTo>
                  <a:lnTo>
                    <a:pt x="362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83712" y="65450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83712" y="98007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2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83712" y="74078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83712" y="7312866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h="1466215">
                  <a:moveTo>
                    <a:pt x="0" y="69805"/>
                  </a:moveTo>
                  <a:lnTo>
                    <a:pt x="0" y="47468"/>
                  </a:lnTo>
                </a:path>
                <a:path h="1466215">
                  <a:moveTo>
                    <a:pt x="0" y="25130"/>
                  </a:moveTo>
                  <a:lnTo>
                    <a:pt x="0" y="0"/>
                  </a:lnTo>
                </a:path>
                <a:path h="1466215">
                  <a:moveTo>
                    <a:pt x="0" y="1465923"/>
                  </a:moveTo>
                  <a:lnTo>
                    <a:pt x="0" y="1443586"/>
                  </a:lnTo>
                </a:path>
                <a:path h="1466215">
                  <a:moveTo>
                    <a:pt x="0" y="1421248"/>
                  </a:moveTo>
                  <a:lnTo>
                    <a:pt x="0" y="1396118"/>
                  </a:lnTo>
                </a:path>
                <a:path h="1466215">
                  <a:moveTo>
                    <a:pt x="0" y="1373780"/>
                  </a:moveTo>
                  <a:lnTo>
                    <a:pt x="0" y="1351442"/>
                  </a:lnTo>
                </a:path>
                <a:path h="1466215">
                  <a:moveTo>
                    <a:pt x="0" y="1326312"/>
                  </a:moveTo>
                  <a:lnTo>
                    <a:pt x="0" y="1303974"/>
                  </a:lnTo>
                </a:path>
                <a:path h="1466215">
                  <a:moveTo>
                    <a:pt x="0" y="1281636"/>
                  </a:moveTo>
                  <a:lnTo>
                    <a:pt x="0" y="1256506"/>
                  </a:lnTo>
                </a:path>
                <a:path h="1466215">
                  <a:moveTo>
                    <a:pt x="0" y="1234168"/>
                  </a:moveTo>
                  <a:lnTo>
                    <a:pt x="0" y="1220207"/>
                  </a:lnTo>
                </a:path>
                <a:path h="1466215">
                  <a:moveTo>
                    <a:pt x="0" y="304353"/>
                  </a:moveTo>
                  <a:lnTo>
                    <a:pt x="0" y="279223"/>
                  </a:lnTo>
                </a:path>
                <a:path h="1466215">
                  <a:moveTo>
                    <a:pt x="0" y="256885"/>
                  </a:moveTo>
                  <a:lnTo>
                    <a:pt x="0" y="234547"/>
                  </a:lnTo>
                </a:path>
                <a:path h="1466215">
                  <a:moveTo>
                    <a:pt x="0" y="209417"/>
                  </a:moveTo>
                  <a:lnTo>
                    <a:pt x="0" y="187079"/>
                  </a:lnTo>
                </a:path>
                <a:path h="1466215">
                  <a:moveTo>
                    <a:pt x="0" y="164741"/>
                  </a:moveTo>
                  <a:lnTo>
                    <a:pt x="0" y="139611"/>
                  </a:lnTo>
                </a:path>
                <a:path h="1466215">
                  <a:moveTo>
                    <a:pt x="0" y="117273"/>
                  </a:moveTo>
                  <a:lnTo>
                    <a:pt x="0" y="94936"/>
                  </a:lnTo>
                </a:path>
                <a:path h="1466215">
                  <a:moveTo>
                    <a:pt x="0" y="1220207"/>
                  </a:moveTo>
                  <a:lnTo>
                    <a:pt x="0" y="1211830"/>
                  </a:lnTo>
                </a:path>
                <a:path h="1466215">
                  <a:moveTo>
                    <a:pt x="0" y="1186700"/>
                  </a:moveTo>
                  <a:lnTo>
                    <a:pt x="0" y="1164362"/>
                  </a:lnTo>
                </a:path>
                <a:path h="1466215">
                  <a:moveTo>
                    <a:pt x="0" y="1142024"/>
                  </a:moveTo>
                  <a:lnTo>
                    <a:pt x="0" y="1116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17219" y="982587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17219" y="6545001"/>
              <a:ext cx="0" cy="3281045"/>
            </a:xfrm>
            <a:custGeom>
              <a:avLst/>
              <a:gdLst/>
              <a:ahLst/>
              <a:cxnLst/>
              <a:rect l="l" t="t" r="r" b="b"/>
              <a:pathLst>
                <a:path h="3281045">
                  <a:moveTo>
                    <a:pt x="0" y="22337"/>
                  </a:moveTo>
                  <a:lnTo>
                    <a:pt x="0" y="0"/>
                  </a:lnTo>
                </a:path>
                <a:path h="3281045">
                  <a:moveTo>
                    <a:pt x="0" y="3280877"/>
                  </a:moveTo>
                  <a:lnTo>
                    <a:pt x="0" y="3258539"/>
                  </a:lnTo>
                </a:path>
                <a:path h="3281045">
                  <a:moveTo>
                    <a:pt x="0" y="3236201"/>
                  </a:moveTo>
                  <a:lnTo>
                    <a:pt x="0" y="3211071"/>
                  </a:lnTo>
                </a:path>
                <a:path h="3281045">
                  <a:moveTo>
                    <a:pt x="0" y="3188733"/>
                  </a:moveTo>
                  <a:lnTo>
                    <a:pt x="0" y="3166395"/>
                  </a:lnTo>
                </a:path>
                <a:path h="3281045">
                  <a:moveTo>
                    <a:pt x="0" y="3141265"/>
                  </a:moveTo>
                  <a:lnTo>
                    <a:pt x="0" y="3118927"/>
                  </a:lnTo>
                </a:path>
                <a:path h="3281045">
                  <a:moveTo>
                    <a:pt x="0" y="3096589"/>
                  </a:moveTo>
                  <a:lnTo>
                    <a:pt x="0" y="3071459"/>
                  </a:lnTo>
                </a:path>
                <a:path h="3281045">
                  <a:moveTo>
                    <a:pt x="0" y="3049121"/>
                  </a:moveTo>
                  <a:lnTo>
                    <a:pt x="0" y="3026783"/>
                  </a:lnTo>
                </a:path>
                <a:path h="3281045">
                  <a:moveTo>
                    <a:pt x="0" y="3001653"/>
                  </a:moveTo>
                  <a:lnTo>
                    <a:pt x="0" y="2979315"/>
                  </a:lnTo>
                </a:path>
                <a:path h="3281045">
                  <a:moveTo>
                    <a:pt x="0" y="2956977"/>
                  </a:moveTo>
                  <a:lnTo>
                    <a:pt x="0" y="2931847"/>
                  </a:lnTo>
                </a:path>
                <a:path h="3281045">
                  <a:moveTo>
                    <a:pt x="0" y="2909509"/>
                  </a:moveTo>
                  <a:lnTo>
                    <a:pt x="0" y="2887172"/>
                  </a:lnTo>
                </a:path>
                <a:path h="3281045">
                  <a:moveTo>
                    <a:pt x="0" y="2862041"/>
                  </a:moveTo>
                  <a:lnTo>
                    <a:pt x="0" y="2839704"/>
                  </a:lnTo>
                </a:path>
                <a:path h="3281045">
                  <a:moveTo>
                    <a:pt x="0" y="2817366"/>
                  </a:moveTo>
                  <a:lnTo>
                    <a:pt x="0" y="2792236"/>
                  </a:lnTo>
                </a:path>
                <a:path h="3281045">
                  <a:moveTo>
                    <a:pt x="0" y="2769898"/>
                  </a:moveTo>
                  <a:lnTo>
                    <a:pt x="0" y="2747560"/>
                  </a:lnTo>
                </a:path>
                <a:path h="3281045">
                  <a:moveTo>
                    <a:pt x="0" y="2722430"/>
                  </a:moveTo>
                  <a:lnTo>
                    <a:pt x="0" y="2700092"/>
                  </a:lnTo>
                </a:path>
                <a:path h="3281045">
                  <a:moveTo>
                    <a:pt x="0" y="396497"/>
                  </a:moveTo>
                  <a:lnTo>
                    <a:pt x="0" y="371367"/>
                  </a:lnTo>
                </a:path>
                <a:path h="3281045">
                  <a:moveTo>
                    <a:pt x="0" y="349029"/>
                  </a:moveTo>
                  <a:lnTo>
                    <a:pt x="0" y="326691"/>
                  </a:lnTo>
                </a:path>
                <a:path h="3281045">
                  <a:moveTo>
                    <a:pt x="0" y="301561"/>
                  </a:moveTo>
                  <a:lnTo>
                    <a:pt x="0" y="279223"/>
                  </a:lnTo>
                </a:path>
                <a:path h="3281045">
                  <a:moveTo>
                    <a:pt x="0" y="256885"/>
                  </a:moveTo>
                  <a:lnTo>
                    <a:pt x="0" y="231755"/>
                  </a:lnTo>
                </a:path>
                <a:path h="3281045">
                  <a:moveTo>
                    <a:pt x="0" y="209417"/>
                  </a:moveTo>
                  <a:lnTo>
                    <a:pt x="0" y="187079"/>
                  </a:lnTo>
                </a:path>
                <a:path h="3281045">
                  <a:moveTo>
                    <a:pt x="0" y="161949"/>
                  </a:moveTo>
                  <a:lnTo>
                    <a:pt x="0" y="139611"/>
                  </a:lnTo>
                </a:path>
                <a:path h="3281045">
                  <a:moveTo>
                    <a:pt x="0" y="117273"/>
                  </a:moveTo>
                  <a:lnTo>
                    <a:pt x="0" y="103312"/>
                  </a:lnTo>
                </a:path>
                <a:path h="3281045">
                  <a:moveTo>
                    <a:pt x="0" y="2677754"/>
                  </a:moveTo>
                  <a:lnTo>
                    <a:pt x="0" y="2652624"/>
                  </a:lnTo>
                </a:path>
                <a:path h="3281045">
                  <a:moveTo>
                    <a:pt x="0" y="2630286"/>
                  </a:moveTo>
                  <a:lnTo>
                    <a:pt x="0" y="2607948"/>
                  </a:lnTo>
                </a:path>
                <a:path h="3281045">
                  <a:moveTo>
                    <a:pt x="0" y="2582818"/>
                  </a:moveTo>
                  <a:lnTo>
                    <a:pt x="0" y="2560480"/>
                  </a:lnTo>
                </a:path>
                <a:path h="3281045">
                  <a:moveTo>
                    <a:pt x="0" y="2538142"/>
                  </a:moveTo>
                  <a:lnTo>
                    <a:pt x="0" y="2513012"/>
                  </a:lnTo>
                </a:path>
                <a:path h="3281045">
                  <a:moveTo>
                    <a:pt x="0" y="2490674"/>
                  </a:moveTo>
                  <a:lnTo>
                    <a:pt x="0" y="2468336"/>
                  </a:lnTo>
                </a:path>
                <a:path h="3281045">
                  <a:moveTo>
                    <a:pt x="0" y="2443206"/>
                  </a:moveTo>
                  <a:lnTo>
                    <a:pt x="0" y="2420868"/>
                  </a:lnTo>
                </a:path>
                <a:path h="3281045">
                  <a:moveTo>
                    <a:pt x="0" y="2398530"/>
                  </a:moveTo>
                  <a:lnTo>
                    <a:pt x="0" y="2373400"/>
                  </a:lnTo>
                </a:path>
                <a:path h="3281045">
                  <a:moveTo>
                    <a:pt x="0" y="2351062"/>
                  </a:moveTo>
                  <a:lnTo>
                    <a:pt x="0" y="2328724"/>
                  </a:lnTo>
                </a:path>
                <a:path h="3281045">
                  <a:moveTo>
                    <a:pt x="0" y="862800"/>
                  </a:moveTo>
                  <a:lnTo>
                    <a:pt x="0" y="837670"/>
                  </a:lnTo>
                </a:path>
                <a:path h="3281045">
                  <a:moveTo>
                    <a:pt x="0" y="815332"/>
                  </a:moveTo>
                  <a:lnTo>
                    <a:pt x="0" y="792995"/>
                  </a:lnTo>
                </a:path>
                <a:path h="3281045">
                  <a:moveTo>
                    <a:pt x="0" y="767864"/>
                  </a:moveTo>
                  <a:lnTo>
                    <a:pt x="0" y="745527"/>
                  </a:lnTo>
                </a:path>
                <a:path h="3281045">
                  <a:moveTo>
                    <a:pt x="0" y="723189"/>
                  </a:moveTo>
                  <a:lnTo>
                    <a:pt x="0" y="698059"/>
                  </a:lnTo>
                </a:path>
                <a:path h="3281045">
                  <a:moveTo>
                    <a:pt x="0" y="675721"/>
                  </a:moveTo>
                  <a:lnTo>
                    <a:pt x="0" y="653383"/>
                  </a:lnTo>
                </a:path>
                <a:path h="3281045">
                  <a:moveTo>
                    <a:pt x="0" y="628253"/>
                  </a:moveTo>
                  <a:lnTo>
                    <a:pt x="0" y="605915"/>
                  </a:lnTo>
                </a:path>
                <a:path h="3281045">
                  <a:moveTo>
                    <a:pt x="0" y="583577"/>
                  </a:moveTo>
                  <a:lnTo>
                    <a:pt x="0" y="558447"/>
                  </a:lnTo>
                </a:path>
                <a:path h="3281045">
                  <a:moveTo>
                    <a:pt x="0" y="536109"/>
                  </a:moveTo>
                  <a:lnTo>
                    <a:pt x="0" y="513771"/>
                  </a:lnTo>
                </a:path>
                <a:path h="3281045">
                  <a:moveTo>
                    <a:pt x="0" y="488641"/>
                  </a:moveTo>
                  <a:lnTo>
                    <a:pt x="0" y="466303"/>
                  </a:lnTo>
                </a:path>
                <a:path h="3281045">
                  <a:moveTo>
                    <a:pt x="0" y="441173"/>
                  </a:moveTo>
                  <a:lnTo>
                    <a:pt x="0" y="418835"/>
                  </a:lnTo>
                </a:path>
                <a:path h="3281045">
                  <a:moveTo>
                    <a:pt x="0" y="2242165"/>
                  </a:moveTo>
                  <a:lnTo>
                    <a:pt x="0" y="2233788"/>
                  </a:lnTo>
                </a:path>
                <a:path h="3281045">
                  <a:moveTo>
                    <a:pt x="0" y="2211450"/>
                  </a:moveTo>
                  <a:lnTo>
                    <a:pt x="0" y="2189113"/>
                  </a:lnTo>
                </a:path>
                <a:path h="3281045">
                  <a:moveTo>
                    <a:pt x="0" y="2163982"/>
                  </a:moveTo>
                  <a:lnTo>
                    <a:pt x="0" y="2141645"/>
                  </a:lnTo>
                </a:path>
                <a:path h="3281045">
                  <a:moveTo>
                    <a:pt x="0" y="2119307"/>
                  </a:moveTo>
                  <a:lnTo>
                    <a:pt x="0" y="2094177"/>
                  </a:lnTo>
                </a:path>
                <a:path h="3281045">
                  <a:moveTo>
                    <a:pt x="0" y="2071839"/>
                  </a:moveTo>
                  <a:lnTo>
                    <a:pt x="0" y="2049501"/>
                  </a:lnTo>
                </a:path>
                <a:path h="3281045">
                  <a:moveTo>
                    <a:pt x="0" y="2024371"/>
                  </a:moveTo>
                  <a:lnTo>
                    <a:pt x="0" y="20020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17219" y="76172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17219" y="6567339"/>
              <a:ext cx="36830" cy="3278504"/>
            </a:xfrm>
            <a:custGeom>
              <a:avLst/>
              <a:gdLst/>
              <a:ahLst/>
              <a:cxnLst/>
              <a:rect l="l" t="t" r="r" b="b"/>
              <a:pathLst>
                <a:path w="36829" h="3278504">
                  <a:moveTo>
                    <a:pt x="0" y="1024750"/>
                  </a:moveTo>
                  <a:lnTo>
                    <a:pt x="0" y="1002412"/>
                  </a:lnTo>
                </a:path>
                <a:path w="36829" h="3278504">
                  <a:moveTo>
                    <a:pt x="0" y="980074"/>
                  </a:moveTo>
                  <a:lnTo>
                    <a:pt x="0" y="954944"/>
                  </a:lnTo>
                </a:path>
                <a:path w="36829" h="3278504">
                  <a:moveTo>
                    <a:pt x="0" y="932606"/>
                  </a:moveTo>
                  <a:lnTo>
                    <a:pt x="0" y="910268"/>
                  </a:lnTo>
                </a:path>
                <a:path w="36829" h="3278504">
                  <a:moveTo>
                    <a:pt x="0" y="885138"/>
                  </a:moveTo>
                  <a:lnTo>
                    <a:pt x="0" y="862800"/>
                  </a:lnTo>
                </a:path>
                <a:path w="36829" h="3278504">
                  <a:moveTo>
                    <a:pt x="0" y="1957357"/>
                  </a:moveTo>
                  <a:lnTo>
                    <a:pt x="0" y="1932227"/>
                  </a:lnTo>
                </a:path>
                <a:path w="36829" h="3278504">
                  <a:moveTo>
                    <a:pt x="0" y="1909889"/>
                  </a:moveTo>
                  <a:lnTo>
                    <a:pt x="0" y="1887551"/>
                  </a:lnTo>
                </a:path>
                <a:path w="36829" h="3278504">
                  <a:moveTo>
                    <a:pt x="0" y="1862421"/>
                  </a:moveTo>
                  <a:lnTo>
                    <a:pt x="0" y="1840083"/>
                  </a:lnTo>
                </a:path>
                <a:path w="36829" h="3278504">
                  <a:moveTo>
                    <a:pt x="0" y="1817745"/>
                  </a:moveTo>
                  <a:lnTo>
                    <a:pt x="0" y="1792615"/>
                  </a:lnTo>
                </a:path>
                <a:path w="36829" h="3278504">
                  <a:moveTo>
                    <a:pt x="0" y="1770277"/>
                  </a:moveTo>
                  <a:lnTo>
                    <a:pt x="0" y="1747939"/>
                  </a:lnTo>
                </a:path>
                <a:path w="36829" h="3278504">
                  <a:moveTo>
                    <a:pt x="0" y="1722809"/>
                  </a:moveTo>
                  <a:lnTo>
                    <a:pt x="0" y="1700471"/>
                  </a:lnTo>
                </a:path>
                <a:path w="36829" h="3278504">
                  <a:moveTo>
                    <a:pt x="0" y="1678133"/>
                  </a:moveTo>
                  <a:lnTo>
                    <a:pt x="0" y="1653003"/>
                  </a:lnTo>
                </a:path>
                <a:path w="36829" h="3278504">
                  <a:moveTo>
                    <a:pt x="0" y="1630665"/>
                  </a:moveTo>
                  <a:lnTo>
                    <a:pt x="0" y="1608327"/>
                  </a:lnTo>
                </a:path>
                <a:path w="36829" h="3278504">
                  <a:moveTo>
                    <a:pt x="0" y="1583197"/>
                  </a:moveTo>
                  <a:lnTo>
                    <a:pt x="0" y="1560859"/>
                  </a:lnTo>
                </a:path>
                <a:path w="36829" h="3278504">
                  <a:moveTo>
                    <a:pt x="0" y="1538522"/>
                  </a:moveTo>
                  <a:lnTo>
                    <a:pt x="0" y="1513391"/>
                  </a:lnTo>
                </a:path>
                <a:path w="36829" h="3278504">
                  <a:moveTo>
                    <a:pt x="0" y="1491054"/>
                  </a:moveTo>
                  <a:lnTo>
                    <a:pt x="0" y="1471508"/>
                  </a:lnTo>
                  <a:lnTo>
                    <a:pt x="0" y="1468716"/>
                  </a:lnTo>
                </a:path>
                <a:path w="36829" h="3278504">
                  <a:moveTo>
                    <a:pt x="0" y="1443586"/>
                  </a:moveTo>
                  <a:lnTo>
                    <a:pt x="0" y="1421248"/>
                  </a:lnTo>
                </a:path>
                <a:path w="36829" h="3278504">
                  <a:moveTo>
                    <a:pt x="0" y="1398910"/>
                  </a:moveTo>
                  <a:lnTo>
                    <a:pt x="0" y="1373780"/>
                  </a:lnTo>
                </a:path>
                <a:path w="36829" h="3278504">
                  <a:moveTo>
                    <a:pt x="0" y="1351442"/>
                  </a:moveTo>
                  <a:lnTo>
                    <a:pt x="0" y="1329104"/>
                  </a:lnTo>
                </a:path>
                <a:path w="36829" h="3278504">
                  <a:moveTo>
                    <a:pt x="0" y="1303974"/>
                  </a:moveTo>
                  <a:lnTo>
                    <a:pt x="0" y="1281636"/>
                  </a:lnTo>
                </a:path>
                <a:path w="36829" h="3278504">
                  <a:moveTo>
                    <a:pt x="0" y="1259298"/>
                  </a:moveTo>
                  <a:lnTo>
                    <a:pt x="0" y="1234168"/>
                  </a:lnTo>
                </a:path>
                <a:path w="36829" h="3278504">
                  <a:moveTo>
                    <a:pt x="0" y="1211830"/>
                  </a:moveTo>
                  <a:lnTo>
                    <a:pt x="0" y="1189492"/>
                  </a:lnTo>
                </a:path>
                <a:path w="36829" h="3278504">
                  <a:moveTo>
                    <a:pt x="0" y="1164362"/>
                  </a:moveTo>
                  <a:lnTo>
                    <a:pt x="0" y="1142024"/>
                  </a:lnTo>
                </a:path>
                <a:path w="36829" h="3278504">
                  <a:moveTo>
                    <a:pt x="36299" y="3278085"/>
                  </a:moveTo>
                  <a:lnTo>
                    <a:pt x="36299" y="3258539"/>
                  </a:lnTo>
                </a:path>
                <a:path w="36829" h="3278504">
                  <a:moveTo>
                    <a:pt x="36299" y="390913"/>
                  </a:moveTo>
                  <a:lnTo>
                    <a:pt x="36299" y="374159"/>
                  </a:lnTo>
                </a:path>
                <a:path w="36829" h="3278504">
                  <a:moveTo>
                    <a:pt x="36299" y="349029"/>
                  </a:moveTo>
                  <a:lnTo>
                    <a:pt x="36299" y="326691"/>
                  </a:lnTo>
                </a:path>
                <a:path w="36829" h="3278504">
                  <a:moveTo>
                    <a:pt x="36299" y="304353"/>
                  </a:moveTo>
                  <a:lnTo>
                    <a:pt x="36299" y="279223"/>
                  </a:lnTo>
                </a:path>
                <a:path w="36829" h="3278504">
                  <a:moveTo>
                    <a:pt x="36299" y="256885"/>
                  </a:moveTo>
                  <a:lnTo>
                    <a:pt x="36299" y="234547"/>
                  </a:lnTo>
                </a:path>
                <a:path w="36829" h="3278504">
                  <a:moveTo>
                    <a:pt x="36299" y="209417"/>
                  </a:moveTo>
                  <a:lnTo>
                    <a:pt x="36299" y="187079"/>
                  </a:lnTo>
                </a:path>
                <a:path w="36829" h="3278504">
                  <a:moveTo>
                    <a:pt x="36299" y="164741"/>
                  </a:moveTo>
                  <a:lnTo>
                    <a:pt x="36299" y="139611"/>
                  </a:lnTo>
                </a:path>
                <a:path w="36829" h="3278504">
                  <a:moveTo>
                    <a:pt x="36299" y="117273"/>
                  </a:moveTo>
                  <a:lnTo>
                    <a:pt x="36299" y="94936"/>
                  </a:lnTo>
                </a:path>
                <a:path w="36829" h="3278504">
                  <a:moveTo>
                    <a:pt x="36299" y="69805"/>
                  </a:moveTo>
                  <a:lnTo>
                    <a:pt x="36299" y="47468"/>
                  </a:lnTo>
                </a:path>
                <a:path w="36829" h="3278504">
                  <a:moveTo>
                    <a:pt x="36299" y="25130"/>
                  </a:moveTo>
                  <a:lnTo>
                    <a:pt x="362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53518" y="65450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53518" y="9239508"/>
              <a:ext cx="0" cy="564515"/>
            </a:xfrm>
            <a:custGeom>
              <a:avLst/>
              <a:gdLst/>
              <a:ahLst/>
              <a:cxnLst/>
              <a:rect l="l" t="t" r="r" b="b"/>
              <a:pathLst>
                <a:path h="564515">
                  <a:moveTo>
                    <a:pt x="0" y="564031"/>
                  </a:moveTo>
                  <a:lnTo>
                    <a:pt x="0" y="541693"/>
                  </a:lnTo>
                </a:path>
                <a:path h="564515">
                  <a:moveTo>
                    <a:pt x="0" y="516563"/>
                  </a:moveTo>
                  <a:lnTo>
                    <a:pt x="0" y="494225"/>
                  </a:lnTo>
                </a:path>
                <a:path h="564515">
                  <a:moveTo>
                    <a:pt x="0" y="471887"/>
                  </a:moveTo>
                  <a:lnTo>
                    <a:pt x="0" y="446757"/>
                  </a:lnTo>
                </a:path>
                <a:path h="564515">
                  <a:moveTo>
                    <a:pt x="0" y="424419"/>
                  </a:moveTo>
                  <a:lnTo>
                    <a:pt x="0" y="402081"/>
                  </a:lnTo>
                </a:path>
                <a:path h="564515">
                  <a:moveTo>
                    <a:pt x="0" y="376951"/>
                  </a:moveTo>
                  <a:lnTo>
                    <a:pt x="0" y="354613"/>
                  </a:lnTo>
                </a:path>
                <a:path h="564515">
                  <a:moveTo>
                    <a:pt x="0" y="332276"/>
                  </a:moveTo>
                  <a:lnTo>
                    <a:pt x="0" y="307145"/>
                  </a:lnTo>
                </a:path>
                <a:path h="564515">
                  <a:moveTo>
                    <a:pt x="0" y="284808"/>
                  </a:moveTo>
                  <a:lnTo>
                    <a:pt x="0" y="262470"/>
                  </a:lnTo>
                </a:path>
                <a:path h="564515">
                  <a:moveTo>
                    <a:pt x="0" y="237340"/>
                  </a:moveTo>
                  <a:lnTo>
                    <a:pt x="0" y="215002"/>
                  </a:lnTo>
                </a:path>
                <a:path h="564515">
                  <a:moveTo>
                    <a:pt x="0" y="192664"/>
                  </a:moveTo>
                  <a:lnTo>
                    <a:pt x="0" y="167534"/>
                  </a:lnTo>
                </a:path>
                <a:path h="564515">
                  <a:moveTo>
                    <a:pt x="0" y="145196"/>
                  </a:moveTo>
                  <a:lnTo>
                    <a:pt x="0" y="122858"/>
                  </a:lnTo>
                </a:path>
                <a:path h="564515">
                  <a:moveTo>
                    <a:pt x="0" y="97728"/>
                  </a:moveTo>
                  <a:lnTo>
                    <a:pt x="0" y="75390"/>
                  </a:lnTo>
                </a:path>
                <a:path h="564515">
                  <a:moveTo>
                    <a:pt x="0" y="53052"/>
                  </a:moveTo>
                  <a:lnTo>
                    <a:pt x="0" y="27922"/>
                  </a:lnTo>
                </a:path>
                <a:path h="5645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53518" y="74078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53518" y="6958252"/>
              <a:ext cx="0" cy="2281555"/>
            </a:xfrm>
            <a:custGeom>
              <a:avLst/>
              <a:gdLst/>
              <a:ahLst/>
              <a:cxnLst/>
              <a:rect l="l" t="t" r="r" b="b"/>
              <a:pathLst>
                <a:path h="2281554">
                  <a:moveTo>
                    <a:pt x="0" y="424419"/>
                  </a:moveTo>
                  <a:lnTo>
                    <a:pt x="0" y="402081"/>
                  </a:lnTo>
                </a:path>
                <a:path h="2281554">
                  <a:moveTo>
                    <a:pt x="0" y="379744"/>
                  </a:moveTo>
                  <a:lnTo>
                    <a:pt x="0" y="354613"/>
                  </a:lnTo>
                </a:path>
                <a:path h="2281554">
                  <a:moveTo>
                    <a:pt x="0" y="332276"/>
                  </a:moveTo>
                  <a:lnTo>
                    <a:pt x="0" y="309938"/>
                  </a:lnTo>
                </a:path>
                <a:path h="2281554">
                  <a:moveTo>
                    <a:pt x="0" y="284808"/>
                  </a:moveTo>
                  <a:lnTo>
                    <a:pt x="0" y="262470"/>
                  </a:lnTo>
                </a:path>
                <a:path h="2281554">
                  <a:moveTo>
                    <a:pt x="0" y="240132"/>
                  </a:moveTo>
                  <a:lnTo>
                    <a:pt x="0" y="215002"/>
                  </a:lnTo>
                </a:path>
                <a:path h="2281554">
                  <a:moveTo>
                    <a:pt x="0" y="192664"/>
                  </a:moveTo>
                  <a:lnTo>
                    <a:pt x="0" y="170326"/>
                  </a:lnTo>
                </a:path>
                <a:path h="2281554">
                  <a:moveTo>
                    <a:pt x="0" y="145196"/>
                  </a:moveTo>
                  <a:lnTo>
                    <a:pt x="0" y="122858"/>
                  </a:lnTo>
                </a:path>
                <a:path h="2281554">
                  <a:moveTo>
                    <a:pt x="0" y="100520"/>
                  </a:moveTo>
                  <a:lnTo>
                    <a:pt x="0" y="75390"/>
                  </a:lnTo>
                </a:path>
                <a:path h="2281554">
                  <a:moveTo>
                    <a:pt x="0" y="53052"/>
                  </a:moveTo>
                  <a:lnTo>
                    <a:pt x="0" y="27922"/>
                  </a:lnTo>
                </a:path>
                <a:path h="2281554">
                  <a:moveTo>
                    <a:pt x="0" y="5584"/>
                  </a:moveTo>
                  <a:lnTo>
                    <a:pt x="0" y="0"/>
                  </a:lnTo>
                </a:path>
                <a:path h="2281554">
                  <a:moveTo>
                    <a:pt x="0" y="2281256"/>
                  </a:moveTo>
                  <a:lnTo>
                    <a:pt x="0" y="2264503"/>
                  </a:lnTo>
                </a:path>
                <a:path h="2281554">
                  <a:moveTo>
                    <a:pt x="0" y="2239373"/>
                  </a:moveTo>
                  <a:lnTo>
                    <a:pt x="0" y="2217035"/>
                  </a:lnTo>
                </a:path>
                <a:path h="2281554">
                  <a:moveTo>
                    <a:pt x="0" y="2194697"/>
                  </a:moveTo>
                  <a:lnTo>
                    <a:pt x="0" y="2169567"/>
                  </a:lnTo>
                </a:path>
                <a:path h="2281554">
                  <a:moveTo>
                    <a:pt x="0" y="2147229"/>
                  </a:moveTo>
                  <a:lnTo>
                    <a:pt x="0" y="2124891"/>
                  </a:lnTo>
                </a:path>
                <a:path h="2281554">
                  <a:moveTo>
                    <a:pt x="0" y="2099761"/>
                  </a:moveTo>
                  <a:lnTo>
                    <a:pt x="0" y="2077423"/>
                  </a:lnTo>
                </a:path>
                <a:path h="2281554">
                  <a:moveTo>
                    <a:pt x="0" y="2055085"/>
                  </a:moveTo>
                  <a:lnTo>
                    <a:pt x="0" y="2029955"/>
                  </a:lnTo>
                </a:path>
                <a:path h="2281554">
                  <a:moveTo>
                    <a:pt x="0" y="2007617"/>
                  </a:moveTo>
                  <a:lnTo>
                    <a:pt x="0" y="1985279"/>
                  </a:lnTo>
                </a:path>
                <a:path h="2281554">
                  <a:moveTo>
                    <a:pt x="0" y="1960149"/>
                  </a:moveTo>
                  <a:lnTo>
                    <a:pt x="0" y="1937811"/>
                  </a:lnTo>
                </a:path>
                <a:path h="2281554">
                  <a:moveTo>
                    <a:pt x="0" y="1915473"/>
                  </a:moveTo>
                  <a:lnTo>
                    <a:pt x="0" y="1890343"/>
                  </a:lnTo>
                </a:path>
                <a:path h="2281554">
                  <a:moveTo>
                    <a:pt x="0" y="1868005"/>
                  </a:moveTo>
                  <a:lnTo>
                    <a:pt x="0" y="1845668"/>
                  </a:lnTo>
                </a:path>
                <a:path h="2281554">
                  <a:moveTo>
                    <a:pt x="0" y="1820537"/>
                  </a:moveTo>
                  <a:lnTo>
                    <a:pt x="0" y="1798200"/>
                  </a:lnTo>
                </a:path>
                <a:path h="2281554">
                  <a:moveTo>
                    <a:pt x="0" y="1775862"/>
                  </a:moveTo>
                  <a:lnTo>
                    <a:pt x="0" y="1750731"/>
                  </a:lnTo>
                </a:path>
                <a:path h="2281554">
                  <a:moveTo>
                    <a:pt x="0" y="1728394"/>
                  </a:moveTo>
                  <a:lnTo>
                    <a:pt x="0" y="1706056"/>
                  </a:lnTo>
                </a:path>
                <a:path h="2281554">
                  <a:moveTo>
                    <a:pt x="0" y="1680926"/>
                  </a:moveTo>
                  <a:lnTo>
                    <a:pt x="0" y="1658588"/>
                  </a:lnTo>
                </a:path>
                <a:path h="2281554">
                  <a:moveTo>
                    <a:pt x="0" y="1636250"/>
                  </a:moveTo>
                  <a:lnTo>
                    <a:pt x="0" y="1611120"/>
                  </a:lnTo>
                </a:path>
                <a:path h="2281554">
                  <a:moveTo>
                    <a:pt x="0" y="1588782"/>
                  </a:moveTo>
                  <a:lnTo>
                    <a:pt x="0" y="1574821"/>
                  </a:lnTo>
                </a:path>
                <a:path h="2281554">
                  <a:moveTo>
                    <a:pt x="0" y="1077803"/>
                  </a:moveTo>
                  <a:lnTo>
                    <a:pt x="0" y="1052672"/>
                  </a:lnTo>
                </a:path>
                <a:path h="2281554">
                  <a:moveTo>
                    <a:pt x="0" y="1030335"/>
                  </a:moveTo>
                  <a:lnTo>
                    <a:pt x="0" y="1007997"/>
                  </a:lnTo>
                </a:path>
                <a:path h="2281554">
                  <a:moveTo>
                    <a:pt x="0" y="982867"/>
                  </a:moveTo>
                  <a:lnTo>
                    <a:pt x="0" y="960529"/>
                  </a:lnTo>
                </a:path>
                <a:path h="2281554">
                  <a:moveTo>
                    <a:pt x="0" y="938191"/>
                  </a:moveTo>
                  <a:lnTo>
                    <a:pt x="0" y="913061"/>
                  </a:lnTo>
                </a:path>
                <a:path h="2281554">
                  <a:moveTo>
                    <a:pt x="0" y="890723"/>
                  </a:moveTo>
                  <a:lnTo>
                    <a:pt x="0" y="868385"/>
                  </a:lnTo>
                </a:path>
                <a:path h="2281554">
                  <a:moveTo>
                    <a:pt x="0" y="843255"/>
                  </a:moveTo>
                  <a:lnTo>
                    <a:pt x="0" y="820917"/>
                  </a:lnTo>
                </a:path>
                <a:path h="2281554">
                  <a:moveTo>
                    <a:pt x="0" y="798579"/>
                  </a:moveTo>
                  <a:lnTo>
                    <a:pt x="0" y="773449"/>
                  </a:lnTo>
                </a:path>
                <a:path h="2281554">
                  <a:moveTo>
                    <a:pt x="0" y="751111"/>
                  </a:moveTo>
                  <a:lnTo>
                    <a:pt x="0" y="728773"/>
                  </a:lnTo>
                </a:path>
                <a:path h="2281554">
                  <a:moveTo>
                    <a:pt x="0" y="703643"/>
                  </a:moveTo>
                  <a:lnTo>
                    <a:pt x="0" y="681305"/>
                  </a:lnTo>
                </a:path>
                <a:path h="2281554">
                  <a:moveTo>
                    <a:pt x="0" y="658967"/>
                  </a:moveTo>
                  <a:lnTo>
                    <a:pt x="0" y="633837"/>
                  </a:lnTo>
                </a:path>
                <a:path h="2281554">
                  <a:moveTo>
                    <a:pt x="0" y="611499"/>
                  </a:moveTo>
                  <a:lnTo>
                    <a:pt x="0" y="589161"/>
                  </a:lnTo>
                </a:path>
                <a:path h="2281554">
                  <a:moveTo>
                    <a:pt x="0" y="564031"/>
                  </a:moveTo>
                  <a:lnTo>
                    <a:pt x="0" y="541693"/>
                  </a:lnTo>
                </a:path>
                <a:path h="2281554">
                  <a:moveTo>
                    <a:pt x="0" y="519355"/>
                  </a:moveTo>
                  <a:lnTo>
                    <a:pt x="0" y="494225"/>
                  </a:lnTo>
                </a:path>
                <a:path h="2281554">
                  <a:moveTo>
                    <a:pt x="0" y="471887"/>
                  </a:moveTo>
                  <a:lnTo>
                    <a:pt x="0" y="449550"/>
                  </a:lnTo>
                </a:path>
                <a:path h="2281554">
                  <a:moveTo>
                    <a:pt x="0" y="1574821"/>
                  </a:moveTo>
                  <a:lnTo>
                    <a:pt x="0" y="1566444"/>
                  </a:lnTo>
                </a:path>
                <a:path h="2281554">
                  <a:moveTo>
                    <a:pt x="0" y="1541314"/>
                  </a:moveTo>
                  <a:lnTo>
                    <a:pt x="0" y="1518976"/>
                  </a:lnTo>
                </a:path>
                <a:path h="2281554">
                  <a:moveTo>
                    <a:pt x="0" y="1496638"/>
                  </a:moveTo>
                  <a:lnTo>
                    <a:pt x="0" y="1471508"/>
                  </a:lnTo>
                </a:path>
                <a:path h="2281554">
                  <a:moveTo>
                    <a:pt x="0" y="1449170"/>
                  </a:moveTo>
                  <a:lnTo>
                    <a:pt x="0" y="1426832"/>
                  </a:lnTo>
                </a:path>
                <a:path h="2281554">
                  <a:moveTo>
                    <a:pt x="0" y="1401702"/>
                  </a:moveTo>
                  <a:lnTo>
                    <a:pt x="0" y="1379364"/>
                  </a:lnTo>
                </a:path>
                <a:path h="2281554">
                  <a:moveTo>
                    <a:pt x="0" y="1357026"/>
                  </a:moveTo>
                  <a:lnTo>
                    <a:pt x="0" y="1331896"/>
                  </a:lnTo>
                </a:path>
                <a:path h="2281554">
                  <a:moveTo>
                    <a:pt x="0" y="1309558"/>
                  </a:moveTo>
                  <a:lnTo>
                    <a:pt x="0" y="1287220"/>
                  </a:lnTo>
                </a:path>
                <a:path h="2281554">
                  <a:moveTo>
                    <a:pt x="0" y="1262090"/>
                  </a:moveTo>
                  <a:lnTo>
                    <a:pt x="0" y="1239752"/>
                  </a:lnTo>
                </a:path>
                <a:path h="2281554">
                  <a:moveTo>
                    <a:pt x="0" y="1217414"/>
                  </a:moveTo>
                  <a:lnTo>
                    <a:pt x="0" y="1192284"/>
                  </a:lnTo>
                </a:path>
                <a:path h="2281554">
                  <a:moveTo>
                    <a:pt x="0" y="1169946"/>
                  </a:moveTo>
                  <a:lnTo>
                    <a:pt x="0" y="1147609"/>
                  </a:lnTo>
                </a:path>
                <a:path h="2281554">
                  <a:moveTo>
                    <a:pt x="0" y="1122478"/>
                  </a:moveTo>
                  <a:lnTo>
                    <a:pt x="0" y="1100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59103" y="6545001"/>
              <a:ext cx="0" cy="4241800"/>
            </a:xfrm>
            <a:custGeom>
              <a:avLst/>
              <a:gdLst/>
              <a:ahLst/>
              <a:cxnLst/>
              <a:rect l="l" t="t" r="r" b="b"/>
              <a:pathLst>
                <a:path h="4241800">
                  <a:moveTo>
                    <a:pt x="0" y="0"/>
                  </a:moveTo>
                  <a:lnTo>
                    <a:pt x="0" y="3333929"/>
                  </a:lnTo>
                </a:path>
                <a:path h="4241800">
                  <a:moveTo>
                    <a:pt x="0" y="3451203"/>
                  </a:moveTo>
                  <a:lnTo>
                    <a:pt x="0" y="424140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07281" y="659246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5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24555" y="6212725"/>
              <a:ext cx="181610" cy="190500"/>
            </a:xfrm>
            <a:custGeom>
              <a:avLst/>
              <a:gdLst/>
              <a:ahLst/>
              <a:cxnLst/>
              <a:rect l="l" t="t" r="r" b="b"/>
              <a:pathLst>
                <a:path w="181609" h="190500">
                  <a:moveTo>
                    <a:pt x="33506" y="0"/>
                  </a:moveTo>
                  <a:lnTo>
                    <a:pt x="120066" y="0"/>
                  </a:lnTo>
                </a:path>
                <a:path w="181609" h="190500">
                  <a:moveTo>
                    <a:pt x="0" y="8376"/>
                  </a:moveTo>
                  <a:lnTo>
                    <a:pt x="22337" y="8376"/>
                  </a:lnTo>
                </a:path>
                <a:path w="181609" h="190500">
                  <a:moveTo>
                    <a:pt x="33506" y="0"/>
                  </a:moveTo>
                  <a:lnTo>
                    <a:pt x="22337" y="8376"/>
                  </a:lnTo>
                </a:path>
                <a:path w="181609" h="190500">
                  <a:moveTo>
                    <a:pt x="33506" y="94936"/>
                  </a:moveTo>
                  <a:lnTo>
                    <a:pt x="125650" y="94936"/>
                  </a:lnTo>
                </a:path>
                <a:path w="181609" h="190500">
                  <a:moveTo>
                    <a:pt x="30714" y="72598"/>
                  </a:moveTo>
                  <a:lnTo>
                    <a:pt x="33506" y="72598"/>
                  </a:lnTo>
                </a:path>
                <a:path w="181609" h="190500">
                  <a:moveTo>
                    <a:pt x="30714" y="64221"/>
                  </a:moveTo>
                  <a:lnTo>
                    <a:pt x="33506" y="64221"/>
                  </a:lnTo>
                </a:path>
                <a:path w="181609" h="190500">
                  <a:moveTo>
                    <a:pt x="22337" y="8376"/>
                  </a:moveTo>
                  <a:lnTo>
                    <a:pt x="0" y="8376"/>
                  </a:lnTo>
                  <a:lnTo>
                    <a:pt x="0" y="13961"/>
                  </a:lnTo>
                  <a:lnTo>
                    <a:pt x="2792" y="16753"/>
                  </a:lnTo>
                  <a:lnTo>
                    <a:pt x="5584" y="22337"/>
                  </a:lnTo>
                  <a:lnTo>
                    <a:pt x="8376" y="33506"/>
                  </a:lnTo>
                  <a:lnTo>
                    <a:pt x="19545" y="41883"/>
                  </a:lnTo>
                  <a:lnTo>
                    <a:pt x="33506" y="41883"/>
                  </a:lnTo>
                </a:path>
                <a:path w="181609" h="190500">
                  <a:moveTo>
                    <a:pt x="33506" y="94936"/>
                  </a:moveTo>
                  <a:lnTo>
                    <a:pt x="33506" y="72598"/>
                  </a:lnTo>
                </a:path>
                <a:path w="181609" h="190500">
                  <a:moveTo>
                    <a:pt x="134027" y="161949"/>
                  </a:moveTo>
                  <a:lnTo>
                    <a:pt x="139611" y="161949"/>
                  </a:lnTo>
                </a:path>
                <a:path w="181609" h="190500">
                  <a:moveTo>
                    <a:pt x="139611" y="108897"/>
                  </a:moveTo>
                  <a:lnTo>
                    <a:pt x="139611" y="153572"/>
                  </a:lnTo>
                </a:path>
                <a:path w="181609" h="190500">
                  <a:moveTo>
                    <a:pt x="134027" y="153572"/>
                  </a:moveTo>
                  <a:lnTo>
                    <a:pt x="134027" y="161949"/>
                  </a:lnTo>
                </a:path>
                <a:path w="181609" h="190500">
                  <a:moveTo>
                    <a:pt x="33506" y="64221"/>
                  </a:moveTo>
                  <a:lnTo>
                    <a:pt x="33506" y="41883"/>
                  </a:lnTo>
                </a:path>
                <a:path w="181609" h="190500">
                  <a:moveTo>
                    <a:pt x="30714" y="72598"/>
                  </a:moveTo>
                  <a:lnTo>
                    <a:pt x="30714" y="64221"/>
                  </a:lnTo>
                </a:path>
                <a:path w="181609" h="190500">
                  <a:moveTo>
                    <a:pt x="125650" y="94936"/>
                  </a:moveTo>
                  <a:lnTo>
                    <a:pt x="128442" y="100520"/>
                  </a:lnTo>
                  <a:lnTo>
                    <a:pt x="134027" y="103312"/>
                  </a:lnTo>
                  <a:lnTo>
                    <a:pt x="139611" y="108897"/>
                  </a:lnTo>
                </a:path>
                <a:path w="181609" h="190500">
                  <a:moveTo>
                    <a:pt x="156365" y="187079"/>
                  </a:moveTo>
                  <a:lnTo>
                    <a:pt x="150780" y="187079"/>
                  </a:lnTo>
                </a:path>
                <a:path w="181609" h="190500">
                  <a:moveTo>
                    <a:pt x="181495" y="189872"/>
                  </a:moveTo>
                  <a:lnTo>
                    <a:pt x="156365" y="189872"/>
                  </a:lnTo>
                </a:path>
                <a:path w="181609" h="190500">
                  <a:moveTo>
                    <a:pt x="150780" y="184287"/>
                  </a:moveTo>
                  <a:lnTo>
                    <a:pt x="150780" y="187079"/>
                  </a:lnTo>
                </a:path>
                <a:path w="181609" h="190500">
                  <a:moveTo>
                    <a:pt x="156365" y="187079"/>
                  </a:moveTo>
                  <a:lnTo>
                    <a:pt x="156365" y="189872"/>
                  </a:lnTo>
                </a:path>
                <a:path w="181609" h="190500">
                  <a:moveTo>
                    <a:pt x="139611" y="161949"/>
                  </a:moveTo>
                  <a:lnTo>
                    <a:pt x="139611" y="1675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61063" y="6378218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325" y="0"/>
                  </a:moveTo>
                  <a:lnTo>
                    <a:pt x="0" y="7734"/>
                  </a:lnTo>
                  <a:lnTo>
                    <a:pt x="5483" y="14502"/>
                  </a:lnTo>
                  <a:lnTo>
                    <a:pt x="13117" y="157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86504" y="6402597"/>
              <a:ext cx="41910" cy="53340"/>
            </a:xfrm>
            <a:custGeom>
              <a:avLst/>
              <a:gdLst/>
              <a:ahLst/>
              <a:cxnLst/>
              <a:rect l="l" t="t" r="r" b="b"/>
              <a:pathLst>
                <a:path w="41909" h="53339">
                  <a:moveTo>
                    <a:pt x="0" y="0"/>
                  </a:moveTo>
                  <a:lnTo>
                    <a:pt x="19545" y="0"/>
                  </a:lnTo>
                  <a:lnTo>
                    <a:pt x="19545" y="27922"/>
                  </a:lnTo>
                  <a:lnTo>
                    <a:pt x="0" y="27922"/>
                  </a:lnTo>
                  <a:lnTo>
                    <a:pt x="0" y="0"/>
                  </a:lnTo>
                </a:path>
                <a:path w="41909" h="53339">
                  <a:moveTo>
                    <a:pt x="19545" y="27922"/>
                  </a:moveTo>
                  <a:lnTo>
                    <a:pt x="16753" y="27922"/>
                  </a:lnTo>
                </a:path>
                <a:path w="41909" h="53339">
                  <a:moveTo>
                    <a:pt x="19545" y="30714"/>
                  </a:moveTo>
                  <a:lnTo>
                    <a:pt x="16753" y="30714"/>
                  </a:lnTo>
                </a:path>
                <a:path w="41909" h="53339">
                  <a:moveTo>
                    <a:pt x="39091" y="47468"/>
                  </a:moveTo>
                  <a:lnTo>
                    <a:pt x="33506" y="47468"/>
                  </a:lnTo>
                </a:path>
                <a:path w="41909" h="53339">
                  <a:moveTo>
                    <a:pt x="41883" y="53052"/>
                  </a:moveTo>
                  <a:lnTo>
                    <a:pt x="39091" y="53052"/>
                  </a:lnTo>
                </a:path>
                <a:path w="41909" h="53339">
                  <a:moveTo>
                    <a:pt x="16753" y="27922"/>
                  </a:moveTo>
                  <a:lnTo>
                    <a:pt x="16753" y="3071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05259" y="6433632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40" h="17145">
                  <a:moveTo>
                    <a:pt x="14734" y="17018"/>
                  </a:moveTo>
                  <a:lnTo>
                    <a:pt x="14358" y="8616"/>
                  </a:lnTo>
                  <a:lnTo>
                    <a:pt x="8260" y="157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20011" y="6450065"/>
              <a:ext cx="13970" cy="67310"/>
            </a:xfrm>
            <a:custGeom>
              <a:avLst/>
              <a:gdLst/>
              <a:ahLst/>
              <a:cxnLst/>
              <a:rect l="l" t="t" r="r" b="b"/>
              <a:pathLst>
                <a:path w="13970" h="67309">
                  <a:moveTo>
                    <a:pt x="0" y="0"/>
                  </a:moveTo>
                  <a:lnTo>
                    <a:pt x="5584" y="0"/>
                  </a:lnTo>
                  <a:lnTo>
                    <a:pt x="5584" y="5584"/>
                  </a:lnTo>
                </a:path>
                <a:path w="13970" h="67309">
                  <a:moveTo>
                    <a:pt x="8376" y="5584"/>
                  </a:moveTo>
                  <a:lnTo>
                    <a:pt x="8376" y="50260"/>
                  </a:lnTo>
                </a:path>
                <a:path w="13970" h="67309">
                  <a:moveTo>
                    <a:pt x="2792" y="58636"/>
                  </a:moveTo>
                  <a:lnTo>
                    <a:pt x="13961" y="6701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22309" y="649476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20" h="2539">
                  <a:moveTo>
                    <a:pt x="7141" y="2248"/>
                  </a:moveTo>
                  <a:lnTo>
                    <a:pt x="4983" y="921"/>
                  </a:lnTo>
                  <a:lnTo>
                    <a:pt x="2529" y="148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22804" y="6497533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11168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31533" y="65168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6361" y="16716"/>
                  </a:moveTo>
                  <a:lnTo>
                    <a:pt x="16677" y="12283"/>
                  </a:lnTo>
                  <a:lnTo>
                    <a:pt x="15057" y="7930"/>
                  </a:lnTo>
                  <a:lnTo>
                    <a:pt x="11920" y="4782"/>
                  </a:lnTo>
                  <a:lnTo>
                    <a:pt x="8782" y="1634"/>
                  </a:lnTo>
                  <a:lnTo>
                    <a:pt x="4434" y="0"/>
                  </a:lnTo>
                  <a:lnTo>
                    <a:pt x="0" y="30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44621" y="5419730"/>
              <a:ext cx="550545" cy="1125855"/>
            </a:xfrm>
            <a:custGeom>
              <a:avLst/>
              <a:gdLst/>
              <a:ahLst/>
              <a:cxnLst/>
              <a:rect l="l" t="t" r="r" b="b"/>
              <a:pathLst>
                <a:path w="550545" h="1125854">
                  <a:moveTo>
                    <a:pt x="106104" y="1114102"/>
                  </a:moveTo>
                  <a:lnTo>
                    <a:pt x="106104" y="1125271"/>
                  </a:lnTo>
                  <a:lnTo>
                    <a:pt x="114481" y="1125271"/>
                  </a:lnTo>
                </a:path>
                <a:path w="550545" h="1125854">
                  <a:moveTo>
                    <a:pt x="438381" y="480264"/>
                  </a:moveTo>
                  <a:lnTo>
                    <a:pt x="438381" y="940983"/>
                  </a:lnTo>
                </a:path>
                <a:path w="550545" h="1125854">
                  <a:moveTo>
                    <a:pt x="0" y="792995"/>
                  </a:moveTo>
                  <a:lnTo>
                    <a:pt x="94936" y="720396"/>
                  </a:lnTo>
                  <a:lnTo>
                    <a:pt x="184287" y="639422"/>
                  </a:lnTo>
                  <a:lnTo>
                    <a:pt x="265262" y="550070"/>
                  </a:lnTo>
                  <a:lnTo>
                    <a:pt x="340652" y="455134"/>
                  </a:lnTo>
                  <a:lnTo>
                    <a:pt x="404874" y="354613"/>
                  </a:lnTo>
                  <a:lnTo>
                    <a:pt x="463511" y="251301"/>
                  </a:lnTo>
                  <a:lnTo>
                    <a:pt x="510979" y="139611"/>
                  </a:lnTo>
                  <a:lnTo>
                    <a:pt x="550070" y="25130"/>
                  </a:lnTo>
                </a:path>
                <a:path w="550545" h="1125854">
                  <a:moveTo>
                    <a:pt x="541693" y="27922"/>
                  </a:moveTo>
                  <a:lnTo>
                    <a:pt x="54727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78269" y="4788684"/>
              <a:ext cx="366395" cy="553085"/>
            </a:xfrm>
            <a:custGeom>
              <a:avLst/>
              <a:gdLst/>
              <a:ahLst/>
              <a:cxnLst/>
              <a:rect l="l" t="t" r="r" b="b"/>
              <a:pathLst>
                <a:path w="366395" h="553085">
                  <a:moveTo>
                    <a:pt x="8376" y="11168"/>
                  </a:moveTo>
                  <a:lnTo>
                    <a:pt x="97728" y="11168"/>
                  </a:lnTo>
                  <a:lnTo>
                    <a:pt x="357406" y="11168"/>
                  </a:lnTo>
                </a:path>
                <a:path w="366395" h="553085">
                  <a:moveTo>
                    <a:pt x="8376" y="33506"/>
                  </a:moveTo>
                  <a:lnTo>
                    <a:pt x="69805" y="33506"/>
                  </a:lnTo>
                </a:path>
                <a:path w="366395" h="553085">
                  <a:moveTo>
                    <a:pt x="69805" y="33506"/>
                  </a:moveTo>
                  <a:lnTo>
                    <a:pt x="357406" y="33506"/>
                  </a:lnTo>
                </a:path>
                <a:path w="366395" h="553085">
                  <a:moveTo>
                    <a:pt x="0" y="58636"/>
                  </a:moveTo>
                  <a:lnTo>
                    <a:pt x="41883" y="58636"/>
                  </a:lnTo>
                </a:path>
                <a:path w="366395" h="553085">
                  <a:moveTo>
                    <a:pt x="41883" y="58636"/>
                  </a:moveTo>
                  <a:lnTo>
                    <a:pt x="365782" y="58636"/>
                  </a:lnTo>
                </a:path>
                <a:path w="366395" h="553085">
                  <a:moveTo>
                    <a:pt x="13961" y="80974"/>
                  </a:moveTo>
                  <a:lnTo>
                    <a:pt x="357406" y="80974"/>
                  </a:lnTo>
                </a:path>
                <a:path w="366395" h="553085">
                  <a:moveTo>
                    <a:pt x="8376" y="103312"/>
                  </a:moveTo>
                  <a:lnTo>
                    <a:pt x="357406" y="103312"/>
                  </a:lnTo>
                </a:path>
                <a:path w="366395" h="553085">
                  <a:moveTo>
                    <a:pt x="8376" y="128442"/>
                  </a:moveTo>
                  <a:lnTo>
                    <a:pt x="357406" y="128442"/>
                  </a:lnTo>
                </a:path>
                <a:path w="366395" h="553085">
                  <a:moveTo>
                    <a:pt x="8376" y="150780"/>
                  </a:moveTo>
                  <a:lnTo>
                    <a:pt x="357406" y="150780"/>
                  </a:lnTo>
                </a:path>
                <a:path w="366395" h="553085">
                  <a:moveTo>
                    <a:pt x="8376" y="173118"/>
                  </a:moveTo>
                  <a:lnTo>
                    <a:pt x="357406" y="173118"/>
                  </a:lnTo>
                </a:path>
                <a:path w="366395" h="553085">
                  <a:moveTo>
                    <a:pt x="8376" y="198248"/>
                  </a:moveTo>
                  <a:lnTo>
                    <a:pt x="357406" y="198248"/>
                  </a:lnTo>
                </a:path>
                <a:path w="366395" h="553085">
                  <a:moveTo>
                    <a:pt x="8376" y="220586"/>
                  </a:moveTo>
                  <a:lnTo>
                    <a:pt x="357406" y="220586"/>
                  </a:lnTo>
                </a:path>
                <a:path w="366395" h="553085">
                  <a:moveTo>
                    <a:pt x="8376" y="242924"/>
                  </a:moveTo>
                  <a:lnTo>
                    <a:pt x="357406" y="242924"/>
                  </a:lnTo>
                </a:path>
                <a:path w="366395" h="553085">
                  <a:moveTo>
                    <a:pt x="8376" y="268054"/>
                  </a:moveTo>
                  <a:lnTo>
                    <a:pt x="357406" y="268054"/>
                  </a:lnTo>
                </a:path>
                <a:path w="366395" h="553085">
                  <a:moveTo>
                    <a:pt x="8376" y="290392"/>
                  </a:moveTo>
                  <a:lnTo>
                    <a:pt x="357406" y="290392"/>
                  </a:lnTo>
                </a:path>
                <a:path w="366395" h="553085">
                  <a:moveTo>
                    <a:pt x="8376" y="312730"/>
                  </a:moveTo>
                  <a:lnTo>
                    <a:pt x="357406" y="312730"/>
                  </a:lnTo>
                </a:path>
                <a:path w="366395" h="553085">
                  <a:moveTo>
                    <a:pt x="8376" y="337860"/>
                  </a:moveTo>
                  <a:lnTo>
                    <a:pt x="357406" y="337860"/>
                  </a:lnTo>
                </a:path>
                <a:path w="366395" h="553085">
                  <a:moveTo>
                    <a:pt x="8376" y="360198"/>
                  </a:moveTo>
                  <a:lnTo>
                    <a:pt x="357406" y="360198"/>
                  </a:lnTo>
                </a:path>
                <a:path w="366395" h="553085">
                  <a:moveTo>
                    <a:pt x="8376" y="382536"/>
                  </a:moveTo>
                  <a:lnTo>
                    <a:pt x="357406" y="382536"/>
                  </a:lnTo>
                </a:path>
                <a:path w="366395" h="553085">
                  <a:moveTo>
                    <a:pt x="8376" y="407666"/>
                  </a:moveTo>
                  <a:lnTo>
                    <a:pt x="357406" y="407666"/>
                  </a:lnTo>
                </a:path>
                <a:path w="366395" h="553085">
                  <a:moveTo>
                    <a:pt x="8376" y="430004"/>
                  </a:moveTo>
                  <a:lnTo>
                    <a:pt x="357406" y="430004"/>
                  </a:lnTo>
                </a:path>
                <a:path w="366395" h="553085">
                  <a:moveTo>
                    <a:pt x="8376" y="452342"/>
                  </a:moveTo>
                  <a:lnTo>
                    <a:pt x="357406" y="452342"/>
                  </a:lnTo>
                </a:path>
                <a:path w="366395" h="553085">
                  <a:moveTo>
                    <a:pt x="8376" y="477472"/>
                  </a:moveTo>
                  <a:lnTo>
                    <a:pt x="357406" y="477472"/>
                  </a:lnTo>
                </a:path>
                <a:path w="366395" h="553085">
                  <a:moveTo>
                    <a:pt x="8376" y="499810"/>
                  </a:moveTo>
                  <a:lnTo>
                    <a:pt x="357406" y="499810"/>
                  </a:lnTo>
                </a:path>
                <a:path w="366395" h="553085">
                  <a:moveTo>
                    <a:pt x="8376" y="522148"/>
                  </a:moveTo>
                  <a:lnTo>
                    <a:pt x="357406" y="522148"/>
                  </a:lnTo>
                </a:path>
                <a:path w="366395" h="553085">
                  <a:moveTo>
                    <a:pt x="8376" y="547278"/>
                  </a:moveTo>
                  <a:lnTo>
                    <a:pt x="120066" y="547278"/>
                  </a:lnTo>
                </a:path>
                <a:path w="366395" h="553085">
                  <a:moveTo>
                    <a:pt x="22337" y="547278"/>
                  </a:moveTo>
                  <a:lnTo>
                    <a:pt x="22337" y="522148"/>
                  </a:lnTo>
                </a:path>
                <a:path w="366395" h="553085">
                  <a:moveTo>
                    <a:pt x="22337" y="499810"/>
                  </a:moveTo>
                  <a:lnTo>
                    <a:pt x="22337" y="477472"/>
                  </a:lnTo>
                </a:path>
                <a:path w="366395" h="553085">
                  <a:moveTo>
                    <a:pt x="22337" y="452342"/>
                  </a:moveTo>
                  <a:lnTo>
                    <a:pt x="22337" y="430004"/>
                  </a:lnTo>
                </a:path>
                <a:path w="366395" h="553085">
                  <a:moveTo>
                    <a:pt x="22337" y="407666"/>
                  </a:moveTo>
                  <a:lnTo>
                    <a:pt x="22337" y="382536"/>
                  </a:lnTo>
                </a:path>
                <a:path w="366395" h="553085">
                  <a:moveTo>
                    <a:pt x="22337" y="360198"/>
                  </a:moveTo>
                  <a:lnTo>
                    <a:pt x="22337" y="337860"/>
                  </a:lnTo>
                </a:path>
                <a:path w="366395" h="553085">
                  <a:moveTo>
                    <a:pt x="22337" y="312730"/>
                  </a:moveTo>
                  <a:lnTo>
                    <a:pt x="22337" y="290392"/>
                  </a:lnTo>
                </a:path>
                <a:path w="366395" h="553085">
                  <a:moveTo>
                    <a:pt x="22337" y="268054"/>
                  </a:moveTo>
                  <a:lnTo>
                    <a:pt x="22337" y="242924"/>
                  </a:lnTo>
                </a:path>
                <a:path w="366395" h="553085">
                  <a:moveTo>
                    <a:pt x="22337" y="220586"/>
                  </a:moveTo>
                  <a:lnTo>
                    <a:pt x="22337" y="198248"/>
                  </a:lnTo>
                </a:path>
                <a:path w="366395" h="553085">
                  <a:moveTo>
                    <a:pt x="22337" y="173118"/>
                  </a:moveTo>
                  <a:lnTo>
                    <a:pt x="22337" y="150780"/>
                  </a:lnTo>
                </a:path>
                <a:path w="366395" h="553085">
                  <a:moveTo>
                    <a:pt x="22337" y="128442"/>
                  </a:moveTo>
                  <a:lnTo>
                    <a:pt x="22337" y="103312"/>
                  </a:lnTo>
                </a:path>
                <a:path w="366395" h="553085">
                  <a:moveTo>
                    <a:pt x="22337" y="80974"/>
                  </a:moveTo>
                  <a:lnTo>
                    <a:pt x="22337" y="75390"/>
                  </a:lnTo>
                </a:path>
                <a:path w="366395" h="553085">
                  <a:moveTo>
                    <a:pt x="22337" y="33506"/>
                  </a:moveTo>
                  <a:lnTo>
                    <a:pt x="22337" y="11168"/>
                  </a:lnTo>
                </a:path>
                <a:path w="366395" h="553085">
                  <a:moveTo>
                    <a:pt x="22337" y="64221"/>
                  </a:moveTo>
                  <a:lnTo>
                    <a:pt x="22337" y="58636"/>
                  </a:lnTo>
                </a:path>
                <a:path w="366395" h="553085">
                  <a:moveTo>
                    <a:pt x="55844" y="552862"/>
                  </a:moveTo>
                  <a:lnTo>
                    <a:pt x="55844" y="547278"/>
                  </a:lnTo>
                </a:path>
                <a:path w="366395" h="553085">
                  <a:moveTo>
                    <a:pt x="55844" y="522148"/>
                  </a:moveTo>
                  <a:lnTo>
                    <a:pt x="55844" y="499810"/>
                  </a:lnTo>
                </a:path>
                <a:path w="366395" h="553085">
                  <a:moveTo>
                    <a:pt x="55844" y="477472"/>
                  </a:moveTo>
                  <a:lnTo>
                    <a:pt x="55844" y="452342"/>
                  </a:lnTo>
                </a:path>
                <a:path w="366395" h="553085">
                  <a:moveTo>
                    <a:pt x="55844" y="430004"/>
                  </a:moveTo>
                  <a:lnTo>
                    <a:pt x="55844" y="407666"/>
                  </a:lnTo>
                </a:path>
                <a:path w="366395" h="553085">
                  <a:moveTo>
                    <a:pt x="55844" y="382536"/>
                  </a:moveTo>
                  <a:lnTo>
                    <a:pt x="55844" y="360198"/>
                  </a:lnTo>
                </a:path>
                <a:path w="366395" h="553085">
                  <a:moveTo>
                    <a:pt x="55844" y="337860"/>
                  </a:moveTo>
                  <a:lnTo>
                    <a:pt x="55844" y="312730"/>
                  </a:lnTo>
                </a:path>
                <a:path w="366395" h="553085">
                  <a:moveTo>
                    <a:pt x="55844" y="290392"/>
                  </a:moveTo>
                  <a:lnTo>
                    <a:pt x="55844" y="268054"/>
                  </a:lnTo>
                </a:path>
                <a:path w="366395" h="553085">
                  <a:moveTo>
                    <a:pt x="55844" y="242924"/>
                  </a:moveTo>
                  <a:lnTo>
                    <a:pt x="55844" y="220586"/>
                  </a:lnTo>
                </a:path>
                <a:path w="366395" h="553085">
                  <a:moveTo>
                    <a:pt x="55844" y="198248"/>
                  </a:moveTo>
                  <a:lnTo>
                    <a:pt x="55844" y="173118"/>
                  </a:lnTo>
                </a:path>
                <a:path w="366395" h="553085">
                  <a:moveTo>
                    <a:pt x="55844" y="150780"/>
                  </a:moveTo>
                  <a:lnTo>
                    <a:pt x="55844" y="128442"/>
                  </a:lnTo>
                </a:path>
                <a:path w="366395" h="553085">
                  <a:moveTo>
                    <a:pt x="55844" y="103312"/>
                  </a:moveTo>
                  <a:lnTo>
                    <a:pt x="55844" y="80974"/>
                  </a:lnTo>
                </a:path>
                <a:path w="366395" h="553085">
                  <a:moveTo>
                    <a:pt x="55844" y="41883"/>
                  </a:moveTo>
                  <a:lnTo>
                    <a:pt x="55844" y="33506"/>
                  </a:lnTo>
                </a:path>
                <a:path w="366395" h="553085">
                  <a:moveTo>
                    <a:pt x="55844" y="11168"/>
                  </a:moveTo>
                  <a:lnTo>
                    <a:pt x="55844" y="0"/>
                  </a:lnTo>
                </a:path>
                <a:path w="366395" h="553085">
                  <a:moveTo>
                    <a:pt x="55844" y="58636"/>
                  </a:moveTo>
                  <a:lnTo>
                    <a:pt x="55844" y="44675"/>
                  </a:lnTo>
                  <a:lnTo>
                    <a:pt x="55844" y="41883"/>
                  </a:lnTo>
                </a:path>
                <a:path w="366395" h="553085">
                  <a:moveTo>
                    <a:pt x="92143" y="547278"/>
                  </a:moveTo>
                  <a:lnTo>
                    <a:pt x="92143" y="522148"/>
                  </a:lnTo>
                </a:path>
                <a:path w="366395" h="553085">
                  <a:moveTo>
                    <a:pt x="92143" y="499810"/>
                  </a:moveTo>
                  <a:lnTo>
                    <a:pt x="92143" y="477472"/>
                  </a:lnTo>
                </a:path>
                <a:path w="366395" h="553085">
                  <a:moveTo>
                    <a:pt x="92143" y="452342"/>
                  </a:moveTo>
                  <a:lnTo>
                    <a:pt x="92143" y="430004"/>
                  </a:lnTo>
                </a:path>
                <a:path w="366395" h="553085">
                  <a:moveTo>
                    <a:pt x="92143" y="407666"/>
                  </a:moveTo>
                  <a:lnTo>
                    <a:pt x="92143" y="382536"/>
                  </a:lnTo>
                </a:path>
                <a:path w="366395" h="553085">
                  <a:moveTo>
                    <a:pt x="92143" y="360198"/>
                  </a:moveTo>
                  <a:lnTo>
                    <a:pt x="92143" y="337860"/>
                  </a:lnTo>
                </a:path>
                <a:path w="366395" h="553085">
                  <a:moveTo>
                    <a:pt x="92143" y="312730"/>
                  </a:moveTo>
                  <a:lnTo>
                    <a:pt x="92143" y="290392"/>
                  </a:lnTo>
                </a:path>
                <a:path w="366395" h="553085">
                  <a:moveTo>
                    <a:pt x="92143" y="268054"/>
                  </a:moveTo>
                  <a:lnTo>
                    <a:pt x="92143" y="242924"/>
                  </a:lnTo>
                </a:path>
                <a:path w="366395" h="553085">
                  <a:moveTo>
                    <a:pt x="92143" y="220586"/>
                  </a:moveTo>
                  <a:lnTo>
                    <a:pt x="92143" y="198248"/>
                  </a:lnTo>
                </a:path>
                <a:path w="366395" h="553085">
                  <a:moveTo>
                    <a:pt x="92143" y="173118"/>
                  </a:moveTo>
                  <a:lnTo>
                    <a:pt x="92143" y="150780"/>
                  </a:lnTo>
                </a:path>
                <a:path w="366395" h="553085">
                  <a:moveTo>
                    <a:pt x="92143" y="128442"/>
                  </a:moveTo>
                  <a:lnTo>
                    <a:pt x="92143" y="103312"/>
                  </a:lnTo>
                </a:path>
                <a:path w="366395" h="553085">
                  <a:moveTo>
                    <a:pt x="92143" y="80974"/>
                  </a:moveTo>
                  <a:lnTo>
                    <a:pt x="92143" y="64221"/>
                  </a:lnTo>
                </a:path>
                <a:path w="366395" h="553085">
                  <a:moveTo>
                    <a:pt x="92143" y="13961"/>
                  </a:moveTo>
                  <a:lnTo>
                    <a:pt x="92143" y="11168"/>
                  </a:lnTo>
                </a:path>
                <a:path w="366395" h="553085">
                  <a:moveTo>
                    <a:pt x="92143" y="64221"/>
                  </a:moveTo>
                  <a:lnTo>
                    <a:pt x="92143" y="58636"/>
                  </a:lnTo>
                </a:path>
                <a:path w="366395" h="553085">
                  <a:moveTo>
                    <a:pt x="92143" y="33506"/>
                  </a:moveTo>
                  <a:lnTo>
                    <a:pt x="92143" y="13961"/>
                  </a:lnTo>
                </a:path>
                <a:path w="366395" h="553085">
                  <a:moveTo>
                    <a:pt x="125650" y="522148"/>
                  </a:moveTo>
                  <a:lnTo>
                    <a:pt x="125650" y="499810"/>
                  </a:lnTo>
                </a:path>
                <a:path w="366395" h="553085">
                  <a:moveTo>
                    <a:pt x="125650" y="477472"/>
                  </a:moveTo>
                  <a:lnTo>
                    <a:pt x="125650" y="452342"/>
                  </a:lnTo>
                </a:path>
                <a:path w="366395" h="553085">
                  <a:moveTo>
                    <a:pt x="125650" y="430004"/>
                  </a:moveTo>
                  <a:lnTo>
                    <a:pt x="125650" y="407666"/>
                  </a:lnTo>
                </a:path>
                <a:path w="366395" h="553085">
                  <a:moveTo>
                    <a:pt x="125650" y="382536"/>
                  </a:moveTo>
                  <a:lnTo>
                    <a:pt x="125650" y="360198"/>
                  </a:lnTo>
                </a:path>
                <a:path w="366395" h="553085">
                  <a:moveTo>
                    <a:pt x="125650" y="337860"/>
                  </a:moveTo>
                  <a:lnTo>
                    <a:pt x="125650" y="312730"/>
                  </a:lnTo>
                </a:path>
                <a:path w="366395" h="553085">
                  <a:moveTo>
                    <a:pt x="125650" y="290392"/>
                  </a:moveTo>
                  <a:lnTo>
                    <a:pt x="125650" y="268054"/>
                  </a:lnTo>
                </a:path>
                <a:path w="366395" h="553085">
                  <a:moveTo>
                    <a:pt x="125650" y="242924"/>
                  </a:moveTo>
                  <a:lnTo>
                    <a:pt x="125650" y="220586"/>
                  </a:lnTo>
                </a:path>
                <a:path w="366395" h="553085">
                  <a:moveTo>
                    <a:pt x="125650" y="198248"/>
                  </a:moveTo>
                  <a:lnTo>
                    <a:pt x="125650" y="173118"/>
                  </a:lnTo>
                </a:path>
                <a:path w="366395" h="553085">
                  <a:moveTo>
                    <a:pt x="125650" y="150780"/>
                  </a:moveTo>
                  <a:lnTo>
                    <a:pt x="125650" y="128442"/>
                  </a:lnTo>
                </a:path>
                <a:path w="366395" h="553085">
                  <a:moveTo>
                    <a:pt x="125650" y="103312"/>
                  </a:moveTo>
                  <a:lnTo>
                    <a:pt x="125650" y="80974"/>
                  </a:lnTo>
                </a:path>
                <a:path w="366395" h="553085">
                  <a:moveTo>
                    <a:pt x="125650" y="41883"/>
                  </a:moveTo>
                  <a:lnTo>
                    <a:pt x="125650" y="33506"/>
                  </a:lnTo>
                </a:path>
                <a:path w="366395" h="553085">
                  <a:moveTo>
                    <a:pt x="125650" y="11168"/>
                  </a:moveTo>
                  <a:lnTo>
                    <a:pt x="125650" y="0"/>
                  </a:lnTo>
                </a:path>
                <a:path w="366395" h="553085">
                  <a:moveTo>
                    <a:pt x="125650" y="58636"/>
                  </a:moveTo>
                  <a:lnTo>
                    <a:pt x="125650" y="41883"/>
                  </a:lnTo>
                </a:path>
                <a:path w="366395" h="553085">
                  <a:moveTo>
                    <a:pt x="161949" y="541693"/>
                  </a:moveTo>
                  <a:lnTo>
                    <a:pt x="161949" y="522148"/>
                  </a:lnTo>
                </a:path>
                <a:path w="366395" h="553085">
                  <a:moveTo>
                    <a:pt x="161949" y="499810"/>
                  </a:moveTo>
                  <a:lnTo>
                    <a:pt x="161949" y="477472"/>
                  </a:lnTo>
                </a:path>
                <a:path w="366395" h="553085">
                  <a:moveTo>
                    <a:pt x="161949" y="452342"/>
                  </a:moveTo>
                  <a:lnTo>
                    <a:pt x="161949" y="430004"/>
                  </a:lnTo>
                </a:path>
                <a:path w="366395" h="553085">
                  <a:moveTo>
                    <a:pt x="161949" y="407666"/>
                  </a:moveTo>
                  <a:lnTo>
                    <a:pt x="161949" y="382536"/>
                  </a:lnTo>
                </a:path>
                <a:path w="366395" h="553085">
                  <a:moveTo>
                    <a:pt x="161949" y="360198"/>
                  </a:moveTo>
                  <a:lnTo>
                    <a:pt x="161949" y="337860"/>
                  </a:lnTo>
                </a:path>
                <a:path w="366395" h="553085">
                  <a:moveTo>
                    <a:pt x="161949" y="312730"/>
                  </a:moveTo>
                  <a:lnTo>
                    <a:pt x="161949" y="290392"/>
                  </a:lnTo>
                </a:path>
                <a:path w="366395" h="553085">
                  <a:moveTo>
                    <a:pt x="161949" y="268054"/>
                  </a:moveTo>
                  <a:lnTo>
                    <a:pt x="161949" y="242924"/>
                  </a:lnTo>
                </a:path>
                <a:path w="366395" h="553085">
                  <a:moveTo>
                    <a:pt x="161949" y="220586"/>
                  </a:moveTo>
                  <a:lnTo>
                    <a:pt x="161949" y="198248"/>
                  </a:lnTo>
                </a:path>
                <a:path w="366395" h="553085">
                  <a:moveTo>
                    <a:pt x="161949" y="173118"/>
                  </a:moveTo>
                  <a:lnTo>
                    <a:pt x="161949" y="150780"/>
                  </a:lnTo>
                </a:path>
                <a:path w="366395" h="553085">
                  <a:moveTo>
                    <a:pt x="161949" y="128442"/>
                  </a:moveTo>
                  <a:lnTo>
                    <a:pt x="161949" y="103312"/>
                  </a:lnTo>
                </a:path>
                <a:path w="366395" h="553085">
                  <a:moveTo>
                    <a:pt x="161949" y="80974"/>
                  </a:moveTo>
                  <a:lnTo>
                    <a:pt x="161949" y="64221"/>
                  </a:lnTo>
                </a:path>
                <a:path w="366395" h="553085">
                  <a:moveTo>
                    <a:pt x="161949" y="33506"/>
                  </a:moveTo>
                  <a:lnTo>
                    <a:pt x="161949" y="11168"/>
                  </a:lnTo>
                </a:path>
                <a:path w="366395" h="553085">
                  <a:moveTo>
                    <a:pt x="161949" y="64221"/>
                  </a:moveTo>
                  <a:lnTo>
                    <a:pt x="161949" y="58636"/>
                  </a:lnTo>
                </a:path>
                <a:path w="366395" h="553085">
                  <a:moveTo>
                    <a:pt x="195456" y="522148"/>
                  </a:moveTo>
                  <a:lnTo>
                    <a:pt x="195456" y="499810"/>
                  </a:lnTo>
                </a:path>
                <a:path w="366395" h="553085">
                  <a:moveTo>
                    <a:pt x="195456" y="477472"/>
                  </a:moveTo>
                  <a:lnTo>
                    <a:pt x="195456" y="452342"/>
                  </a:lnTo>
                </a:path>
                <a:path w="366395" h="553085">
                  <a:moveTo>
                    <a:pt x="195456" y="430004"/>
                  </a:moveTo>
                  <a:lnTo>
                    <a:pt x="195456" y="407666"/>
                  </a:lnTo>
                </a:path>
                <a:path w="366395" h="553085">
                  <a:moveTo>
                    <a:pt x="195456" y="382536"/>
                  </a:moveTo>
                  <a:lnTo>
                    <a:pt x="195456" y="360198"/>
                  </a:lnTo>
                </a:path>
                <a:path w="366395" h="553085">
                  <a:moveTo>
                    <a:pt x="195456" y="337860"/>
                  </a:moveTo>
                  <a:lnTo>
                    <a:pt x="195456" y="312730"/>
                  </a:lnTo>
                </a:path>
                <a:path w="366395" h="553085">
                  <a:moveTo>
                    <a:pt x="195456" y="290392"/>
                  </a:moveTo>
                  <a:lnTo>
                    <a:pt x="195456" y="268054"/>
                  </a:lnTo>
                </a:path>
                <a:path w="366395" h="553085">
                  <a:moveTo>
                    <a:pt x="195456" y="242924"/>
                  </a:moveTo>
                  <a:lnTo>
                    <a:pt x="195456" y="220586"/>
                  </a:lnTo>
                </a:path>
                <a:path w="366395" h="553085">
                  <a:moveTo>
                    <a:pt x="195456" y="198248"/>
                  </a:moveTo>
                  <a:lnTo>
                    <a:pt x="195456" y="173118"/>
                  </a:lnTo>
                </a:path>
                <a:path w="366395" h="553085">
                  <a:moveTo>
                    <a:pt x="195456" y="150780"/>
                  </a:moveTo>
                  <a:lnTo>
                    <a:pt x="195456" y="128442"/>
                  </a:lnTo>
                </a:path>
                <a:path w="366395" h="553085">
                  <a:moveTo>
                    <a:pt x="195456" y="103312"/>
                  </a:moveTo>
                  <a:lnTo>
                    <a:pt x="195456" y="80974"/>
                  </a:lnTo>
                </a:path>
                <a:path w="366395" h="553085">
                  <a:moveTo>
                    <a:pt x="195456" y="41883"/>
                  </a:moveTo>
                  <a:lnTo>
                    <a:pt x="195456" y="33506"/>
                  </a:lnTo>
                </a:path>
                <a:path w="366395" h="553085">
                  <a:moveTo>
                    <a:pt x="195456" y="11168"/>
                  </a:moveTo>
                  <a:lnTo>
                    <a:pt x="195456" y="0"/>
                  </a:lnTo>
                </a:path>
                <a:path w="366395" h="553085">
                  <a:moveTo>
                    <a:pt x="195456" y="58636"/>
                  </a:moveTo>
                  <a:lnTo>
                    <a:pt x="195456" y="41883"/>
                  </a:lnTo>
                </a:path>
                <a:path w="366395" h="553085">
                  <a:moveTo>
                    <a:pt x="231755" y="536109"/>
                  </a:moveTo>
                  <a:lnTo>
                    <a:pt x="231755" y="522148"/>
                  </a:lnTo>
                </a:path>
                <a:path w="366395" h="553085">
                  <a:moveTo>
                    <a:pt x="231755" y="499810"/>
                  </a:moveTo>
                  <a:lnTo>
                    <a:pt x="231755" y="477472"/>
                  </a:lnTo>
                </a:path>
                <a:path w="366395" h="553085">
                  <a:moveTo>
                    <a:pt x="231755" y="452342"/>
                  </a:moveTo>
                  <a:lnTo>
                    <a:pt x="231755" y="430004"/>
                  </a:lnTo>
                </a:path>
                <a:path w="366395" h="553085">
                  <a:moveTo>
                    <a:pt x="231755" y="407666"/>
                  </a:moveTo>
                  <a:lnTo>
                    <a:pt x="231755" y="382536"/>
                  </a:lnTo>
                </a:path>
                <a:path w="366395" h="553085">
                  <a:moveTo>
                    <a:pt x="231755" y="360198"/>
                  </a:moveTo>
                  <a:lnTo>
                    <a:pt x="231755" y="337860"/>
                  </a:lnTo>
                </a:path>
                <a:path w="366395" h="553085">
                  <a:moveTo>
                    <a:pt x="231755" y="312730"/>
                  </a:moveTo>
                  <a:lnTo>
                    <a:pt x="231755" y="290392"/>
                  </a:lnTo>
                </a:path>
                <a:path w="366395" h="553085">
                  <a:moveTo>
                    <a:pt x="231755" y="268054"/>
                  </a:moveTo>
                  <a:lnTo>
                    <a:pt x="231755" y="242924"/>
                  </a:lnTo>
                </a:path>
                <a:path w="366395" h="553085">
                  <a:moveTo>
                    <a:pt x="231755" y="220586"/>
                  </a:moveTo>
                  <a:lnTo>
                    <a:pt x="231755" y="198248"/>
                  </a:lnTo>
                </a:path>
                <a:path w="366395" h="553085">
                  <a:moveTo>
                    <a:pt x="231755" y="173118"/>
                  </a:moveTo>
                  <a:lnTo>
                    <a:pt x="231755" y="150780"/>
                  </a:lnTo>
                </a:path>
                <a:path w="366395" h="553085">
                  <a:moveTo>
                    <a:pt x="231755" y="128442"/>
                  </a:moveTo>
                  <a:lnTo>
                    <a:pt x="231755" y="103312"/>
                  </a:lnTo>
                </a:path>
                <a:path w="366395" h="553085">
                  <a:moveTo>
                    <a:pt x="231755" y="80974"/>
                  </a:moveTo>
                  <a:lnTo>
                    <a:pt x="231755" y="64221"/>
                  </a:lnTo>
                </a:path>
                <a:path w="366395" h="553085">
                  <a:moveTo>
                    <a:pt x="231755" y="33506"/>
                  </a:moveTo>
                  <a:lnTo>
                    <a:pt x="231755" y="11168"/>
                  </a:lnTo>
                </a:path>
                <a:path w="366395" h="553085">
                  <a:moveTo>
                    <a:pt x="231755" y="64221"/>
                  </a:moveTo>
                  <a:lnTo>
                    <a:pt x="231755" y="58636"/>
                  </a:lnTo>
                </a:path>
                <a:path w="366395" h="553085">
                  <a:moveTo>
                    <a:pt x="265262" y="522148"/>
                  </a:moveTo>
                  <a:lnTo>
                    <a:pt x="265262" y="499810"/>
                  </a:lnTo>
                </a:path>
                <a:path w="366395" h="553085">
                  <a:moveTo>
                    <a:pt x="265262" y="477472"/>
                  </a:moveTo>
                  <a:lnTo>
                    <a:pt x="265262" y="452342"/>
                  </a:lnTo>
                </a:path>
                <a:path w="366395" h="553085">
                  <a:moveTo>
                    <a:pt x="265262" y="430004"/>
                  </a:moveTo>
                  <a:lnTo>
                    <a:pt x="265262" y="407666"/>
                  </a:lnTo>
                </a:path>
                <a:path w="366395" h="553085">
                  <a:moveTo>
                    <a:pt x="265262" y="382536"/>
                  </a:moveTo>
                  <a:lnTo>
                    <a:pt x="265262" y="360198"/>
                  </a:lnTo>
                </a:path>
                <a:path w="366395" h="553085">
                  <a:moveTo>
                    <a:pt x="265262" y="337860"/>
                  </a:moveTo>
                  <a:lnTo>
                    <a:pt x="265262" y="312730"/>
                  </a:lnTo>
                </a:path>
                <a:path w="366395" h="553085">
                  <a:moveTo>
                    <a:pt x="265262" y="290392"/>
                  </a:moveTo>
                  <a:lnTo>
                    <a:pt x="265262" y="268054"/>
                  </a:lnTo>
                </a:path>
                <a:path w="366395" h="553085">
                  <a:moveTo>
                    <a:pt x="265262" y="242924"/>
                  </a:moveTo>
                  <a:lnTo>
                    <a:pt x="265262" y="220586"/>
                  </a:lnTo>
                </a:path>
                <a:path w="366395" h="553085">
                  <a:moveTo>
                    <a:pt x="265262" y="198248"/>
                  </a:moveTo>
                  <a:lnTo>
                    <a:pt x="265262" y="173118"/>
                  </a:lnTo>
                </a:path>
                <a:path w="366395" h="553085">
                  <a:moveTo>
                    <a:pt x="265262" y="150780"/>
                  </a:moveTo>
                  <a:lnTo>
                    <a:pt x="265262" y="128442"/>
                  </a:lnTo>
                </a:path>
                <a:path w="366395" h="553085">
                  <a:moveTo>
                    <a:pt x="265262" y="103312"/>
                  </a:moveTo>
                  <a:lnTo>
                    <a:pt x="265262" y="80974"/>
                  </a:lnTo>
                </a:path>
                <a:path w="366395" h="553085">
                  <a:moveTo>
                    <a:pt x="265262" y="41883"/>
                  </a:moveTo>
                  <a:lnTo>
                    <a:pt x="265262" y="33506"/>
                  </a:lnTo>
                </a:path>
                <a:path w="366395" h="553085">
                  <a:moveTo>
                    <a:pt x="265262" y="11168"/>
                  </a:moveTo>
                  <a:lnTo>
                    <a:pt x="265262" y="0"/>
                  </a:lnTo>
                </a:path>
                <a:path w="366395" h="553085">
                  <a:moveTo>
                    <a:pt x="265262" y="58636"/>
                  </a:moveTo>
                  <a:lnTo>
                    <a:pt x="265262" y="41883"/>
                  </a:lnTo>
                </a:path>
                <a:path w="366395" h="553085">
                  <a:moveTo>
                    <a:pt x="301561" y="530524"/>
                  </a:moveTo>
                  <a:lnTo>
                    <a:pt x="301561" y="522148"/>
                  </a:lnTo>
                </a:path>
                <a:path w="366395" h="553085">
                  <a:moveTo>
                    <a:pt x="301561" y="499810"/>
                  </a:moveTo>
                  <a:lnTo>
                    <a:pt x="301561" y="477472"/>
                  </a:lnTo>
                </a:path>
                <a:path w="366395" h="553085">
                  <a:moveTo>
                    <a:pt x="301561" y="452342"/>
                  </a:moveTo>
                  <a:lnTo>
                    <a:pt x="301561" y="430004"/>
                  </a:lnTo>
                </a:path>
                <a:path w="366395" h="553085">
                  <a:moveTo>
                    <a:pt x="301561" y="407666"/>
                  </a:moveTo>
                  <a:lnTo>
                    <a:pt x="301561" y="382536"/>
                  </a:lnTo>
                </a:path>
                <a:path w="366395" h="553085">
                  <a:moveTo>
                    <a:pt x="301561" y="360198"/>
                  </a:moveTo>
                  <a:lnTo>
                    <a:pt x="301561" y="337860"/>
                  </a:lnTo>
                </a:path>
                <a:path w="366395" h="553085">
                  <a:moveTo>
                    <a:pt x="301561" y="312730"/>
                  </a:moveTo>
                  <a:lnTo>
                    <a:pt x="301561" y="290392"/>
                  </a:lnTo>
                </a:path>
                <a:path w="366395" h="553085">
                  <a:moveTo>
                    <a:pt x="301561" y="268054"/>
                  </a:moveTo>
                  <a:lnTo>
                    <a:pt x="301561" y="242924"/>
                  </a:lnTo>
                </a:path>
                <a:path w="366395" h="553085">
                  <a:moveTo>
                    <a:pt x="301561" y="220586"/>
                  </a:moveTo>
                  <a:lnTo>
                    <a:pt x="301561" y="198248"/>
                  </a:lnTo>
                </a:path>
                <a:path w="366395" h="553085">
                  <a:moveTo>
                    <a:pt x="301561" y="173118"/>
                  </a:moveTo>
                  <a:lnTo>
                    <a:pt x="301561" y="150780"/>
                  </a:lnTo>
                </a:path>
                <a:path w="366395" h="553085">
                  <a:moveTo>
                    <a:pt x="301561" y="128442"/>
                  </a:moveTo>
                  <a:lnTo>
                    <a:pt x="301561" y="103312"/>
                  </a:lnTo>
                </a:path>
                <a:path w="366395" h="553085">
                  <a:moveTo>
                    <a:pt x="301561" y="80974"/>
                  </a:moveTo>
                  <a:lnTo>
                    <a:pt x="301561" y="64221"/>
                  </a:lnTo>
                </a:path>
                <a:path w="366395" h="553085">
                  <a:moveTo>
                    <a:pt x="301561" y="33506"/>
                  </a:moveTo>
                  <a:lnTo>
                    <a:pt x="301561" y="11168"/>
                  </a:lnTo>
                </a:path>
                <a:path w="366395" h="553085">
                  <a:moveTo>
                    <a:pt x="301561" y="64221"/>
                  </a:moveTo>
                  <a:lnTo>
                    <a:pt x="301561" y="58636"/>
                  </a:lnTo>
                </a:path>
                <a:path w="366395" h="553085">
                  <a:moveTo>
                    <a:pt x="335068" y="522148"/>
                  </a:moveTo>
                  <a:lnTo>
                    <a:pt x="335068" y="499810"/>
                  </a:lnTo>
                </a:path>
                <a:path w="366395" h="553085">
                  <a:moveTo>
                    <a:pt x="335068" y="477472"/>
                  </a:moveTo>
                  <a:lnTo>
                    <a:pt x="335068" y="452342"/>
                  </a:lnTo>
                </a:path>
                <a:path w="366395" h="553085">
                  <a:moveTo>
                    <a:pt x="335068" y="430004"/>
                  </a:moveTo>
                  <a:lnTo>
                    <a:pt x="335068" y="407666"/>
                  </a:lnTo>
                </a:path>
                <a:path w="366395" h="553085">
                  <a:moveTo>
                    <a:pt x="335068" y="382536"/>
                  </a:moveTo>
                  <a:lnTo>
                    <a:pt x="335068" y="360198"/>
                  </a:lnTo>
                </a:path>
                <a:path w="366395" h="553085">
                  <a:moveTo>
                    <a:pt x="335068" y="337860"/>
                  </a:moveTo>
                  <a:lnTo>
                    <a:pt x="335068" y="312730"/>
                  </a:lnTo>
                </a:path>
                <a:path w="366395" h="553085">
                  <a:moveTo>
                    <a:pt x="335068" y="290392"/>
                  </a:moveTo>
                  <a:lnTo>
                    <a:pt x="335068" y="268054"/>
                  </a:lnTo>
                </a:path>
                <a:path w="366395" h="553085">
                  <a:moveTo>
                    <a:pt x="335068" y="242924"/>
                  </a:moveTo>
                  <a:lnTo>
                    <a:pt x="335068" y="220586"/>
                  </a:lnTo>
                </a:path>
                <a:path w="366395" h="553085">
                  <a:moveTo>
                    <a:pt x="335068" y="198248"/>
                  </a:moveTo>
                  <a:lnTo>
                    <a:pt x="335068" y="173118"/>
                  </a:lnTo>
                </a:path>
                <a:path w="366395" h="553085">
                  <a:moveTo>
                    <a:pt x="335068" y="150780"/>
                  </a:moveTo>
                  <a:lnTo>
                    <a:pt x="335068" y="128442"/>
                  </a:lnTo>
                </a:path>
                <a:path w="366395" h="553085">
                  <a:moveTo>
                    <a:pt x="335068" y="103312"/>
                  </a:moveTo>
                  <a:lnTo>
                    <a:pt x="335068" y="80974"/>
                  </a:lnTo>
                </a:path>
                <a:path w="366395" h="553085">
                  <a:moveTo>
                    <a:pt x="335068" y="41883"/>
                  </a:moveTo>
                  <a:lnTo>
                    <a:pt x="335068" y="33506"/>
                  </a:lnTo>
                </a:path>
                <a:path w="366395" h="553085">
                  <a:moveTo>
                    <a:pt x="335068" y="11168"/>
                  </a:moveTo>
                  <a:lnTo>
                    <a:pt x="335068" y="0"/>
                  </a:lnTo>
                </a:path>
                <a:path w="366395" h="553085">
                  <a:moveTo>
                    <a:pt x="335068" y="58636"/>
                  </a:moveTo>
                  <a:lnTo>
                    <a:pt x="335068" y="418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46372" y="5294079"/>
              <a:ext cx="1955164" cy="4679950"/>
            </a:xfrm>
            <a:custGeom>
              <a:avLst/>
              <a:gdLst/>
              <a:ahLst/>
              <a:cxnLst/>
              <a:rect l="l" t="t" r="r" b="b"/>
              <a:pathLst>
                <a:path w="1955165" h="4679950">
                  <a:moveTo>
                    <a:pt x="745527" y="125650"/>
                  </a:moveTo>
                  <a:lnTo>
                    <a:pt x="737150" y="125650"/>
                  </a:lnTo>
                  <a:lnTo>
                    <a:pt x="745527" y="100520"/>
                  </a:lnTo>
                  <a:lnTo>
                    <a:pt x="1954565" y="0"/>
                  </a:lnTo>
                </a:path>
                <a:path w="1955165" h="4679950">
                  <a:moveTo>
                    <a:pt x="739942" y="153572"/>
                  </a:moveTo>
                  <a:lnTo>
                    <a:pt x="748319" y="150780"/>
                  </a:lnTo>
                </a:path>
                <a:path w="1955165" h="4679950">
                  <a:moveTo>
                    <a:pt x="0" y="1250921"/>
                  </a:moveTo>
                  <a:lnTo>
                    <a:pt x="0" y="4679787"/>
                  </a:lnTo>
                </a:path>
                <a:path w="1955165" h="4679950">
                  <a:moveTo>
                    <a:pt x="254093" y="1354234"/>
                  </a:moveTo>
                  <a:lnTo>
                    <a:pt x="22337" y="1354234"/>
                  </a:lnTo>
                  <a:lnTo>
                    <a:pt x="22337" y="1965734"/>
                  </a:lnTo>
                  <a:lnTo>
                    <a:pt x="254093" y="1965734"/>
                  </a:lnTo>
                  <a:lnTo>
                    <a:pt x="254093" y="1354234"/>
                  </a:lnTo>
                </a:path>
                <a:path w="1955165" h="4679950">
                  <a:moveTo>
                    <a:pt x="254093" y="1373780"/>
                  </a:moveTo>
                  <a:lnTo>
                    <a:pt x="33506" y="1373780"/>
                  </a:lnTo>
                  <a:lnTo>
                    <a:pt x="33506" y="1948980"/>
                  </a:lnTo>
                  <a:lnTo>
                    <a:pt x="254093" y="1948980"/>
                  </a:lnTo>
                  <a:lnTo>
                    <a:pt x="254093" y="1373780"/>
                  </a:lnTo>
                </a:path>
                <a:path w="1955165" h="4679950">
                  <a:moveTo>
                    <a:pt x="254093" y="1382156"/>
                  </a:moveTo>
                  <a:lnTo>
                    <a:pt x="44675" y="1382156"/>
                  </a:lnTo>
                  <a:lnTo>
                    <a:pt x="44675" y="1940604"/>
                  </a:lnTo>
                  <a:lnTo>
                    <a:pt x="254093" y="1940604"/>
                  </a:lnTo>
                  <a:lnTo>
                    <a:pt x="254093" y="1382156"/>
                  </a:lnTo>
                </a:path>
                <a:path w="1955165" h="4679950">
                  <a:moveTo>
                    <a:pt x="254093" y="1653003"/>
                  </a:moveTo>
                  <a:lnTo>
                    <a:pt x="254093" y="1393325"/>
                  </a:lnTo>
                  <a:lnTo>
                    <a:pt x="53052" y="1393325"/>
                  </a:lnTo>
                  <a:lnTo>
                    <a:pt x="53052" y="1653003"/>
                  </a:lnTo>
                </a:path>
                <a:path w="1955165" h="4679950">
                  <a:moveTo>
                    <a:pt x="53052" y="1666964"/>
                  </a:moveTo>
                  <a:lnTo>
                    <a:pt x="53052" y="1926642"/>
                  </a:lnTo>
                  <a:lnTo>
                    <a:pt x="254093" y="1926642"/>
                  </a:lnTo>
                  <a:lnTo>
                    <a:pt x="254093" y="1666964"/>
                  </a:lnTo>
                </a:path>
                <a:path w="1955165" h="4679950">
                  <a:moveTo>
                    <a:pt x="254093" y="1653003"/>
                  </a:moveTo>
                  <a:lnTo>
                    <a:pt x="53052" y="1653003"/>
                  </a:lnTo>
                </a:path>
                <a:path w="1955165" h="4679950">
                  <a:moveTo>
                    <a:pt x="254093" y="1666964"/>
                  </a:moveTo>
                  <a:lnTo>
                    <a:pt x="44675" y="1666964"/>
                  </a:lnTo>
                </a:path>
                <a:path w="1955165" h="4679950">
                  <a:moveTo>
                    <a:pt x="262470" y="1965734"/>
                  </a:moveTo>
                  <a:lnTo>
                    <a:pt x="13961" y="1965734"/>
                  </a:lnTo>
                  <a:lnTo>
                    <a:pt x="13961" y="2002033"/>
                  </a:lnTo>
                  <a:lnTo>
                    <a:pt x="262470" y="2002033"/>
                  </a:lnTo>
                  <a:lnTo>
                    <a:pt x="262470" y="1965734"/>
                  </a:lnTo>
                </a:path>
                <a:path w="1955165" h="4679950">
                  <a:moveTo>
                    <a:pt x="273639" y="1284428"/>
                  </a:moveTo>
                  <a:lnTo>
                    <a:pt x="5584" y="1284428"/>
                  </a:lnTo>
                  <a:lnTo>
                    <a:pt x="5584" y="1354234"/>
                  </a:lnTo>
                  <a:lnTo>
                    <a:pt x="273639" y="1354234"/>
                  </a:lnTo>
                  <a:lnTo>
                    <a:pt x="273639" y="128442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88776" y="6687405"/>
              <a:ext cx="5715" cy="533400"/>
            </a:xfrm>
            <a:custGeom>
              <a:avLst/>
              <a:gdLst/>
              <a:ahLst/>
              <a:cxnLst/>
              <a:rect l="l" t="t" r="r" b="b"/>
              <a:pathLst>
                <a:path w="5715" h="533400">
                  <a:moveTo>
                    <a:pt x="5584" y="259677"/>
                  </a:moveTo>
                  <a:lnTo>
                    <a:pt x="5584" y="0"/>
                  </a:lnTo>
                </a:path>
                <a:path w="5715" h="533400">
                  <a:moveTo>
                    <a:pt x="5584" y="273639"/>
                  </a:moveTo>
                  <a:lnTo>
                    <a:pt x="5584" y="533317"/>
                  </a:lnTo>
                </a:path>
                <a:path w="5715" h="533400">
                  <a:moveTo>
                    <a:pt x="0" y="259677"/>
                  </a:moveTo>
                  <a:lnTo>
                    <a:pt x="0" y="0"/>
                  </a:lnTo>
                </a:path>
                <a:path w="5715" h="533400">
                  <a:moveTo>
                    <a:pt x="0" y="273639"/>
                  </a:moveTo>
                  <a:lnTo>
                    <a:pt x="0" y="533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51957" y="7617219"/>
              <a:ext cx="268605" cy="804545"/>
            </a:xfrm>
            <a:custGeom>
              <a:avLst/>
              <a:gdLst/>
              <a:ahLst/>
              <a:cxnLst/>
              <a:rect l="l" t="t" r="r" b="b"/>
              <a:pathLst>
                <a:path w="268604" h="804545">
                  <a:moveTo>
                    <a:pt x="248509" y="69805"/>
                  </a:moveTo>
                  <a:lnTo>
                    <a:pt x="16753" y="69805"/>
                  </a:lnTo>
                  <a:lnTo>
                    <a:pt x="16753" y="767864"/>
                  </a:lnTo>
                  <a:lnTo>
                    <a:pt x="248509" y="767864"/>
                  </a:lnTo>
                  <a:lnTo>
                    <a:pt x="248509" y="69805"/>
                  </a:lnTo>
                </a:path>
                <a:path w="268604" h="804545">
                  <a:moveTo>
                    <a:pt x="248509" y="86559"/>
                  </a:moveTo>
                  <a:lnTo>
                    <a:pt x="27922" y="86559"/>
                  </a:lnTo>
                  <a:lnTo>
                    <a:pt x="27922" y="751111"/>
                  </a:lnTo>
                  <a:lnTo>
                    <a:pt x="248509" y="751111"/>
                  </a:lnTo>
                  <a:lnTo>
                    <a:pt x="248509" y="86559"/>
                  </a:lnTo>
                </a:path>
                <a:path w="268604" h="804545">
                  <a:moveTo>
                    <a:pt x="248509" y="97728"/>
                  </a:moveTo>
                  <a:lnTo>
                    <a:pt x="39091" y="97728"/>
                  </a:lnTo>
                  <a:lnTo>
                    <a:pt x="39091" y="742734"/>
                  </a:lnTo>
                  <a:lnTo>
                    <a:pt x="248509" y="742734"/>
                  </a:lnTo>
                  <a:lnTo>
                    <a:pt x="248509" y="97728"/>
                  </a:lnTo>
                </a:path>
                <a:path w="268604" h="804545">
                  <a:moveTo>
                    <a:pt x="248509" y="413250"/>
                  </a:moveTo>
                  <a:lnTo>
                    <a:pt x="248509" y="108897"/>
                  </a:lnTo>
                  <a:lnTo>
                    <a:pt x="47468" y="108897"/>
                  </a:lnTo>
                  <a:lnTo>
                    <a:pt x="47468" y="413250"/>
                  </a:lnTo>
                </a:path>
                <a:path w="268604" h="804545">
                  <a:moveTo>
                    <a:pt x="47468" y="427212"/>
                  </a:moveTo>
                  <a:lnTo>
                    <a:pt x="47468" y="728773"/>
                  </a:lnTo>
                  <a:lnTo>
                    <a:pt x="248509" y="728773"/>
                  </a:lnTo>
                  <a:lnTo>
                    <a:pt x="248509" y="427212"/>
                  </a:lnTo>
                </a:path>
                <a:path w="268604" h="804545">
                  <a:moveTo>
                    <a:pt x="248509" y="413250"/>
                  </a:moveTo>
                  <a:lnTo>
                    <a:pt x="47468" y="413250"/>
                  </a:lnTo>
                </a:path>
                <a:path w="268604" h="804545">
                  <a:moveTo>
                    <a:pt x="248509" y="427212"/>
                  </a:moveTo>
                  <a:lnTo>
                    <a:pt x="39091" y="427212"/>
                  </a:lnTo>
                </a:path>
                <a:path w="268604" h="804545">
                  <a:moveTo>
                    <a:pt x="256885" y="767864"/>
                  </a:moveTo>
                  <a:lnTo>
                    <a:pt x="8376" y="767864"/>
                  </a:lnTo>
                  <a:lnTo>
                    <a:pt x="8376" y="804163"/>
                  </a:lnTo>
                  <a:lnTo>
                    <a:pt x="256885" y="804163"/>
                  </a:lnTo>
                  <a:lnTo>
                    <a:pt x="256885" y="767864"/>
                  </a:lnTo>
                </a:path>
                <a:path w="268604" h="804545">
                  <a:moveTo>
                    <a:pt x="268054" y="0"/>
                  </a:moveTo>
                  <a:lnTo>
                    <a:pt x="0" y="0"/>
                  </a:lnTo>
                  <a:lnTo>
                    <a:pt x="0" y="69805"/>
                  </a:lnTo>
                  <a:lnTo>
                    <a:pt x="268054" y="69805"/>
                  </a:lnTo>
                  <a:lnTo>
                    <a:pt x="26805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488776" y="7726117"/>
              <a:ext cx="5715" cy="620395"/>
            </a:xfrm>
            <a:custGeom>
              <a:avLst/>
              <a:gdLst/>
              <a:ahLst/>
              <a:cxnLst/>
              <a:rect l="l" t="t" r="r" b="b"/>
              <a:pathLst>
                <a:path w="5715" h="620395">
                  <a:moveTo>
                    <a:pt x="5584" y="304353"/>
                  </a:moveTo>
                  <a:lnTo>
                    <a:pt x="5584" y="0"/>
                  </a:lnTo>
                </a:path>
                <a:path w="5715" h="620395">
                  <a:moveTo>
                    <a:pt x="5584" y="318314"/>
                  </a:moveTo>
                  <a:lnTo>
                    <a:pt x="5584" y="619876"/>
                  </a:lnTo>
                </a:path>
                <a:path w="5715" h="620395">
                  <a:moveTo>
                    <a:pt x="0" y="304353"/>
                  </a:moveTo>
                  <a:lnTo>
                    <a:pt x="0" y="0"/>
                  </a:lnTo>
                </a:path>
                <a:path w="5715" h="620395">
                  <a:moveTo>
                    <a:pt x="0" y="318314"/>
                  </a:moveTo>
                  <a:lnTo>
                    <a:pt x="0" y="6198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51957" y="8787166"/>
              <a:ext cx="268605" cy="1014094"/>
            </a:xfrm>
            <a:custGeom>
              <a:avLst/>
              <a:gdLst/>
              <a:ahLst/>
              <a:cxnLst/>
              <a:rect l="l" t="t" r="r" b="b"/>
              <a:pathLst>
                <a:path w="268604" h="1014095">
                  <a:moveTo>
                    <a:pt x="248509" y="69805"/>
                  </a:moveTo>
                  <a:lnTo>
                    <a:pt x="16753" y="69805"/>
                  </a:lnTo>
                  <a:lnTo>
                    <a:pt x="16753" y="977282"/>
                  </a:lnTo>
                  <a:lnTo>
                    <a:pt x="248509" y="977282"/>
                  </a:lnTo>
                  <a:lnTo>
                    <a:pt x="248509" y="69805"/>
                  </a:lnTo>
                </a:path>
                <a:path w="268604" h="1014095">
                  <a:moveTo>
                    <a:pt x="248509" y="86559"/>
                  </a:moveTo>
                  <a:lnTo>
                    <a:pt x="27922" y="86559"/>
                  </a:lnTo>
                  <a:lnTo>
                    <a:pt x="27922" y="960529"/>
                  </a:lnTo>
                  <a:lnTo>
                    <a:pt x="248509" y="960529"/>
                  </a:lnTo>
                  <a:lnTo>
                    <a:pt x="248509" y="86559"/>
                  </a:lnTo>
                </a:path>
                <a:path w="268604" h="1014095">
                  <a:moveTo>
                    <a:pt x="248509" y="94936"/>
                  </a:moveTo>
                  <a:lnTo>
                    <a:pt x="39091" y="94936"/>
                  </a:lnTo>
                  <a:lnTo>
                    <a:pt x="39091" y="952152"/>
                  </a:lnTo>
                  <a:lnTo>
                    <a:pt x="248509" y="952152"/>
                  </a:lnTo>
                  <a:lnTo>
                    <a:pt x="248509" y="94936"/>
                  </a:lnTo>
                </a:path>
                <a:path w="268604" h="1014095">
                  <a:moveTo>
                    <a:pt x="248509" y="516563"/>
                  </a:moveTo>
                  <a:lnTo>
                    <a:pt x="248509" y="108897"/>
                  </a:lnTo>
                  <a:lnTo>
                    <a:pt x="47468" y="108897"/>
                  </a:lnTo>
                  <a:lnTo>
                    <a:pt x="47468" y="516563"/>
                  </a:lnTo>
                </a:path>
                <a:path w="268604" h="1014095">
                  <a:moveTo>
                    <a:pt x="47468" y="530524"/>
                  </a:moveTo>
                  <a:lnTo>
                    <a:pt x="47468" y="938191"/>
                  </a:lnTo>
                  <a:lnTo>
                    <a:pt x="248509" y="938191"/>
                  </a:lnTo>
                  <a:lnTo>
                    <a:pt x="248509" y="530524"/>
                  </a:lnTo>
                </a:path>
                <a:path w="268604" h="1014095">
                  <a:moveTo>
                    <a:pt x="248509" y="516563"/>
                  </a:moveTo>
                  <a:lnTo>
                    <a:pt x="47468" y="516563"/>
                  </a:lnTo>
                </a:path>
                <a:path w="268604" h="1014095">
                  <a:moveTo>
                    <a:pt x="248509" y="530524"/>
                  </a:moveTo>
                  <a:lnTo>
                    <a:pt x="39091" y="530524"/>
                  </a:lnTo>
                </a:path>
                <a:path w="268604" h="1014095">
                  <a:moveTo>
                    <a:pt x="256885" y="977282"/>
                  </a:moveTo>
                  <a:lnTo>
                    <a:pt x="8376" y="977282"/>
                  </a:lnTo>
                  <a:lnTo>
                    <a:pt x="8376" y="1013581"/>
                  </a:lnTo>
                  <a:lnTo>
                    <a:pt x="256885" y="1013581"/>
                  </a:lnTo>
                  <a:lnTo>
                    <a:pt x="256885" y="977282"/>
                  </a:lnTo>
                </a:path>
                <a:path w="268604" h="1014095">
                  <a:moveTo>
                    <a:pt x="268054" y="0"/>
                  </a:moveTo>
                  <a:lnTo>
                    <a:pt x="0" y="0"/>
                  </a:lnTo>
                  <a:lnTo>
                    <a:pt x="0" y="69805"/>
                  </a:lnTo>
                  <a:lnTo>
                    <a:pt x="268054" y="69805"/>
                  </a:lnTo>
                  <a:lnTo>
                    <a:pt x="26805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88776" y="8896063"/>
              <a:ext cx="5715" cy="829310"/>
            </a:xfrm>
            <a:custGeom>
              <a:avLst/>
              <a:gdLst/>
              <a:ahLst/>
              <a:cxnLst/>
              <a:rect l="l" t="t" r="r" b="b"/>
              <a:pathLst>
                <a:path w="5715" h="829309">
                  <a:moveTo>
                    <a:pt x="5584" y="407666"/>
                  </a:moveTo>
                  <a:lnTo>
                    <a:pt x="5584" y="0"/>
                  </a:lnTo>
                </a:path>
                <a:path w="5715" h="829309">
                  <a:moveTo>
                    <a:pt x="5584" y="421627"/>
                  </a:moveTo>
                  <a:lnTo>
                    <a:pt x="5584" y="829294"/>
                  </a:lnTo>
                </a:path>
                <a:path w="5715" h="829309">
                  <a:moveTo>
                    <a:pt x="0" y="407666"/>
                  </a:moveTo>
                  <a:lnTo>
                    <a:pt x="0" y="0"/>
                  </a:lnTo>
                </a:path>
                <a:path w="5715" h="829309">
                  <a:moveTo>
                    <a:pt x="0" y="421627"/>
                  </a:moveTo>
                  <a:lnTo>
                    <a:pt x="0" y="829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790338" y="6466818"/>
              <a:ext cx="0" cy="3359150"/>
            </a:xfrm>
            <a:custGeom>
              <a:avLst/>
              <a:gdLst/>
              <a:ahLst/>
              <a:cxnLst/>
              <a:rect l="l" t="t" r="r" b="b"/>
              <a:pathLst>
                <a:path h="3359150">
                  <a:moveTo>
                    <a:pt x="0" y="0"/>
                  </a:moveTo>
                  <a:lnTo>
                    <a:pt x="0" y="335905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6240" y="5442068"/>
              <a:ext cx="980074" cy="110572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653003" y="9809125"/>
              <a:ext cx="6006465" cy="2024380"/>
            </a:xfrm>
            <a:custGeom>
              <a:avLst/>
              <a:gdLst/>
              <a:ahLst/>
              <a:cxnLst/>
              <a:rect l="l" t="t" r="r" b="b"/>
              <a:pathLst>
                <a:path w="6006465" h="2024379">
                  <a:moveTo>
                    <a:pt x="5693369" y="209417"/>
                  </a:moveTo>
                  <a:lnTo>
                    <a:pt x="5796682" y="209417"/>
                  </a:lnTo>
                </a:path>
                <a:path w="6006465" h="2024379">
                  <a:moveTo>
                    <a:pt x="5796682" y="139611"/>
                  </a:moveTo>
                  <a:lnTo>
                    <a:pt x="5902786" y="139611"/>
                  </a:lnTo>
                </a:path>
                <a:path w="6006465" h="2024379">
                  <a:moveTo>
                    <a:pt x="5377846" y="413250"/>
                  </a:moveTo>
                  <a:lnTo>
                    <a:pt x="5483951" y="413250"/>
                  </a:lnTo>
                </a:path>
                <a:path w="6006465" h="2024379">
                  <a:moveTo>
                    <a:pt x="5902786" y="69805"/>
                  </a:moveTo>
                  <a:lnTo>
                    <a:pt x="6006099" y="69805"/>
                  </a:lnTo>
                </a:path>
                <a:path w="6006465" h="2024379">
                  <a:moveTo>
                    <a:pt x="5587264" y="276431"/>
                  </a:moveTo>
                  <a:lnTo>
                    <a:pt x="5693369" y="276431"/>
                  </a:lnTo>
                </a:path>
                <a:path w="6006465" h="2024379">
                  <a:moveTo>
                    <a:pt x="5483951" y="346237"/>
                  </a:moveTo>
                  <a:lnTo>
                    <a:pt x="5587264" y="346237"/>
                  </a:lnTo>
                </a:path>
                <a:path w="6006465" h="2024379">
                  <a:moveTo>
                    <a:pt x="5274533" y="480264"/>
                  </a:moveTo>
                  <a:lnTo>
                    <a:pt x="5377846" y="480264"/>
                  </a:lnTo>
                </a:path>
                <a:path w="6006465" h="2024379">
                  <a:moveTo>
                    <a:pt x="6006099" y="0"/>
                  </a:moveTo>
                  <a:lnTo>
                    <a:pt x="6006099" y="69805"/>
                  </a:lnTo>
                </a:path>
                <a:path w="6006465" h="2024379">
                  <a:moveTo>
                    <a:pt x="5377846" y="413250"/>
                  </a:moveTo>
                  <a:lnTo>
                    <a:pt x="5377846" y="480264"/>
                  </a:lnTo>
                </a:path>
                <a:path w="6006465" h="2024379">
                  <a:moveTo>
                    <a:pt x="5587264" y="276431"/>
                  </a:moveTo>
                  <a:lnTo>
                    <a:pt x="5587264" y="346237"/>
                  </a:lnTo>
                </a:path>
                <a:path w="6006465" h="2024379">
                  <a:moveTo>
                    <a:pt x="5796682" y="139611"/>
                  </a:moveTo>
                  <a:lnTo>
                    <a:pt x="5796682" y="209417"/>
                  </a:lnTo>
                </a:path>
                <a:path w="6006465" h="2024379">
                  <a:moveTo>
                    <a:pt x="5902786" y="69805"/>
                  </a:moveTo>
                  <a:lnTo>
                    <a:pt x="5902786" y="139611"/>
                  </a:lnTo>
                </a:path>
                <a:path w="6006465" h="2024379">
                  <a:moveTo>
                    <a:pt x="4699333" y="815332"/>
                  </a:moveTo>
                  <a:lnTo>
                    <a:pt x="4699333" y="2024371"/>
                  </a:lnTo>
                </a:path>
                <a:path w="6006465" h="2024379">
                  <a:moveTo>
                    <a:pt x="4749593" y="871177"/>
                  </a:moveTo>
                  <a:lnTo>
                    <a:pt x="4051534" y="871177"/>
                  </a:lnTo>
                </a:path>
                <a:path w="6006465" h="2024379">
                  <a:moveTo>
                    <a:pt x="4749593" y="815332"/>
                  </a:moveTo>
                  <a:lnTo>
                    <a:pt x="4855698" y="815332"/>
                  </a:lnTo>
                </a:path>
                <a:path w="6006465" h="2024379">
                  <a:moveTo>
                    <a:pt x="4749593" y="815332"/>
                  </a:moveTo>
                  <a:lnTo>
                    <a:pt x="4749593" y="871177"/>
                  </a:lnTo>
                </a:path>
                <a:path w="6006465" h="2024379">
                  <a:moveTo>
                    <a:pt x="4855698" y="748319"/>
                  </a:moveTo>
                  <a:lnTo>
                    <a:pt x="4959011" y="748319"/>
                  </a:lnTo>
                </a:path>
                <a:path w="6006465" h="2024379">
                  <a:moveTo>
                    <a:pt x="4855698" y="748319"/>
                  </a:moveTo>
                  <a:lnTo>
                    <a:pt x="4855698" y="815332"/>
                  </a:lnTo>
                </a:path>
                <a:path w="6006465" h="2024379">
                  <a:moveTo>
                    <a:pt x="4959011" y="681305"/>
                  </a:moveTo>
                  <a:lnTo>
                    <a:pt x="5065116" y="681305"/>
                  </a:lnTo>
                </a:path>
                <a:path w="6006465" h="2024379">
                  <a:moveTo>
                    <a:pt x="4959011" y="681305"/>
                  </a:moveTo>
                  <a:lnTo>
                    <a:pt x="4959011" y="748319"/>
                  </a:lnTo>
                </a:path>
                <a:path w="6006465" h="2024379">
                  <a:moveTo>
                    <a:pt x="4051534" y="871177"/>
                  </a:moveTo>
                  <a:lnTo>
                    <a:pt x="4051534" y="907476"/>
                  </a:lnTo>
                  <a:lnTo>
                    <a:pt x="1329104" y="907476"/>
                  </a:lnTo>
                  <a:lnTo>
                    <a:pt x="1329104" y="871177"/>
                  </a:lnTo>
                  <a:lnTo>
                    <a:pt x="0" y="87117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53582" y="10524638"/>
              <a:ext cx="1905" cy="24130"/>
            </a:xfrm>
            <a:custGeom>
              <a:avLst/>
              <a:gdLst/>
              <a:ahLst/>
              <a:cxnLst/>
              <a:rect l="l" t="t" r="r" b="b"/>
              <a:pathLst>
                <a:path w="1905" h="24129">
                  <a:moveTo>
                    <a:pt x="0" y="23721"/>
                  </a:moveTo>
                  <a:lnTo>
                    <a:pt x="1414" y="15894"/>
                  </a:lnTo>
                  <a:lnTo>
                    <a:pt x="1688" y="7904"/>
                  </a:lnTo>
                  <a:lnTo>
                    <a:pt x="81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60840" y="10339172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228" y="6138"/>
                  </a:moveTo>
                  <a:lnTo>
                    <a:pt x="7956" y="4200"/>
                  </a:lnTo>
                  <a:lnTo>
                    <a:pt x="7158" y="2021"/>
                  </a:lnTo>
                  <a:lnTo>
                    <a:pt x="5351" y="1010"/>
                  </a:lnTo>
                  <a:lnTo>
                    <a:pt x="3544" y="0"/>
                  </a:lnTo>
                  <a:lnTo>
                    <a:pt x="1270" y="461"/>
                  </a:lnTo>
                  <a:lnTo>
                    <a:pt x="0" y="209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10039" y="10082273"/>
              <a:ext cx="13970" cy="2540"/>
            </a:xfrm>
            <a:custGeom>
              <a:avLst/>
              <a:gdLst/>
              <a:ahLst/>
              <a:cxnLst/>
              <a:rect l="l" t="t" r="r" b="b"/>
              <a:pathLst>
                <a:path w="13969" h="2540">
                  <a:moveTo>
                    <a:pt x="13771" y="1737"/>
                  </a:moveTo>
                  <a:lnTo>
                    <a:pt x="9329" y="0"/>
                  </a:lnTo>
                  <a:lnTo>
                    <a:pt x="4382" y="80"/>
                  </a:lnTo>
                  <a:lnTo>
                    <a:pt x="0" y="196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522696" y="10081644"/>
              <a:ext cx="17780" cy="5715"/>
            </a:xfrm>
            <a:custGeom>
              <a:avLst/>
              <a:gdLst/>
              <a:ahLst/>
              <a:cxnLst/>
              <a:rect l="l" t="t" r="r" b="b"/>
              <a:pathLst>
                <a:path w="17780" h="5715">
                  <a:moveTo>
                    <a:pt x="0" y="0"/>
                  </a:moveTo>
                  <a:lnTo>
                    <a:pt x="5695" y="2227"/>
                  </a:lnTo>
                  <a:lnTo>
                    <a:pt x="11532" y="4074"/>
                  </a:lnTo>
                  <a:lnTo>
                    <a:pt x="17472" y="552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54739" y="10110238"/>
              <a:ext cx="4445" cy="15875"/>
            </a:xfrm>
            <a:custGeom>
              <a:avLst/>
              <a:gdLst/>
              <a:ahLst/>
              <a:cxnLst/>
              <a:rect l="l" t="t" r="r" b="b"/>
              <a:pathLst>
                <a:path w="4444" h="15875">
                  <a:moveTo>
                    <a:pt x="0" y="15515"/>
                  </a:moveTo>
                  <a:lnTo>
                    <a:pt x="3728" y="11081"/>
                  </a:lnTo>
                  <a:lnTo>
                    <a:pt x="3942" y="4672"/>
                  </a:lnTo>
                  <a:lnTo>
                    <a:pt x="51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39734" y="10088709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9340" y="9779"/>
                  </a:moveTo>
                  <a:lnTo>
                    <a:pt x="8395" y="4979"/>
                  </a:lnTo>
                  <a:lnTo>
                    <a:pt x="4751" y="116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70899" y="1018739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30" h="20320">
                  <a:moveTo>
                    <a:pt x="8024" y="19746"/>
                  </a:moveTo>
                  <a:lnTo>
                    <a:pt x="11096" y="12077"/>
                  </a:lnTo>
                  <a:lnTo>
                    <a:pt x="7550" y="3352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00144" y="10152571"/>
              <a:ext cx="32384" cy="3175"/>
            </a:xfrm>
            <a:custGeom>
              <a:avLst/>
              <a:gdLst/>
              <a:ahLst/>
              <a:cxnLst/>
              <a:rect l="l" t="t" r="r" b="b"/>
              <a:pathLst>
                <a:path w="32385" h="3175">
                  <a:moveTo>
                    <a:pt x="0" y="1072"/>
                  </a:moveTo>
                  <a:lnTo>
                    <a:pt x="8086" y="2472"/>
                  </a:lnTo>
                  <a:lnTo>
                    <a:pt x="16250" y="2758"/>
                  </a:lnTo>
                  <a:lnTo>
                    <a:pt x="24378" y="1932"/>
                  </a:lnTo>
                  <a:lnTo>
                    <a:pt x="3235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35097" y="1016726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283" y="0"/>
                  </a:moveTo>
                  <a:lnTo>
                    <a:pt x="0" y="2987"/>
                  </a:lnTo>
                  <a:lnTo>
                    <a:pt x="1657" y="5822"/>
                  </a:lnTo>
                  <a:lnTo>
                    <a:pt x="4400" y="704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30163" y="10130418"/>
              <a:ext cx="8255" cy="25400"/>
            </a:xfrm>
            <a:custGeom>
              <a:avLst/>
              <a:gdLst/>
              <a:ahLst/>
              <a:cxnLst/>
              <a:rect l="l" t="t" r="r" b="b"/>
              <a:pathLst>
                <a:path w="8255" h="25400">
                  <a:moveTo>
                    <a:pt x="0" y="24774"/>
                  </a:moveTo>
                  <a:lnTo>
                    <a:pt x="3010" y="18948"/>
                  </a:lnTo>
                  <a:lnTo>
                    <a:pt x="5329" y="12836"/>
                  </a:lnTo>
                  <a:lnTo>
                    <a:pt x="6935" y="6499"/>
                  </a:lnTo>
                  <a:lnTo>
                    <a:pt x="781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448790" y="10152570"/>
              <a:ext cx="89535" cy="19685"/>
            </a:xfrm>
            <a:custGeom>
              <a:avLst/>
              <a:gdLst/>
              <a:ahLst/>
              <a:cxnLst/>
              <a:rect l="l" t="t" r="r" b="b"/>
              <a:pathLst>
                <a:path w="89535" h="19684">
                  <a:moveTo>
                    <a:pt x="89351" y="0"/>
                  </a:moveTo>
                  <a:lnTo>
                    <a:pt x="86559" y="16753"/>
                  </a:lnTo>
                </a:path>
                <a:path w="89535" h="19684">
                  <a:moveTo>
                    <a:pt x="0" y="19545"/>
                  </a:moveTo>
                  <a:lnTo>
                    <a:pt x="27922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75173" y="10150206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4">
                  <a:moveTo>
                    <a:pt x="0" y="12900"/>
                  </a:moveTo>
                  <a:lnTo>
                    <a:pt x="7010" y="11249"/>
                  </a:lnTo>
                  <a:lnTo>
                    <a:pt x="12892" y="6503"/>
                  </a:lnTo>
                  <a:lnTo>
                    <a:pt x="1598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84965" y="10115079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5" h="6984">
                  <a:moveTo>
                    <a:pt x="284" y="0"/>
                  </a:moveTo>
                  <a:lnTo>
                    <a:pt x="0" y="2282"/>
                  </a:lnTo>
                  <a:lnTo>
                    <a:pt x="93" y="4596"/>
                  </a:lnTo>
                  <a:lnTo>
                    <a:pt x="561" y="684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85691" y="10121494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39" h="20320">
                  <a:moveTo>
                    <a:pt x="2182" y="20088"/>
                  </a:moveTo>
                  <a:lnTo>
                    <a:pt x="2104" y="13337"/>
                  </a:lnTo>
                  <a:lnTo>
                    <a:pt x="1373" y="661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87882" y="10140183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4" h="15240">
                  <a:moveTo>
                    <a:pt x="0" y="0"/>
                  </a:moveTo>
                  <a:lnTo>
                    <a:pt x="81" y="7009"/>
                  </a:lnTo>
                  <a:lnTo>
                    <a:pt x="4898" y="13074"/>
                  </a:lnTo>
                  <a:lnTo>
                    <a:pt x="11707" y="1473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85822" y="10158227"/>
              <a:ext cx="49530" cy="9525"/>
            </a:xfrm>
            <a:custGeom>
              <a:avLst/>
              <a:gdLst/>
              <a:ahLst/>
              <a:cxnLst/>
              <a:rect l="l" t="t" r="r" b="b"/>
              <a:pathLst>
                <a:path w="49530" h="9525">
                  <a:moveTo>
                    <a:pt x="49095" y="8953"/>
                  </a:moveTo>
                  <a:lnTo>
                    <a:pt x="37101" y="5329"/>
                  </a:lnTo>
                  <a:lnTo>
                    <a:pt x="24885" y="2622"/>
                  </a:lnTo>
                  <a:lnTo>
                    <a:pt x="12501" y="84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8280" y="10188096"/>
              <a:ext cx="34290" cy="66040"/>
            </a:xfrm>
            <a:custGeom>
              <a:avLst/>
              <a:gdLst/>
              <a:ahLst/>
              <a:cxnLst/>
              <a:rect l="l" t="t" r="r" b="b"/>
              <a:pathLst>
                <a:path w="34289" h="66040">
                  <a:moveTo>
                    <a:pt x="34245" y="0"/>
                  </a:moveTo>
                  <a:lnTo>
                    <a:pt x="22353" y="14623"/>
                  </a:lnTo>
                  <a:lnTo>
                    <a:pt x="12601" y="30652"/>
                  </a:lnTo>
                  <a:lnTo>
                    <a:pt x="5110" y="47854"/>
                  </a:lnTo>
                  <a:lnTo>
                    <a:pt x="0" y="659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6073" y="10123897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30" h="18415">
                  <a:moveTo>
                    <a:pt x="10912" y="0"/>
                  </a:moveTo>
                  <a:lnTo>
                    <a:pt x="6366" y="5405"/>
                  </a:lnTo>
                  <a:lnTo>
                    <a:pt x="2685" y="11481"/>
                  </a:lnTo>
                  <a:lnTo>
                    <a:pt x="0" y="1801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0934" y="10174908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4" h="17145">
                  <a:moveTo>
                    <a:pt x="0" y="0"/>
                  </a:moveTo>
                  <a:lnTo>
                    <a:pt x="30714" y="1675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64426" y="10271106"/>
              <a:ext cx="4445" cy="28575"/>
            </a:xfrm>
            <a:custGeom>
              <a:avLst/>
              <a:gdLst/>
              <a:ahLst/>
              <a:cxnLst/>
              <a:rect l="l" t="t" r="r" b="b"/>
              <a:pathLst>
                <a:path w="4444" h="28575">
                  <a:moveTo>
                    <a:pt x="0" y="28351"/>
                  </a:moveTo>
                  <a:lnTo>
                    <a:pt x="2320" y="21490"/>
                  </a:lnTo>
                  <a:lnTo>
                    <a:pt x="3794" y="14427"/>
                  </a:lnTo>
                  <a:lnTo>
                    <a:pt x="4410" y="7237"/>
                  </a:lnTo>
                  <a:lnTo>
                    <a:pt x="415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31046" y="10141322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10403"/>
                  </a:moveTo>
                  <a:lnTo>
                    <a:pt x="5126" y="8783"/>
                  </a:lnTo>
                  <a:lnTo>
                    <a:pt x="9271" y="4972"/>
                  </a:lnTo>
                  <a:lnTo>
                    <a:pt x="1131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60204" y="10298912"/>
              <a:ext cx="3175" cy="17145"/>
            </a:xfrm>
            <a:custGeom>
              <a:avLst/>
              <a:gdLst/>
              <a:ahLst/>
              <a:cxnLst/>
              <a:rect l="l" t="t" r="r" b="b"/>
              <a:pathLst>
                <a:path w="3175" h="17145">
                  <a:moveTo>
                    <a:pt x="3057" y="0"/>
                  </a:moveTo>
                  <a:lnTo>
                    <a:pt x="926" y="5234"/>
                  </a:lnTo>
                  <a:lnTo>
                    <a:pt x="0" y="10881"/>
                  </a:lnTo>
                  <a:lnTo>
                    <a:pt x="346" y="165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63272" y="10395494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63148" y="1040371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86" y="694"/>
                  </a:moveTo>
                  <a:lnTo>
                    <a:pt x="65" y="462"/>
                  </a:lnTo>
                  <a:lnTo>
                    <a:pt x="37" y="23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63272" y="10317312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4" h="78740">
                  <a:moveTo>
                    <a:pt x="5584" y="78182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24281" y="10272967"/>
              <a:ext cx="6350" cy="31750"/>
            </a:xfrm>
            <a:custGeom>
              <a:avLst/>
              <a:gdLst/>
              <a:ahLst/>
              <a:cxnLst/>
              <a:rect l="l" t="t" r="r" b="b"/>
              <a:pathLst>
                <a:path w="6350" h="31750">
                  <a:moveTo>
                    <a:pt x="6032" y="0"/>
                  </a:moveTo>
                  <a:lnTo>
                    <a:pt x="2308" y="7347"/>
                  </a:lnTo>
                  <a:lnTo>
                    <a:pt x="284" y="15235"/>
                  </a:lnTo>
                  <a:lnTo>
                    <a:pt x="0" y="23373"/>
                  </a:lnTo>
                  <a:lnTo>
                    <a:pt x="1498" y="3147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25255" y="10304248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39" h="14604">
                  <a:moveTo>
                    <a:pt x="1645" y="14080"/>
                  </a:moveTo>
                  <a:lnTo>
                    <a:pt x="1929" y="9326"/>
                  </a:lnTo>
                  <a:lnTo>
                    <a:pt x="1372" y="456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38142" y="1039270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2792" y="0"/>
                  </a:moveTo>
                  <a:lnTo>
                    <a:pt x="0" y="83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57340" y="10345878"/>
              <a:ext cx="10795" cy="69850"/>
            </a:xfrm>
            <a:custGeom>
              <a:avLst/>
              <a:gdLst/>
              <a:ahLst/>
              <a:cxnLst/>
              <a:rect l="l" t="t" r="r" b="b"/>
              <a:pathLst>
                <a:path w="10794" h="69850">
                  <a:moveTo>
                    <a:pt x="10609" y="0"/>
                  </a:moveTo>
                  <a:lnTo>
                    <a:pt x="5264" y="16871"/>
                  </a:lnTo>
                  <a:lnTo>
                    <a:pt x="1720" y="34161"/>
                  </a:lnTo>
                  <a:lnTo>
                    <a:pt x="0" y="51727"/>
                  </a:lnTo>
                  <a:lnTo>
                    <a:pt x="124" y="6942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34967" y="10400855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517" y="0"/>
                  </a:moveTo>
                  <a:lnTo>
                    <a:pt x="0" y="3077"/>
                  </a:lnTo>
                  <a:lnTo>
                    <a:pt x="983" y="6216"/>
                  </a:lnTo>
                  <a:lnTo>
                    <a:pt x="3164" y="844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29282" y="10254472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5" h="19050">
                  <a:moveTo>
                    <a:pt x="0" y="18616"/>
                  </a:moveTo>
                  <a:lnTo>
                    <a:pt x="3704" y="12944"/>
                  </a:lnTo>
                  <a:lnTo>
                    <a:pt x="6317" y="6630"/>
                  </a:lnTo>
                  <a:lnTo>
                    <a:pt x="770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26982" y="10320068"/>
              <a:ext cx="6350" cy="70485"/>
            </a:xfrm>
            <a:custGeom>
              <a:avLst/>
              <a:gdLst/>
              <a:ahLst/>
              <a:cxnLst/>
              <a:rect l="l" t="t" r="r" b="b"/>
              <a:pathLst>
                <a:path w="6350" h="70484">
                  <a:moveTo>
                    <a:pt x="449" y="0"/>
                  </a:moveTo>
                  <a:lnTo>
                    <a:pt x="0" y="17644"/>
                  </a:lnTo>
                  <a:lnTo>
                    <a:pt x="755" y="35257"/>
                  </a:lnTo>
                  <a:lnTo>
                    <a:pt x="2710" y="52778"/>
                  </a:lnTo>
                  <a:lnTo>
                    <a:pt x="5860" y="7014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485399" y="10083256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4" h="32384">
                  <a:moveTo>
                    <a:pt x="24204" y="0"/>
                  </a:moveTo>
                  <a:lnTo>
                    <a:pt x="15097" y="5418"/>
                  </a:lnTo>
                  <a:lnTo>
                    <a:pt x="7812" y="12876"/>
                  </a:lnTo>
                  <a:lnTo>
                    <a:pt x="2673" y="21947"/>
                  </a:lnTo>
                  <a:lnTo>
                    <a:pt x="0" y="3220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32719" y="10391097"/>
              <a:ext cx="35560" cy="4445"/>
            </a:xfrm>
            <a:custGeom>
              <a:avLst/>
              <a:gdLst/>
              <a:ahLst/>
              <a:cxnLst/>
              <a:rect l="l" t="t" r="r" b="b"/>
              <a:pathLst>
                <a:path w="35560" h="4445">
                  <a:moveTo>
                    <a:pt x="0" y="0"/>
                  </a:moveTo>
                  <a:lnTo>
                    <a:pt x="8807" y="1623"/>
                  </a:lnTo>
                  <a:lnTo>
                    <a:pt x="17671" y="2875"/>
                  </a:lnTo>
                  <a:lnTo>
                    <a:pt x="26579" y="3755"/>
                  </a:lnTo>
                  <a:lnTo>
                    <a:pt x="35521" y="42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68895" y="10206921"/>
              <a:ext cx="10160" cy="63500"/>
            </a:xfrm>
            <a:custGeom>
              <a:avLst/>
              <a:gdLst/>
              <a:ahLst/>
              <a:cxnLst/>
              <a:rect l="l" t="t" r="r" b="b"/>
              <a:pathLst>
                <a:path w="10160" h="63500">
                  <a:moveTo>
                    <a:pt x="9672" y="0"/>
                  </a:moveTo>
                  <a:lnTo>
                    <a:pt x="4572" y="15321"/>
                  </a:lnTo>
                  <a:lnTo>
                    <a:pt x="1339" y="31084"/>
                  </a:lnTo>
                  <a:lnTo>
                    <a:pt x="0" y="47119"/>
                  </a:lnTo>
                  <a:lnTo>
                    <a:pt x="577" y="6325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49862" y="10098196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5">
                  <a:moveTo>
                    <a:pt x="0" y="0"/>
                  </a:moveTo>
                  <a:lnTo>
                    <a:pt x="830" y="4220"/>
                  </a:lnTo>
                  <a:lnTo>
                    <a:pt x="2578" y="8205"/>
                  </a:lnTo>
                  <a:lnTo>
                    <a:pt x="5121" y="116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428175" y="10219425"/>
              <a:ext cx="3810" cy="46990"/>
            </a:xfrm>
            <a:custGeom>
              <a:avLst/>
              <a:gdLst/>
              <a:ahLst/>
              <a:cxnLst/>
              <a:rect l="l" t="t" r="r" b="b"/>
              <a:pathLst>
                <a:path w="3810" h="46990">
                  <a:moveTo>
                    <a:pt x="0" y="46598"/>
                  </a:moveTo>
                  <a:lnTo>
                    <a:pt x="2344" y="35087"/>
                  </a:lnTo>
                  <a:lnTo>
                    <a:pt x="3613" y="23433"/>
                  </a:lnTo>
                  <a:lnTo>
                    <a:pt x="3803" y="11713"/>
                  </a:lnTo>
                  <a:lnTo>
                    <a:pt x="290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21319" y="10379022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39" h="34925">
                  <a:moveTo>
                    <a:pt x="1800" y="34755"/>
                  </a:moveTo>
                  <a:lnTo>
                    <a:pt x="2312" y="26034"/>
                  </a:lnTo>
                  <a:lnTo>
                    <a:pt x="2181" y="17311"/>
                  </a:lnTo>
                  <a:lnTo>
                    <a:pt x="1410" y="8621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13313" y="10183382"/>
              <a:ext cx="18415" cy="51435"/>
            </a:xfrm>
            <a:custGeom>
              <a:avLst/>
              <a:gdLst/>
              <a:ahLst/>
              <a:cxnLst/>
              <a:rect l="l" t="t" r="r" b="b"/>
              <a:pathLst>
                <a:path w="18414" h="51434">
                  <a:moveTo>
                    <a:pt x="18115" y="0"/>
                  </a:moveTo>
                  <a:lnTo>
                    <a:pt x="12208" y="12264"/>
                  </a:lnTo>
                  <a:lnTo>
                    <a:pt x="7209" y="24906"/>
                  </a:lnTo>
                  <a:lnTo>
                    <a:pt x="3133" y="37875"/>
                  </a:lnTo>
                  <a:lnTo>
                    <a:pt x="0" y="511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29268" y="10177008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4250" y="0"/>
                  </a:moveTo>
                  <a:lnTo>
                    <a:pt x="1741" y="10610"/>
                  </a:lnTo>
                  <a:lnTo>
                    <a:pt x="322" y="21393"/>
                  </a:lnTo>
                  <a:lnTo>
                    <a:pt x="0" y="32263"/>
                  </a:lnTo>
                  <a:lnTo>
                    <a:pt x="781" y="4313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28612" y="10287316"/>
              <a:ext cx="3810" cy="32384"/>
            </a:xfrm>
            <a:custGeom>
              <a:avLst/>
              <a:gdLst/>
              <a:ahLst/>
              <a:cxnLst/>
              <a:rect l="l" t="t" r="r" b="b"/>
              <a:pathLst>
                <a:path w="3810" h="32384">
                  <a:moveTo>
                    <a:pt x="1103" y="31870"/>
                  </a:moveTo>
                  <a:lnTo>
                    <a:pt x="2964" y="23923"/>
                  </a:lnTo>
                  <a:lnTo>
                    <a:pt x="3397" y="15836"/>
                  </a:lnTo>
                  <a:lnTo>
                    <a:pt x="2406" y="7798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412158" y="1037603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43" y="0"/>
                  </a:moveTo>
                  <a:lnTo>
                    <a:pt x="0" y="1646"/>
                  </a:lnTo>
                  <a:lnTo>
                    <a:pt x="527" y="3457"/>
                  </a:lnTo>
                  <a:lnTo>
                    <a:pt x="1869" y="4555"/>
                  </a:lnTo>
                  <a:lnTo>
                    <a:pt x="3211" y="5652"/>
                  </a:lnTo>
                  <a:lnTo>
                    <a:pt x="5091" y="5809"/>
                  </a:lnTo>
                  <a:lnTo>
                    <a:pt x="6597" y="494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98530" y="10320104"/>
              <a:ext cx="33655" cy="59055"/>
            </a:xfrm>
            <a:custGeom>
              <a:avLst/>
              <a:gdLst/>
              <a:ahLst/>
              <a:cxnLst/>
              <a:rect l="l" t="t" r="r" b="b"/>
              <a:pathLst>
                <a:path w="33655" h="59054">
                  <a:moveTo>
                    <a:pt x="16753" y="50260"/>
                  </a:moveTo>
                  <a:lnTo>
                    <a:pt x="0" y="8376"/>
                  </a:lnTo>
                </a:path>
                <a:path w="33655" h="59054">
                  <a:moveTo>
                    <a:pt x="33506" y="0"/>
                  </a:moveTo>
                  <a:lnTo>
                    <a:pt x="13961" y="5863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99816" y="10232395"/>
              <a:ext cx="13335" cy="35560"/>
            </a:xfrm>
            <a:custGeom>
              <a:avLst/>
              <a:gdLst/>
              <a:ahLst/>
              <a:cxnLst/>
              <a:rect l="l" t="t" r="r" b="b"/>
              <a:pathLst>
                <a:path w="13335" h="35559">
                  <a:moveTo>
                    <a:pt x="0" y="35254"/>
                  </a:moveTo>
                  <a:lnTo>
                    <a:pt x="4384" y="26869"/>
                  </a:lnTo>
                  <a:lnTo>
                    <a:pt x="8064" y="18169"/>
                  </a:lnTo>
                  <a:lnTo>
                    <a:pt x="11023" y="9197"/>
                  </a:lnTo>
                  <a:lnTo>
                    <a:pt x="1324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393046" y="10270595"/>
              <a:ext cx="8890" cy="56515"/>
            </a:xfrm>
            <a:custGeom>
              <a:avLst/>
              <a:gdLst/>
              <a:ahLst/>
              <a:cxnLst/>
              <a:rect l="l" t="t" r="r" b="b"/>
              <a:pathLst>
                <a:path w="8889" h="56515">
                  <a:moveTo>
                    <a:pt x="8284" y="0"/>
                  </a:moveTo>
                  <a:lnTo>
                    <a:pt x="2488" y="13505"/>
                  </a:lnTo>
                  <a:lnTo>
                    <a:pt x="0" y="27794"/>
                  </a:lnTo>
                  <a:lnTo>
                    <a:pt x="853" y="42274"/>
                  </a:lnTo>
                  <a:lnTo>
                    <a:pt x="5083" y="5634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425750" y="10266176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20">
                  <a:moveTo>
                    <a:pt x="1677" y="0"/>
                  </a:moveTo>
                  <a:lnTo>
                    <a:pt x="0" y="6647"/>
                  </a:lnTo>
                  <a:lnTo>
                    <a:pt x="494" y="13658"/>
                  </a:lnTo>
                  <a:lnTo>
                    <a:pt x="3088" y="200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21124" y="10320295"/>
              <a:ext cx="51435" cy="30480"/>
            </a:xfrm>
            <a:custGeom>
              <a:avLst/>
              <a:gdLst/>
              <a:ahLst/>
              <a:cxnLst/>
              <a:rect l="l" t="t" r="r" b="b"/>
              <a:pathLst>
                <a:path w="51435" h="30479">
                  <a:moveTo>
                    <a:pt x="0" y="30091"/>
                  </a:moveTo>
                  <a:lnTo>
                    <a:pt x="13701" y="24204"/>
                  </a:lnTo>
                  <a:lnTo>
                    <a:pt x="26837" y="17199"/>
                  </a:lnTo>
                  <a:lnTo>
                    <a:pt x="39339" y="9118"/>
                  </a:lnTo>
                  <a:lnTo>
                    <a:pt x="5113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18125" y="10341193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19" h="40004">
                  <a:moveTo>
                    <a:pt x="0" y="39495"/>
                  </a:moveTo>
                  <a:lnTo>
                    <a:pt x="12796" y="31333"/>
                  </a:lnTo>
                  <a:lnTo>
                    <a:pt x="24705" y="21982"/>
                  </a:lnTo>
                  <a:lnTo>
                    <a:pt x="35645" y="11514"/>
                  </a:lnTo>
                  <a:lnTo>
                    <a:pt x="4553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23822" y="10313508"/>
              <a:ext cx="36195" cy="29845"/>
            </a:xfrm>
            <a:custGeom>
              <a:avLst/>
              <a:gdLst/>
              <a:ahLst/>
              <a:cxnLst/>
              <a:rect l="l" t="t" r="r" b="b"/>
              <a:pathLst>
                <a:path w="36194" h="29845">
                  <a:moveTo>
                    <a:pt x="0" y="29329"/>
                  </a:moveTo>
                  <a:lnTo>
                    <a:pt x="9696" y="22870"/>
                  </a:lnTo>
                  <a:lnTo>
                    <a:pt x="18953" y="15813"/>
                  </a:lnTo>
                  <a:lnTo>
                    <a:pt x="27742" y="8182"/>
                  </a:lnTo>
                  <a:lnTo>
                    <a:pt x="3603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431980" y="10169955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5">
                  <a:moveTo>
                    <a:pt x="15555" y="0"/>
                  </a:moveTo>
                  <a:lnTo>
                    <a:pt x="8873" y="1574"/>
                  </a:lnTo>
                  <a:lnTo>
                    <a:pt x="3200" y="5964"/>
                  </a:lnTo>
                  <a:lnTo>
                    <a:pt x="0" y="1203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66245" y="10424268"/>
              <a:ext cx="78740" cy="5080"/>
            </a:xfrm>
            <a:custGeom>
              <a:avLst/>
              <a:gdLst/>
              <a:ahLst/>
              <a:cxnLst/>
              <a:rect l="l" t="t" r="r" b="b"/>
              <a:pathLst>
                <a:path w="78739" h="5079">
                  <a:moveTo>
                    <a:pt x="0" y="1010"/>
                  </a:moveTo>
                  <a:lnTo>
                    <a:pt x="19618" y="3918"/>
                  </a:lnTo>
                  <a:lnTo>
                    <a:pt x="39378" y="4717"/>
                  </a:lnTo>
                  <a:lnTo>
                    <a:pt x="59111" y="3410"/>
                  </a:lnTo>
                  <a:lnTo>
                    <a:pt x="7864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40474" y="10415294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4" h="12065">
                  <a:moveTo>
                    <a:pt x="526" y="0"/>
                  </a:moveTo>
                  <a:lnTo>
                    <a:pt x="0" y="4470"/>
                  </a:lnTo>
                  <a:lnTo>
                    <a:pt x="2595" y="8722"/>
                  </a:lnTo>
                  <a:lnTo>
                    <a:pt x="6812" y="10297"/>
                  </a:lnTo>
                  <a:lnTo>
                    <a:pt x="11029" y="11872"/>
                  </a:lnTo>
                  <a:lnTo>
                    <a:pt x="15776" y="10363"/>
                  </a:lnTo>
                  <a:lnTo>
                    <a:pt x="18310" y="664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00265" y="10476671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411" y="9027"/>
                  </a:moveTo>
                  <a:lnTo>
                    <a:pt x="1867" y="5944"/>
                  </a:lnTo>
                  <a:lnTo>
                    <a:pt x="1375" y="279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466345" y="10455028"/>
              <a:ext cx="15240" cy="47625"/>
            </a:xfrm>
            <a:custGeom>
              <a:avLst/>
              <a:gdLst/>
              <a:ahLst/>
              <a:cxnLst/>
              <a:rect l="l" t="t" r="r" b="b"/>
              <a:pathLst>
                <a:path w="15239" h="47625">
                  <a:moveTo>
                    <a:pt x="14918" y="0"/>
                  </a:moveTo>
                  <a:lnTo>
                    <a:pt x="9477" y="11296"/>
                  </a:lnTo>
                  <a:lnTo>
                    <a:pt x="5159" y="23037"/>
                  </a:lnTo>
                  <a:lnTo>
                    <a:pt x="1991" y="35139"/>
                  </a:lnTo>
                  <a:lnTo>
                    <a:pt x="0" y="4751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465875" y="10502217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0" y="7109"/>
                  </a:moveTo>
                  <a:lnTo>
                    <a:pt x="1268" y="4928"/>
                  </a:lnTo>
                  <a:lnTo>
                    <a:pt x="2067" y="2507"/>
                  </a:lnTo>
                  <a:lnTo>
                    <a:pt x="234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84130" y="10438974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17281"/>
                  </a:moveTo>
                  <a:lnTo>
                    <a:pt x="3088" y="11589"/>
                  </a:lnTo>
                  <a:lnTo>
                    <a:pt x="6046" y="5827"/>
                  </a:lnTo>
                  <a:lnTo>
                    <a:pt x="887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08464" y="10536313"/>
              <a:ext cx="7620" cy="47625"/>
            </a:xfrm>
            <a:custGeom>
              <a:avLst/>
              <a:gdLst/>
              <a:ahLst/>
              <a:cxnLst/>
              <a:rect l="l" t="t" r="r" b="b"/>
              <a:pathLst>
                <a:path w="7619" h="47625">
                  <a:moveTo>
                    <a:pt x="7241" y="47015"/>
                  </a:moveTo>
                  <a:lnTo>
                    <a:pt x="7140" y="35040"/>
                  </a:lnTo>
                  <a:lnTo>
                    <a:pt x="5891" y="23158"/>
                  </a:lnTo>
                  <a:lnTo>
                    <a:pt x="3507" y="1145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01871" y="10485278"/>
              <a:ext cx="6350" cy="49530"/>
            </a:xfrm>
            <a:custGeom>
              <a:avLst/>
              <a:gdLst/>
              <a:ahLst/>
              <a:cxnLst/>
              <a:rect l="l" t="t" r="r" b="b"/>
              <a:pathLst>
                <a:path w="6350" h="49529">
                  <a:moveTo>
                    <a:pt x="1070" y="0"/>
                  </a:moveTo>
                  <a:lnTo>
                    <a:pt x="0" y="12516"/>
                  </a:lnTo>
                  <a:lnTo>
                    <a:pt x="472" y="25021"/>
                  </a:lnTo>
                  <a:lnTo>
                    <a:pt x="2474" y="37375"/>
                  </a:lnTo>
                  <a:lnTo>
                    <a:pt x="5991" y="4943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543726" y="10515168"/>
              <a:ext cx="10795" cy="66040"/>
            </a:xfrm>
            <a:custGeom>
              <a:avLst/>
              <a:gdLst/>
              <a:ahLst/>
              <a:cxnLst/>
              <a:rect l="l" t="t" r="r" b="b"/>
              <a:pathLst>
                <a:path w="10794" h="66040">
                  <a:moveTo>
                    <a:pt x="10750" y="0"/>
                  </a:moveTo>
                  <a:lnTo>
                    <a:pt x="6067" y="16135"/>
                  </a:lnTo>
                  <a:lnTo>
                    <a:pt x="2705" y="32569"/>
                  </a:lnTo>
                  <a:lnTo>
                    <a:pt x="678" y="49221"/>
                  </a:lnTo>
                  <a:lnTo>
                    <a:pt x="0" y="6600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62419" y="10636487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69" h="16509">
                  <a:moveTo>
                    <a:pt x="0" y="15959"/>
                  </a:moveTo>
                  <a:lnTo>
                    <a:pt x="6543" y="12739"/>
                  </a:lnTo>
                  <a:lnTo>
                    <a:pt x="11472" y="6966"/>
                  </a:lnTo>
                  <a:lnTo>
                    <a:pt x="1362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557859" y="10633315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0" y="2059"/>
                  </a:moveTo>
                  <a:lnTo>
                    <a:pt x="5414" y="2742"/>
                  </a:lnTo>
                  <a:lnTo>
                    <a:pt x="10914" y="2033"/>
                  </a:lnTo>
                  <a:lnTo>
                    <a:pt x="15979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554895" y="1063283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5584" y="0"/>
                  </a:moveTo>
                  <a:lnTo>
                    <a:pt x="0" y="558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58933" y="1065059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4211" y="0"/>
                  </a:moveTo>
                  <a:lnTo>
                    <a:pt x="2435" y="873"/>
                  </a:lnTo>
                  <a:lnTo>
                    <a:pt x="967" y="2266"/>
                  </a:lnTo>
                  <a:lnTo>
                    <a:pt x="0" y="399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71484" y="1062974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561" y="5726"/>
                  </a:moveTo>
                  <a:lnTo>
                    <a:pt x="6039" y="4183"/>
                  </a:lnTo>
                  <a:lnTo>
                    <a:pt x="5586" y="2503"/>
                  </a:lnTo>
                  <a:lnTo>
                    <a:pt x="4398" y="1408"/>
                  </a:lnTo>
                  <a:lnTo>
                    <a:pt x="3210" y="313"/>
                  </a:lnTo>
                  <a:lnTo>
                    <a:pt x="1499" y="0"/>
                  </a:lnTo>
                  <a:lnTo>
                    <a:pt x="0" y="60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27098" y="10655548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0"/>
                  </a:moveTo>
                  <a:lnTo>
                    <a:pt x="799" y="5611"/>
                  </a:lnTo>
                  <a:lnTo>
                    <a:pt x="5256" y="9992"/>
                  </a:lnTo>
                  <a:lnTo>
                    <a:pt x="10881" y="1069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49801" y="10669894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4">
                  <a:moveTo>
                    <a:pt x="2" y="6852"/>
                  </a:moveTo>
                  <a:lnTo>
                    <a:pt x="1117" y="6068"/>
                  </a:lnTo>
                  <a:lnTo>
                    <a:pt x="1781" y="4789"/>
                  </a:lnTo>
                  <a:lnTo>
                    <a:pt x="1780" y="3425"/>
                  </a:lnTo>
                  <a:lnTo>
                    <a:pt x="1780" y="2061"/>
                  </a:lnTo>
                  <a:lnTo>
                    <a:pt x="1115" y="78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29765" y="10646795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25264" y="10636918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4" h="10159">
                  <a:moveTo>
                    <a:pt x="0" y="8414"/>
                  </a:moveTo>
                  <a:lnTo>
                    <a:pt x="8058" y="9871"/>
                  </a:lnTo>
                  <a:lnTo>
                    <a:pt x="16001" y="8849"/>
                  </a:lnTo>
                  <a:lnTo>
                    <a:pt x="23279" y="5506"/>
                  </a:lnTo>
                  <a:lnTo>
                    <a:pt x="2934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39732" y="10655632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5" h="12065">
                  <a:moveTo>
                    <a:pt x="0" y="10547"/>
                  </a:moveTo>
                  <a:lnTo>
                    <a:pt x="8454" y="11603"/>
                  </a:lnTo>
                  <a:lnTo>
                    <a:pt x="16705" y="7433"/>
                  </a:lnTo>
                  <a:lnTo>
                    <a:pt x="2086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15919" y="10580931"/>
              <a:ext cx="11430" cy="62865"/>
            </a:xfrm>
            <a:custGeom>
              <a:avLst/>
              <a:gdLst/>
              <a:ahLst/>
              <a:cxnLst/>
              <a:rect l="l" t="t" r="r" b="b"/>
              <a:pathLst>
                <a:path w="11430" h="62865">
                  <a:moveTo>
                    <a:pt x="0" y="0"/>
                  </a:moveTo>
                  <a:lnTo>
                    <a:pt x="234" y="15958"/>
                  </a:lnTo>
                  <a:lnTo>
                    <a:pt x="2193" y="31750"/>
                  </a:lnTo>
                  <a:lnTo>
                    <a:pt x="5853" y="47237"/>
                  </a:lnTo>
                  <a:lnTo>
                    <a:pt x="11188" y="6227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552332" y="10549147"/>
              <a:ext cx="6985" cy="81915"/>
            </a:xfrm>
            <a:custGeom>
              <a:avLst/>
              <a:gdLst/>
              <a:ahLst/>
              <a:cxnLst/>
              <a:rect l="l" t="t" r="r" b="b"/>
              <a:pathLst>
                <a:path w="6985" h="81915">
                  <a:moveTo>
                    <a:pt x="2641" y="0"/>
                  </a:moveTo>
                  <a:lnTo>
                    <a:pt x="139" y="20516"/>
                  </a:lnTo>
                  <a:lnTo>
                    <a:pt x="0" y="41118"/>
                  </a:lnTo>
                  <a:lnTo>
                    <a:pt x="2214" y="61600"/>
                  </a:lnTo>
                  <a:lnTo>
                    <a:pt x="6772" y="817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493536" y="10427251"/>
              <a:ext cx="9525" cy="47625"/>
            </a:xfrm>
            <a:custGeom>
              <a:avLst/>
              <a:gdLst/>
              <a:ahLst/>
              <a:cxnLst/>
              <a:rect l="l" t="t" r="r" b="b"/>
              <a:pathLst>
                <a:path w="9525" h="47625">
                  <a:moveTo>
                    <a:pt x="363" y="0"/>
                  </a:moveTo>
                  <a:lnTo>
                    <a:pt x="0" y="12251"/>
                  </a:lnTo>
                  <a:lnTo>
                    <a:pt x="1332" y="24377"/>
                  </a:lnTo>
                  <a:lnTo>
                    <a:pt x="4329" y="36202"/>
                  </a:lnTo>
                  <a:lnTo>
                    <a:pt x="8960" y="4755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47298" y="10425603"/>
              <a:ext cx="7620" cy="100965"/>
            </a:xfrm>
            <a:custGeom>
              <a:avLst/>
              <a:gdLst/>
              <a:ahLst/>
              <a:cxnLst/>
              <a:rect l="l" t="t" r="r" b="b"/>
              <a:pathLst>
                <a:path w="7619" h="100965">
                  <a:moveTo>
                    <a:pt x="0" y="0"/>
                  </a:moveTo>
                  <a:lnTo>
                    <a:pt x="1103" y="25159"/>
                  </a:lnTo>
                  <a:lnTo>
                    <a:pt x="2684" y="50290"/>
                  </a:lnTo>
                  <a:lnTo>
                    <a:pt x="4743" y="75387"/>
                  </a:lnTo>
                  <a:lnTo>
                    <a:pt x="7278" y="10044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416417" y="10491830"/>
              <a:ext cx="4445" cy="17145"/>
            </a:xfrm>
            <a:custGeom>
              <a:avLst/>
              <a:gdLst/>
              <a:ahLst/>
              <a:cxnLst/>
              <a:rect l="l" t="t" r="r" b="b"/>
              <a:pathLst>
                <a:path w="4444" h="17145">
                  <a:moveTo>
                    <a:pt x="0" y="17051"/>
                  </a:moveTo>
                  <a:lnTo>
                    <a:pt x="2917" y="11841"/>
                  </a:lnTo>
                  <a:lnTo>
                    <a:pt x="4450" y="5970"/>
                  </a:lnTo>
                  <a:lnTo>
                    <a:pt x="445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405775" y="105074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4">
                  <a:moveTo>
                    <a:pt x="9554" y="0"/>
                  </a:moveTo>
                  <a:lnTo>
                    <a:pt x="6401" y="6193"/>
                  </a:lnTo>
                  <a:lnTo>
                    <a:pt x="3749" y="12605"/>
                  </a:lnTo>
                  <a:lnTo>
                    <a:pt x="1612" y="19207"/>
                  </a:lnTo>
                  <a:lnTo>
                    <a:pt x="0" y="259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413304" y="1067580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0" y="0"/>
                  </a:moveTo>
                  <a:lnTo>
                    <a:pt x="782" y="1065"/>
                  </a:lnTo>
                  <a:lnTo>
                    <a:pt x="2023" y="1698"/>
                  </a:lnTo>
                  <a:lnTo>
                    <a:pt x="3345" y="170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29249" y="1064838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0"/>
                  </a:moveTo>
                  <a:lnTo>
                    <a:pt x="34" y="731"/>
                  </a:lnTo>
                  <a:lnTo>
                    <a:pt x="260" y="1441"/>
                  </a:lnTo>
                  <a:lnTo>
                    <a:pt x="654" y="205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438283" y="1067903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0" y="1232"/>
                  </a:moveTo>
                  <a:lnTo>
                    <a:pt x="1680" y="1410"/>
                  </a:lnTo>
                  <a:lnTo>
                    <a:pt x="3368" y="972"/>
                  </a:lnTo>
                  <a:lnTo>
                    <a:pt x="475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415563" y="10680308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60" h="1904">
                  <a:moveTo>
                    <a:pt x="22821" y="1284"/>
                  </a:moveTo>
                  <a:lnTo>
                    <a:pt x="15240" y="483"/>
                  </a:lnTo>
                  <a:lnTo>
                    <a:pt x="7623" y="5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92673" y="10646005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79">
                  <a:moveTo>
                    <a:pt x="888" y="0"/>
                  </a:moveTo>
                  <a:lnTo>
                    <a:pt x="0" y="1451"/>
                  </a:lnTo>
                  <a:lnTo>
                    <a:pt x="77" y="3295"/>
                  </a:lnTo>
                  <a:lnTo>
                    <a:pt x="1085" y="466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429245" y="10627250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0"/>
                  </a:moveTo>
                  <a:lnTo>
                    <a:pt x="0" y="223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92246" y="10640217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09">
                  <a:moveTo>
                    <a:pt x="0" y="3611"/>
                  </a:moveTo>
                  <a:lnTo>
                    <a:pt x="704" y="2461"/>
                  </a:lnTo>
                  <a:lnTo>
                    <a:pt x="1308" y="1252"/>
                  </a:lnTo>
                  <a:lnTo>
                    <a:pt x="180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389506" y="10619324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47235" y="10478"/>
                  </a:moveTo>
                  <a:lnTo>
                    <a:pt x="35581" y="7189"/>
                  </a:lnTo>
                  <a:lnTo>
                    <a:pt x="23816" y="4344"/>
                  </a:lnTo>
                  <a:lnTo>
                    <a:pt x="11951" y="1947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90153" y="10535106"/>
              <a:ext cx="59055" cy="145415"/>
            </a:xfrm>
            <a:custGeom>
              <a:avLst/>
              <a:gdLst/>
              <a:ahLst/>
              <a:cxnLst/>
              <a:rect l="l" t="t" r="r" b="b"/>
              <a:pathLst>
                <a:path w="59055" h="145415">
                  <a:moveTo>
                    <a:pt x="22337" y="142404"/>
                  </a:moveTo>
                  <a:lnTo>
                    <a:pt x="2792" y="117273"/>
                  </a:lnTo>
                </a:path>
                <a:path w="59055" h="145415">
                  <a:moveTo>
                    <a:pt x="13961" y="86559"/>
                  </a:moveTo>
                  <a:lnTo>
                    <a:pt x="5584" y="106104"/>
                  </a:lnTo>
                </a:path>
                <a:path w="59055" h="145415">
                  <a:moveTo>
                    <a:pt x="47468" y="94936"/>
                  </a:moveTo>
                  <a:lnTo>
                    <a:pt x="58636" y="30714"/>
                  </a:lnTo>
                </a:path>
                <a:path w="59055" h="145415">
                  <a:moveTo>
                    <a:pt x="0" y="83767"/>
                  </a:moveTo>
                  <a:lnTo>
                    <a:pt x="16753" y="0"/>
                  </a:lnTo>
                </a:path>
                <a:path w="59055" h="145415">
                  <a:moveTo>
                    <a:pt x="53052" y="145196"/>
                  </a:moveTo>
                  <a:lnTo>
                    <a:pt x="58636" y="14240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445229" y="10508843"/>
              <a:ext cx="20320" cy="55880"/>
            </a:xfrm>
            <a:custGeom>
              <a:avLst/>
              <a:gdLst/>
              <a:ahLst/>
              <a:cxnLst/>
              <a:rect l="l" t="t" r="r" b="b"/>
              <a:pathLst>
                <a:path w="20319" h="55879">
                  <a:moveTo>
                    <a:pt x="19738" y="0"/>
                  </a:moveTo>
                  <a:lnTo>
                    <a:pt x="12907" y="13097"/>
                  </a:lnTo>
                  <a:lnTo>
                    <a:pt x="7319" y="26738"/>
                  </a:lnTo>
                  <a:lnTo>
                    <a:pt x="3006" y="40834"/>
                  </a:lnTo>
                  <a:lnTo>
                    <a:pt x="0" y="5529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428840" y="10651522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4" h="19684">
                  <a:moveTo>
                    <a:pt x="0" y="0"/>
                  </a:moveTo>
                  <a:lnTo>
                    <a:pt x="3862" y="5440"/>
                  </a:lnTo>
                  <a:lnTo>
                    <a:pt x="8226" y="10467"/>
                  </a:lnTo>
                  <a:lnTo>
                    <a:pt x="13057" y="15046"/>
                  </a:lnTo>
                  <a:lnTo>
                    <a:pt x="18323" y="1914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558187" y="10402701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4">
                  <a:moveTo>
                    <a:pt x="0" y="19066"/>
                  </a:moveTo>
                  <a:lnTo>
                    <a:pt x="3807" y="13474"/>
                  </a:lnTo>
                  <a:lnTo>
                    <a:pt x="5563" y="6738"/>
                  </a:lnTo>
                  <a:lnTo>
                    <a:pt x="497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540944" y="1040960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715" y="7971"/>
                  </a:moveTo>
                  <a:lnTo>
                    <a:pt x="3059" y="5040"/>
                  </a:lnTo>
                  <a:lnTo>
                    <a:pt x="2062" y="211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59976" y="10414224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0" y="0"/>
                  </a:moveTo>
                  <a:lnTo>
                    <a:pt x="263" y="4421"/>
                  </a:lnTo>
                  <a:lnTo>
                    <a:pt x="3467" y="8113"/>
                  </a:lnTo>
                  <a:lnTo>
                    <a:pt x="7808" y="899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418075" y="10415097"/>
              <a:ext cx="3810" cy="76835"/>
            </a:xfrm>
            <a:custGeom>
              <a:avLst/>
              <a:gdLst/>
              <a:ahLst/>
              <a:cxnLst/>
              <a:rect l="l" t="t" r="r" b="b"/>
              <a:pathLst>
                <a:path w="3810" h="76834">
                  <a:moveTo>
                    <a:pt x="3662" y="0"/>
                  </a:moveTo>
                  <a:lnTo>
                    <a:pt x="2062" y="19126"/>
                  </a:lnTo>
                  <a:lnTo>
                    <a:pt x="918" y="38282"/>
                  </a:lnTo>
                  <a:lnTo>
                    <a:pt x="230" y="57460"/>
                  </a:lnTo>
                  <a:lnTo>
                    <a:pt x="0" y="7665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538142" y="4562513"/>
              <a:ext cx="11562715" cy="7271384"/>
            </a:xfrm>
            <a:custGeom>
              <a:avLst/>
              <a:gdLst/>
              <a:ahLst/>
              <a:cxnLst/>
              <a:rect l="l" t="t" r="r" b="b"/>
              <a:pathLst>
                <a:path w="11562715" h="7271384">
                  <a:moveTo>
                    <a:pt x="5252195" y="5366677"/>
                  </a:moveTo>
                  <a:lnTo>
                    <a:pt x="5252195" y="6223894"/>
                  </a:lnTo>
                </a:path>
                <a:path w="11562715" h="7271384">
                  <a:moveTo>
                    <a:pt x="0" y="5556549"/>
                  </a:moveTo>
                  <a:lnTo>
                    <a:pt x="6514286" y="0"/>
                  </a:lnTo>
                </a:path>
                <a:path w="11562715" h="7271384">
                  <a:moveTo>
                    <a:pt x="4598812" y="5774344"/>
                  </a:moveTo>
                  <a:lnTo>
                    <a:pt x="4598812" y="6223894"/>
                  </a:lnTo>
                </a:path>
                <a:path w="11562715" h="7271384">
                  <a:moveTo>
                    <a:pt x="4283290" y="5793889"/>
                  </a:moveTo>
                  <a:lnTo>
                    <a:pt x="4389395" y="5793889"/>
                  </a:lnTo>
                </a:path>
                <a:path w="11562715" h="7271384">
                  <a:moveTo>
                    <a:pt x="4179977" y="5860903"/>
                  </a:moveTo>
                  <a:lnTo>
                    <a:pt x="4283290" y="5860903"/>
                  </a:lnTo>
                </a:path>
                <a:path w="11562715" h="7271384">
                  <a:moveTo>
                    <a:pt x="4283290" y="5793889"/>
                  </a:moveTo>
                  <a:lnTo>
                    <a:pt x="4283290" y="5860903"/>
                  </a:lnTo>
                </a:path>
                <a:path w="11562715" h="7271384">
                  <a:moveTo>
                    <a:pt x="11562649" y="5891618"/>
                  </a:moveTo>
                  <a:lnTo>
                    <a:pt x="11562649" y="7270982"/>
                  </a:lnTo>
                </a:path>
                <a:path w="11562715" h="7271384">
                  <a:moveTo>
                    <a:pt x="11459336" y="5891618"/>
                  </a:moveTo>
                  <a:lnTo>
                    <a:pt x="11459336" y="716487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6688801" y="9864969"/>
            <a:ext cx="32384" cy="882650"/>
            <a:chOff x="6688801" y="9864969"/>
            <a:chExt cx="32384" cy="882650"/>
          </a:xfrm>
        </p:grpSpPr>
        <p:sp>
          <p:nvSpPr>
            <p:cNvPr id="163" name="object 163"/>
            <p:cNvSpPr/>
            <p:nvPr/>
          </p:nvSpPr>
          <p:spPr>
            <a:xfrm>
              <a:off x="6718119" y="10423417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09">
                  <a:moveTo>
                    <a:pt x="0" y="0"/>
                  </a:moveTo>
                  <a:lnTo>
                    <a:pt x="0" y="6701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690197" y="9864969"/>
              <a:ext cx="0" cy="882650"/>
            </a:xfrm>
            <a:custGeom>
              <a:avLst/>
              <a:gdLst/>
              <a:ahLst/>
              <a:cxnLst/>
              <a:rect l="l" t="t" r="r" b="b"/>
              <a:pathLst>
                <a:path h="882650">
                  <a:moveTo>
                    <a:pt x="0" y="8823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3700973" y="10419523"/>
            <a:ext cx="152019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UPTON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STREET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2980520" y="10726183"/>
            <a:ext cx="2726055" cy="248920"/>
            <a:chOff x="2980520" y="10726183"/>
            <a:chExt cx="2726055" cy="248920"/>
          </a:xfrm>
        </p:grpSpPr>
        <p:sp>
          <p:nvSpPr>
            <p:cNvPr id="167" name="object 167"/>
            <p:cNvSpPr/>
            <p:nvPr/>
          </p:nvSpPr>
          <p:spPr>
            <a:xfrm>
              <a:off x="2982107" y="10727770"/>
              <a:ext cx="2722880" cy="245745"/>
            </a:xfrm>
            <a:custGeom>
              <a:avLst/>
              <a:gdLst/>
              <a:ahLst/>
              <a:cxnLst/>
              <a:rect l="l" t="t" r="r" b="b"/>
              <a:pathLst>
                <a:path w="2722879" h="245745">
                  <a:moveTo>
                    <a:pt x="0" y="0"/>
                  </a:moveTo>
                  <a:lnTo>
                    <a:pt x="0" y="245716"/>
                  </a:lnTo>
                </a:path>
                <a:path w="2722879" h="245745">
                  <a:moveTo>
                    <a:pt x="2722430" y="0"/>
                  </a:moveTo>
                  <a:lnTo>
                    <a:pt x="2722430" y="245716"/>
                  </a:lnTo>
                </a:path>
                <a:path w="2722879" h="245745">
                  <a:moveTo>
                    <a:pt x="39091" y="231755"/>
                  </a:moveTo>
                  <a:lnTo>
                    <a:pt x="2683338" y="2317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982107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0" y="5584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982107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39091" y="0"/>
                  </a:moveTo>
                  <a:lnTo>
                    <a:pt x="39091" y="13961"/>
                  </a:lnTo>
                  <a:lnTo>
                    <a:pt x="0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665446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0"/>
                  </a:moveTo>
                  <a:lnTo>
                    <a:pt x="0" y="13961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665446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0"/>
                  </a:moveTo>
                  <a:lnTo>
                    <a:pt x="0" y="13961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4206368" y="10844373"/>
            <a:ext cx="27495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26'-0" ±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2335513" y="4788684"/>
            <a:ext cx="12368530" cy="7047865"/>
            <a:chOff x="2335513" y="4788684"/>
            <a:chExt cx="12368530" cy="7047865"/>
          </a:xfrm>
        </p:grpSpPr>
        <p:sp>
          <p:nvSpPr>
            <p:cNvPr id="174" name="object 174"/>
            <p:cNvSpPr/>
            <p:nvPr/>
          </p:nvSpPr>
          <p:spPr>
            <a:xfrm>
              <a:off x="10490430" y="4805437"/>
              <a:ext cx="890905" cy="427355"/>
            </a:xfrm>
            <a:custGeom>
              <a:avLst/>
              <a:gdLst/>
              <a:ahLst/>
              <a:cxnLst/>
              <a:rect l="l" t="t" r="r" b="b"/>
              <a:pathLst>
                <a:path w="890904" h="427354">
                  <a:moveTo>
                    <a:pt x="890723" y="427212"/>
                  </a:moveTo>
                  <a:lnTo>
                    <a:pt x="787410" y="427212"/>
                  </a:lnTo>
                </a:path>
                <a:path w="890904" h="427354">
                  <a:moveTo>
                    <a:pt x="734358" y="427212"/>
                  </a:moveTo>
                  <a:lnTo>
                    <a:pt x="628253" y="427212"/>
                  </a:lnTo>
                </a:path>
                <a:path w="890904" h="427354">
                  <a:moveTo>
                    <a:pt x="577992" y="427212"/>
                  </a:moveTo>
                  <a:lnTo>
                    <a:pt x="471887" y="427212"/>
                  </a:lnTo>
                </a:path>
                <a:path w="890904" h="427354">
                  <a:moveTo>
                    <a:pt x="418835" y="427212"/>
                  </a:moveTo>
                  <a:lnTo>
                    <a:pt x="315522" y="427212"/>
                  </a:lnTo>
                </a:path>
                <a:path w="890904" h="427354">
                  <a:moveTo>
                    <a:pt x="262470" y="427212"/>
                  </a:moveTo>
                  <a:lnTo>
                    <a:pt x="159157" y="427212"/>
                  </a:lnTo>
                </a:path>
                <a:path w="890904" h="427354">
                  <a:moveTo>
                    <a:pt x="106104" y="427212"/>
                  </a:moveTo>
                  <a:lnTo>
                    <a:pt x="0" y="427212"/>
                  </a:lnTo>
                </a:path>
                <a:path w="890904" h="427354">
                  <a:moveTo>
                    <a:pt x="460718" y="0"/>
                  </a:moveTo>
                  <a:lnTo>
                    <a:pt x="589161" y="0"/>
                  </a:lnTo>
                </a:path>
                <a:path w="890904" h="427354">
                  <a:moveTo>
                    <a:pt x="600330" y="0"/>
                  </a:moveTo>
                  <a:lnTo>
                    <a:pt x="7762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632834" y="5285702"/>
              <a:ext cx="97790" cy="8890"/>
            </a:xfrm>
            <a:custGeom>
              <a:avLst/>
              <a:gdLst/>
              <a:ahLst/>
              <a:cxnLst/>
              <a:rect l="l" t="t" r="r" b="b"/>
              <a:pathLst>
                <a:path w="97790" h="8889">
                  <a:moveTo>
                    <a:pt x="0" y="0"/>
                  </a:moveTo>
                  <a:lnTo>
                    <a:pt x="0" y="8376"/>
                  </a:lnTo>
                  <a:lnTo>
                    <a:pt x="97728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749729" y="6360713"/>
              <a:ext cx="575310" cy="5367020"/>
            </a:xfrm>
            <a:custGeom>
              <a:avLst/>
              <a:gdLst/>
              <a:ahLst/>
              <a:cxnLst/>
              <a:rect l="l" t="t" r="r" b="b"/>
              <a:pathLst>
                <a:path w="575309" h="5367020">
                  <a:moveTo>
                    <a:pt x="469095" y="3465164"/>
                  </a:moveTo>
                  <a:lnTo>
                    <a:pt x="365782" y="3465164"/>
                  </a:lnTo>
                </a:path>
                <a:path w="575309" h="5367020">
                  <a:moveTo>
                    <a:pt x="312730" y="3465164"/>
                  </a:moveTo>
                  <a:lnTo>
                    <a:pt x="209417" y="3465164"/>
                  </a:lnTo>
                </a:path>
                <a:path w="575309" h="5367020">
                  <a:moveTo>
                    <a:pt x="488641" y="4425694"/>
                  </a:moveTo>
                  <a:lnTo>
                    <a:pt x="382536" y="4425694"/>
                  </a:lnTo>
                </a:path>
                <a:path w="575309" h="5367020">
                  <a:moveTo>
                    <a:pt x="329483" y="4425694"/>
                  </a:moveTo>
                  <a:lnTo>
                    <a:pt x="226171" y="4425694"/>
                  </a:lnTo>
                </a:path>
                <a:path w="575309" h="5367020">
                  <a:moveTo>
                    <a:pt x="173118" y="4425694"/>
                  </a:moveTo>
                  <a:lnTo>
                    <a:pt x="69805" y="4425694"/>
                  </a:lnTo>
                </a:path>
                <a:path w="575309" h="5367020">
                  <a:moveTo>
                    <a:pt x="575200" y="5366677"/>
                  </a:moveTo>
                  <a:lnTo>
                    <a:pt x="469095" y="5366677"/>
                  </a:lnTo>
                </a:path>
                <a:path w="575309" h="5367020">
                  <a:moveTo>
                    <a:pt x="418835" y="5366677"/>
                  </a:moveTo>
                  <a:lnTo>
                    <a:pt x="312730" y="5366677"/>
                  </a:lnTo>
                </a:path>
                <a:path w="575309" h="5367020">
                  <a:moveTo>
                    <a:pt x="259677" y="5366677"/>
                  </a:moveTo>
                  <a:lnTo>
                    <a:pt x="156365" y="5366677"/>
                  </a:lnTo>
                </a:path>
                <a:path w="575309" h="5367020">
                  <a:moveTo>
                    <a:pt x="575200" y="2172359"/>
                  </a:moveTo>
                  <a:lnTo>
                    <a:pt x="469095" y="2172359"/>
                  </a:lnTo>
                </a:path>
                <a:path w="575309" h="5367020">
                  <a:moveTo>
                    <a:pt x="418835" y="2172359"/>
                  </a:moveTo>
                  <a:lnTo>
                    <a:pt x="312730" y="2172359"/>
                  </a:lnTo>
                </a:path>
                <a:path w="575309" h="5367020">
                  <a:moveTo>
                    <a:pt x="259677" y="2172359"/>
                  </a:moveTo>
                  <a:lnTo>
                    <a:pt x="156365" y="2172359"/>
                  </a:lnTo>
                </a:path>
                <a:path w="575309" h="5367020">
                  <a:moveTo>
                    <a:pt x="103312" y="2172359"/>
                  </a:moveTo>
                  <a:lnTo>
                    <a:pt x="0" y="2172359"/>
                  </a:lnTo>
                </a:path>
                <a:path w="575309" h="5367020">
                  <a:moveTo>
                    <a:pt x="575200" y="1047088"/>
                  </a:moveTo>
                  <a:lnTo>
                    <a:pt x="469095" y="1047088"/>
                  </a:lnTo>
                </a:path>
                <a:path w="575309" h="5367020">
                  <a:moveTo>
                    <a:pt x="418835" y="1047088"/>
                  </a:moveTo>
                  <a:lnTo>
                    <a:pt x="312730" y="1047088"/>
                  </a:lnTo>
                </a:path>
                <a:path w="575309" h="5367020">
                  <a:moveTo>
                    <a:pt x="259677" y="1047088"/>
                  </a:moveTo>
                  <a:lnTo>
                    <a:pt x="156365" y="1047088"/>
                  </a:lnTo>
                </a:path>
                <a:path w="575309" h="5367020">
                  <a:moveTo>
                    <a:pt x="103312" y="1047088"/>
                  </a:moveTo>
                  <a:lnTo>
                    <a:pt x="0" y="1047088"/>
                  </a:lnTo>
                </a:path>
                <a:path w="575309" h="5367020">
                  <a:moveTo>
                    <a:pt x="575200" y="0"/>
                  </a:moveTo>
                  <a:lnTo>
                    <a:pt x="469095" y="0"/>
                  </a:lnTo>
                </a:path>
                <a:path w="575309" h="5367020">
                  <a:moveTo>
                    <a:pt x="418835" y="0"/>
                  </a:moveTo>
                  <a:lnTo>
                    <a:pt x="312730" y="0"/>
                  </a:lnTo>
                </a:path>
                <a:path w="575309" h="5367020">
                  <a:moveTo>
                    <a:pt x="259677" y="0"/>
                  </a:moveTo>
                  <a:lnTo>
                    <a:pt x="156365" y="0"/>
                  </a:lnTo>
                </a:path>
                <a:path w="575309" h="5367020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632834" y="5294087"/>
              <a:ext cx="1430020" cy="134620"/>
            </a:xfrm>
            <a:custGeom>
              <a:avLst/>
              <a:gdLst/>
              <a:ahLst/>
              <a:cxnLst/>
              <a:rect l="l" t="t" r="r" b="b"/>
              <a:pathLst>
                <a:path w="1430020" h="134620">
                  <a:moveTo>
                    <a:pt x="1429613" y="106108"/>
                  </a:moveTo>
                  <a:lnTo>
                    <a:pt x="1393317" y="106108"/>
                  </a:lnTo>
                  <a:lnTo>
                    <a:pt x="97726" y="0"/>
                  </a:lnTo>
                  <a:lnTo>
                    <a:pt x="0" y="0"/>
                  </a:lnTo>
                  <a:lnTo>
                    <a:pt x="0" y="134023"/>
                  </a:lnTo>
                  <a:lnTo>
                    <a:pt x="1421244" y="134023"/>
                  </a:lnTo>
                  <a:lnTo>
                    <a:pt x="1421244" y="120065"/>
                  </a:lnTo>
                  <a:lnTo>
                    <a:pt x="1424038" y="120065"/>
                  </a:lnTo>
                  <a:lnTo>
                    <a:pt x="1424038" y="117271"/>
                  </a:lnTo>
                  <a:lnTo>
                    <a:pt x="1424038" y="114477"/>
                  </a:lnTo>
                  <a:lnTo>
                    <a:pt x="1426832" y="114477"/>
                  </a:lnTo>
                  <a:lnTo>
                    <a:pt x="1426832" y="111683"/>
                  </a:lnTo>
                  <a:lnTo>
                    <a:pt x="1429613" y="111683"/>
                  </a:lnTo>
                  <a:lnTo>
                    <a:pt x="1429613" y="106108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632834" y="5425316"/>
              <a:ext cx="1421765" cy="5715"/>
            </a:xfrm>
            <a:custGeom>
              <a:avLst/>
              <a:gdLst/>
              <a:ahLst/>
              <a:cxnLst/>
              <a:rect l="l" t="t" r="r" b="b"/>
              <a:pathLst>
                <a:path w="1421765" h="5714">
                  <a:moveTo>
                    <a:pt x="1418450" y="2794"/>
                  </a:moveTo>
                  <a:lnTo>
                    <a:pt x="0" y="2794"/>
                  </a:lnTo>
                  <a:lnTo>
                    <a:pt x="0" y="5588"/>
                  </a:lnTo>
                  <a:lnTo>
                    <a:pt x="1415656" y="5588"/>
                  </a:lnTo>
                  <a:lnTo>
                    <a:pt x="1418450" y="5588"/>
                  </a:lnTo>
                  <a:lnTo>
                    <a:pt x="1418450" y="2794"/>
                  </a:lnTo>
                  <a:close/>
                </a:path>
                <a:path w="1421765" h="5714">
                  <a:moveTo>
                    <a:pt x="1421244" y="0"/>
                  </a:moveTo>
                  <a:lnTo>
                    <a:pt x="0" y="0"/>
                  </a:lnTo>
                  <a:lnTo>
                    <a:pt x="1418450" y="2794"/>
                  </a:lnTo>
                  <a:lnTo>
                    <a:pt x="1421244" y="2794"/>
                  </a:lnTo>
                  <a:lnTo>
                    <a:pt x="1421244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632834" y="5430904"/>
              <a:ext cx="1412875" cy="3175"/>
            </a:xfrm>
            <a:custGeom>
              <a:avLst/>
              <a:gdLst/>
              <a:ahLst/>
              <a:cxnLst/>
              <a:rect l="l" t="t" r="r" b="b"/>
              <a:pathLst>
                <a:path w="1412875" h="3175">
                  <a:moveTo>
                    <a:pt x="1412862" y="0"/>
                  </a:moveTo>
                  <a:lnTo>
                    <a:pt x="0" y="0"/>
                  </a:lnTo>
                  <a:lnTo>
                    <a:pt x="0" y="2794"/>
                  </a:lnTo>
                  <a:lnTo>
                    <a:pt x="1404493" y="2794"/>
                  </a:lnTo>
                  <a:lnTo>
                    <a:pt x="1407287" y="2794"/>
                  </a:lnTo>
                  <a:lnTo>
                    <a:pt x="1410068" y="2794"/>
                  </a:lnTo>
                  <a:lnTo>
                    <a:pt x="1412862" y="2794"/>
                  </a:lnTo>
                  <a:lnTo>
                    <a:pt x="1412862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632834" y="5433698"/>
              <a:ext cx="1402080" cy="3175"/>
            </a:xfrm>
            <a:custGeom>
              <a:avLst/>
              <a:gdLst/>
              <a:ahLst/>
              <a:cxnLst/>
              <a:rect l="l" t="t" r="r" b="b"/>
              <a:pathLst>
                <a:path w="1402079" h="3175">
                  <a:moveTo>
                    <a:pt x="1401699" y="0"/>
                  </a:moveTo>
                  <a:lnTo>
                    <a:pt x="0" y="0"/>
                  </a:lnTo>
                  <a:lnTo>
                    <a:pt x="0" y="2794"/>
                  </a:lnTo>
                  <a:lnTo>
                    <a:pt x="1396111" y="2794"/>
                  </a:lnTo>
                  <a:lnTo>
                    <a:pt x="1398905" y="2794"/>
                  </a:lnTo>
                  <a:lnTo>
                    <a:pt x="1401699" y="2794"/>
                  </a:lnTo>
                  <a:lnTo>
                    <a:pt x="1401699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632834" y="5436492"/>
              <a:ext cx="1393825" cy="924560"/>
            </a:xfrm>
            <a:custGeom>
              <a:avLst/>
              <a:gdLst/>
              <a:ahLst/>
              <a:cxnLst/>
              <a:rect l="l" t="t" r="r" b="b"/>
              <a:pathLst>
                <a:path w="1393825" h="924560">
                  <a:moveTo>
                    <a:pt x="1393317" y="0"/>
                  </a:moveTo>
                  <a:lnTo>
                    <a:pt x="0" y="0"/>
                  </a:lnTo>
                  <a:lnTo>
                    <a:pt x="0" y="69799"/>
                  </a:lnTo>
                  <a:lnTo>
                    <a:pt x="1203452" y="69799"/>
                  </a:lnTo>
                  <a:lnTo>
                    <a:pt x="1203452" y="103314"/>
                  </a:lnTo>
                  <a:lnTo>
                    <a:pt x="1203452" y="147980"/>
                  </a:lnTo>
                  <a:lnTo>
                    <a:pt x="1203452" y="251294"/>
                  </a:lnTo>
                  <a:lnTo>
                    <a:pt x="1203452" y="924229"/>
                  </a:lnTo>
                  <a:lnTo>
                    <a:pt x="1334681" y="924229"/>
                  </a:lnTo>
                  <a:lnTo>
                    <a:pt x="1334681" y="251294"/>
                  </a:lnTo>
                  <a:lnTo>
                    <a:pt x="1351432" y="251294"/>
                  </a:lnTo>
                  <a:lnTo>
                    <a:pt x="1351432" y="147980"/>
                  </a:lnTo>
                  <a:lnTo>
                    <a:pt x="1368183" y="147980"/>
                  </a:lnTo>
                  <a:lnTo>
                    <a:pt x="1368183" y="103314"/>
                  </a:lnTo>
                  <a:lnTo>
                    <a:pt x="1393317" y="103314"/>
                  </a:lnTo>
                  <a:lnTo>
                    <a:pt x="1393317" y="69799"/>
                  </a:lnTo>
                  <a:lnTo>
                    <a:pt x="1393317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177700" y="6360713"/>
              <a:ext cx="1519555" cy="0"/>
            </a:xfrm>
            <a:custGeom>
              <a:avLst/>
              <a:gdLst/>
              <a:ahLst/>
              <a:cxnLst/>
              <a:rect l="l" t="t" r="r" b="b"/>
              <a:pathLst>
                <a:path w="1519554">
                  <a:moveTo>
                    <a:pt x="1518976" y="0"/>
                  </a:moveTo>
                  <a:lnTo>
                    <a:pt x="1412871" y="0"/>
                  </a:lnTo>
                </a:path>
                <a:path w="1519554">
                  <a:moveTo>
                    <a:pt x="1362611" y="0"/>
                  </a:moveTo>
                  <a:lnTo>
                    <a:pt x="1256506" y="0"/>
                  </a:lnTo>
                </a:path>
                <a:path w="1519554">
                  <a:moveTo>
                    <a:pt x="1203453" y="0"/>
                  </a:moveTo>
                  <a:lnTo>
                    <a:pt x="1100140" y="0"/>
                  </a:lnTo>
                </a:path>
                <a:path w="1519554">
                  <a:moveTo>
                    <a:pt x="1047088" y="0"/>
                  </a:moveTo>
                  <a:lnTo>
                    <a:pt x="940983" y="0"/>
                  </a:lnTo>
                </a:path>
                <a:path w="1519554">
                  <a:moveTo>
                    <a:pt x="890723" y="0"/>
                  </a:moveTo>
                  <a:lnTo>
                    <a:pt x="784618" y="0"/>
                  </a:lnTo>
                </a:path>
                <a:path w="1519554">
                  <a:moveTo>
                    <a:pt x="731565" y="0"/>
                  </a:moveTo>
                  <a:lnTo>
                    <a:pt x="628253" y="0"/>
                  </a:lnTo>
                </a:path>
                <a:path w="1519554">
                  <a:moveTo>
                    <a:pt x="575200" y="0"/>
                  </a:moveTo>
                  <a:lnTo>
                    <a:pt x="471887" y="0"/>
                  </a:lnTo>
                </a:path>
                <a:path w="1519554">
                  <a:moveTo>
                    <a:pt x="418835" y="0"/>
                  </a:moveTo>
                  <a:lnTo>
                    <a:pt x="312730" y="0"/>
                  </a:lnTo>
                </a:path>
                <a:path w="1519554">
                  <a:moveTo>
                    <a:pt x="262470" y="0"/>
                  </a:moveTo>
                  <a:lnTo>
                    <a:pt x="156365" y="0"/>
                  </a:lnTo>
                </a:path>
                <a:path w="1519554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317302" y="5562133"/>
              <a:ext cx="1650364" cy="1845945"/>
            </a:xfrm>
            <a:custGeom>
              <a:avLst/>
              <a:gdLst/>
              <a:ahLst/>
              <a:cxnLst/>
              <a:rect l="l" t="t" r="r" b="b"/>
              <a:pathLst>
                <a:path w="1650365" h="1845945">
                  <a:moveTo>
                    <a:pt x="1650212" y="798588"/>
                  </a:moveTo>
                  <a:lnTo>
                    <a:pt x="41884" y="798588"/>
                  </a:lnTo>
                  <a:lnTo>
                    <a:pt x="41884" y="33515"/>
                  </a:lnTo>
                  <a:lnTo>
                    <a:pt x="41884" y="22339"/>
                  </a:lnTo>
                  <a:lnTo>
                    <a:pt x="41884" y="0"/>
                  </a:lnTo>
                  <a:lnTo>
                    <a:pt x="13970" y="22339"/>
                  </a:lnTo>
                  <a:lnTo>
                    <a:pt x="0" y="33515"/>
                  </a:lnTo>
                  <a:lnTo>
                    <a:pt x="0" y="798588"/>
                  </a:lnTo>
                  <a:lnTo>
                    <a:pt x="0" y="904697"/>
                  </a:lnTo>
                  <a:lnTo>
                    <a:pt x="0" y="938199"/>
                  </a:lnTo>
                  <a:lnTo>
                    <a:pt x="0" y="1396123"/>
                  </a:lnTo>
                  <a:lnTo>
                    <a:pt x="41884" y="1396123"/>
                  </a:lnTo>
                  <a:lnTo>
                    <a:pt x="41884" y="938199"/>
                  </a:lnTo>
                  <a:lnTo>
                    <a:pt x="41884" y="904697"/>
                  </a:lnTo>
                  <a:lnTo>
                    <a:pt x="1518983" y="904697"/>
                  </a:lnTo>
                  <a:lnTo>
                    <a:pt x="1518983" y="1845678"/>
                  </a:lnTo>
                  <a:lnTo>
                    <a:pt x="1650212" y="1845678"/>
                  </a:lnTo>
                  <a:lnTo>
                    <a:pt x="1650212" y="904697"/>
                  </a:lnTo>
                  <a:lnTo>
                    <a:pt x="1650212" y="798588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177700" y="7407801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262470" y="0"/>
                  </a:moveTo>
                  <a:lnTo>
                    <a:pt x="156365" y="0"/>
                  </a:lnTo>
                </a:path>
                <a:path w="262890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0317311" y="6958252"/>
              <a:ext cx="41910" cy="449580"/>
            </a:xfrm>
            <a:custGeom>
              <a:avLst/>
              <a:gdLst/>
              <a:ahLst/>
              <a:cxnLst/>
              <a:rect l="l" t="t" r="r" b="b"/>
              <a:pathLst>
                <a:path w="41909" h="449579">
                  <a:moveTo>
                    <a:pt x="0" y="0"/>
                  </a:moveTo>
                  <a:lnTo>
                    <a:pt x="0" y="449549"/>
                  </a:lnTo>
                  <a:lnTo>
                    <a:pt x="41883" y="449549"/>
                  </a:lnTo>
                  <a:lnTo>
                    <a:pt x="0" y="0"/>
                  </a:lnTo>
                  <a:close/>
                </a:path>
                <a:path w="41909" h="449579">
                  <a:moveTo>
                    <a:pt x="0" y="0"/>
                  </a:moveTo>
                  <a:lnTo>
                    <a:pt x="41883" y="449549"/>
                  </a:lnTo>
                  <a:lnTo>
                    <a:pt x="41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490430" y="7407801"/>
              <a:ext cx="1206500" cy="0"/>
            </a:xfrm>
            <a:custGeom>
              <a:avLst/>
              <a:gdLst/>
              <a:ahLst/>
              <a:cxnLst/>
              <a:rect l="l" t="t" r="r" b="b"/>
              <a:pathLst>
                <a:path w="1206500">
                  <a:moveTo>
                    <a:pt x="1206245" y="0"/>
                  </a:moveTo>
                  <a:lnTo>
                    <a:pt x="1100140" y="0"/>
                  </a:lnTo>
                </a:path>
                <a:path w="1206500">
                  <a:moveTo>
                    <a:pt x="1049880" y="0"/>
                  </a:moveTo>
                  <a:lnTo>
                    <a:pt x="943775" y="0"/>
                  </a:lnTo>
                </a:path>
                <a:path w="1206500">
                  <a:moveTo>
                    <a:pt x="890723" y="0"/>
                  </a:moveTo>
                  <a:lnTo>
                    <a:pt x="787410" y="0"/>
                  </a:lnTo>
                </a:path>
                <a:path w="1206500">
                  <a:moveTo>
                    <a:pt x="734358" y="0"/>
                  </a:moveTo>
                  <a:lnTo>
                    <a:pt x="628253" y="0"/>
                  </a:lnTo>
                </a:path>
                <a:path w="1206500">
                  <a:moveTo>
                    <a:pt x="577992" y="0"/>
                  </a:moveTo>
                  <a:lnTo>
                    <a:pt x="471887" y="0"/>
                  </a:lnTo>
                </a:path>
                <a:path w="1206500">
                  <a:moveTo>
                    <a:pt x="418835" y="0"/>
                  </a:moveTo>
                  <a:lnTo>
                    <a:pt x="315522" y="0"/>
                  </a:lnTo>
                </a:path>
                <a:path w="1206500">
                  <a:moveTo>
                    <a:pt x="262470" y="0"/>
                  </a:moveTo>
                  <a:lnTo>
                    <a:pt x="159157" y="0"/>
                  </a:lnTo>
                </a:path>
                <a:path w="1206500">
                  <a:moveTo>
                    <a:pt x="1061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317302" y="7407811"/>
              <a:ext cx="1650364" cy="1125855"/>
            </a:xfrm>
            <a:custGeom>
              <a:avLst/>
              <a:gdLst/>
              <a:ahLst/>
              <a:cxnLst/>
              <a:rect l="l" t="t" r="r" b="b"/>
              <a:pathLst>
                <a:path w="1650365" h="1125854">
                  <a:moveTo>
                    <a:pt x="1650212" y="0"/>
                  </a:moveTo>
                  <a:lnTo>
                    <a:pt x="41884" y="0"/>
                  </a:lnTo>
                  <a:lnTo>
                    <a:pt x="0" y="0"/>
                  </a:lnTo>
                  <a:lnTo>
                    <a:pt x="0" y="106095"/>
                  </a:lnTo>
                  <a:lnTo>
                    <a:pt x="0" y="139611"/>
                  </a:lnTo>
                  <a:lnTo>
                    <a:pt x="0" y="631037"/>
                  </a:lnTo>
                  <a:lnTo>
                    <a:pt x="41884" y="631037"/>
                  </a:lnTo>
                  <a:lnTo>
                    <a:pt x="41884" y="139611"/>
                  </a:lnTo>
                  <a:lnTo>
                    <a:pt x="41884" y="106095"/>
                  </a:lnTo>
                  <a:lnTo>
                    <a:pt x="1518983" y="106095"/>
                  </a:lnTo>
                  <a:lnTo>
                    <a:pt x="1518983" y="1125270"/>
                  </a:lnTo>
                  <a:lnTo>
                    <a:pt x="1650212" y="1125270"/>
                  </a:lnTo>
                  <a:lnTo>
                    <a:pt x="1650212" y="106095"/>
                  </a:lnTo>
                  <a:lnTo>
                    <a:pt x="1650212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0177700" y="853307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262470" y="0"/>
                  </a:moveTo>
                  <a:lnTo>
                    <a:pt x="156365" y="0"/>
                  </a:lnTo>
                </a:path>
                <a:path w="262890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317311" y="8038847"/>
              <a:ext cx="41910" cy="494665"/>
            </a:xfrm>
            <a:custGeom>
              <a:avLst/>
              <a:gdLst/>
              <a:ahLst/>
              <a:cxnLst/>
              <a:rect l="l" t="t" r="r" b="b"/>
              <a:pathLst>
                <a:path w="41909" h="494665">
                  <a:moveTo>
                    <a:pt x="0" y="0"/>
                  </a:moveTo>
                  <a:lnTo>
                    <a:pt x="0" y="494225"/>
                  </a:lnTo>
                  <a:lnTo>
                    <a:pt x="41883" y="494225"/>
                  </a:lnTo>
                  <a:lnTo>
                    <a:pt x="0" y="0"/>
                  </a:lnTo>
                  <a:close/>
                </a:path>
                <a:path w="41909" h="494665">
                  <a:moveTo>
                    <a:pt x="0" y="0"/>
                  </a:moveTo>
                  <a:lnTo>
                    <a:pt x="41883" y="494225"/>
                  </a:lnTo>
                  <a:lnTo>
                    <a:pt x="41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425314" y="4788684"/>
              <a:ext cx="6480810" cy="6939280"/>
            </a:xfrm>
            <a:custGeom>
              <a:avLst/>
              <a:gdLst/>
              <a:ahLst/>
              <a:cxnLst/>
              <a:rect l="l" t="t" r="r" b="b"/>
              <a:pathLst>
                <a:path w="6480809" h="6939280">
                  <a:moveTo>
                    <a:pt x="6480779" y="5037193"/>
                  </a:moveTo>
                  <a:lnTo>
                    <a:pt x="6374674" y="5037193"/>
                  </a:lnTo>
                </a:path>
                <a:path w="6480809" h="6939280">
                  <a:moveTo>
                    <a:pt x="3967767" y="5037193"/>
                  </a:moveTo>
                  <a:lnTo>
                    <a:pt x="3861662" y="5037193"/>
                  </a:lnTo>
                </a:path>
                <a:path w="6480809" h="6939280">
                  <a:moveTo>
                    <a:pt x="3808609" y="5037193"/>
                  </a:moveTo>
                  <a:lnTo>
                    <a:pt x="3705297" y="5037193"/>
                  </a:lnTo>
                </a:path>
                <a:path w="6480809" h="6939280">
                  <a:moveTo>
                    <a:pt x="3652244" y="5037193"/>
                  </a:moveTo>
                  <a:lnTo>
                    <a:pt x="3548931" y="5037193"/>
                  </a:lnTo>
                </a:path>
                <a:path w="6480809" h="6939280">
                  <a:moveTo>
                    <a:pt x="3495879" y="5037193"/>
                  </a:moveTo>
                  <a:lnTo>
                    <a:pt x="3389774" y="5037193"/>
                  </a:lnTo>
                </a:path>
                <a:path w="6480809" h="6939280">
                  <a:moveTo>
                    <a:pt x="3339514" y="5037193"/>
                  </a:moveTo>
                  <a:lnTo>
                    <a:pt x="3233409" y="5037193"/>
                  </a:lnTo>
                </a:path>
                <a:path w="6480809" h="6939280">
                  <a:moveTo>
                    <a:pt x="3180356" y="5037193"/>
                  </a:moveTo>
                  <a:lnTo>
                    <a:pt x="3077044" y="5037193"/>
                  </a:lnTo>
                </a:path>
                <a:path w="6480809" h="6939280">
                  <a:moveTo>
                    <a:pt x="3023991" y="5037193"/>
                  </a:moveTo>
                  <a:lnTo>
                    <a:pt x="2917886" y="5037193"/>
                  </a:lnTo>
                </a:path>
                <a:path w="6480809" h="6939280">
                  <a:moveTo>
                    <a:pt x="2867626" y="5037193"/>
                  </a:moveTo>
                  <a:lnTo>
                    <a:pt x="2761521" y="5037193"/>
                  </a:lnTo>
                </a:path>
                <a:path w="6480809" h="6939280">
                  <a:moveTo>
                    <a:pt x="2708468" y="5037193"/>
                  </a:moveTo>
                  <a:lnTo>
                    <a:pt x="2605156" y="5037193"/>
                  </a:lnTo>
                </a:path>
                <a:path w="6480809" h="6939280">
                  <a:moveTo>
                    <a:pt x="2552103" y="5037193"/>
                  </a:moveTo>
                  <a:lnTo>
                    <a:pt x="2448791" y="5037193"/>
                  </a:lnTo>
                </a:path>
                <a:path w="6480809" h="6939280">
                  <a:moveTo>
                    <a:pt x="2395738" y="5037193"/>
                  </a:moveTo>
                  <a:lnTo>
                    <a:pt x="2289633" y="5037193"/>
                  </a:lnTo>
                </a:path>
                <a:path w="6480809" h="6939280">
                  <a:moveTo>
                    <a:pt x="2239373" y="5037193"/>
                  </a:moveTo>
                  <a:lnTo>
                    <a:pt x="2133268" y="5037193"/>
                  </a:lnTo>
                </a:path>
                <a:path w="6480809" h="6939280">
                  <a:moveTo>
                    <a:pt x="2080215" y="5037193"/>
                  </a:moveTo>
                  <a:lnTo>
                    <a:pt x="1976903" y="5037193"/>
                  </a:lnTo>
                </a:path>
                <a:path w="6480809" h="6939280">
                  <a:moveTo>
                    <a:pt x="1923850" y="5037193"/>
                  </a:moveTo>
                  <a:lnTo>
                    <a:pt x="1820537" y="5037193"/>
                  </a:lnTo>
                </a:path>
                <a:path w="6480809" h="6939280">
                  <a:moveTo>
                    <a:pt x="1767485" y="5037193"/>
                  </a:moveTo>
                  <a:lnTo>
                    <a:pt x="1661380" y="5037193"/>
                  </a:lnTo>
                </a:path>
                <a:path w="6480809" h="6939280">
                  <a:moveTo>
                    <a:pt x="1611120" y="5037193"/>
                  </a:moveTo>
                  <a:lnTo>
                    <a:pt x="1505015" y="5037193"/>
                  </a:lnTo>
                </a:path>
                <a:path w="6480809" h="6939280">
                  <a:moveTo>
                    <a:pt x="1451962" y="5037193"/>
                  </a:moveTo>
                  <a:lnTo>
                    <a:pt x="1348650" y="5037193"/>
                  </a:lnTo>
                </a:path>
                <a:path w="6480809" h="6939280">
                  <a:moveTo>
                    <a:pt x="1295597" y="5037193"/>
                  </a:moveTo>
                  <a:lnTo>
                    <a:pt x="1192284" y="5037193"/>
                  </a:lnTo>
                </a:path>
                <a:path w="6480809" h="6939280">
                  <a:moveTo>
                    <a:pt x="1139232" y="5037193"/>
                  </a:moveTo>
                  <a:lnTo>
                    <a:pt x="1033127" y="5037193"/>
                  </a:lnTo>
                </a:path>
                <a:path w="6480809" h="6939280">
                  <a:moveTo>
                    <a:pt x="823709" y="5037193"/>
                  </a:moveTo>
                  <a:lnTo>
                    <a:pt x="720396" y="5037193"/>
                  </a:lnTo>
                </a:path>
                <a:path w="6480809" h="6939280">
                  <a:moveTo>
                    <a:pt x="667344" y="5037193"/>
                  </a:moveTo>
                  <a:lnTo>
                    <a:pt x="564031" y="5037193"/>
                  </a:lnTo>
                </a:path>
                <a:path w="6480809" h="6939280">
                  <a:moveTo>
                    <a:pt x="510979" y="5037193"/>
                  </a:moveTo>
                  <a:lnTo>
                    <a:pt x="404874" y="5037193"/>
                  </a:lnTo>
                </a:path>
                <a:path w="6480809" h="6939280">
                  <a:moveTo>
                    <a:pt x="354613" y="5037193"/>
                  </a:moveTo>
                  <a:lnTo>
                    <a:pt x="248509" y="5037193"/>
                  </a:lnTo>
                </a:path>
                <a:path w="6480809" h="6939280">
                  <a:moveTo>
                    <a:pt x="195456" y="5037193"/>
                  </a:moveTo>
                  <a:lnTo>
                    <a:pt x="122858" y="5037193"/>
                  </a:lnTo>
                </a:path>
                <a:path w="6480809" h="6939280">
                  <a:moveTo>
                    <a:pt x="3984520" y="5997723"/>
                  </a:moveTo>
                  <a:lnTo>
                    <a:pt x="3878415" y="5997723"/>
                  </a:lnTo>
                </a:path>
                <a:path w="6480809" h="6939280">
                  <a:moveTo>
                    <a:pt x="3828155" y="5997723"/>
                  </a:moveTo>
                  <a:lnTo>
                    <a:pt x="3722050" y="5997723"/>
                  </a:lnTo>
                </a:path>
                <a:path w="6480809" h="6939280">
                  <a:moveTo>
                    <a:pt x="3668998" y="5997723"/>
                  </a:moveTo>
                  <a:lnTo>
                    <a:pt x="3565685" y="5997723"/>
                  </a:lnTo>
                </a:path>
                <a:path w="6480809" h="6939280">
                  <a:moveTo>
                    <a:pt x="3512632" y="5997723"/>
                  </a:moveTo>
                  <a:lnTo>
                    <a:pt x="3409320" y="5997723"/>
                  </a:lnTo>
                </a:path>
                <a:path w="6480809" h="6939280">
                  <a:moveTo>
                    <a:pt x="3356267" y="5997723"/>
                  </a:moveTo>
                  <a:lnTo>
                    <a:pt x="3250162" y="5997723"/>
                  </a:lnTo>
                </a:path>
                <a:path w="6480809" h="6939280">
                  <a:moveTo>
                    <a:pt x="3199902" y="5997723"/>
                  </a:moveTo>
                  <a:lnTo>
                    <a:pt x="3093797" y="5997723"/>
                  </a:lnTo>
                </a:path>
                <a:path w="6480809" h="6939280">
                  <a:moveTo>
                    <a:pt x="3040745" y="5997723"/>
                  </a:moveTo>
                  <a:lnTo>
                    <a:pt x="2937432" y="5997723"/>
                  </a:lnTo>
                </a:path>
                <a:path w="6480809" h="6939280">
                  <a:moveTo>
                    <a:pt x="2884379" y="5997723"/>
                  </a:moveTo>
                  <a:lnTo>
                    <a:pt x="2778274" y="5997723"/>
                  </a:lnTo>
                </a:path>
                <a:path w="6480809" h="6939280">
                  <a:moveTo>
                    <a:pt x="2728014" y="5997723"/>
                  </a:moveTo>
                  <a:lnTo>
                    <a:pt x="2621909" y="5997723"/>
                  </a:lnTo>
                </a:path>
                <a:path w="6480809" h="6939280">
                  <a:moveTo>
                    <a:pt x="2568857" y="5997723"/>
                  </a:moveTo>
                  <a:lnTo>
                    <a:pt x="2465544" y="5997723"/>
                  </a:lnTo>
                </a:path>
                <a:path w="6480809" h="6939280">
                  <a:moveTo>
                    <a:pt x="2412491" y="5997723"/>
                  </a:moveTo>
                  <a:lnTo>
                    <a:pt x="2309179" y="5997723"/>
                  </a:lnTo>
                </a:path>
                <a:path w="6480809" h="6939280">
                  <a:moveTo>
                    <a:pt x="2256126" y="5997723"/>
                  </a:moveTo>
                  <a:lnTo>
                    <a:pt x="2150021" y="5997723"/>
                  </a:lnTo>
                </a:path>
                <a:path w="6480809" h="6939280">
                  <a:moveTo>
                    <a:pt x="2099761" y="5997723"/>
                  </a:moveTo>
                  <a:lnTo>
                    <a:pt x="1993656" y="5997723"/>
                  </a:lnTo>
                </a:path>
                <a:path w="6480809" h="6939280">
                  <a:moveTo>
                    <a:pt x="1940604" y="5997723"/>
                  </a:moveTo>
                  <a:lnTo>
                    <a:pt x="1837291" y="5997723"/>
                  </a:lnTo>
                </a:path>
                <a:path w="6480809" h="6939280">
                  <a:moveTo>
                    <a:pt x="1784238" y="5997723"/>
                  </a:moveTo>
                  <a:lnTo>
                    <a:pt x="1680926" y="5997723"/>
                  </a:lnTo>
                </a:path>
                <a:path w="6480809" h="6939280">
                  <a:moveTo>
                    <a:pt x="1627873" y="5997723"/>
                  </a:moveTo>
                  <a:lnTo>
                    <a:pt x="1521768" y="5997723"/>
                  </a:lnTo>
                </a:path>
                <a:path w="6480809" h="6939280">
                  <a:moveTo>
                    <a:pt x="1471508" y="5997723"/>
                  </a:moveTo>
                  <a:lnTo>
                    <a:pt x="1365403" y="5997723"/>
                  </a:lnTo>
                </a:path>
                <a:path w="6480809" h="6939280">
                  <a:moveTo>
                    <a:pt x="1312350" y="5997723"/>
                  </a:moveTo>
                  <a:lnTo>
                    <a:pt x="1209038" y="5997723"/>
                  </a:lnTo>
                </a:path>
                <a:path w="6480809" h="6939280">
                  <a:moveTo>
                    <a:pt x="1155985" y="5997723"/>
                  </a:moveTo>
                  <a:lnTo>
                    <a:pt x="1052672" y="5997723"/>
                  </a:lnTo>
                </a:path>
                <a:path w="6480809" h="6939280">
                  <a:moveTo>
                    <a:pt x="999620" y="5997723"/>
                  </a:moveTo>
                  <a:lnTo>
                    <a:pt x="893515" y="5997723"/>
                  </a:lnTo>
                </a:path>
                <a:path w="6480809" h="6939280">
                  <a:moveTo>
                    <a:pt x="843255" y="5997723"/>
                  </a:moveTo>
                  <a:lnTo>
                    <a:pt x="737150" y="5997723"/>
                  </a:lnTo>
                </a:path>
                <a:path w="6480809" h="6939280">
                  <a:moveTo>
                    <a:pt x="684097" y="5997723"/>
                  </a:moveTo>
                  <a:lnTo>
                    <a:pt x="580785" y="5997723"/>
                  </a:lnTo>
                </a:path>
                <a:path w="6480809" h="6939280">
                  <a:moveTo>
                    <a:pt x="527732" y="5997723"/>
                  </a:moveTo>
                  <a:lnTo>
                    <a:pt x="424419" y="5997723"/>
                  </a:lnTo>
                </a:path>
                <a:path w="6480809" h="6939280">
                  <a:moveTo>
                    <a:pt x="371367" y="5997723"/>
                  </a:moveTo>
                  <a:lnTo>
                    <a:pt x="265262" y="5997723"/>
                  </a:lnTo>
                </a:path>
                <a:path w="6480809" h="6939280">
                  <a:moveTo>
                    <a:pt x="215002" y="5997723"/>
                  </a:moveTo>
                  <a:lnTo>
                    <a:pt x="108897" y="5997723"/>
                  </a:lnTo>
                </a:path>
                <a:path w="6480809" h="6939280">
                  <a:moveTo>
                    <a:pt x="55844" y="5997723"/>
                  </a:moveTo>
                  <a:lnTo>
                    <a:pt x="0" y="5997723"/>
                  </a:lnTo>
                </a:path>
                <a:path w="6480809" h="6939280">
                  <a:moveTo>
                    <a:pt x="929814" y="6938706"/>
                  </a:moveTo>
                  <a:lnTo>
                    <a:pt x="823709" y="6938706"/>
                  </a:lnTo>
                </a:path>
                <a:path w="6480809" h="6939280">
                  <a:moveTo>
                    <a:pt x="773449" y="6938706"/>
                  </a:moveTo>
                  <a:lnTo>
                    <a:pt x="667344" y="6938706"/>
                  </a:lnTo>
                </a:path>
                <a:path w="6480809" h="6939280">
                  <a:moveTo>
                    <a:pt x="614291" y="6938706"/>
                  </a:moveTo>
                  <a:lnTo>
                    <a:pt x="510979" y="6938706"/>
                  </a:lnTo>
                </a:path>
                <a:path w="6480809" h="6939280">
                  <a:moveTo>
                    <a:pt x="457926" y="6938706"/>
                  </a:moveTo>
                  <a:lnTo>
                    <a:pt x="354613" y="6938706"/>
                  </a:lnTo>
                </a:path>
                <a:path w="6480809" h="6939280">
                  <a:moveTo>
                    <a:pt x="301561" y="6938706"/>
                  </a:moveTo>
                  <a:lnTo>
                    <a:pt x="173118" y="6938706"/>
                  </a:lnTo>
                </a:path>
                <a:path w="6480809" h="6939280">
                  <a:moveTo>
                    <a:pt x="4071080" y="3744388"/>
                  </a:moveTo>
                  <a:lnTo>
                    <a:pt x="3967767" y="3744388"/>
                  </a:lnTo>
                </a:path>
                <a:path w="6480809" h="6939280">
                  <a:moveTo>
                    <a:pt x="3914714" y="3744388"/>
                  </a:moveTo>
                  <a:lnTo>
                    <a:pt x="3808609" y="3744388"/>
                  </a:lnTo>
                </a:path>
                <a:path w="6480809" h="6939280">
                  <a:moveTo>
                    <a:pt x="3758349" y="3744388"/>
                  </a:moveTo>
                  <a:lnTo>
                    <a:pt x="3652244" y="3744388"/>
                  </a:lnTo>
                </a:path>
                <a:path w="6480809" h="6939280">
                  <a:moveTo>
                    <a:pt x="3599192" y="3744388"/>
                  </a:moveTo>
                  <a:lnTo>
                    <a:pt x="3495879" y="3744388"/>
                  </a:lnTo>
                </a:path>
                <a:path w="6480809" h="6939280">
                  <a:moveTo>
                    <a:pt x="3442827" y="3744388"/>
                  </a:moveTo>
                  <a:lnTo>
                    <a:pt x="3339514" y="3744388"/>
                  </a:lnTo>
                </a:path>
                <a:path w="6480809" h="6939280">
                  <a:moveTo>
                    <a:pt x="3286461" y="3744388"/>
                  </a:moveTo>
                  <a:lnTo>
                    <a:pt x="3180356" y="3744388"/>
                  </a:lnTo>
                </a:path>
                <a:path w="6480809" h="6939280">
                  <a:moveTo>
                    <a:pt x="3130096" y="3744388"/>
                  </a:moveTo>
                  <a:lnTo>
                    <a:pt x="3023991" y="3744388"/>
                  </a:lnTo>
                </a:path>
                <a:path w="6480809" h="6939280">
                  <a:moveTo>
                    <a:pt x="2970939" y="3744388"/>
                  </a:moveTo>
                  <a:lnTo>
                    <a:pt x="2867626" y="3744388"/>
                  </a:lnTo>
                </a:path>
                <a:path w="6480809" h="6939280">
                  <a:moveTo>
                    <a:pt x="2814573" y="3744388"/>
                  </a:moveTo>
                  <a:lnTo>
                    <a:pt x="2708468" y="3744388"/>
                  </a:lnTo>
                </a:path>
                <a:path w="6480809" h="6939280">
                  <a:moveTo>
                    <a:pt x="2658208" y="3744388"/>
                  </a:moveTo>
                  <a:lnTo>
                    <a:pt x="2552103" y="3744388"/>
                  </a:lnTo>
                </a:path>
                <a:path w="6480809" h="6939280">
                  <a:moveTo>
                    <a:pt x="2499051" y="3744388"/>
                  </a:moveTo>
                  <a:lnTo>
                    <a:pt x="2395738" y="3744388"/>
                  </a:lnTo>
                </a:path>
                <a:path w="6480809" h="6939280">
                  <a:moveTo>
                    <a:pt x="2342686" y="3744388"/>
                  </a:moveTo>
                  <a:lnTo>
                    <a:pt x="2239373" y="3744388"/>
                  </a:lnTo>
                </a:path>
                <a:path w="6480809" h="6939280">
                  <a:moveTo>
                    <a:pt x="2186320" y="3744388"/>
                  </a:moveTo>
                  <a:lnTo>
                    <a:pt x="2080215" y="3744388"/>
                  </a:lnTo>
                </a:path>
                <a:path w="6480809" h="6939280">
                  <a:moveTo>
                    <a:pt x="2029955" y="3744388"/>
                  </a:moveTo>
                  <a:lnTo>
                    <a:pt x="1923850" y="3744388"/>
                  </a:lnTo>
                </a:path>
                <a:path w="6480809" h="6939280">
                  <a:moveTo>
                    <a:pt x="1870798" y="3744388"/>
                  </a:moveTo>
                  <a:lnTo>
                    <a:pt x="1767485" y="3744388"/>
                  </a:lnTo>
                </a:path>
                <a:path w="6480809" h="6939280">
                  <a:moveTo>
                    <a:pt x="1714432" y="3744388"/>
                  </a:moveTo>
                  <a:lnTo>
                    <a:pt x="1611120" y="3744388"/>
                  </a:lnTo>
                </a:path>
                <a:path w="6480809" h="6939280">
                  <a:moveTo>
                    <a:pt x="1558067" y="3744388"/>
                  </a:moveTo>
                  <a:lnTo>
                    <a:pt x="1451962" y="3744388"/>
                  </a:lnTo>
                </a:path>
                <a:path w="6480809" h="6939280">
                  <a:moveTo>
                    <a:pt x="1401702" y="3744388"/>
                  </a:moveTo>
                  <a:lnTo>
                    <a:pt x="1295597" y="3744388"/>
                  </a:lnTo>
                </a:path>
                <a:path w="6480809" h="6939280">
                  <a:moveTo>
                    <a:pt x="1242545" y="3744388"/>
                  </a:moveTo>
                  <a:lnTo>
                    <a:pt x="1139232" y="3744388"/>
                  </a:lnTo>
                </a:path>
                <a:path w="6480809" h="6939280">
                  <a:moveTo>
                    <a:pt x="1086179" y="3744388"/>
                  </a:moveTo>
                  <a:lnTo>
                    <a:pt x="982867" y="3744388"/>
                  </a:lnTo>
                </a:path>
                <a:path w="6480809" h="6939280">
                  <a:moveTo>
                    <a:pt x="773449" y="3744388"/>
                  </a:moveTo>
                  <a:lnTo>
                    <a:pt x="667344" y="3744388"/>
                  </a:lnTo>
                </a:path>
                <a:path w="6480809" h="6939280">
                  <a:moveTo>
                    <a:pt x="614291" y="3744388"/>
                  </a:moveTo>
                  <a:lnTo>
                    <a:pt x="510979" y="3744388"/>
                  </a:lnTo>
                </a:path>
                <a:path w="6480809" h="6939280">
                  <a:moveTo>
                    <a:pt x="457926" y="3744388"/>
                  </a:moveTo>
                  <a:lnTo>
                    <a:pt x="354613" y="3744388"/>
                  </a:lnTo>
                </a:path>
                <a:path w="6480809" h="6939280">
                  <a:moveTo>
                    <a:pt x="301561" y="3744388"/>
                  </a:moveTo>
                  <a:lnTo>
                    <a:pt x="173118" y="3744388"/>
                  </a:lnTo>
                </a:path>
                <a:path w="6480809" h="6939280">
                  <a:moveTo>
                    <a:pt x="4071080" y="2619117"/>
                  </a:moveTo>
                  <a:lnTo>
                    <a:pt x="3967767" y="2619117"/>
                  </a:lnTo>
                </a:path>
                <a:path w="6480809" h="6939280">
                  <a:moveTo>
                    <a:pt x="3914714" y="2619117"/>
                  </a:moveTo>
                  <a:lnTo>
                    <a:pt x="3808609" y="2619117"/>
                  </a:lnTo>
                </a:path>
                <a:path w="6480809" h="6939280">
                  <a:moveTo>
                    <a:pt x="3758349" y="2619117"/>
                  </a:moveTo>
                  <a:lnTo>
                    <a:pt x="3652244" y="2619117"/>
                  </a:lnTo>
                </a:path>
                <a:path w="6480809" h="6939280">
                  <a:moveTo>
                    <a:pt x="3599192" y="2619117"/>
                  </a:moveTo>
                  <a:lnTo>
                    <a:pt x="3495879" y="2619117"/>
                  </a:lnTo>
                </a:path>
                <a:path w="6480809" h="6939280">
                  <a:moveTo>
                    <a:pt x="3442827" y="2619117"/>
                  </a:moveTo>
                  <a:lnTo>
                    <a:pt x="3339514" y="2619117"/>
                  </a:lnTo>
                </a:path>
                <a:path w="6480809" h="6939280">
                  <a:moveTo>
                    <a:pt x="3286461" y="2619117"/>
                  </a:moveTo>
                  <a:lnTo>
                    <a:pt x="3180356" y="2619117"/>
                  </a:lnTo>
                </a:path>
                <a:path w="6480809" h="6939280">
                  <a:moveTo>
                    <a:pt x="3130096" y="2619117"/>
                  </a:moveTo>
                  <a:lnTo>
                    <a:pt x="3023991" y="2619117"/>
                  </a:lnTo>
                </a:path>
                <a:path w="6480809" h="6939280">
                  <a:moveTo>
                    <a:pt x="2970939" y="2619117"/>
                  </a:moveTo>
                  <a:lnTo>
                    <a:pt x="2867626" y="2619117"/>
                  </a:lnTo>
                </a:path>
                <a:path w="6480809" h="6939280">
                  <a:moveTo>
                    <a:pt x="2814573" y="2619117"/>
                  </a:moveTo>
                  <a:lnTo>
                    <a:pt x="2708468" y="2619117"/>
                  </a:lnTo>
                </a:path>
                <a:path w="6480809" h="6939280">
                  <a:moveTo>
                    <a:pt x="2658208" y="2619117"/>
                  </a:moveTo>
                  <a:lnTo>
                    <a:pt x="2552103" y="2619117"/>
                  </a:lnTo>
                </a:path>
                <a:path w="6480809" h="6939280">
                  <a:moveTo>
                    <a:pt x="2499051" y="2619117"/>
                  </a:moveTo>
                  <a:lnTo>
                    <a:pt x="2395738" y="2619117"/>
                  </a:lnTo>
                </a:path>
                <a:path w="6480809" h="6939280">
                  <a:moveTo>
                    <a:pt x="2342686" y="2619117"/>
                  </a:moveTo>
                  <a:lnTo>
                    <a:pt x="2239373" y="2619117"/>
                  </a:lnTo>
                </a:path>
                <a:path w="6480809" h="6939280">
                  <a:moveTo>
                    <a:pt x="2186320" y="2619117"/>
                  </a:moveTo>
                  <a:lnTo>
                    <a:pt x="2080215" y="2619117"/>
                  </a:lnTo>
                </a:path>
                <a:path w="6480809" h="6939280">
                  <a:moveTo>
                    <a:pt x="2029955" y="2619117"/>
                  </a:moveTo>
                  <a:lnTo>
                    <a:pt x="1923850" y="2619117"/>
                  </a:lnTo>
                </a:path>
                <a:path w="6480809" h="6939280">
                  <a:moveTo>
                    <a:pt x="1870798" y="2619117"/>
                  </a:moveTo>
                  <a:lnTo>
                    <a:pt x="1767485" y="2619117"/>
                  </a:lnTo>
                </a:path>
                <a:path w="6480809" h="6939280">
                  <a:moveTo>
                    <a:pt x="1714432" y="2619117"/>
                  </a:moveTo>
                  <a:lnTo>
                    <a:pt x="1611120" y="2619117"/>
                  </a:lnTo>
                </a:path>
                <a:path w="6480809" h="6939280">
                  <a:moveTo>
                    <a:pt x="1558067" y="2619117"/>
                  </a:moveTo>
                  <a:lnTo>
                    <a:pt x="1451962" y="2619117"/>
                  </a:lnTo>
                </a:path>
                <a:path w="6480809" h="6939280">
                  <a:moveTo>
                    <a:pt x="1401702" y="2619117"/>
                  </a:moveTo>
                  <a:lnTo>
                    <a:pt x="1295597" y="2619117"/>
                  </a:lnTo>
                </a:path>
                <a:path w="6480809" h="6939280">
                  <a:moveTo>
                    <a:pt x="1242545" y="2619117"/>
                  </a:moveTo>
                  <a:lnTo>
                    <a:pt x="1139232" y="2619117"/>
                  </a:lnTo>
                </a:path>
                <a:path w="6480809" h="6939280">
                  <a:moveTo>
                    <a:pt x="1086179" y="2619117"/>
                  </a:moveTo>
                  <a:lnTo>
                    <a:pt x="982867" y="2619117"/>
                  </a:lnTo>
                </a:path>
                <a:path w="6480809" h="6939280">
                  <a:moveTo>
                    <a:pt x="773449" y="2619117"/>
                  </a:moveTo>
                  <a:lnTo>
                    <a:pt x="667344" y="2619117"/>
                  </a:lnTo>
                </a:path>
                <a:path w="6480809" h="6939280">
                  <a:moveTo>
                    <a:pt x="614291" y="2619117"/>
                  </a:moveTo>
                  <a:lnTo>
                    <a:pt x="510979" y="2619117"/>
                  </a:lnTo>
                </a:path>
                <a:path w="6480809" h="6939280">
                  <a:moveTo>
                    <a:pt x="457926" y="2619117"/>
                  </a:moveTo>
                  <a:lnTo>
                    <a:pt x="354613" y="2619117"/>
                  </a:lnTo>
                </a:path>
                <a:path w="6480809" h="6939280">
                  <a:moveTo>
                    <a:pt x="301561" y="2619117"/>
                  </a:moveTo>
                  <a:lnTo>
                    <a:pt x="173118" y="2619117"/>
                  </a:lnTo>
                </a:path>
                <a:path w="6480809" h="6939280">
                  <a:moveTo>
                    <a:pt x="4071080" y="1572028"/>
                  </a:moveTo>
                  <a:lnTo>
                    <a:pt x="3967767" y="1572028"/>
                  </a:lnTo>
                </a:path>
                <a:path w="6480809" h="6939280">
                  <a:moveTo>
                    <a:pt x="3914714" y="1572028"/>
                  </a:moveTo>
                  <a:lnTo>
                    <a:pt x="3808609" y="1572028"/>
                  </a:lnTo>
                </a:path>
                <a:path w="6480809" h="6939280">
                  <a:moveTo>
                    <a:pt x="3758349" y="1572028"/>
                  </a:moveTo>
                  <a:lnTo>
                    <a:pt x="3652244" y="1572028"/>
                  </a:lnTo>
                </a:path>
                <a:path w="6480809" h="6939280">
                  <a:moveTo>
                    <a:pt x="3599192" y="1572028"/>
                  </a:moveTo>
                  <a:lnTo>
                    <a:pt x="3495879" y="1572028"/>
                  </a:lnTo>
                </a:path>
                <a:path w="6480809" h="6939280">
                  <a:moveTo>
                    <a:pt x="3442827" y="1572028"/>
                  </a:moveTo>
                  <a:lnTo>
                    <a:pt x="3339514" y="1572028"/>
                  </a:lnTo>
                </a:path>
                <a:path w="6480809" h="6939280">
                  <a:moveTo>
                    <a:pt x="3286461" y="1572028"/>
                  </a:moveTo>
                  <a:lnTo>
                    <a:pt x="3180356" y="1572028"/>
                  </a:lnTo>
                </a:path>
                <a:path w="6480809" h="6939280">
                  <a:moveTo>
                    <a:pt x="3130096" y="1572028"/>
                  </a:moveTo>
                  <a:lnTo>
                    <a:pt x="3023991" y="1572028"/>
                  </a:lnTo>
                </a:path>
                <a:path w="6480809" h="6939280">
                  <a:moveTo>
                    <a:pt x="2970939" y="1572028"/>
                  </a:moveTo>
                  <a:lnTo>
                    <a:pt x="2867626" y="1572028"/>
                  </a:lnTo>
                </a:path>
                <a:path w="6480809" h="6939280">
                  <a:moveTo>
                    <a:pt x="2814573" y="1572028"/>
                  </a:moveTo>
                  <a:lnTo>
                    <a:pt x="2708468" y="1572028"/>
                  </a:lnTo>
                </a:path>
                <a:path w="6480809" h="6939280">
                  <a:moveTo>
                    <a:pt x="2658208" y="1572028"/>
                  </a:moveTo>
                  <a:lnTo>
                    <a:pt x="2552103" y="1572028"/>
                  </a:lnTo>
                </a:path>
                <a:path w="6480809" h="6939280">
                  <a:moveTo>
                    <a:pt x="2499051" y="1572028"/>
                  </a:moveTo>
                  <a:lnTo>
                    <a:pt x="2395738" y="1572028"/>
                  </a:lnTo>
                </a:path>
                <a:path w="6480809" h="6939280">
                  <a:moveTo>
                    <a:pt x="2342686" y="1572028"/>
                  </a:moveTo>
                  <a:lnTo>
                    <a:pt x="2239373" y="1572028"/>
                  </a:lnTo>
                </a:path>
                <a:path w="6480809" h="6939280">
                  <a:moveTo>
                    <a:pt x="2186320" y="1572028"/>
                  </a:moveTo>
                  <a:lnTo>
                    <a:pt x="2080215" y="1572028"/>
                  </a:lnTo>
                </a:path>
                <a:path w="6480809" h="6939280">
                  <a:moveTo>
                    <a:pt x="2029955" y="1572028"/>
                  </a:moveTo>
                  <a:lnTo>
                    <a:pt x="1923850" y="1572028"/>
                  </a:lnTo>
                </a:path>
                <a:path w="6480809" h="6939280">
                  <a:moveTo>
                    <a:pt x="1870798" y="1572028"/>
                  </a:moveTo>
                  <a:lnTo>
                    <a:pt x="1767485" y="1572028"/>
                  </a:lnTo>
                </a:path>
                <a:path w="6480809" h="6939280">
                  <a:moveTo>
                    <a:pt x="1714432" y="1572028"/>
                  </a:moveTo>
                  <a:lnTo>
                    <a:pt x="1611120" y="1572028"/>
                  </a:lnTo>
                </a:path>
                <a:path w="6480809" h="6939280">
                  <a:moveTo>
                    <a:pt x="1558067" y="1572028"/>
                  </a:moveTo>
                  <a:lnTo>
                    <a:pt x="1451962" y="1572028"/>
                  </a:lnTo>
                </a:path>
                <a:path w="6480809" h="6939280">
                  <a:moveTo>
                    <a:pt x="1401702" y="1572028"/>
                  </a:moveTo>
                  <a:lnTo>
                    <a:pt x="1295597" y="1572028"/>
                  </a:lnTo>
                </a:path>
                <a:path w="6480809" h="6939280">
                  <a:moveTo>
                    <a:pt x="1242545" y="1572028"/>
                  </a:moveTo>
                  <a:lnTo>
                    <a:pt x="1139232" y="1572028"/>
                  </a:lnTo>
                </a:path>
                <a:path w="6480809" h="6939280">
                  <a:moveTo>
                    <a:pt x="1086179" y="1572028"/>
                  </a:moveTo>
                  <a:lnTo>
                    <a:pt x="982867" y="1572028"/>
                  </a:lnTo>
                </a:path>
                <a:path w="6480809" h="6939280">
                  <a:moveTo>
                    <a:pt x="929814" y="1572028"/>
                  </a:moveTo>
                  <a:lnTo>
                    <a:pt x="823709" y="1572028"/>
                  </a:lnTo>
                </a:path>
                <a:path w="6480809" h="6939280">
                  <a:moveTo>
                    <a:pt x="773449" y="1572028"/>
                  </a:moveTo>
                  <a:lnTo>
                    <a:pt x="667344" y="1572028"/>
                  </a:lnTo>
                </a:path>
                <a:path w="6480809" h="6939280">
                  <a:moveTo>
                    <a:pt x="614291" y="1572028"/>
                  </a:moveTo>
                  <a:lnTo>
                    <a:pt x="510979" y="1572028"/>
                  </a:lnTo>
                </a:path>
                <a:path w="6480809" h="6939280">
                  <a:moveTo>
                    <a:pt x="457926" y="1572028"/>
                  </a:moveTo>
                  <a:lnTo>
                    <a:pt x="354613" y="1572028"/>
                  </a:lnTo>
                </a:path>
                <a:path w="6480809" h="6939280">
                  <a:moveTo>
                    <a:pt x="301561" y="1572028"/>
                  </a:moveTo>
                  <a:lnTo>
                    <a:pt x="173118" y="1572028"/>
                  </a:lnTo>
                </a:path>
                <a:path w="6480809" h="6939280">
                  <a:moveTo>
                    <a:pt x="4071080" y="443965"/>
                  </a:moveTo>
                  <a:lnTo>
                    <a:pt x="3967767" y="443965"/>
                  </a:lnTo>
                </a:path>
                <a:path w="6480809" h="6939280">
                  <a:moveTo>
                    <a:pt x="3914714" y="443965"/>
                  </a:moveTo>
                  <a:lnTo>
                    <a:pt x="3808609" y="443965"/>
                  </a:lnTo>
                </a:path>
                <a:path w="6480809" h="6939280">
                  <a:moveTo>
                    <a:pt x="3758349" y="443965"/>
                  </a:moveTo>
                  <a:lnTo>
                    <a:pt x="3652244" y="443965"/>
                  </a:lnTo>
                </a:path>
                <a:path w="6480809" h="6939280">
                  <a:moveTo>
                    <a:pt x="3599192" y="443965"/>
                  </a:moveTo>
                  <a:lnTo>
                    <a:pt x="3495879" y="443965"/>
                  </a:lnTo>
                </a:path>
                <a:path w="6480809" h="6939280">
                  <a:moveTo>
                    <a:pt x="3442827" y="443965"/>
                  </a:moveTo>
                  <a:lnTo>
                    <a:pt x="3339514" y="443965"/>
                  </a:lnTo>
                </a:path>
                <a:path w="6480809" h="6939280">
                  <a:moveTo>
                    <a:pt x="3286461" y="443965"/>
                  </a:moveTo>
                  <a:lnTo>
                    <a:pt x="3180356" y="443965"/>
                  </a:lnTo>
                </a:path>
                <a:path w="6480809" h="6939280">
                  <a:moveTo>
                    <a:pt x="3130096" y="443965"/>
                  </a:moveTo>
                  <a:lnTo>
                    <a:pt x="3023991" y="443965"/>
                  </a:lnTo>
                </a:path>
                <a:path w="6480809" h="6939280">
                  <a:moveTo>
                    <a:pt x="2970939" y="443965"/>
                  </a:moveTo>
                  <a:lnTo>
                    <a:pt x="2867626" y="443965"/>
                  </a:lnTo>
                </a:path>
                <a:path w="6480809" h="6939280">
                  <a:moveTo>
                    <a:pt x="2814573" y="443965"/>
                  </a:moveTo>
                  <a:lnTo>
                    <a:pt x="2708468" y="443965"/>
                  </a:lnTo>
                </a:path>
                <a:path w="6480809" h="6939280">
                  <a:moveTo>
                    <a:pt x="2658208" y="443965"/>
                  </a:moveTo>
                  <a:lnTo>
                    <a:pt x="2552103" y="443965"/>
                  </a:lnTo>
                </a:path>
                <a:path w="6480809" h="6939280">
                  <a:moveTo>
                    <a:pt x="2499051" y="443965"/>
                  </a:moveTo>
                  <a:lnTo>
                    <a:pt x="2395738" y="443965"/>
                  </a:lnTo>
                </a:path>
                <a:path w="6480809" h="6939280">
                  <a:moveTo>
                    <a:pt x="2342686" y="443965"/>
                  </a:moveTo>
                  <a:lnTo>
                    <a:pt x="2239373" y="443965"/>
                  </a:lnTo>
                </a:path>
                <a:path w="6480809" h="6939280">
                  <a:moveTo>
                    <a:pt x="2186320" y="443965"/>
                  </a:moveTo>
                  <a:lnTo>
                    <a:pt x="2080215" y="443965"/>
                  </a:lnTo>
                </a:path>
                <a:path w="6480809" h="6939280">
                  <a:moveTo>
                    <a:pt x="2029955" y="443965"/>
                  </a:moveTo>
                  <a:lnTo>
                    <a:pt x="1923850" y="443965"/>
                  </a:lnTo>
                </a:path>
                <a:path w="6480809" h="6939280">
                  <a:moveTo>
                    <a:pt x="1870798" y="443965"/>
                  </a:moveTo>
                  <a:lnTo>
                    <a:pt x="1767485" y="443965"/>
                  </a:lnTo>
                </a:path>
                <a:path w="6480809" h="6939280">
                  <a:moveTo>
                    <a:pt x="1714432" y="443965"/>
                  </a:moveTo>
                  <a:lnTo>
                    <a:pt x="1611120" y="443965"/>
                  </a:lnTo>
                </a:path>
                <a:path w="6480809" h="6939280">
                  <a:moveTo>
                    <a:pt x="1558067" y="443965"/>
                  </a:moveTo>
                  <a:lnTo>
                    <a:pt x="1451962" y="443965"/>
                  </a:lnTo>
                </a:path>
                <a:path w="6480809" h="6939280">
                  <a:moveTo>
                    <a:pt x="1401702" y="443965"/>
                  </a:moveTo>
                  <a:lnTo>
                    <a:pt x="1295597" y="443965"/>
                  </a:lnTo>
                </a:path>
                <a:path w="6480809" h="6939280">
                  <a:moveTo>
                    <a:pt x="1242545" y="443965"/>
                  </a:moveTo>
                  <a:lnTo>
                    <a:pt x="1139232" y="443965"/>
                  </a:lnTo>
                </a:path>
                <a:path w="6480809" h="6939280">
                  <a:moveTo>
                    <a:pt x="1086179" y="443965"/>
                  </a:moveTo>
                  <a:lnTo>
                    <a:pt x="982867" y="443965"/>
                  </a:lnTo>
                </a:path>
                <a:path w="6480809" h="6939280">
                  <a:moveTo>
                    <a:pt x="929814" y="443965"/>
                  </a:moveTo>
                  <a:lnTo>
                    <a:pt x="823709" y="443965"/>
                  </a:lnTo>
                </a:path>
                <a:path w="6480809" h="6939280">
                  <a:moveTo>
                    <a:pt x="773449" y="443965"/>
                  </a:moveTo>
                  <a:lnTo>
                    <a:pt x="667344" y="443965"/>
                  </a:lnTo>
                </a:path>
                <a:path w="6480809" h="6939280">
                  <a:moveTo>
                    <a:pt x="614291" y="443965"/>
                  </a:moveTo>
                  <a:lnTo>
                    <a:pt x="510979" y="443965"/>
                  </a:lnTo>
                </a:path>
                <a:path w="6480809" h="6939280">
                  <a:moveTo>
                    <a:pt x="457926" y="443965"/>
                  </a:moveTo>
                  <a:lnTo>
                    <a:pt x="354613" y="443965"/>
                  </a:lnTo>
                </a:path>
                <a:path w="6480809" h="6939280">
                  <a:moveTo>
                    <a:pt x="301561" y="443965"/>
                  </a:moveTo>
                  <a:lnTo>
                    <a:pt x="173118" y="443965"/>
                  </a:lnTo>
                </a:path>
                <a:path w="6480809" h="6939280">
                  <a:moveTo>
                    <a:pt x="3610361" y="0"/>
                  </a:moveTo>
                  <a:lnTo>
                    <a:pt x="3610361" y="41883"/>
                  </a:lnTo>
                </a:path>
                <a:path w="6480809" h="6939280">
                  <a:moveTo>
                    <a:pt x="3610361" y="64221"/>
                  </a:moveTo>
                  <a:lnTo>
                    <a:pt x="3610361" y="527732"/>
                  </a:lnTo>
                </a:path>
                <a:path w="6480809" h="6939280">
                  <a:moveTo>
                    <a:pt x="3618737" y="41883"/>
                  </a:moveTo>
                  <a:lnTo>
                    <a:pt x="3618737" y="64221"/>
                  </a:lnTo>
                </a:path>
                <a:path w="6480809" h="6939280">
                  <a:moveTo>
                    <a:pt x="3261331" y="0"/>
                  </a:moveTo>
                  <a:lnTo>
                    <a:pt x="3261331" y="41883"/>
                  </a:lnTo>
                </a:path>
                <a:path w="6480809" h="6939280">
                  <a:moveTo>
                    <a:pt x="3261331" y="64221"/>
                  </a:moveTo>
                  <a:lnTo>
                    <a:pt x="3261331" y="555654"/>
                  </a:lnTo>
                </a:path>
                <a:path w="6480809" h="6939280">
                  <a:moveTo>
                    <a:pt x="3252954" y="41883"/>
                  </a:moveTo>
                  <a:lnTo>
                    <a:pt x="3252954" y="64221"/>
                  </a:lnTo>
                </a:path>
                <a:path w="6480809" h="6939280">
                  <a:moveTo>
                    <a:pt x="3261331" y="0"/>
                  </a:moveTo>
                  <a:lnTo>
                    <a:pt x="3610361" y="0"/>
                  </a:lnTo>
                </a:path>
                <a:path w="6480809" h="6939280">
                  <a:moveTo>
                    <a:pt x="3252954" y="41883"/>
                  </a:moveTo>
                  <a:lnTo>
                    <a:pt x="3618737" y="41883"/>
                  </a:lnTo>
                </a:path>
                <a:path w="6480809" h="6939280">
                  <a:moveTo>
                    <a:pt x="3252954" y="64221"/>
                  </a:moveTo>
                  <a:lnTo>
                    <a:pt x="3618737" y="642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424547" y="5282911"/>
              <a:ext cx="2010410" cy="1111885"/>
            </a:xfrm>
            <a:custGeom>
              <a:avLst/>
              <a:gdLst/>
              <a:ahLst/>
              <a:cxnLst/>
              <a:rect l="l" t="t" r="r" b="b"/>
              <a:pathLst>
                <a:path w="2010409" h="1111885">
                  <a:moveTo>
                    <a:pt x="2010410" y="0"/>
                  </a:moveTo>
                  <a:lnTo>
                    <a:pt x="1974113" y="2794"/>
                  </a:lnTo>
                  <a:lnTo>
                    <a:pt x="1876386" y="11176"/>
                  </a:lnTo>
                  <a:lnTo>
                    <a:pt x="1767484" y="20231"/>
                  </a:lnTo>
                  <a:lnTo>
                    <a:pt x="1767484" y="1077810"/>
                  </a:lnTo>
                  <a:lnTo>
                    <a:pt x="558444" y="1077810"/>
                  </a:lnTo>
                  <a:lnTo>
                    <a:pt x="558444" y="617093"/>
                  </a:lnTo>
                  <a:lnTo>
                    <a:pt x="625462" y="524941"/>
                  </a:lnTo>
                  <a:lnTo>
                    <a:pt x="695274" y="430009"/>
                  </a:lnTo>
                  <a:lnTo>
                    <a:pt x="767867" y="326694"/>
                  </a:lnTo>
                  <a:lnTo>
                    <a:pt x="843254" y="223380"/>
                  </a:lnTo>
                  <a:lnTo>
                    <a:pt x="1767484" y="223380"/>
                  </a:lnTo>
                  <a:lnTo>
                    <a:pt x="1767484" y="20231"/>
                  </a:lnTo>
                  <a:lnTo>
                    <a:pt x="667346" y="111696"/>
                  </a:lnTo>
                  <a:lnTo>
                    <a:pt x="658964" y="136829"/>
                  </a:lnTo>
                  <a:lnTo>
                    <a:pt x="667346" y="136829"/>
                  </a:lnTo>
                  <a:lnTo>
                    <a:pt x="661758" y="161950"/>
                  </a:lnTo>
                  <a:lnTo>
                    <a:pt x="661758" y="164744"/>
                  </a:lnTo>
                  <a:lnTo>
                    <a:pt x="670140" y="161950"/>
                  </a:lnTo>
                  <a:lnTo>
                    <a:pt x="670140" y="164744"/>
                  </a:lnTo>
                  <a:lnTo>
                    <a:pt x="658964" y="198259"/>
                  </a:lnTo>
                  <a:lnTo>
                    <a:pt x="650595" y="223380"/>
                  </a:lnTo>
                  <a:lnTo>
                    <a:pt x="611505" y="326694"/>
                  </a:lnTo>
                  <a:lnTo>
                    <a:pt x="561238" y="430009"/>
                  </a:lnTo>
                  <a:lnTo>
                    <a:pt x="505396" y="524941"/>
                  </a:lnTo>
                  <a:lnTo>
                    <a:pt x="441172" y="617093"/>
                  </a:lnTo>
                  <a:lnTo>
                    <a:pt x="371373" y="706437"/>
                  </a:lnTo>
                  <a:lnTo>
                    <a:pt x="293192" y="787412"/>
                  </a:lnTo>
                  <a:lnTo>
                    <a:pt x="209423" y="860018"/>
                  </a:lnTo>
                  <a:lnTo>
                    <a:pt x="120065" y="929817"/>
                  </a:lnTo>
                  <a:lnTo>
                    <a:pt x="33502" y="929817"/>
                  </a:lnTo>
                  <a:lnTo>
                    <a:pt x="22339" y="938199"/>
                  </a:lnTo>
                  <a:lnTo>
                    <a:pt x="0" y="938199"/>
                  </a:lnTo>
                  <a:lnTo>
                    <a:pt x="0" y="943775"/>
                  </a:lnTo>
                  <a:lnTo>
                    <a:pt x="2794" y="946569"/>
                  </a:lnTo>
                  <a:lnTo>
                    <a:pt x="5588" y="952157"/>
                  </a:lnTo>
                  <a:lnTo>
                    <a:pt x="8382" y="963320"/>
                  </a:lnTo>
                  <a:lnTo>
                    <a:pt x="19545" y="971702"/>
                  </a:lnTo>
                  <a:lnTo>
                    <a:pt x="33502" y="971702"/>
                  </a:lnTo>
                  <a:lnTo>
                    <a:pt x="33502" y="994041"/>
                  </a:lnTo>
                  <a:lnTo>
                    <a:pt x="30721" y="994041"/>
                  </a:lnTo>
                  <a:lnTo>
                    <a:pt x="30721" y="1002423"/>
                  </a:lnTo>
                  <a:lnTo>
                    <a:pt x="33502" y="1002423"/>
                  </a:lnTo>
                  <a:lnTo>
                    <a:pt x="33502" y="1024750"/>
                  </a:lnTo>
                  <a:lnTo>
                    <a:pt x="125653" y="1024750"/>
                  </a:lnTo>
                  <a:lnTo>
                    <a:pt x="128447" y="1030338"/>
                  </a:lnTo>
                  <a:lnTo>
                    <a:pt x="134023" y="1033132"/>
                  </a:lnTo>
                  <a:lnTo>
                    <a:pt x="139611" y="1038720"/>
                  </a:lnTo>
                  <a:lnTo>
                    <a:pt x="139611" y="1077810"/>
                  </a:lnTo>
                  <a:lnTo>
                    <a:pt x="139611" y="1083398"/>
                  </a:lnTo>
                  <a:lnTo>
                    <a:pt x="134023" y="1083398"/>
                  </a:lnTo>
                  <a:lnTo>
                    <a:pt x="134023" y="1091768"/>
                  </a:lnTo>
                  <a:lnTo>
                    <a:pt x="136817" y="1091768"/>
                  </a:lnTo>
                  <a:lnTo>
                    <a:pt x="136817" y="1094562"/>
                  </a:lnTo>
                  <a:lnTo>
                    <a:pt x="136817" y="1097356"/>
                  </a:lnTo>
                  <a:lnTo>
                    <a:pt x="136817" y="1102944"/>
                  </a:lnTo>
                  <a:lnTo>
                    <a:pt x="136817" y="1105725"/>
                  </a:lnTo>
                  <a:lnTo>
                    <a:pt x="139611" y="1108519"/>
                  </a:lnTo>
                  <a:lnTo>
                    <a:pt x="139611" y="1111313"/>
                  </a:lnTo>
                  <a:lnTo>
                    <a:pt x="142405" y="1111313"/>
                  </a:lnTo>
                  <a:lnTo>
                    <a:pt x="1809369" y="1111313"/>
                  </a:lnTo>
                  <a:lnTo>
                    <a:pt x="1809369" y="879563"/>
                  </a:lnTo>
                  <a:lnTo>
                    <a:pt x="1800999" y="879563"/>
                  </a:lnTo>
                  <a:lnTo>
                    <a:pt x="1800999" y="876769"/>
                  </a:lnTo>
                  <a:lnTo>
                    <a:pt x="1803781" y="873975"/>
                  </a:lnTo>
                  <a:lnTo>
                    <a:pt x="1806575" y="873975"/>
                  </a:lnTo>
                  <a:lnTo>
                    <a:pt x="1809369" y="873975"/>
                  </a:lnTo>
                  <a:lnTo>
                    <a:pt x="1809369" y="223380"/>
                  </a:lnTo>
                  <a:lnTo>
                    <a:pt x="1809369" y="198259"/>
                  </a:lnTo>
                  <a:lnTo>
                    <a:pt x="1845665" y="164744"/>
                  </a:lnTo>
                  <a:lnTo>
                    <a:pt x="1845665" y="161950"/>
                  </a:lnTo>
                  <a:lnTo>
                    <a:pt x="1870798" y="136829"/>
                  </a:lnTo>
                  <a:lnTo>
                    <a:pt x="1898726" y="111696"/>
                  </a:lnTo>
                  <a:lnTo>
                    <a:pt x="1999246" y="11176"/>
                  </a:lnTo>
                  <a:lnTo>
                    <a:pt x="2007616" y="2794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337984" y="6394224"/>
              <a:ext cx="1896110" cy="1120140"/>
            </a:xfrm>
            <a:custGeom>
              <a:avLst/>
              <a:gdLst/>
              <a:ahLst/>
              <a:cxnLst/>
              <a:rect l="l" t="t" r="r" b="b"/>
              <a:pathLst>
                <a:path w="1896109" h="1120140">
                  <a:moveTo>
                    <a:pt x="1895932" y="0"/>
                  </a:moveTo>
                  <a:lnTo>
                    <a:pt x="231762" y="0"/>
                  </a:lnTo>
                  <a:lnTo>
                    <a:pt x="231762" y="2794"/>
                  </a:lnTo>
                  <a:lnTo>
                    <a:pt x="234556" y="2794"/>
                  </a:lnTo>
                  <a:lnTo>
                    <a:pt x="237350" y="2794"/>
                  </a:lnTo>
                  <a:lnTo>
                    <a:pt x="237350" y="5588"/>
                  </a:lnTo>
                  <a:lnTo>
                    <a:pt x="242925" y="5588"/>
                  </a:lnTo>
                  <a:lnTo>
                    <a:pt x="242925" y="8382"/>
                  </a:lnTo>
                  <a:lnTo>
                    <a:pt x="268058" y="8382"/>
                  </a:lnTo>
                  <a:lnTo>
                    <a:pt x="268058" y="36296"/>
                  </a:lnTo>
                  <a:lnTo>
                    <a:pt x="265264" y="36296"/>
                  </a:lnTo>
                  <a:lnTo>
                    <a:pt x="265264" y="39090"/>
                  </a:lnTo>
                  <a:lnTo>
                    <a:pt x="268058" y="39090"/>
                  </a:lnTo>
                  <a:lnTo>
                    <a:pt x="270852" y="41884"/>
                  </a:lnTo>
                  <a:lnTo>
                    <a:pt x="273646" y="41884"/>
                  </a:lnTo>
                  <a:lnTo>
                    <a:pt x="276440" y="44678"/>
                  </a:lnTo>
                  <a:lnTo>
                    <a:pt x="279234" y="47472"/>
                  </a:lnTo>
                  <a:lnTo>
                    <a:pt x="282016" y="50266"/>
                  </a:lnTo>
                  <a:lnTo>
                    <a:pt x="282016" y="53047"/>
                  </a:lnTo>
                  <a:lnTo>
                    <a:pt x="282016" y="55841"/>
                  </a:lnTo>
                  <a:lnTo>
                    <a:pt x="287604" y="55841"/>
                  </a:lnTo>
                  <a:lnTo>
                    <a:pt x="287604" y="61429"/>
                  </a:lnTo>
                  <a:lnTo>
                    <a:pt x="290398" y="61429"/>
                  </a:lnTo>
                  <a:lnTo>
                    <a:pt x="290398" y="72605"/>
                  </a:lnTo>
                  <a:lnTo>
                    <a:pt x="290398" y="103314"/>
                  </a:lnTo>
                  <a:lnTo>
                    <a:pt x="284810" y="103314"/>
                  </a:lnTo>
                  <a:lnTo>
                    <a:pt x="284810" y="114477"/>
                  </a:lnTo>
                  <a:lnTo>
                    <a:pt x="295986" y="122859"/>
                  </a:lnTo>
                  <a:lnTo>
                    <a:pt x="298780" y="122859"/>
                  </a:lnTo>
                  <a:lnTo>
                    <a:pt x="301561" y="125653"/>
                  </a:lnTo>
                  <a:lnTo>
                    <a:pt x="304355" y="125653"/>
                  </a:lnTo>
                  <a:lnTo>
                    <a:pt x="307149" y="128447"/>
                  </a:lnTo>
                  <a:lnTo>
                    <a:pt x="309943" y="131241"/>
                  </a:lnTo>
                  <a:lnTo>
                    <a:pt x="309943" y="134023"/>
                  </a:lnTo>
                  <a:lnTo>
                    <a:pt x="309943" y="136817"/>
                  </a:lnTo>
                  <a:lnTo>
                    <a:pt x="309943" y="139611"/>
                  </a:lnTo>
                  <a:lnTo>
                    <a:pt x="0" y="139611"/>
                  </a:lnTo>
                  <a:lnTo>
                    <a:pt x="0" y="150787"/>
                  </a:lnTo>
                  <a:lnTo>
                    <a:pt x="321106" y="150787"/>
                  </a:lnTo>
                  <a:lnTo>
                    <a:pt x="321106" y="564032"/>
                  </a:lnTo>
                  <a:lnTo>
                    <a:pt x="321106" y="1013587"/>
                  </a:lnTo>
                  <a:lnTo>
                    <a:pt x="452348" y="1013587"/>
                  </a:lnTo>
                  <a:lnTo>
                    <a:pt x="452348" y="564032"/>
                  </a:lnTo>
                  <a:lnTo>
                    <a:pt x="452348" y="150787"/>
                  </a:lnTo>
                  <a:lnTo>
                    <a:pt x="452348" y="72605"/>
                  </a:lnTo>
                  <a:lnTo>
                    <a:pt x="1773072" y="72605"/>
                  </a:lnTo>
                  <a:lnTo>
                    <a:pt x="1773072" y="1013587"/>
                  </a:lnTo>
                  <a:lnTo>
                    <a:pt x="452348" y="1013587"/>
                  </a:lnTo>
                  <a:lnTo>
                    <a:pt x="452348" y="1119682"/>
                  </a:lnTo>
                  <a:lnTo>
                    <a:pt x="1773072" y="1119682"/>
                  </a:lnTo>
                  <a:lnTo>
                    <a:pt x="1817751" y="1119682"/>
                  </a:lnTo>
                  <a:lnTo>
                    <a:pt x="1817751" y="72605"/>
                  </a:lnTo>
                  <a:lnTo>
                    <a:pt x="1895932" y="72605"/>
                  </a:lnTo>
                  <a:lnTo>
                    <a:pt x="1895932" y="2794"/>
                  </a:lnTo>
                  <a:lnTo>
                    <a:pt x="1895932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9103" y="7407801"/>
              <a:ext cx="131235" cy="10610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7659090" y="7513907"/>
              <a:ext cx="1496695" cy="1019175"/>
            </a:xfrm>
            <a:custGeom>
              <a:avLst/>
              <a:gdLst/>
              <a:ahLst/>
              <a:cxnLst/>
              <a:rect l="l" t="t" r="r" b="b"/>
              <a:pathLst>
                <a:path w="1496695" h="1019175">
                  <a:moveTo>
                    <a:pt x="131241" y="0"/>
                  </a:moveTo>
                  <a:lnTo>
                    <a:pt x="0" y="0"/>
                  </a:lnTo>
                  <a:lnTo>
                    <a:pt x="0" y="524941"/>
                  </a:lnTo>
                  <a:lnTo>
                    <a:pt x="0" y="1019175"/>
                  </a:lnTo>
                  <a:lnTo>
                    <a:pt x="131241" y="1019175"/>
                  </a:lnTo>
                  <a:lnTo>
                    <a:pt x="131241" y="524941"/>
                  </a:lnTo>
                  <a:lnTo>
                    <a:pt x="131241" y="0"/>
                  </a:lnTo>
                  <a:close/>
                </a:path>
                <a:path w="1496695" h="1019175">
                  <a:moveTo>
                    <a:pt x="1496644" y="0"/>
                  </a:moveTo>
                  <a:lnTo>
                    <a:pt x="1451965" y="0"/>
                  </a:lnTo>
                  <a:lnTo>
                    <a:pt x="1451965" y="524941"/>
                  </a:lnTo>
                  <a:lnTo>
                    <a:pt x="1451965" y="1019175"/>
                  </a:lnTo>
                  <a:lnTo>
                    <a:pt x="1496644" y="1019175"/>
                  </a:lnTo>
                  <a:lnTo>
                    <a:pt x="1496644" y="524941"/>
                  </a:lnTo>
                  <a:lnTo>
                    <a:pt x="1496644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549447" y="8533072"/>
              <a:ext cx="2147570" cy="0"/>
            </a:xfrm>
            <a:custGeom>
              <a:avLst/>
              <a:gdLst/>
              <a:ahLst/>
              <a:cxnLst/>
              <a:rect l="l" t="t" r="r" b="b"/>
              <a:pathLst>
                <a:path w="2147570">
                  <a:moveTo>
                    <a:pt x="2147229" y="0"/>
                  </a:moveTo>
                  <a:lnTo>
                    <a:pt x="2041124" y="0"/>
                  </a:lnTo>
                </a:path>
                <a:path w="2147570">
                  <a:moveTo>
                    <a:pt x="1990864" y="0"/>
                  </a:moveTo>
                  <a:lnTo>
                    <a:pt x="1884759" y="0"/>
                  </a:lnTo>
                </a:path>
                <a:path w="2147570">
                  <a:moveTo>
                    <a:pt x="1831706" y="0"/>
                  </a:moveTo>
                  <a:lnTo>
                    <a:pt x="1728394" y="0"/>
                  </a:lnTo>
                </a:path>
                <a:path w="2147570">
                  <a:moveTo>
                    <a:pt x="1675341" y="0"/>
                  </a:moveTo>
                  <a:lnTo>
                    <a:pt x="1569236" y="0"/>
                  </a:lnTo>
                </a:path>
                <a:path w="2147570">
                  <a:moveTo>
                    <a:pt x="1518976" y="0"/>
                  </a:moveTo>
                  <a:lnTo>
                    <a:pt x="1412871" y="0"/>
                  </a:lnTo>
                </a:path>
                <a:path w="2147570">
                  <a:moveTo>
                    <a:pt x="1359818" y="0"/>
                  </a:moveTo>
                  <a:lnTo>
                    <a:pt x="1256506" y="0"/>
                  </a:lnTo>
                </a:path>
                <a:path w="2147570">
                  <a:moveTo>
                    <a:pt x="1203453" y="0"/>
                  </a:moveTo>
                  <a:lnTo>
                    <a:pt x="1100140" y="0"/>
                  </a:lnTo>
                </a:path>
                <a:path w="2147570">
                  <a:moveTo>
                    <a:pt x="1047088" y="0"/>
                  </a:moveTo>
                  <a:lnTo>
                    <a:pt x="940983" y="0"/>
                  </a:lnTo>
                </a:path>
                <a:path w="2147570">
                  <a:moveTo>
                    <a:pt x="575200" y="0"/>
                  </a:moveTo>
                  <a:lnTo>
                    <a:pt x="471887" y="0"/>
                  </a:lnTo>
                </a:path>
                <a:path w="2147570">
                  <a:moveTo>
                    <a:pt x="418835" y="0"/>
                  </a:moveTo>
                  <a:lnTo>
                    <a:pt x="312730" y="0"/>
                  </a:lnTo>
                </a:path>
                <a:path w="2147570">
                  <a:moveTo>
                    <a:pt x="262470" y="0"/>
                  </a:moveTo>
                  <a:lnTo>
                    <a:pt x="156365" y="0"/>
                  </a:lnTo>
                </a:path>
                <a:path w="2147570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90338" y="8533072"/>
              <a:ext cx="4177665" cy="106680"/>
            </a:xfrm>
            <a:custGeom>
              <a:avLst/>
              <a:gdLst/>
              <a:ahLst/>
              <a:cxnLst/>
              <a:rect l="l" t="t" r="r" b="b"/>
              <a:pathLst>
                <a:path w="4177665" h="106679">
                  <a:moveTo>
                    <a:pt x="0" y="0"/>
                  </a:moveTo>
                  <a:lnTo>
                    <a:pt x="0" y="106104"/>
                  </a:lnTo>
                  <a:lnTo>
                    <a:pt x="4177185" y="106104"/>
                  </a:lnTo>
                  <a:lnTo>
                    <a:pt x="0" y="0"/>
                  </a:lnTo>
                  <a:close/>
                </a:path>
                <a:path w="4177665" h="106679">
                  <a:moveTo>
                    <a:pt x="0" y="0"/>
                  </a:moveTo>
                  <a:lnTo>
                    <a:pt x="4177185" y="106104"/>
                  </a:lnTo>
                  <a:lnTo>
                    <a:pt x="4177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9103" y="8533072"/>
              <a:ext cx="131235" cy="10610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7659090" y="8639178"/>
              <a:ext cx="4308475" cy="1186815"/>
            </a:xfrm>
            <a:custGeom>
              <a:avLst/>
              <a:gdLst/>
              <a:ahLst/>
              <a:cxnLst/>
              <a:rect l="l" t="t" r="r" b="b"/>
              <a:pathLst>
                <a:path w="4308475" h="1186815">
                  <a:moveTo>
                    <a:pt x="131241" y="0"/>
                  </a:moveTo>
                  <a:lnTo>
                    <a:pt x="0" y="0"/>
                  </a:lnTo>
                  <a:lnTo>
                    <a:pt x="0" y="600341"/>
                  </a:lnTo>
                  <a:lnTo>
                    <a:pt x="0" y="1186700"/>
                  </a:lnTo>
                  <a:lnTo>
                    <a:pt x="131241" y="1186700"/>
                  </a:lnTo>
                  <a:lnTo>
                    <a:pt x="131241" y="600341"/>
                  </a:lnTo>
                  <a:lnTo>
                    <a:pt x="131241" y="0"/>
                  </a:lnTo>
                  <a:close/>
                </a:path>
                <a:path w="4308475" h="1186815">
                  <a:moveTo>
                    <a:pt x="4308424" y="0"/>
                  </a:moveTo>
                  <a:lnTo>
                    <a:pt x="4177195" y="0"/>
                  </a:lnTo>
                  <a:lnTo>
                    <a:pt x="4177195" y="1186700"/>
                  </a:lnTo>
                  <a:lnTo>
                    <a:pt x="4308424" y="1186700"/>
                  </a:lnTo>
                  <a:lnTo>
                    <a:pt x="4308424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443341" y="9825878"/>
              <a:ext cx="2306955" cy="0"/>
            </a:xfrm>
            <a:custGeom>
              <a:avLst/>
              <a:gdLst/>
              <a:ahLst/>
              <a:cxnLst/>
              <a:rect l="l" t="t" r="r" b="b"/>
              <a:pathLst>
                <a:path w="2306954">
                  <a:moveTo>
                    <a:pt x="2306386" y="0"/>
                  </a:moveTo>
                  <a:lnTo>
                    <a:pt x="2200281" y="0"/>
                  </a:lnTo>
                </a:path>
                <a:path w="2306954">
                  <a:moveTo>
                    <a:pt x="2147229" y="0"/>
                  </a:moveTo>
                  <a:lnTo>
                    <a:pt x="2043916" y="0"/>
                  </a:lnTo>
                </a:path>
                <a:path w="2306954">
                  <a:moveTo>
                    <a:pt x="1990864" y="0"/>
                  </a:moveTo>
                  <a:lnTo>
                    <a:pt x="1887551" y="0"/>
                  </a:lnTo>
                </a:path>
                <a:path w="2306954">
                  <a:moveTo>
                    <a:pt x="1834499" y="0"/>
                  </a:moveTo>
                  <a:lnTo>
                    <a:pt x="1728394" y="0"/>
                  </a:lnTo>
                </a:path>
                <a:path w="2306954">
                  <a:moveTo>
                    <a:pt x="1675341" y="0"/>
                  </a:moveTo>
                  <a:lnTo>
                    <a:pt x="1572028" y="0"/>
                  </a:lnTo>
                </a:path>
                <a:path w="2306954">
                  <a:moveTo>
                    <a:pt x="1518976" y="0"/>
                  </a:moveTo>
                  <a:lnTo>
                    <a:pt x="1415663" y="0"/>
                  </a:lnTo>
                </a:path>
                <a:path w="2306954">
                  <a:moveTo>
                    <a:pt x="1362611" y="0"/>
                  </a:moveTo>
                  <a:lnTo>
                    <a:pt x="1256506" y="0"/>
                  </a:lnTo>
                </a:path>
                <a:path w="2306954">
                  <a:moveTo>
                    <a:pt x="1206245" y="0"/>
                  </a:moveTo>
                  <a:lnTo>
                    <a:pt x="1100140" y="0"/>
                  </a:lnTo>
                </a:path>
                <a:path w="2306954">
                  <a:moveTo>
                    <a:pt x="1047088" y="0"/>
                  </a:moveTo>
                  <a:lnTo>
                    <a:pt x="943775" y="0"/>
                  </a:lnTo>
                </a:path>
                <a:path w="2306954">
                  <a:moveTo>
                    <a:pt x="890723" y="0"/>
                  </a:moveTo>
                  <a:lnTo>
                    <a:pt x="787410" y="0"/>
                  </a:lnTo>
                </a:path>
                <a:path w="2306954">
                  <a:moveTo>
                    <a:pt x="734358" y="0"/>
                  </a:moveTo>
                  <a:lnTo>
                    <a:pt x="628253" y="0"/>
                  </a:lnTo>
                </a:path>
                <a:path w="2306954">
                  <a:moveTo>
                    <a:pt x="577992" y="0"/>
                  </a:moveTo>
                  <a:lnTo>
                    <a:pt x="471887" y="0"/>
                  </a:lnTo>
                </a:path>
                <a:path w="2306954">
                  <a:moveTo>
                    <a:pt x="418835" y="0"/>
                  </a:moveTo>
                  <a:lnTo>
                    <a:pt x="315522" y="0"/>
                  </a:lnTo>
                </a:path>
                <a:path w="2306954">
                  <a:moveTo>
                    <a:pt x="262470" y="0"/>
                  </a:moveTo>
                  <a:lnTo>
                    <a:pt x="159157" y="0"/>
                  </a:lnTo>
                </a:path>
                <a:path w="2306954">
                  <a:moveTo>
                    <a:pt x="1061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352324" y="9825878"/>
              <a:ext cx="5615305" cy="960755"/>
            </a:xfrm>
            <a:custGeom>
              <a:avLst/>
              <a:gdLst/>
              <a:ahLst/>
              <a:cxnLst/>
              <a:rect l="l" t="t" r="r" b="b"/>
              <a:pathLst>
                <a:path w="5615305" h="960754">
                  <a:moveTo>
                    <a:pt x="5615190" y="0"/>
                  </a:moveTo>
                  <a:lnTo>
                    <a:pt x="1306766" y="0"/>
                  </a:lnTo>
                  <a:lnTo>
                    <a:pt x="1306766" y="53060"/>
                  </a:lnTo>
                  <a:lnTo>
                    <a:pt x="1203464" y="53060"/>
                  </a:lnTo>
                  <a:lnTo>
                    <a:pt x="1203464" y="103314"/>
                  </a:lnTo>
                  <a:lnTo>
                    <a:pt x="1203464" y="122859"/>
                  </a:lnTo>
                  <a:lnTo>
                    <a:pt x="1097356" y="122859"/>
                  </a:lnTo>
                  <a:lnTo>
                    <a:pt x="1097356" y="170332"/>
                  </a:lnTo>
                  <a:lnTo>
                    <a:pt x="1097356" y="192671"/>
                  </a:lnTo>
                  <a:lnTo>
                    <a:pt x="994041" y="192671"/>
                  </a:lnTo>
                  <a:lnTo>
                    <a:pt x="994041" y="259689"/>
                  </a:lnTo>
                  <a:lnTo>
                    <a:pt x="887933" y="259689"/>
                  </a:lnTo>
                  <a:lnTo>
                    <a:pt x="887933" y="329488"/>
                  </a:lnTo>
                  <a:lnTo>
                    <a:pt x="784618" y="329488"/>
                  </a:lnTo>
                  <a:lnTo>
                    <a:pt x="784618" y="396506"/>
                  </a:lnTo>
                  <a:lnTo>
                    <a:pt x="678522" y="396506"/>
                  </a:lnTo>
                  <a:lnTo>
                    <a:pt x="678522" y="463511"/>
                  </a:lnTo>
                  <a:lnTo>
                    <a:pt x="575208" y="463511"/>
                  </a:lnTo>
                  <a:lnTo>
                    <a:pt x="575208" y="510984"/>
                  </a:lnTo>
                  <a:lnTo>
                    <a:pt x="575208" y="530529"/>
                  </a:lnTo>
                  <a:lnTo>
                    <a:pt x="469099" y="530529"/>
                  </a:lnTo>
                  <a:lnTo>
                    <a:pt x="469099" y="597547"/>
                  </a:lnTo>
                  <a:lnTo>
                    <a:pt x="365785" y="597547"/>
                  </a:lnTo>
                  <a:lnTo>
                    <a:pt x="365785" y="664552"/>
                  </a:lnTo>
                  <a:lnTo>
                    <a:pt x="259689" y="664552"/>
                  </a:lnTo>
                  <a:lnTo>
                    <a:pt x="259689" y="731570"/>
                  </a:lnTo>
                  <a:lnTo>
                    <a:pt x="156375" y="731570"/>
                  </a:lnTo>
                  <a:lnTo>
                    <a:pt x="156375" y="798588"/>
                  </a:lnTo>
                  <a:lnTo>
                    <a:pt x="50266" y="798588"/>
                  </a:lnTo>
                  <a:lnTo>
                    <a:pt x="50266" y="854430"/>
                  </a:lnTo>
                  <a:lnTo>
                    <a:pt x="0" y="854430"/>
                  </a:lnTo>
                  <a:lnTo>
                    <a:pt x="0" y="960539"/>
                  </a:lnTo>
                  <a:lnTo>
                    <a:pt x="784618" y="960539"/>
                  </a:lnTo>
                  <a:lnTo>
                    <a:pt x="784618" y="854430"/>
                  </a:lnTo>
                  <a:lnTo>
                    <a:pt x="784618" y="798588"/>
                  </a:lnTo>
                  <a:lnTo>
                    <a:pt x="784618" y="510984"/>
                  </a:lnTo>
                  <a:lnTo>
                    <a:pt x="854430" y="463511"/>
                  </a:lnTo>
                  <a:lnTo>
                    <a:pt x="960539" y="396506"/>
                  </a:lnTo>
                  <a:lnTo>
                    <a:pt x="1063853" y="329488"/>
                  </a:lnTo>
                  <a:lnTo>
                    <a:pt x="1172743" y="259689"/>
                  </a:lnTo>
                  <a:lnTo>
                    <a:pt x="1273263" y="192671"/>
                  </a:lnTo>
                  <a:lnTo>
                    <a:pt x="1306766" y="170332"/>
                  </a:lnTo>
                  <a:lnTo>
                    <a:pt x="1306766" y="192671"/>
                  </a:lnTo>
                  <a:lnTo>
                    <a:pt x="1306766" y="491439"/>
                  </a:lnTo>
                  <a:lnTo>
                    <a:pt x="1306766" y="960539"/>
                  </a:lnTo>
                  <a:lnTo>
                    <a:pt x="1438008" y="960539"/>
                  </a:lnTo>
                  <a:lnTo>
                    <a:pt x="1438008" y="103314"/>
                  </a:lnTo>
                  <a:lnTo>
                    <a:pt x="5483961" y="103314"/>
                  </a:lnTo>
                  <a:lnTo>
                    <a:pt x="5483961" y="960539"/>
                  </a:lnTo>
                  <a:lnTo>
                    <a:pt x="5615190" y="960539"/>
                  </a:lnTo>
                  <a:lnTo>
                    <a:pt x="5615190" y="103314"/>
                  </a:lnTo>
                  <a:lnTo>
                    <a:pt x="5615190" y="53060"/>
                  </a:lnTo>
                  <a:lnTo>
                    <a:pt x="5615190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462887" y="10786407"/>
              <a:ext cx="2303780" cy="0"/>
            </a:xfrm>
            <a:custGeom>
              <a:avLst/>
              <a:gdLst/>
              <a:ahLst/>
              <a:cxnLst/>
              <a:rect l="l" t="t" r="r" b="b"/>
              <a:pathLst>
                <a:path w="2303779">
                  <a:moveTo>
                    <a:pt x="2303594" y="0"/>
                  </a:moveTo>
                  <a:lnTo>
                    <a:pt x="2197489" y="0"/>
                  </a:lnTo>
                </a:path>
                <a:path w="2303779">
                  <a:moveTo>
                    <a:pt x="2147229" y="0"/>
                  </a:moveTo>
                  <a:lnTo>
                    <a:pt x="2041124" y="0"/>
                  </a:lnTo>
                </a:path>
                <a:path w="2303779">
                  <a:moveTo>
                    <a:pt x="1988072" y="0"/>
                  </a:moveTo>
                  <a:lnTo>
                    <a:pt x="1884759" y="0"/>
                  </a:lnTo>
                </a:path>
                <a:path w="2303779">
                  <a:moveTo>
                    <a:pt x="1831706" y="0"/>
                  </a:moveTo>
                  <a:lnTo>
                    <a:pt x="1728394" y="0"/>
                  </a:lnTo>
                </a:path>
                <a:path w="2303779">
                  <a:moveTo>
                    <a:pt x="1675341" y="0"/>
                  </a:moveTo>
                  <a:lnTo>
                    <a:pt x="1569236" y="0"/>
                  </a:lnTo>
                </a:path>
                <a:path w="2303779">
                  <a:moveTo>
                    <a:pt x="1516184" y="0"/>
                  </a:moveTo>
                  <a:lnTo>
                    <a:pt x="1412871" y="0"/>
                  </a:lnTo>
                </a:path>
                <a:path w="2303779">
                  <a:moveTo>
                    <a:pt x="1359818" y="0"/>
                  </a:moveTo>
                  <a:lnTo>
                    <a:pt x="1256506" y="0"/>
                  </a:lnTo>
                </a:path>
                <a:path w="2303779">
                  <a:moveTo>
                    <a:pt x="1203453" y="0"/>
                  </a:moveTo>
                  <a:lnTo>
                    <a:pt x="1097348" y="0"/>
                  </a:lnTo>
                </a:path>
                <a:path w="2303779">
                  <a:moveTo>
                    <a:pt x="1047088" y="0"/>
                  </a:moveTo>
                  <a:lnTo>
                    <a:pt x="940983" y="0"/>
                  </a:lnTo>
                </a:path>
                <a:path w="2303779">
                  <a:moveTo>
                    <a:pt x="887931" y="0"/>
                  </a:moveTo>
                  <a:lnTo>
                    <a:pt x="784618" y="0"/>
                  </a:lnTo>
                </a:path>
                <a:path w="2303779">
                  <a:moveTo>
                    <a:pt x="731565" y="0"/>
                  </a:moveTo>
                  <a:lnTo>
                    <a:pt x="628253" y="0"/>
                  </a:lnTo>
                </a:path>
                <a:path w="2303779">
                  <a:moveTo>
                    <a:pt x="575200" y="0"/>
                  </a:moveTo>
                  <a:lnTo>
                    <a:pt x="469095" y="0"/>
                  </a:lnTo>
                </a:path>
                <a:path w="2303779">
                  <a:moveTo>
                    <a:pt x="418835" y="0"/>
                  </a:moveTo>
                  <a:lnTo>
                    <a:pt x="312730" y="0"/>
                  </a:lnTo>
                </a:path>
                <a:path w="2303779">
                  <a:moveTo>
                    <a:pt x="259677" y="0"/>
                  </a:moveTo>
                  <a:lnTo>
                    <a:pt x="156365" y="0"/>
                  </a:lnTo>
                </a:path>
                <a:path w="2303779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352324" y="10786418"/>
              <a:ext cx="5615305" cy="941069"/>
            </a:xfrm>
            <a:custGeom>
              <a:avLst/>
              <a:gdLst/>
              <a:ahLst/>
              <a:cxnLst/>
              <a:rect l="l" t="t" r="r" b="b"/>
              <a:pathLst>
                <a:path w="5615305" h="941070">
                  <a:moveTo>
                    <a:pt x="5615190" y="0"/>
                  </a:moveTo>
                  <a:lnTo>
                    <a:pt x="0" y="0"/>
                  </a:lnTo>
                  <a:lnTo>
                    <a:pt x="0" y="103314"/>
                  </a:lnTo>
                  <a:lnTo>
                    <a:pt x="0" y="940981"/>
                  </a:lnTo>
                  <a:lnTo>
                    <a:pt x="103314" y="940981"/>
                  </a:lnTo>
                  <a:lnTo>
                    <a:pt x="103314" y="103314"/>
                  </a:lnTo>
                  <a:lnTo>
                    <a:pt x="5483961" y="103314"/>
                  </a:lnTo>
                  <a:lnTo>
                    <a:pt x="5483961" y="940981"/>
                  </a:lnTo>
                  <a:lnTo>
                    <a:pt x="5615190" y="940981"/>
                  </a:lnTo>
                  <a:lnTo>
                    <a:pt x="5615190" y="103314"/>
                  </a:lnTo>
                  <a:lnTo>
                    <a:pt x="5615190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3790853" y="10786407"/>
              <a:ext cx="419100" cy="941069"/>
            </a:xfrm>
            <a:custGeom>
              <a:avLst/>
              <a:gdLst/>
              <a:ahLst/>
              <a:cxnLst/>
              <a:rect l="l" t="t" r="r" b="b"/>
              <a:pathLst>
                <a:path w="419100" h="941070">
                  <a:moveTo>
                    <a:pt x="332276" y="0"/>
                  </a:moveTo>
                  <a:lnTo>
                    <a:pt x="226171" y="0"/>
                  </a:lnTo>
                </a:path>
                <a:path w="419100" h="941070">
                  <a:moveTo>
                    <a:pt x="175910" y="0"/>
                  </a:moveTo>
                  <a:lnTo>
                    <a:pt x="69805" y="0"/>
                  </a:lnTo>
                </a:path>
                <a:path w="419100" h="941070">
                  <a:moveTo>
                    <a:pt x="418835" y="940983"/>
                  </a:moveTo>
                  <a:lnTo>
                    <a:pt x="315522" y="940983"/>
                  </a:lnTo>
                </a:path>
                <a:path w="419100" h="941070">
                  <a:moveTo>
                    <a:pt x="262470" y="940983"/>
                  </a:moveTo>
                  <a:lnTo>
                    <a:pt x="156365" y="940983"/>
                  </a:lnTo>
                </a:path>
                <a:path w="419100" h="941070">
                  <a:moveTo>
                    <a:pt x="103312" y="940983"/>
                  </a:moveTo>
                  <a:lnTo>
                    <a:pt x="0" y="9409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3997470" y="10454135"/>
              <a:ext cx="103505" cy="1273810"/>
            </a:xfrm>
            <a:custGeom>
              <a:avLst/>
              <a:gdLst/>
              <a:ahLst/>
              <a:cxnLst/>
              <a:rect l="l" t="t" r="r" b="b"/>
              <a:pathLst>
                <a:path w="103505" h="1273809">
                  <a:moveTo>
                    <a:pt x="103314" y="0"/>
                  </a:moveTo>
                  <a:lnTo>
                    <a:pt x="0" y="0"/>
                  </a:lnTo>
                  <a:lnTo>
                    <a:pt x="0" y="332282"/>
                  </a:lnTo>
                  <a:lnTo>
                    <a:pt x="0" y="1273263"/>
                  </a:lnTo>
                  <a:lnTo>
                    <a:pt x="103314" y="1273263"/>
                  </a:lnTo>
                  <a:lnTo>
                    <a:pt x="103314" y="332282"/>
                  </a:lnTo>
                  <a:lnTo>
                    <a:pt x="103314" y="0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2377982" y="11727391"/>
              <a:ext cx="1360170" cy="0"/>
            </a:xfrm>
            <a:custGeom>
              <a:avLst/>
              <a:gdLst/>
              <a:ahLst/>
              <a:cxnLst/>
              <a:rect l="l" t="t" r="r" b="b"/>
              <a:pathLst>
                <a:path w="1360169">
                  <a:moveTo>
                    <a:pt x="1359818" y="0"/>
                  </a:moveTo>
                  <a:lnTo>
                    <a:pt x="1256506" y="0"/>
                  </a:lnTo>
                </a:path>
                <a:path w="1360169">
                  <a:moveTo>
                    <a:pt x="1203453" y="0"/>
                  </a:moveTo>
                  <a:lnTo>
                    <a:pt x="1097348" y="0"/>
                  </a:lnTo>
                </a:path>
                <a:path w="1360169">
                  <a:moveTo>
                    <a:pt x="1047088" y="0"/>
                  </a:moveTo>
                  <a:lnTo>
                    <a:pt x="940983" y="0"/>
                  </a:lnTo>
                </a:path>
                <a:path w="1360169">
                  <a:moveTo>
                    <a:pt x="887931" y="0"/>
                  </a:moveTo>
                  <a:lnTo>
                    <a:pt x="784618" y="0"/>
                  </a:lnTo>
                </a:path>
                <a:path w="1360169">
                  <a:moveTo>
                    <a:pt x="731565" y="0"/>
                  </a:moveTo>
                  <a:lnTo>
                    <a:pt x="628253" y="0"/>
                  </a:lnTo>
                </a:path>
                <a:path w="1360169">
                  <a:moveTo>
                    <a:pt x="575200" y="0"/>
                  </a:moveTo>
                  <a:lnTo>
                    <a:pt x="469095" y="0"/>
                  </a:lnTo>
                </a:path>
                <a:path w="1360169">
                  <a:moveTo>
                    <a:pt x="418835" y="0"/>
                  </a:moveTo>
                  <a:lnTo>
                    <a:pt x="312730" y="0"/>
                  </a:lnTo>
                </a:path>
                <a:path w="1360169">
                  <a:moveTo>
                    <a:pt x="259677" y="0"/>
                  </a:moveTo>
                  <a:lnTo>
                    <a:pt x="156365" y="0"/>
                  </a:lnTo>
                </a:path>
                <a:path w="1360169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352324" y="10889732"/>
              <a:ext cx="7748905" cy="944244"/>
            </a:xfrm>
            <a:custGeom>
              <a:avLst/>
              <a:gdLst/>
              <a:ahLst/>
              <a:cxnLst/>
              <a:rect l="l" t="t" r="r" b="b"/>
              <a:pathLst>
                <a:path w="7748905" h="944245">
                  <a:moveTo>
                    <a:pt x="7748460" y="837666"/>
                  </a:moveTo>
                  <a:lnTo>
                    <a:pt x="1438008" y="837666"/>
                  </a:lnTo>
                  <a:lnTo>
                    <a:pt x="1438008" y="0"/>
                  </a:lnTo>
                  <a:lnTo>
                    <a:pt x="1306766" y="0"/>
                  </a:lnTo>
                  <a:lnTo>
                    <a:pt x="1306766" y="837666"/>
                  </a:lnTo>
                  <a:lnTo>
                    <a:pt x="0" y="837666"/>
                  </a:lnTo>
                  <a:lnTo>
                    <a:pt x="0" y="943775"/>
                  </a:lnTo>
                  <a:lnTo>
                    <a:pt x="7748460" y="943775"/>
                  </a:lnTo>
                  <a:lnTo>
                    <a:pt x="7748460" y="837666"/>
                  </a:lnTo>
                  <a:close/>
                </a:path>
              </a:pathLst>
            </a:custGeom>
            <a:solidFill>
              <a:srgbClr val="000000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352336" y="5506289"/>
              <a:ext cx="5615305" cy="6327775"/>
            </a:xfrm>
            <a:custGeom>
              <a:avLst/>
              <a:gdLst/>
              <a:ahLst/>
              <a:cxnLst/>
              <a:rect l="l" t="t" r="r" b="b"/>
              <a:pathLst>
                <a:path w="5615305" h="6327775">
                  <a:moveTo>
                    <a:pt x="2881587" y="0"/>
                  </a:moveTo>
                  <a:lnTo>
                    <a:pt x="1915473" y="0"/>
                  </a:lnTo>
                  <a:lnTo>
                    <a:pt x="1630665" y="393705"/>
                  </a:lnTo>
                </a:path>
                <a:path w="5615305" h="6327775">
                  <a:moveTo>
                    <a:pt x="1630665" y="854424"/>
                  </a:moveTo>
                  <a:lnTo>
                    <a:pt x="2881587" y="854424"/>
                  </a:lnTo>
                </a:path>
                <a:path w="5615305" h="6327775">
                  <a:moveTo>
                    <a:pt x="3964975" y="854424"/>
                  </a:moveTo>
                  <a:lnTo>
                    <a:pt x="5483951" y="854424"/>
                  </a:lnTo>
                </a:path>
                <a:path w="5615305" h="6327775">
                  <a:moveTo>
                    <a:pt x="1438001" y="960529"/>
                  </a:moveTo>
                  <a:lnTo>
                    <a:pt x="2881587" y="960529"/>
                  </a:lnTo>
                </a:path>
                <a:path w="5615305" h="6327775">
                  <a:moveTo>
                    <a:pt x="3964975" y="960529"/>
                  </a:moveTo>
                  <a:lnTo>
                    <a:pt x="5483951" y="960529"/>
                  </a:lnTo>
                </a:path>
                <a:path w="5615305" h="6327775">
                  <a:moveTo>
                    <a:pt x="1438001" y="1901512"/>
                  </a:moveTo>
                  <a:lnTo>
                    <a:pt x="2803404" y="1901512"/>
                  </a:lnTo>
                </a:path>
                <a:path w="5615305" h="6327775">
                  <a:moveTo>
                    <a:pt x="3964975" y="1901512"/>
                  </a:moveTo>
                  <a:lnTo>
                    <a:pt x="5483951" y="1901512"/>
                  </a:lnTo>
                </a:path>
                <a:path w="5615305" h="6327775">
                  <a:moveTo>
                    <a:pt x="1438001" y="2007617"/>
                  </a:moveTo>
                  <a:lnTo>
                    <a:pt x="2803404" y="2007617"/>
                  </a:lnTo>
                </a:path>
                <a:path w="5615305" h="6327775">
                  <a:moveTo>
                    <a:pt x="3964975" y="2007617"/>
                  </a:moveTo>
                  <a:lnTo>
                    <a:pt x="5483951" y="2007617"/>
                  </a:lnTo>
                </a:path>
                <a:path w="5615305" h="6327775">
                  <a:moveTo>
                    <a:pt x="1438001" y="3026783"/>
                  </a:moveTo>
                  <a:lnTo>
                    <a:pt x="5483951" y="3026783"/>
                  </a:lnTo>
                </a:path>
                <a:path w="5615305" h="6327775">
                  <a:moveTo>
                    <a:pt x="1438001" y="3132888"/>
                  </a:moveTo>
                  <a:lnTo>
                    <a:pt x="5483951" y="3132888"/>
                  </a:lnTo>
                </a:path>
                <a:path w="5615305" h="6327775">
                  <a:moveTo>
                    <a:pt x="1438001" y="4319589"/>
                  </a:moveTo>
                  <a:lnTo>
                    <a:pt x="5483951" y="4319589"/>
                  </a:lnTo>
                </a:path>
                <a:path w="5615305" h="6327775">
                  <a:moveTo>
                    <a:pt x="1438001" y="4422901"/>
                  </a:moveTo>
                  <a:lnTo>
                    <a:pt x="5483951" y="4422901"/>
                  </a:lnTo>
                </a:path>
                <a:path w="5615305" h="6327775">
                  <a:moveTo>
                    <a:pt x="784618" y="5280118"/>
                  </a:moveTo>
                  <a:lnTo>
                    <a:pt x="1306766" y="5280118"/>
                  </a:lnTo>
                </a:path>
                <a:path w="5615305" h="6327775">
                  <a:moveTo>
                    <a:pt x="1438001" y="5280118"/>
                  </a:moveTo>
                  <a:lnTo>
                    <a:pt x="5483951" y="5280118"/>
                  </a:lnTo>
                </a:path>
                <a:path w="5615305" h="6327775">
                  <a:moveTo>
                    <a:pt x="0" y="6327206"/>
                  </a:moveTo>
                  <a:lnTo>
                    <a:pt x="5615186" y="632720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2377982" y="6360713"/>
              <a:ext cx="732155" cy="0"/>
            </a:xfrm>
            <a:custGeom>
              <a:avLst/>
              <a:gdLst/>
              <a:ahLst/>
              <a:cxnLst/>
              <a:rect l="l" t="t" r="r" b="b"/>
              <a:pathLst>
                <a:path w="732155">
                  <a:moveTo>
                    <a:pt x="731565" y="0"/>
                  </a:moveTo>
                  <a:lnTo>
                    <a:pt x="628253" y="0"/>
                  </a:lnTo>
                </a:path>
                <a:path w="732155">
                  <a:moveTo>
                    <a:pt x="575200" y="0"/>
                  </a:moveTo>
                  <a:lnTo>
                    <a:pt x="469095" y="0"/>
                  </a:lnTo>
                </a:path>
                <a:path w="732155">
                  <a:moveTo>
                    <a:pt x="418835" y="0"/>
                  </a:moveTo>
                  <a:lnTo>
                    <a:pt x="312730" y="0"/>
                  </a:lnTo>
                </a:path>
                <a:path w="732155">
                  <a:moveTo>
                    <a:pt x="259677" y="0"/>
                  </a:moveTo>
                  <a:lnTo>
                    <a:pt x="156365" y="0"/>
                  </a:lnTo>
                </a:path>
                <a:path w="732155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967523" y="6073113"/>
              <a:ext cx="1047115" cy="410845"/>
            </a:xfrm>
            <a:custGeom>
              <a:avLst/>
              <a:gdLst/>
              <a:ahLst/>
              <a:cxnLst/>
              <a:rect l="l" t="t" r="r" b="b"/>
              <a:pathLst>
                <a:path w="1047115" h="410845">
                  <a:moveTo>
                    <a:pt x="1047088" y="410458"/>
                  </a:moveTo>
                  <a:lnTo>
                    <a:pt x="0" y="410458"/>
                  </a:lnTo>
                  <a:lnTo>
                    <a:pt x="0" y="323899"/>
                  </a:lnTo>
                  <a:lnTo>
                    <a:pt x="1047088" y="323899"/>
                  </a:lnTo>
                  <a:lnTo>
                    <a:pt x="1047088" y="410458"/>
                  </a:lnTo>
                </a:path>
                <a:path w="1047115" h="410845">
                  <a:moveTo>
                    <a:pt x="1047088" y="323899"/>
                  </a:moveTo>
                  <a:lnTo>
                    <a:pt x="1047088" y="315522"/>
                  </a:lnTo>
                  <a:lnTo>
                    <a:pt x="0" y="315522"/>
                  </a:lnTo>
                </a:path>
                <a:path w="1047115" h="410845">
                  <a:moveTo>
                    <a:pt x="1019166" y="0"/>
                  </a:moveTo>
                  <a:lnTo>
                    <a:pt x="0" y="0"/>
                  </a:lnTo>
                </a:path>
                <a:path w="1047115" h="410845">
                  <a:moveTo>
                    <a:pt x="1019166" y="13961"/>
                  </a:moveTo>
                  <a:lnTo>
                    <a:pt x="0" y="13961"/>
                  </a:lnTo>
                </a:path>
                <a:path w="1047115" h="410845">
                  <a:moveTo>
                    <a:pt x="966113" y="47468"/>
                  </a:moveTo>
                  <a:lnTo>
                    <a:pt x="0" y="47468"/>
                  </a:lnTo>
                </a:path>
                <a:path w="1047115" h="410845">
                  <a:moveTo>
                    <a:pt x="966113" y="61429"/>
                  </a:moveTo>
                  <a:lnTo>
                    <a:pt x="0" y="61429"/>
                  </a:lnTo>
                </a:path>
                <a:path w="1047115" h="410845">
                  <a:moveTo>
                    <a:pt x="0" y="315522"/>
                  </a:moveTo>
                  <a:lnTo>
                    <a:pt x="0" y="323899"/>
                  </a:lnTo>
                </a:path>
                <a:path w="1047115" h="410845">
                  <a:moveTo>
                    <a:pt x="1019166" y="315522"/>
                  </a:moveTo>
                  <a:lnTo>
                    <a:pt x="1019166" y="0"/>
                  </a:lnTo>
                </a:path>
                <a:path w="1047115" h="410845">
                  <a:moveTo>
                    <a:pt x="966113" y="315522"/>
                  </a:moveTo>
                  <a:lnTo>
                    <a:pt x="966113" y="13961"/>
                  </a:lnTo>
                </a:path>
                <a:path w="1047115" h="410845">
                  <a:moveTo>
                    <a:pt x="491433" y="61429"/>
                  </a:moveTo>
                  <a:lnTo>
                    <a:pt x="491433" y="315522"/>
                  </a:lnTo>
                </a:path>
                <a:path w="1047115" h="410845">
                  <a:moveTo>
                    <a:pt x="474680" y="61429"/>
                  </a:moveTo>
                  <a:lnTo>
                    <a:pt x="474680" y="315522"/>
                  </a:lnTo>
                </a:path>
                <a:path w="1047115" h="410845">
                  <a:moveTo>
                    <a:pt x="966113" y="273639"/>
                  </a:moveTo>
                  <a:lnTo>
                    <a:pt x="491433" y="273639"/>
                  </a:lnTo>
                </a:path>
                <a:path w="1047115" h="410845">
                  <a:moveTo>
                    <a:pt x="474680" y="273639"/>
                  </a:moveTo>
                  <a:lnTo>
                    <a:pt x="0" y="273639"/>
                  </a:lnTo>
                </a:path>
                <a:path w="1047115" h="410845">
                  <a:moveTo>
                    <a:pt x="966113" y="287600"/>
                  </a:moveTo>
                  <a:lnTo>
                    <a:pt x="491433" y="287600"/>
                  </a:lnTo>
                </a:path>
                <a:path w="1047115" h="410845">
                  <a:moveTo>
                    <a:pt x="474680" y="287600"/>
                  </a:moveTo>
                  <a:lnTo>
                    <a:pt x="0" y="28760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2377982" y="7407801"/>
              <a:ext cx="732155" cy="0"/>
            </a:xfrm>
            <a:custGeom>
              <a:avLst/>
              <a:gdLst/>
              <a:ahLst/>
              <a:cxnLst/>
              <a:rect l="l" t="t" r="r" b="b"/>
              <a:pathLst>
                <a:path w="732155">
                  <a:moveTo>
                    <a:pt x="731565" y="0"/>
                  </a:moveTo>
                  <a:lnTo>
                    <a:pt x="628253" y="0"/>
                  </a:lnTo>
                </a:path>
                <a:path w="732155">
                  <a:moveTo>
                    <a:pt x="575200" y="0"/>
                  </a:moveTo>
                  <a:lnTo>
                    <a:pt x="469095" y="0"/>
                  </a:lnTo>
                </a:path>
                <a:path w="732155">
                  <a:moveTo>
                    <a:pt x="418835" y="0"/>
                  </a:moveTo>
                  <a:lnTo>
                    <a:pt x="312730" y="0"/>
                  </a:lnTo>
                </a:path>
                <a:path w="732155">
                  <a:moveTo>
                    <a:pt x="259677" y="0"/>
                  </a:moveTo>
                  <a:lnTo>
                    <a:pt x="156365" y="0"/>
                  </a:lnTo>
                </a:path>
                <a:path w="732155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967523" y="7449685"/>
              <a:ext cx="1047115" cy="86995"/>
            </a:xfrm>
            <a:custGeom>
              <a:avLst/>
              <a:gdLst/>
              <a:ahLst/>
              <a:cxnLst/>
              <a:rect l="l" t="t" r="r" b="b"/>
              <a:pathLst>
                <a:path w="1047115" h="86995">
                  <a:moveTo>
                    <a:pt x="1047088" y="86559"/>
                  </a:moveTo>
                  <a:lnTo>
                    <a:pt x="0" y="86559"/>
                  </a:lnTo>
                  <a:lnTo>
                    <a:pt x="0" y="0"/>
                  </a:lnTo>
                  <a:lnTo>
                    <a:pt x="1047088" y="0"/>
                  </a:lnTo>
                  <a:lnTo>
                    <a:pt x="1047088" y="8655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1967523" y="7125785"/>
              <a:ext cx="1047115" cy="324485"/>
            </a:xfrm>
            <a:custGeom>
              <a:avLst/>
              <a:gdLst/>
              <a:ahLst/>
              <a:cxnLst/>
              <a:rect l="l" t="t" r="r" b="b"/>
              <a:pathLst>
                <a:path w="1047115" h="324484">
                  <a:moveTo>
                    <a:pt x="1047088" y="323899"/>
                  </a:moveTo>
                  <a:lnTo>
                    <a:pt x="1047088" y="315522"/>
                  </a:lnTo>
                </a:path>
                <a:path w="1047115" h="324484">
                  <a:moveTo>
                    <a:pt x="1047088" y="315522"/>
                  </a:moveTo>
                  <a:lnTo>
                    <a:pt x="1019166" y="315522"/>
                  </a:lnTo>
                </a:path>
                <a:path w="1047115" h="324484">
                  <a:moveTo>
                    <a:pt x="966113" y="315522"/>
                  </a:moveTo>
                  <a:lnTo>
                    <a:pt x="0" y="315522"/>
                  </a:lnTo>
                </a:path>
                <a:path w="1047115" h="324484">
                  <a:moveTo>
                    <a:pt x="966113" y="0"/>
                  </a:moveTo>
                  <a:lnTo>
                    <a:pt x="0" y="0"/>
                  </a:lnTo>
                </a:path>
                <a:path w="1047115" h="324484">
                  <a:moveTo>
                    <a:pt x="966113" y="13961"/>
                  </a:moveTo>
                  <a:lnTo>
                    <a:pt x="0" y="13961"/>
                  </a:lnTo>
                </a:path>
                <a:path w="1047115" h="324484">
                  <a:moveTo>
                    <a:pt x="966113" y="47468"/>
                  </a:moveTo>
                  <a:lnTo>
                    <a:pt x="0" y="47468"/>
                  </a:lnTo>
                </a:path>
                <a:path w="1047115" h="324484">
                  <a:moveTo>
                    <a:pt x="966113" y="61429"/>
                  </a:moveTo>
                  <a:lnTo>
                    <a:pt x="0" y="614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967523" y="7441308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967523" y="7187215"/>
              <a:ext cx="1142365" cy="1346200"/>
            </a:xfrm>
            <a:custGeom>
              <a:avLst/>
              <a:gdLst/>
              <a:ahLst/>
              <a:cxnLst/>
              <a:rect l="l" t="t" r="r" b="b"/>
              <a:pathLst>
                <a:path w="1142365" h="1346200">
                  <a:moveTo>
                    <a:pt x="491433" y="0"/>
                  </a:moveTo>
                  <a:lnTo>
                    <a:pt x="491433" y="254093"/>
                  </a:lnTo>
                </a:path>
                <a:path w="1142365" h="1346200">
                  <a:moveTo>
                    <a:pt x="474680" y="0"/>
                  </a:moveTo>
                  <a:lnTo>
                    <a:pt x="474680" y="254093"/>
                  </a:lnTo>
                </a:path>
                <a:path w="1142365" h="1346200">
                  <a:moveTo>
                    <a:pt x="966113" y="212209"/>
                  </a:moveTo>
                  <a:lnTo>
                    <a:pt x="491433" y="212209"/>
                  </a:lnTo>
                </a:path>
                <a:path w="1142365" h="1346200">
                  <a:moveTo>
                    <a:pt x="474680" y="212209"/>
                  </a:moveTo>
                  <a:lnTo>
                    <a:pt x="0" y="212209"/>
                  </a:lnTo>
                </a:path>
                <a:path w="1142365" h="1346200">
                  <a:moveTo>
                    <a:pt x="966113" y="226171"/>
                  </a:moveTo>
                  <a:lnTo>
                    <a:pt x="491433" y="226171"/>
                  </a:lnTo>
                </a:path>
                <a:path w="1142365" h="1346200">
                  <a:moveTo>
                    <a:pt x="474680" y="226171"/>
                  </a:moveTo>
                  <a:lnTo>
                    <a:pt x="0" y="226171"/>
                  </a:lnTo>
                </a:path>
                <a:path w="1142365" h="1346200">
                  <a:moveTo>
                    <a:pt x="1142024" y="1345857"/>
                  </a:moveTo>
                  <a:lnTo>
                    <a:pt x="1038711" y="1345857"/>
                  </a:lnTo>
                </a:path>
                <a:path w="1142365" h="1346200">
                  <a:moveTo>
                    <a:pt x="985659" y="1345857"/>
                  </a:moveTo>
                  <a:lnTo>
                    <a:pt x="879554" y="1345857"/>
                  </a:lnTo>
                </a:path>
                <a:path w="1142365" h="1346200">
                  <a:moveTo>
                    <a:pt x="829294" y="1345857"/>
                  </a:moveTo>
                  <a:lnTo>
                    <a:pt x="723189" y="1345857"/>
                  </a:lnTo>
                </a:path>
                <a:path w="1142365" h="1346200">
                  <a:moveTo>
                    <a:pt x="670136" y="1345857"/>
                  </a:moveTo>
                  <a:lnTo>
                    <a:pt x="566823" y="1345857"/>
                  </a:lnTo>
                </a:path>
                <a:path w="1142365" h="1346200">
                  <a:moveTo>
                    <a:pt x="513771" y="1345857"/>
                  </a:moveTo>
                  <a:lnTo>
                    <a:pt x="410458" y="1345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1967523" y="6483571"/>
              <a:ext cx="1047115" cy="2172970"/>
            </a:xfrm>
            <a:custGeom>
              <a:avLst/>
              <a:gdLst/>
              <a:ahLst/>
              <a:cxnLst/>
              <a:rect l="l" t="t" r="r" b="b"/>
              <a:pathLst>
                <a:path w="1047115" h="2172970">
                  <a:moveTo>
                    <a:pt x="1047088" y="2172359"/>
                  </a:moveTo>
                  <a:lnTo>
                    <a:pt x="0" y="2172359"/>
                  </a:lnTo>
                  <a:lnTo>
                    <a:pt x="0" y="2085800"/>
                  </a:lnTo>
                  <a:lnTo>
                    <a:pt x="1047088" y="2085800"/>
                  </a:lnTo>
                  <a:lnTo>
                    <a:pt x="1047088" y="2172359"/>
                  </a:lnTo>
                </a:path>
                <a:path w="1047115" h="2172970">
                  <a:moveTo>
                    <a:pt x="1047088" y="2085800"/>
                  </a:moveTo>
                  <a:lnTo>
                    <a:pt x="1047088" y="2077423"/>
                  </a:lnTo>
                  <a:lnTo>
                    <a:pt x="0" y="2077423"/>
                  </a:lnTo>
                </a:path>
                <a:path w="1047115" h="2172970">
                  <a:moveTo>
                    <a:pt x="966113" y="1761900"/>
                  </a:moveTo>
                  <a:lnTo>
                    <a:pt x="0" y="1761900"/>
                  </a:lnTo>
                </a:path>
                <a:path w="1047115" h="2172970">
                  <a:moveTo>
                    <a:pt x="966113" y="1775862"/>
                  </a:moveTo>
                  <a:lnTo>
                    <a:pt x="0" y="1775862"/>
                  </a:lnTo>
                </a:path>
                <a:path w="1047115" h="2172970">
                  <a:moveTo>
                    <a:pt x="966113" y="1809368"/>
                  </a:moveTo>
                  <a:lnTo>
                    <a:pt x="0" y="1809368"/>
                  </a:lnTo>
                </a:path>
                <a:path w="1047115" h="2172970">
                  <a:moveTo>
                    <a:pt x="966113" y="1823330"/>
                  </a:moveTo>
                  <a:lnTo>
                    <a:pt x="0" y="1823330"/>
                  </a:lnTo>
                </a:path>
                <a:path w="1047115" h="2172970">
                  <a:moveTo>
                    <a:pt x="0" y="0"/>
                  </a:moveTo>
                  <a:lnTo>
                    <a:pt x="0" y="8376"/>
                  </a:lnTo>
                </a:path>
                <a:path w="1047115" h="2172970">
                  <a:moveTo>
                    <a:pt x="1019166" y="2077423"/>
                  </a:moveTo>
                  <a:lnTo>
                    <a:pt x="1019166" y="1052672"/>
                  </a:lnTo>
                </a:path>
                <a:path w="1047115" h="2172970">
                  <a:moveTo>
                    <a:pt x="966113" y="2077423"/>
                  </a:moveTo>
                  <a:lnTo>
                    <a:pt x="966113" y="1052672"/>
                  </a:lnTo>
                </a:path>
                <a:path w="1047115" h="2172970">
                  <a:moveTo>
                    <a:pt x="491433" y="1823330"/>
                  </a:moveTo>
                  <a:lnTo>
                    <a:pt x="491433" y="2077423"/>
                  </a:lnTo>
                </a:path>
                <a:path w="1047115" h="2172970">
                  <a:moveTo>
                    <a:pt x="474680" y="1823330"/>
                  </a:moveTo>
                  <a:lnTo>
                    <a:pt x="474680" y="2077423"/>
                  </a:lnTo>
                </a:path>
                <a:path w="1047115" h="2172970">
                  <a:moveTo>
                    <a:pt x="966113" y="2038332"/>
                  </a:moveTo>
                  <a:lnTo>
                    <a:pt x="491433" y="2038332"/>
                  </a:lnTo>
                </a:path>
                <a:path w="1047115" h="2172970">
                  <a:moveTo>
                    <a:pt x="474680" y="2038332"/>
                  </a:moveTo>
                  <a:lnTo>
                    <a:pt x="0" y="2038332"/>
                  </a:lnTo>
                </a:path>
                <a:path w="1047115" h="2172970">
                  <a:moveTo>
                    <a:pt x="966113" y="2049501"/>
                  </a:moveTo>
                  <a:lnTo>
                    <a:pt x="491433" y="2049501"/>
                  </a:lnTo>
                </a:path>
                <a:path w="1047115" h="2172970">
                  <a:moveTo>
                    <a:pt x="474680" y="2049501"/>
                  </a:moveTo>
                  <a:lnTo>
                    <a:pt x="0" y="204950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2271877" y="9825878"/>
              <a:ext cx="890905" cy="0"/>
            </a:xfrm>
            <a:custGeom>
              <a:avLst/>
              <a:gdLst/>
              <a:ahLst/>
              <a:cxnLst/>
              <a:rect l="l" t="t" r="r" b="b"/>
              <a:pathLst>
                <a:path w="890905">
                  <a:moveTo>
                    <a:pt x="890723" y="0"/>
                  </a:moveTo>
                  <a:lnTo>
                    <a:pt x="784618" y="0"/>
                  </a:lnTo>
                </a:path>
                <a:path w="890905">
                  <a:moveTo>
                    <a:pt x="734358" y="0"/>
                  </a:moveTo>
                  <a:lnTo>
                    <a:pt x="628253" y="0"/>
                  </a:lnTo>
                </a:path>
                <a:path w="890905">
                  <a:moveTo>
                    <a:pt x="575200" y="0"/>
                  </a:moveTo>
                  <a:lnTo>
                    <a:pt x="471887" y="0"/>
                  </a:lnTo>
                </a:path>
                <a:path w="890905">
                  <a:moveTo>
                    <a:pt x="418835" y="0"/>
                  </a:moveTo>
                  <a:lnTo>
                    <a:pt x="315522" y="0"/>
                  </a:lnTo>
                </a:path>
                <a:path w="890905">
                  <a:moveTo>
                    <a:pt x="262470" y="0"/>
                  </a:moveTo>
                  <a:lnTo>
                    <a:pt x="156365" y="0"/>
                  </a:lnTo>
                </a:path>
                <a:path w="890905">
                  <a:moveTo>
                    <a:pt x="1061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1967523" y="9859385"/>
              <a:ext cx="1047115" cy="89535"/>
            </a:xfrm>
            <a:custGeom>
              <a:avLst/>
              <a:gdLst/>
              <a:ahLst/>
              <a:cxnLst/>
              <a:rect l="l" t="t" r="r" b="b"/>
              <a:pathLst>
                <a:path w="1047115" h="89534">
                  <a:moveTo>
                    <a:pt x="1047088" y="89351"/>
                  </a:moveTo>
                  <a:lnTo>
                    <a:pt x="0" y="89351"/>
                  </a:lnTo>
                  <a:lnTo>
                    <a:pt x="0" y="0"/>
                  </a:lnTo>
                  <a:lnTo>
                    <a:pt x="1047088" y="0"/>
                  </a:lnTo>
                  <a:lnTo>
                    <a:pt x="1047088" y="8935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1967523" y="9538277"/>
              <a:ext cx="1056005" cy="1248410"/>
            </a:xfrm>
            <a:custGeom>
              <a:avLst/>
              <a:gdLst/>
              <a:ahLst/>
              <a:cxnLst/>
              <a:rect l="l" t="t" r="r" b="b"/>
              <a:pathLst>
                <a:path w="1056005" h="1248409">
                  <a:moveTo>
                    <a:pt x="1047088" y="321107"/>
                  </a:moveTo>
                  <a:lnTo>
                    <a:pt x="1047088" y="312730"/>
                  </a:lnTo>
                </a:path>
                <a:path w="1056005" h="1248409">
                  <a:moveTo>
                    <a:pt x="1047088" y="312730"/>
                  </a:moveTo>
                  <a:lnTo>
                    <a:pt x="0" y="312730"/>
                  </a:lnTo>
                </a:path>
                <a:path w="1056005" h="1248409">
                  <a:moveTo>
                    <a:pt x="966113" y="0"/>
                  </a:moveTo>
                  <a:lnTo>
                    <a:pt x="0" y="0"/>
                  </a:lnTo>
                </a:path>
                <a:path w="1056005" h="1248409">
                  <a:moveTo>
                    <a:pt x="966113" y="11168"/>
                  </a:moveTo>
                  <a:lnTo>
                    <a:pt x="0" y="11168"/>
                  </a:lnTo>
                </a:path>
                <a:path w="1056005" h="1248409">
                  <a:moveTo>
                    <a:pt x="966113" y="47468"/>
                  </a:moveTo>
                  <a:lnTo>
                    <a:pt x="0" y="47468"/>
                  </a:lnTo>
                </a:path>
                <a:path w="1056005" h="1248409">
                  <a:moveTo>
                    <a:pt x="966113" y="61429"/>
                  </a:moveTo>
                  <a:lnTo>
                    <a:pt x="0" y="61429"/>
                  </a:lnTo>
                </a:path>
                <a:path w="1056005" h="1248409">
                  <a:moveTo>
                    <a:pt x="1019166" y="312730"/>
                  </a:moveTo>
                  <a:lnTo>
                    <a:pt x="1019166" y="0"/>
                  </a:lnTo>
                </a:path>
                <a:path w="1056005" h="1248409">
                  <a:moveTo>
                    <a:pt x="966113" y="312730"/>
                  </a:moveTo>
                  <a:lnTo>
                    <a:pt x="966113" y="11168"/>
                  </a:lnTo>
                </a:path>
                <a:path w="1056005" h="1248409">
                  <a:moveTo>
                    <a:pt x="491433" y="61429"/>
                  </a:moveTo>
                  <a:lnTo>
                    <a:pt x="491433" y="312730"/>
                  </a:lnTo>
                </a:path>
                <a:path w="1056005" h="1248409">
                  <a:moveTo>
                    <a:pt x="474680" y="61429"/>
                  </a:moveTo>
                  <a:lnTo>
                    <a:pt x="474680" y="312730"/>
                  </a:lnTo>
                </a:path>
                <a:path w="1056005" h="1248409">
                  <a:moveTo>
                    <a:pt x="966113" y="273639"/>
                  </a:moveTo>
                  <a:lnTo>
                    <a:pt x="491433" y="273639"/>
                  </a:lnTo>
                </a:path>
                <a:path w="1056005" h="1248409">
                  <a:moveTo>
                    <a:pt x="474680" y="273639"/>
                  </a:moveTo>
                  <a:lnTo>
                    <a:pt x="0" y="273639"/>
                  </a:lnTo>
                </a:path>
                <a:path w="1056005" h="1248409">
                  <a:moveTo>
                    <a:pt x="966113" y="287600"/>
                  </a:moveTo>
                  <a:lnTo>
                    <a:pt x="491433" y="287600"/>
                  </a:lnTo>
                </a:path>
                <a:path w="1056005" h="1248409">
                  <a:moveTo>
                    <a:pt x="474680" y="287600"/>
                  </a:moveTo>
                  <a:lnTo>
                    <a:pt x="0" y="287600"/>
                  </a:lnTo>
                </a:path>
                <a:path w="1056005" h="1248409">
                  <a:moveTo>
                    <a:pt x="1055465" y="1248129"/>
                  </a:moveTo>
                  <a:lnTo>
                    <a:pt x="949360" y="1248129"/>
                  </a:lnTo>
                </a:path>
                <a:path w="1056005" h="1248409">
                  <a:moveTo>
                    <a:pt x="899100" y="1248129"/>
                  </a:moveTo>
                  <a:lnTo>
                    <a:pt x="792995" y="1248129"/>
                  </a:lnTo>
                </a:path>
                <a:path w="1056005" h="1248409">
                  <a:moveTo>
                    <a:pt x="739942" y="1248129"/>
                  </a:moveTo>
                  <a:lnTo>
                    <a:pt x="636629" y="1248129"/>
                  </a:lnTo>
                </a:path>
                <a:path w="1056005" h="1248409">
                  <a:moveTo>
                    <a:pt x="583577" y="1248129"/>
                  </a:moveTo>
                  <a:lnTo>
                    <a:pt x="480264" y="1248129"/>
                  </a:lnTo>
                </a:path>
                <a:path w="1056005" h="1248409">
                  <a:moveTo>
                    <a:pt x="427212" y="1248129"/>
                  </a:moveTo>
                  <a:lnTo>
                    <a:pt x="321107" y="12481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1967523" y="10498807"/>
              <a:ext cx="1047115" cy="407670"/>
            </a:xfrm>
            <a:custGeom>
              <a:avLst/>
              <a:gdLst/>
              <a:ahLst/>
              <a:cxnLst/>
              <a:rect l="l" t="t" r="r" b="b"/>
              <a:pathLst>
                <a:path w="1047115" h="407670">
                  <a:moveTo>
                    <a:pt x="1047088" y="407666"/>
                  </a:moveTo>
                  <a:lnTo>
                    <a:pt x="0" y="407666"/>
                  </a:lnTo>
                  <a:lnTo>
                    <a:pt x="0" y="321107"/>
                  </a:lnTo>
                  <a:lnTo>
                    <a:pt x="1047088" y="321107"/>
                  </a:lnTo>
                  <a:lnTo>
                    <a:pt x="1047088" y="407666"/>
                  </a:lnTo>
                </a:path>
                <a:path w="1047115" h="407670">
                  <a:moveTo>
                    <a:pt x="1047088" y="321107"/>
                  </a:moveTo>
                  <a:lnTo>
                    <a:pt x="1047088" y="312730"/>
                  </a:lnTo>
                  <a:lnTo>
                    <a:pt x="0" y="312730"/>
                  </a:lnTo>
                </a:path>
                <a:path w="1047115" h="407670">
                  <a:moveTo>
                    <a:pt x="966113" y="0"/>
                  </a:moveTo>
                  <a:lnTo>
                    <a:pt x="0" y="0"/>
                  </a:lnTo>
                </a:path>
                <a:path w="1047115" h="407670">
                  <a:moveTo>
                    <a:pt x="966113" y="11168"/>
                  </a:moveTo>
                  <a:lnTo>
                    <a:pt x="0" y="11168"/>
                  </a:lnTo>
                </a:path>
                <a:path w="1047115" h="407670">
                  <a:moveTo>
                    <a:pt x="966113" y="47468"/>
                  </a:moveTo>
                  <a:lnTo>
                    <a:pt x="0" y="474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1967523" y="6134542"/>
              <a:ext cx="966469" cy="1264920"/>
            </a:xfrm>
            <a:custGeom>
              <a:avLst/>
              <a:gdLst/>
              <a:ahLst/>
              <a:cxnLst/>
              <a:rect l="l" t="t" r="r" b="b"/>
              <a:pathLst>
                <a:path w="966470" h="1264920">
                  <a:moveTo>
                    <a:pt x="0" y="22337"/>
                  </a:moveTo>
                  <a:lnTo>
                    <a:pt x="22337" y="0"/>
                  </a:lnTo>
                </a:path>
                <a:path w="966470" h="1264920">
                  <a:moveTo>
                    <a:pt x="0" y="86559"/>
                  </a:moveTo>
                  <a:lnTo>
                    <a:pt x="47468" y="39091"/>
                  </a:lnTo>
                </a:path>
                <a:path w="966470" h="1264920">
                  <a:moveTo>
                    <a:pt x="50260" y="36299"/>
                  </a:moveTo>
                  <a:lnTo>
                    <a:pt x="86559" y="0"/>
                  </a:lnTo>
                </a:path>
                <a:path w="966470" h="1264920">
                  <a:moveTo>
                    <a:pt x="0" y="153572"/>
                  </a:moveTo>
                  <a:lnTo>
                    <a:pt x="47468" y="103312"/>
                  </a:lnTo>
                </a:path>
                <a:path w="966470" h="1264920">
                  <a:moveTo>
                    <a:pt x="120066" y="30714"/>
                  </a:moveTo>
                  <a:lnTo>
                    <a:pt x="150780" y="0"/>
                  </a:lnTo>
                </a:path>
                <a:path w="966470" h="1264920">
                  <a:moveTo>
                    <a:pt x="50260" y="100520"/>
                  </a:moveTo>
                  <a:lnTo>
                    <a:pt x="117273" y="33506"/>
                  </a:lnTo>
                </a:path>
                <a:path w="966470" h="1264920">
                  <a:moveTo>
                    <a:pt x="2792" y="212209"/>
                  </a:moveTo>
                  <a:lnTo>
                    <a:pt x="47468" y="170326"/>
                  </a:lnTo>
                </a:path>
                <a:path w="966470" h="1264920">
                  <a:moveTo>
                    <a:pt x="189872" y="25130"/>
                  </a:moveTo>
                  <a:lnTo>
                    <a:pt x="215002" y="0"/>
                  </a:lnTo>
                </a:path>
                <a:path w="966470" h="1264920">
                  <a:moveTo>
                    <a:pt x="50260" y="164741"/>
                  </a:moveTo>
                  <a:lnTo>
                    <a:pt x="117273" y="100520"/>
                  </a:lnTo>
                </a:path>
                <a:path w="966470" h="1264920">
                  <a:moveTo>
                    <a:pt x="120066" y="94936"/>
                  </a:moveTo>
                  <a:lnTo>
                    <a:pt x="187079" y="30714"/>
                  </a:lnTo>
                </a:path>
                <a:path w="966470" h="1264920">
                  <a:moveTo>
                    <a:pt x="67013" y="212209"/>
                  </a:moveTo>
                  <a:lnTo>
                    <a:pt x="117273" y="164741"/>
                  </a:lnTo>
                </a:path>
                <a:path w="966470" h="1264920">
                  <a:moveTo>
                    <a:pt x="189872" y="89351"/>
                  </a:moveTo>
                  <a:lnTo>
                    <a:pt x="282015" y="0"/>
                  </a:lnTo>
                </a:path>
                <a:path w="966470" h="1264920">
                  <a:moveTo>
                    <a:pt x="120066" y="159157"/>
                  </a:moveTo>
                  <a:lnTo>
                    <a:pt x="187079" y="94936"/>
                  </a:lnTo>
                </a:path>
                <a:path w="966470" h="1264920">
                  <a:moveTo>
                    <a:pt x="131235" y="212209"/>
                  </a:moveTo>
                  <a:lnTo>
                    <a:pt x="187079" y="159157"/>
                  </a:lnTo>
                </a:path>
                <a:path w="966470" h="1264920">
                  <a:moveTo>
                    <a:pt x="189872" y="153572"/>
                  </a:moveTo>
                  <a:lnTo>
                    <a:pt x="346237" y="0"/>
                  </a:lnTo>
                </a:path>
                <a:path w="966470" h="1264920">
                  <a:moveTo>
                    <a:pt x="195456" y="212209"/>
                  </a:moveTo>
                  <a:lnTo>
                    <a:pt x="410458" y="0"/>
                  </a:lnTo>
                </a:path>
                <a:path w="966470" h="1264920">
                  <a:moveTo>
                    <a:pt x="262470" y="212209"/>
                  </a:moveTo>
                  <a:lnTo>
                    <a:pt x="474680" y="0"/>
                  </a:lnTo>
                </a:path>
                <a:path w="966470" h="1264920">
                  <a:moveTo>
                    <a:pt x="326691" y="212209"/>
                  </a:moveTo>
                  <a:lnTo>
                    <a:pt x="474680" y="64221"/>
                  </a:lnTo>
                </a:path>
                <a:path w="966470" h="1264920">
                  <a:moveTo>
                    <a:pt x="491433" y="47468"/>
                  </a:moveTo>
                  <a:lnTo>
                    <a:pt x="538901" y="0"/>
                  </a:lnTo>
                </a:path>
                <a:path w="966470" h="1264920">
                  <a:moveTo>
                    <a:pt x="390913" y="212209"/>
                  </a:moveTo>
                  <a:lnTo>
                    <a:pt x="474680" y="131235"/>
                  </a:lnTo>
                </a:path>
                <a:path w="966470" h="1264920">
                  <a:moveTo>
                    <a:pt x="491433" y="111689"/>
                  </a:moveTo>
                  <a:lnTo>
                    <a:pt x="605915" y="0"/>
                  </a:lnTo>
                </a:path>
                <a:path w="966470" h="1264920">
                  <a:moveTo>
                    <a:pt x="455134" y="212209"/>
                  </a:moveTo>
                  <a:lnTo>
                    <a:pt x="474680" y="195456"/>
                  </a:lnTo>
                </a:path>
                <a:path w="966470" h="1264920">
                  <a:moveTo>
                    <a:pt x="670136" y="0"/>
                  </a:moveTo>
                  <a:lnTo>
                    <a:pt x="664552" y="5584"/>
                  </a:lnTo>
                  <a:lnTo>
                    <a:pt x="491433" y="178703"/>
                  </a:lnTo>
                </a:path>
                <a:path w="966470" h="1264920">
                  <a:moveTo>
                    <a:pt x="522148" y="212209"/>
                  </a:moveTo>
                  <a:lnTo>
                    <a:pt x="692474" y="41883"/>
                  </a:lnTo>
                  <a:lnTo>
                    <a:pt x="734358" y="0"/>
                  </a:lnTo>
                </a:path>
                <a:path w="966470" h="1264920">
                  <a:moveTo>
                    <a:pt x="586369" y="212209"/>
                  </a:moveTo>
                  <a:lnTo>
                    <a:pt x="720396" y="78182"/>
                  </a:lnTo>
                  <a:lnTo>
                    <a:pt x="798579" y="0"/>
                  </a:lnTo>
                </a:path>
                <a:path w="966470" h="1264920">
                  <a:moveTo>
                    <a:pt x="650590" y="212209"/>
                  </a:moveTo>
                  <a:lnTo>
                    <a:pt x="748319" y="117273"/>
                  </a:lnTo>
                  <a:lnTo>
                    <a:pt x="865593" y="0"/>
                  </a:lnTo>
                </a:path>
                <a:path w="966470" h="1264920">
                  <a:moveTo>
                    <a:pt x="714812" y="212209"/>
                  </a:moveTo>
                  <a:lnTo>
                    <a:pt x="776241" y="153572"/>
                  </a:lnTo>
                  <a:lnTo>
                    <a:pt x="929814" y="0"/>
                  </a:lnTo>
                </a:path>
                <a:path w="966470" h="1264920">
                  <a:moveTo>
                    <a:pt x="779033" y="212209"/>
                  </a:moveTo>
                  <a:lnTo>
                    <a:pt x="804163" y="189872"/>
                  </a:lnTo>
                  <a:lnTo>
                    <a:pt x="966113" y="25130"/>
                  </a:lnTo>
                </a:path>
                <a:path w="966470" h="1264920">
                  <a:moveTo>
                    <a:pt x="0" y="1058257"/>
                  </a:moveTo>
                  <a:lnTo>
                    <a:pt x="5584" y="1052672"/>
                  </a:lnTo>
                </a:path>
                <a:path w="966470" h="1264920">
                  <a:moveTo>
                    <a:pt x="846047" y="212209"/>
                  </a:moveTo>
                  <a:lnTo>
                    <a:pt x="966113" y="92143"/>
                  </a:lnTo>
                </a:path>
                <a:path w="966470" h="1264920">
                  <a:moveTo>
                    <a:pt x="0" y="1125271"/>
                  </a:moveTo>
                  <a:lnTo>
                    <a:pt x="47468" y="1075010"/>
                  </a:lnTo>
                </a:path>
                <a:path w="966470" h="1264920">
                  <a:moveTo>
                    <a:pt x="910268" y="212209"/>
                  </a:moveTo>
                  <a:lnTo>
                    <a:pt x="966113" y="156365"/>
                  </a:lnTo>
                </a:path>
                <a:path w="966470" h="1264920">
                  <a:moveTo>
                    <a:pt x="50260" y="1072218"/>
                  </a:moveTo>
                  <a:lnTo>
                    <a:pt x="69805" y="1052672"/>
                  </a:lnTo>
                </a:path>
                <a:path w="966470" h="1264920">
                  <a:moveTo>
                    <a:pt x="0" y="1189492"/>
                  </a:moveTo>
                  <a:lnTo>
                    <a:pt x="47468" y="1142024"/>
                  </a:lnTo>
                </a:path>
                <a:path w="966470" h="1264920">
                  <a:moveTo>
                    <a:pt x="120066" y="1066634"/>
                  </a:moveTo>
                  <a:lnTo>
                    <a:pt x="134027" y="1052672"/>
                  </a:lnTo>
                </a:path>
                <a:path w="966470" h="1264920">
                  <a:moveTo>
                    <a:pt x="50260" y="1136440"/>
                  </a:moveTo>
                  <a:lnTo>
                    <a:pt x="117273" y="1072218"/>
                  </a:lnTo>
                </a:path>
                <a:path w="966470" h="1264920">
                  <a:moveTo>
                    <a:pt x="0" y="1253713"/>
                  </a:moveTo>
                  <a:lnTo>
                    <a:pt x="47468" y="1206245"/>
                  </a:lnTo>
                </a:path>
                <a:path w="966470" h="1264920">
                  <a:moveTo>
                    <a:pt x="189872" y="1061049"/>
                  </a:moveTo>
                  <a:lnTo>
                    <a:pt x="201040" y="1052672"/>
                  </a:lnTo>
                </a:path>
                <a:path w="966470" h="1264920">
                  <a:moveTo>
                    <a:pt x="50260" y="1200661"/>
                  </a:moveTo>
                  <a:lnTo>
                    <a:pt x="117273" y="1136440"/>
                  </a:lnTo>
                </a:path>
                <a:path w="966470" h="1264920">
                  <a:moveTo>
                    <a:pt x="120066" y="1130855"/>
                  </a:moveTo>
                  <a:lnTo>
                    <a:pt x="187079" y="1066634"/>
                  </a:lnTo>
                </a:path>
                <a:path w="966470" h="1264920">
                  <a:moveTo>
                    <a:pt x="50260" y="1264882"/>
                  </a:moveTo>
                  <a:lnTo>
                    <a:pt x="117273" y="1200661"/>
                  </a:lnTo>
                </a:path>
                <a:path w="966470" h="1264920">
                  <a:moveTo>
                    <a:pt x="189872" y="1125271"/>
                  </a:moveTo>
                  <a:lnTo>
                    <a:pt x="265262" y="1052672"/>
                  </a:lnTo>
                </a:path>
                <a:path w="966470" h="1264920">
                  <a:moveTo>
                    <a:pt x="120066" y="1195077"/>
                  </a:moveTo>
                  <a:lnTo>
                    <a:pt x="187079" y="11308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2084797" y="73994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1967523" y="7187215"/>
              <a:ext cx="966469" cy="3585845"/>
            </a:xfrm>
            <a:custGeom>
              <a:avLst/>
              <a:gdLst/>
              <a:ahLst/>
              <a:cxnLst/>
              <a:rect l="l" t="t" r="r" b="b"/>
              <a:pathLst>
                <a:path w="966470" h="3585845">
                  <a:moveTo>
                    <a:pt x="189872" y="139611"/>
                  </a:moveTo>
                  <a:lnTo>
                    <a:pt x="329483" y="0"/>
                  </a:lnTo>
                </a:path>
                <a:path w="966470" h="3585845">
                  <a:moveTo>
                    <a:pt x="120066" y="209417"/>
                  </a:moveTo>
                  <a:lnTo>
                    <a:pt x="187079" y="142404"/>
                  </a:lnTo>
                </a:path>
                <a:path w="966470" h="3585845">
                  <a:moveTo>
                    <a:pt x="181495" y="212209"/>
                  </a:moveTo>
                  <a:lnTo>
                    <a:pt x="187079" y="206625"/>
                  </a:lnTo>
                </a:path>
                <a:path w="966470" h="3585845">
                  <a:moveTo>
                    <a:pt x="189872" y="203833"/>
                  </a:moveTo>
                  <a:lnTo>
                    <a:pt x="393705" y="0"/>
                  </a:lnTo>
                </a:path>
                <a:path w="966470" h="3585845">
                  <a:moveTo>
                    <a:pt x="245716" y="212209"/>
                  </a:moveTo>
                  <a:lnTo>
                    <a:pt x="460718" y="0"/>
                  </a:lnTo>
                </a:path>
                <a:path w="966470" h="3585845">
                  <a:moveTo>
                    <a:pt x="309938" y="212209"/>
                  </a:moveTo>
                  <a:lnTo>
                    <a:pt x="474680" y="50260"/>
                  </a:lnTo>
                </a:path>
                <a:path w="966470" h="3585845">
                  <a:moveTo>
                    <a:pt x="491433" y="30714"/>
                  </a:moveTo>
                  <a:lnTo>
                    <a:pt x="524940" y="0"/>
                  </a:lnTo>
                </a:path>
                <a:path w="966470" h="3585845">
                  <a:moveTo>
                    <a:pt x="374159" y="212209"/>
                  </a:moveTo>
                  <a:lnTo>
                    <a:pt x="474680" y="114481"/>
                  </a:lnTo>
                </a:path>
                <a:path w="966470" h="3585845">
                  <a:moveTo>
                    <a:pt x="491433" y="97728"/>
                  </a:moveTo>
                  <a:lnTo>
                    <a:pt x="589161" y="0"/>
                  </a:lnTo>
                </a:path>
                <a:path w="966470" h="3585845">
                  <a:moveTo>
                    <a:pt x="441173" y="212209"/>
                  </a:moveTo>
                  <a:lnTo>
                    <a:pt x="474680" y="178703"/>
                  </a:lnTo>
                </a:path>
                <a:path w="966470" h="3585845">
                  <a:moveTo>
                    <a:pt x="491433" y="161949"/>
                  </a:moveTo>
                  <a:lnTo>
                    <a:pt x="653383" y="0"/>
                  </a:lnTo>
                </a:path>
                <a:path w="966470" h="3585845">
                  <a:moveTo>
                    <a:pt x="505394" y="212209"/>
                  </a:moveTo>
                  <a:lnTo>
                    <a:pt x="717604" y="0"/>
                  </a:lnTo>
                </a:path>
                <a:path w="966470" h="3585845">
                  <a:moveTo>
                    <a:pt x="569616" y="212209"/>
                  </a:moveTo>
                  <a:lnTo>
                    <a:pt x="784618" y="0"/>
                  </a:lnTo>
                </a:path>
                <a:path w="966470" h="3585845">
                  <a:moveTo>
                    <a:pt x="633837" y="212209"/>
                  </a:moveTo>
                  <a:lnTo>
                    <a:pt x="848839" y="0"/>
                  </a:lnTo>
                </a:path>
                <a:path w="966470" h="3585845">
                  <a:moveTo>
                    <a:pt x="698059" y="212209"/>
                  </a:moveTo>
                  <a:lnTo>
                    <a:pt x="913061" y="0"/>
                  </a:lnTo>
                </a:path>
                <a:path w="966470" h="3585845">
                  <a:moveTo>
                    <a:pt x="765072" y="212209"/>
                  </a:moveTo>
                  <a:lnTo>
                    <a:pt x="966113" y="11168"/>
                  </a:lnTo>
                </a:path>
                <a:path w="966470" h="3585845">
                  <a:moveTo>
                    <a:pt x="829294" y="212209"/>
                  </a:moveTo>
                  <a:lnTo>
                    <a:pt x="966113" y="75390"/>
                  </a:lnTo>
                </a:path>
                <a:path w="966470" h="3585845">
                  <a:moveTo>
                    <a:pt x="893515" y="212209"/>
                  </a:moveTo>
                  <a:lnTo>
                    <a:pt x="966113" y="139611"/>
                  </a:lnTo>
                </a:path>
                <a:path w="966470" h="3585845">
                  <a:moveTo>
                    <a:pt x="0" y="1172739"/>
                  </a:moveTo>
                  <a:lnTo>
                    <a:pt x="53052" y="1119686"/>
                  </a:lnTo>
                </a:path>
                <a:path w="966470" h="3585845">
                  <a:moveTo>
                    <a:pt x="957736" y="212209"/>
                  </a:moveTo>
                  <a:lnTo>
                    <a:pt x="966113" y="203833"/>
                  </a:lnTo>
                </a:path>
                <a:path w="966470" h="3585845">
                  <a:moveTo>
                    <a:pt x="0" y="1236960"/>
                  </a:moveTo>
                  <a:lnTo>
                    <a:pt x="117273" y="1119686"/>
                  </a:lnTo>
                </a:path>
                <a:path w="966470" h="3585845">
                  <a:moveTo>
                    <a:pt x="0" y="1303974"/>
                  </a:moveTo>
                  <a:lnTo>
                    <a:pt x="181495" y="1119686"/>
                  </a:lnTo>
                </a:path>
                <a:path w="966470" h="3585845">
                  <a:moveTo>
                    <a:pt x="33506" y="1334688"/>
                  </a:moveTo>
                  <a:lnTo>
                    <a:pt x="245716" y="1119686"/>
                  </a:lnTo>
                </a:path>
                <a:path w="966470" h="3585845">
                  <a:moveTo>
                    <a:pt x="97728" y="1334688"/>
                  </a:moveTo>
                  <a:lnTo>
                    <a:pt x="309938" y="1119686"/>
                  </a:lnTo>
                </a:path>
                <a:path w="966470" h="3585845">
                  <a:moveTo>
                    <a:pt x="161949" y="1334688"/>
                  </a:moveTo>
                  <a:lnTo>
                    <a:pt x="376951" y="1119686"/>
                  </a:lnTo>
                </a:path>
                <a:path w="966470" h="3585845">
                  <a:moveTo>
                    <a:pt x="226171" y="1334688"/>
                  </a:moveTo>
                  <a:lnTo>
                    <a:pt x="441173" y="1119686"/>
                  </a:lnTo>
                </a:path>
                <a:path w="966470" h="3585845">
                  <a:moveTo>
                    <a:pt x="290392" y="1334688"/>
                  </a:moveTo>
                  <a:lnTo>
                    <a:pt x="474680" y="1150401"/>
                  </a:lnTo>
                </a:path>
                <a:path w="966470" h="3585845">
                  <a:moveTo>
                    <a:pt x="491433" y="1133647"/>
                  </a:moveTo>
                  <a:lnTo>
                    <a:pt x="505394" y="1119686"/>
                  </a:lnTo>
                </a:path>
                <a:path w="966470" h="3585845">
                  <a:moveTo>
                    <a:pt x="357406" y="1334688"/>
                  </a:moveTo>
                  <a:lnTo>
                    <a:pt x="474680" y="1214622"/>
                  </a:lnTo>
                </a:path>
                <a:path w="966470" h="3585845">
                  <a:moveTo>
                    <a:pt x="491433" y="1197869"/>
                  </a:moveTo>
                  <a:lnTo>
                    <a:pt x="569616" y="1119686"/>
                  </a:lnTo>
                </a:path>
                <a:path w="966470" h="3585845">
                  <a:moveTo>
                    <a:pt x="421627" y="1334688"/>
                  </a:moveTo>
                  <a:lnTo>
                    <a:pt x="474680" y="1281636"/>
                  </a:lnTo>
                </a:path>
                <a:path w="966470" h="3585845">
                  <a:moveTo>
                    <a:pt x="491433" y="1262090"/>
                  </a:moveTo>
                  <a:lnTo>
                    <a:pt x="633837" y="1119686"/>
                  </a:lnTo>
                </a:path>
                <a:path w="966470" h="3585845">
                  <a:moveTo>
                    <a:pt x="491433" y="1329104"/>
                  </a:moveTo>
                  <a:lnTo>
                    <a:pt x="700851" y="1119686"/>
                  </a:lnTo>
                </a:path>
                <a:path w="966470" h="3585845">
                  <a:moveTo>
                    <a:pt x="550070" y="1334688"/>
                  </a:moveTo>
                  <a:lnTo>
                    <a:pt x="765072" y="1119686"/>
                  </a:lnTo>
                </a:path>
                <a:path w="966470" h="3585845">
                  <a:moveTo>
                    <a:pt x="614291" y="1334688"/>
                  </a:moveTo>
                  <a:lnTo>
                    <a:pt x="829294" y="1119686"/>
                  </a:lnTo>
                </a:path>
                <a:path w="966470" h="3585845">
                  <a:moveTo>
                    <a:pt x="681305" y="1334688"/>
                  </a:moveTo>
                  <a:lnTo>
                    <a:pt x="893515" y="1119686"/>
                  </a:lnTo>
                </a:path>
                <a:path w="966470" h="3585845">
                  <a:moveTo>
                    <a:pt x="745527" y="1334688"/>
                  </a:moveTo>
                  <a:lnTo>
                    <a:pt x="957736" y="1119686"/>
                  </a:lnTo>
                </a:path>
                <a:path w="966470" h="3585845">
                  <a:moveTo>
                    <a:pt x="809748" y="1334688"/>
                  </a:moveTo>
                  <a:lnTo>
                    <a:pt x="966113" y="1175531"/>
                  </a:lnTo>
                </a:path>
                <a:path w="966470" h="3585845">
                  <a:moveTo>
                    <a:pt x="873969" y="1334688"/>
                  </a:moveTo>
                  <a:lnTo>
                    <a:pt x="966113" y="1239752"/>
                  </a:lnTo>
                </a:path>
                <a:path w="966470" h="3585845">
                  <a:moveTo>
                    <a:pt x="940983" y="1334688"/>
                  </a:moveTo>
                  <a:lnTo>
                    <a:pt x="966113" y="1306766"/>
                  </a:lnTo>
                </a:path>
                <a:path w="966470" h="3585845">
                  <a:moveTo>
                    <a:pt x="0" y="2468336"/>
                  </a:moveTo>
                  <a:lnTo>
                    <a:pt x="55844" y="2412491"/>
                  </a:lnTo>
                </a:path>
                <a:path w="966470" h="3585845">
                  <a:moveTo>
                    <a:pt x="0" y="2532558"/>
                  </a:moveTo>
                  <a:lnTo>
                    <a:pt x="120066" y="2412491"/>
                  </a:lnTo>
                </a:path>
                <a:path w="966470" h="3585845">
                  <a:moveTo>
                    <a:pt x="0" y="2599571"/>
                  </a:moveTo>
                  <a:lnTo>
                    <a:pt x="187079" y="2412491"/>
                  </a:lnTo>
                </a:path>
                <a:path w="966470" h="3585845">
                  <a:moveTo>
                    <a:pt x="36299" y="2624701"/>
                  </a:moveTo>
                  <a:lnTo>
                    <a:pt x="251301" y="2412491"/>
                  </a:lnTo>
                </a:path>
                <a:path w="966470" h="3585845">
                  <a:moveTo>
                    <a:pt x="100520" y="2624701"/>
                  </a:moveTo>
                  <a:lnTo>
                    <a:pt x="315522" y="2412491"/>
                  </a:lnTo>
                </a:path>
                <a:path w="966470" h="3585845">
                  <a:moveTo>
                    <a:pt x="167534" y="2624701"/>
                  </a:moveTo>
                  <a:lnTo>
                    <a:pt x="379744" y="2412491"/>
                  </a:lnTo>
                </a:path>
                <a:path w="966470" h="3585845">
                  <a:moveTo>
                    <a:pt x="231755" y="2624701"/>
                  </a:moveTo>
                  <a:lnTo>
                    <a:pt x="443965" y="2412491"/>
                  </a:lnTo>
                </a:path>
                <a:path w="966470" h="3585845">
                  <a:moveTo>
                    <a:pt x="295977" y="2624701"/>
                  </a:moveTo>
                  <a:lnTo>
                    <a:pt x="474680" y="2445998"/>
                  </a:lnTo>
                </a:path>
                <a:path w="966470" h="3585845">
                  <a:moveTo>
                    <a:pt x="491433" y="2429245"/>
                  </a:moveTo>
                  <a:lnTo>
                    <a:pt x="510979" y="2412491"/>
                  </a:lnTo>
                </a:path>
                <a:path w="966470" h="3585845">
                  <a:moveTo>
                    <a:pt x="360198" y="2624701"/>
                  </a:moveTo>
                  <a:lnTo>
                    <a:pt x="474680" y="2510220"/>
                  </a:lnTo>
                </a:path>
                <a:path w="966470" h="3585845">
                  <a:moveTo>
                    <a:pt x="491433" y="2493466"/>
                  </a:moveTo>
                  <a:lnTo>
                    <a:pt x="575200" y="2412491"/>
                  </a:lnTo>
                </a:path>
                <a:path w="966470" h="3585845">
                  <a:moveTo>
                    <a:pt x="424419" y="2624701"/>
                  </a:moveTo>
                  <a:lnTo>
                    <a:pt x="474680" y="2577233"/>
                  </a:lnTo>
                </a:path>
                <a:path w="966470" h="3585845">
                  <a:moveTo>
                    <a:pt x="491433" y="2557688"/>
                  </a:moveTo>
                  <a:lnTo>
                    <a:pt x="639422" y="2412491"/>
                  </a:lnTo>
                </a:path>
                <a:path w="966470" h="3585845">
                  <a:moveTo>
                    <a:pt x="491433" y="2624701"/>
                  </a:moveTo>
                  <a:lnTo>
                    <a:pt x="703643" y="2412491"/>
                  </a:lnTo>
                </a:path>
                <a:path w="966470" h="3585845">
                  <a:moveTo>
                    <a:pt x="555654" y="2624701"/>
                  </a:moveTo>
                  <a:lnTo>
                    <a:pt x="767864" y="2412491"/>
                  </a:lnTo>
                </a:path>
                <a:path w="966470" h="3585845">
                  <a:moveTo>
                    <a:pt x="619876" y="2624701"/>
                  </a:moveTo>
                  <a:lnTo>
                    <a:pt x="834878" y="2412491"/>
                  </a:lnTo>
                </a:path>
                <a:path w="966470" h="3585845">
                  <a:moveTo>
                    <a:pt x="684097" y="2624701"/>
                  </a:moveTo>
                  <a:lnTo>
                    <a:pt x="899100" y="2412491"/>
                  </a:lnTo>
                </a:path>
                <a:path w="966470" h="3585845">
                  <a:moveTo>
                    <a:pt x="0" y="3375813"/>
                  </a:moveTo>
                  <a:lnTo>
                    <a:pt x="2792" y="3370228"/>
                  </a:lnTo>
                </a:path>
                <a:path w="966470" h="3585845">
                  <a:moveTo>
                    <a:pt x="748319" y="2624701"/>
                  </a:moveTo>
                  <a:lnTo>
                    <a:pt x="963321" y="2412491"/>
                  </a:lnTo>
                </a:path>
                <a:path w="966470" h="3585845">
                  <a:moveTo>
                    <a:pt x="0" y="3440034"/>
                  </a:moveTo>
                  <a:lnTo>
                    <a:pt x="67013" y="3370228"/>
                  </a:lnTo>
                </a:path>
                <a:path w="966470" h="3585845">
                  <a:moveTo>
                    <a:pt x="815332" y="2624701"/>
                  </a:moveTo>
                  <a:lnTo>
                    <a:pt x="966113" y="2471128"/>
                  </a:lnTo>
                </a:path>
                <a:path w="966470" h="3585845">
                  <a:moveTo>
                    <a:pt x="0" y="3504256"/>
                  </a:moveTo>
                  <a:lnTo>
                    <a:pt x="134027" y="3370228"/>
                  </a:lnTo>
                </a:path>
                <a:path w="966470" h="3585845">
                  <a:moveTo>
                    <a:pt x="879554" y="2624701"/>
                  </a:moveTo>
                  <a:lnTo>
                    <a:pt x="966113" y="2538142"/>
                  </a:lnTo>
                </a:path>
                <a:path w="966470" h="3585845">
                  <a:moveTo>
                    <a:pt x="0" y="3571269"/>
                  </a:moveTo>
                  <a:lnTo>
                    <a:pt x="198248" y="3370228"/>
                  </a:lnTo>
                </a:path>
                <a:path w="966470" h="3585845">
                  <a:moveTo>
                    <a:pt x="943775" y="2624701"/>
                  </a:moveTo>
                  <a:lnTo>
                    <a:pt x="966113" y="2602363"/>
                  </a:lnTo>
                </a:path>
                <a:path w="966470" h="3585845">
                  <a:moveTo>
                    <a:pt x="47468" y="3585231"/>
                  </a:moveTo>
                  <a:lnTo>
                    <a:pt x="262470" y="3370228"/>
                  </a:lnTo>
                </a:path>
                <a:path w="966470" h="3585845">
                  <a:moveTo>
                    <a:pt x="114481" y="3585231"/>
                  </a:moveTo>
                  <a:lnTo>
                    <a:pt x="326691" y="3370228"/>
                  </a:lnTo>
                </a:path>
                <a:path w="966470" h="3585845">
                  <a:moveTo>
                    <a:pt x="178703" y="3585231"/>
                  </a:moveTo>
                  <a:lnTo>
                    <a:pt x="390913" y="3370228"/>
                  </a:lnTo>
                </a:path>
                <a:path w="966470" h="3585845">
                  <a:moveTo>
                    <a:pt x="242924" y="3585231"/>
                  </a:moveTo>
                  <a:lnTo>
                    <a:pt x="457926" y="3370228"/>
                  </a:lnTo>
                </a:path>
                <a:path w="966470" h="3585845">
                  <a:moveTo>
                    <a:pt x="307145" y="3585231"/>
                  </a:moveTo>
                  <a:lnTo>
                    <a:pt x="474680" y="3417696"/>
                  </a:lnTo>
                </a:path>
                <a:path w="966470" h="3585845">
                  <a:moveTo>
                    <a:pt x="491433" y="3400943"/>
                  </a:moveTo>
                  <a:lnTo>
                    <a:pt x="522148" y="3370228"/>
                  </a:lnTo>
                </a:path>
                <a:path w="966470" h="3585845">
                  <a:moveTo>
                    <a:pt x="371367" y="3585231"/>
                  </a:moveTo>
                  <a:lnTo>
                    <a:pt x="474680" y="3484710"/>
                  </a:lnTo>
                </a:path>
                <a:path w="966470" h="3585845">
                  <a:moveTo>
                    <a:pt x="491433" y="3465164"/>
                  </a:moveTo>
                  <a:lnTo>
                    <a:pt x="586369" y="3370228"/>
                  </a:lnTo>
                </a:path>
                <a:path w="966470" h="3585845">
                  <a:moveTo>
                    <a:pt x="438381" y="3585231"/>
                  </a:moveTo>
                  <a:lnTo>
                    <a:pt x="474680" y="3548931"/>
                  </a:lnTo>
                </a:path>
                <a:path w="966470" h="3585845">
                  <a:moveTo>
                    <a:pt x="491433" y="3532178"/>
                  </a:moveTo>
                  <a:lnTo>
                    <a:pt x="650590" y="3370228"/>
                  </a:lnTo>
                </a:path>
                <a:path w="966470" h="3585845">
                  <a:moveTo>
                    <a:pt x="502602" y="3585231"/>
                  </a:moveTo>
                  <a:lnTo>
                    <a:pt x="714812" y="3370228"/>
                  </a:lnTo>
                </a:path>
                <a:path w="966470" h="3585845">
                  <a:moveTo>
                    <a:pt x="566823" y="3585231"/>
                  </a:moveTo>
                  <a:lnTo>
                    <a:pt x="781826" y="3370228"/>
                  </a:lnTo>
                </a:path>
                <a:path w="966470" h="3585845">
                  <a:moveTo>
                    <a:pt x="631045" y="3585231"/>
                  </a:moveTo>
                  <a:lnTo>
                    <a:pt x="846047" y="3370228"/>
                  </a:lnTo>
                </a:path>
                <a:path w="966470" h="3585845">
                  <a:moveTo>
                    <a:pt x="695266" y="3585231"/>
                  </a:moveTo>
                  <a:lnTo>
                    <a:pt x="910268" y="3370228"/>
                  </a:lnTo>
                </a:path>
                <a:path w="966470" h="3585845">
                  <a:moveTo>
                    <a:pt x="762280" y="3585231"/>
                  </a:moveTo>
                  <a:lnTo>
                    <a:pt x="966113" y="3378605"/>
                  </a:lnTo>
                </a:path>
                <a:path w="966470" h="3585845">
                  <a:moveTo>
                    <a:pt x="826501" y="3585231"/>
                  </a:moveTo>
                  <a:lnTo>
                    <a:pt x="966113" y="3442827"/>
                  </a:lnTo>
                </a:path>
                <a:path w="966470" h="3585845">
                  <a:moveTo>
                    <a:pt x="890723" y="3585231"/>
                  </a:moveTo>
                  <a:lnTo>
                    <a:pt x="966113" y="3509840"/>
                  </a:lnTo>
                </a:path>
                <a:path w="966470" h="3585845">
                  <a:moveTo>
                    <a:pt x="954944" y="3585231"/>
                  </a:moveTo>
                  <a:lnTo>
                    <a:pt x="966113" y="3574062"/>
                  </a:lnTo>
                </a:path>
                <a:path w="966470" h="3585845">
                  <a:moveTo>
                    <a:pt x="61429" y="3585231"/>
                  </a:moveTo>
                  <a:lnTo>
                    <a:pt x="0" y="3521009"/>
                  </a:lnTo>
                </a:path>
                <a:path w="966470" h="3585845">
                  <a:moveTo>
                    <a:pt x="128442" y="3585231"/>
                  </a:moveTo>
                  <a:lnTo>
                    <a:pt x="0" y="3456788"/>
                  </a:lnTo>
                </a:path>
                <a:path w="966470" h="3585845">
                  <a:moveTo>
                    <a:pt x="192664" y="3585231"/>
                  </a:moveTo>
                  <a:lnTo>
                    <a:pt x="0" y="3392566"/>
                  </a:lnTo>
                </a:path>
                <a:path w="966470" h="3585845">
                  <a:moveTo>
                    <a:pt x="256885" y="3585231"/>
                  </a:moveTo>
                  <a:lnTo>
                    <a:pt x="41883" y="3370228"/>
                  </a:lnTo>
                </a:path>
                <a:path w="966470" h="3585845">
                  <a:moveTo>
                    <a:pt x="321107" y="3585231"/>
                  </a:moveTo>
                  <a:lnTo>
                    <a:pt x="108897" y="3370228"/>
                  </a:lnTo>
                </a:path>
                <a:path w="966470" h="3585845">
                  <a:moveTo>
                    <a:pt x="385328" y="3585231"/>
                  </a:moveTo>
                  <a:lnTo>
                    <a:pt x="173118" y="3370228"/>
                  </a:lnTo>
                </a:path>
                <a:path w="966470" h="3585845">
                  <a:moveTo>
                    <a:pt x="452342" y="3585231"/>
                  </a:moveTo>
                  <a:lnTo>
                    <a:pt x="237340" y="3370228"/>
                  </a:lnTo>
                </a:path>
                <a:path w="966470" h="3585845">
                  <a:moveTo>
                    <a:pt x="516563" y="3585231"/>
                  </a:moveTo>
                  <a:lnTo>
                    <a:pt x="491433" y="3560100"/>
                  </a:lnTo>
                </a:path>
                <a:path w="966470" h="3585845">
                  <a:moveTo>
                    <a:pt x="474680" y="3543347"/>
                  </a:moveTo>
                  <a:lnTo>
                    <a:pt x="301561" y="3370228"/>
                  </a:lnTo>
                </a:path>
                <a:path w="966470" h="3585845">
                  <a:moveTo>
                    <a:pt x="580785" y="3585231"/>
                  </a:moveTo>
                  <a:lnTo>
                    <a:pt x="491433" y="3495879"/>
                  </a:lnTo>
                </a:path>
                <a:path w="966470" h="3585845">
                  <a:moveTo>
                    <a:pt x="474680" y="3479126"/>
                  </a:moveTo>
                  <a:lnTo>
                    <a:pt x="365782" y="3370228"/>
                  </a:lnTo>
                </a:path>
                <a:path w="966470" h="3585845">
                  <a:moveTo>
                    <a:pt x="645006" y="3585231"/>
                  </a:moveTo>
                  <a:lnTo>
                    <a:pt x="491433" y="3431658"/>
                  </a:lnTo>
                </a:path>
                <a:path w="966470" h="3585845">
                  <a:moveTo>
                    <a:pt x="474680" y="3414904"/>
                  </a:moveTo>
                  <a:lnTo>
                    <a:pt x="432796" y="3370228"/>
                  </a:lnTo>
                </a:path>
                <a:path w="966470" h="3585845">
                  <a:moveTo>
                    <a:pt x="709227" y="3585231"/>
                  </a:moveTo>
                  <a:lnTo>
                    <a:pt x="497018" y="3370228"/>
                  </a:lnTo>
                </a:path>
                <a:path w="966470" h="3585845">
                  <a:moveTo>
                    <a:pt x="776241" y="3585231"/>
                  </a:moveTo>
                  <a:lnTo>
                    <a:pt x="561239" y="3370228"/>
                  </a:lnTo>
                </a:path>
                <a:path w="966470" h="3585845">
                  <a:moveTo>
                    <a:pt x="840463" y="3585231"/>
                  </a:moveTo>
                  <a:lnTo>
                    <a:pt x="625460" y="3370228"/>
                  </a:lnTo>
                </a:path>
                <a:path w="966470" h="3585845">
                  <a:moveTo>
                    <a:pt x="904684" y="3585231"/>
                  </a:moveTo>
                  <a:lnTo>
                    <a:pt x="689682" y="3370228"/>
                  </a:lnTo>
                </a:path>
                <a:path w="966470" h="3585845">
                  <a:moveTo>
                    <a:pt x="966113" y="3582438"/>
                  </a:moveTo>
                  <a:lnTo>
                    <a:pt x="756695" y="3370228"/>
                  </a:lnTo>
                </a:path>
                <a:path w="966470" h="3585845">
                  <a:moveTo>
                    <a:pt x="8376" y="2624701"/>
                  </a:moveTo>
                  <a:lnTo>
                    <a:pt x="0" y="2613532"/>
                  </a:lnTo>
                </a:path>
                <a:path w="966470" h="3585845">
                  <a:moveTo>
                    <a:pt x="966113" y="3518217"/>
                  </a:moveTo>
                  <a:lnTo>
                    <a:pt x="820917" y="3370228"/>
                  </a:lnTo>
                </a:path>
                <a:path w="966470" h="3585845">
                  <a:moveTo>
                    <a:pt x="75390" y="2624701"/>
                  </a:moveTo>
                  <a:lnTo>
                    <a:pt x="0" y="2549311"/>
                  </a:lnTo>
                </a:path>
                <a:path w="966470" h="3585845">
                  <a:moveTo>
                    <a:pt x="966113" y="3453995"/>
                  </a:moveTo>
                  <a:lnTo>
                    <a:pt x="885138" y="3370228"/>
                  </a:lnTo>
                </a:path>
                <a:path w="966470" h="3585845">
                  <a:moveTo>
                    <a:pt x="139611" y="2624701"/>
                  </a:moveTo>
                  <a:lnTo>
                    <a:pt x="0" y="2485090"/>
                  </a:lnTo>
                </a:path>
                <a:path w="966470" h="3585845">
                  <a:moveTo>
                    <a:pt x="966113" y="3389774"/>
                  </a:moveTo>
                  <a:lnTo>
                    <a:pt x="949360" y="3370228"/>
                  </a:lnTo>
                </a:path>
                <a:path w="966470" h="3585845">
                  <a:moveTo>
                    <a:pt x="203833" y="2624701"/>
                  </a:moveTo>
                  <a:lnTo>
                    <a:pt x="0" y="2420868"/>
                  </a:lnTo>
                </a:path>
                <a:path w="966470" h="3585845">
                  <a:moveTo>
                    <a:pt x="268054" y="2624701"/>
                  </a:moveTo>
                  <a:lnTo>
                    <a:pt x="55844" y="2412491"/>
                  </a:lnTo>
                </a:path>
                <a:path w="966470" h="3585845">
                  <a:moveTo>
                    <a:pt x="332276" y="2624701"/>
                  </a:moveTo>
                  <a:lnTo>
                    <a:pt x="120066" y="2412491"/>
                  </a:lnTo>
                </a:path>
                <a:path w="966470" h="3585845">
                  <a:moveTo>
                    <a:pt x="399289" y="2624701"/>
                  </a:moveTo>
                  <a:lnTo>
                    <a:pt x="184287" y="2412491"/>
                  </a:lnTo>
                </a:path>
                <a:path w="966470" h="3585845">
                  <a:moveTo>
                    <a:pt x="463511" y="2624701"/>
                  </a:moveTo>
                  <a:lnTo>
                    <a:pt x="248509" y="2412491"/>
                  </a:lnTo>
                </a:path>
                <a:path w="966470" h="3585845">
                  <a:moveTo>
                    <a:pt x="527732" y="2624701"/>
                  </a:moveTo>
                  <a:lnTo>
                    <a:pt x="491433" y="2588402"/>
                  </a:lnTo>
                </a:path>
                <a:path w="966470" h="3585845">
                  <a:moveTo>
                    <a:pt x="474680" y="2571649"/>
                  </a:moveTo>
                  <a:lnTo>
                    <a:pt x="315522" y="2412491"/>
                  </a:lnTo>
                </a:path>
                <a:path w="966470" h="3585845">
                  <a:moveTo>
                    <a:pt x="591954" y="2624701"/>
                  </a:moveTo>
                  <a:lnTo>
                    <a:pt x="491433" y="2524181"/>
                  </a:lnTo>
                </a:path>
                <a:path w="966470" h="3585845">
                  <a:moveTo>
                    <a:pt x="474680" y="2507427"/>
                  </a:moveTo>
                  <a:lnTo>
                    <a:pt x="379744" y="2412491"/>
                  </a:lnTo>
                </a:path>
                <a:path w="966470" h="3585845">
                  <a:moveTo>
                    <a:pt x="656175" y="2624701"/>
                  </a:moveTo>
                  <a:lnTo>
                    <a:pt x="491433" y="2459959"/>
                  </a:lnTo>
                </a:path>
                <a:path w="966470" h="3585845">
                  <a:moveTo>
                    <a:pt x="474680" y="2443206"/>
                  </a:moveTo>
                  <a:lnTo>
                    <a:pt x="443965" y="2412491"/>
                  </a:lnTo>
                </a:path>
                <a:path w="966470" h="3585845">
                  <a:moveTo>
                    <a:pt x="723189" y="2624701"/>
                  </a:moveTo>
                  <a:lnTo>
                    <a:pt x="508186" y="2412491"/>
                  </a:lnTo>
                </a:path>
                <a:path w="966470" h="3585845">
                  <a:moveTo>
                    <a:pt x="787410" y="2624701"/>
                  </a:moveTo>
                  <a:lnTo>
                    <a:pt x="572408" y="2412491"/>
                  </a:lnTo>
                </a:path>
                <a:path w="966470" h="3585845">
                  <a:moveTo>
                    <a:pt x="851631" y="2624701"/>
                  </a:moveTo>
                  <a:lnTo>
                    <a:pt x="639422" y="2412491"/>
                  </a:lnTo>
                </a:path>
                <a:path w="966470" h="3585845">
                  <a:moveTo>
                    <a:pt x="915853" y="2624701"/>
                  </a:moveTo>
                  <a:lnTo>
                    <a:pt x="703643" y="2412491"/>
                  </a:lnTo>
                </a:path>
                <a:path w="966470" h="3585845">
                  <a:moveTo>
                    <a:pt x="966113" y="2610740"/>
                  </a:moveTo>
                  <a:lnTo>
                    <a:pt x="767864" y="2412491"/>
                  </a:lnTo>
                </a:path>
                <a:path w="966470" h="3585845">
                  <a:moveTo>
                    <a:pt x="966113" y="2546519"/>
                  </a:moveTo>
                  <a:lnTo>
                    <a:pt x="832086" y="2412491"/>
                  </a:lnTo>
                </a:path>
                <a:path w="966470" h="3585845">
                  <a:moveTo>
                    <a:pt x="966113" y="2482297"/>
                  </a:moveTo>
                  <a:lnTo>
                    <a:pt x="896307" y="2412491"/>
                  </a:lnTo>
                </a:path>
                <a:path w="966470" h="3585845">
                  <a:moveTo>
                    <a:pt x="966113" y="2418076"/>
                  </a:moveTo>
                  <a:lnTo>
                    <a:pt x="963321" y="2412491"/>
                  </a:lnTo>
                </a:path>
                <a:path w="966470" h="3585845">
                  <a:moveTo>
                    <a:pt x="13961" y="1334688"/>
                  </a:moveTo>
                  <a:lnTo>
                    <a:pt x="0" y="1317935"/>
                  </a:lnTo>
                </a:path>
                <a:path w="966470" h="3585845">
                  <a:moveTo>
                    <a:pt x="78182" y="1334688"/>
                  </a:moveTo>
                  <a:lnTo>
                    <a:pt x="0" y="1253713"/>
                  </a:lnTo>
                </a:path>
                <a:path w="966470" h="3585845">
                  <a:moveTo>
                    <a:pt x="142404" y="1334688"/>
                  </a:moveTo>
                  <a:lnTo>
                    <a:pt x="0" y="1189492"/>
                  </a:lnTo>
                </a:path>
                <a:path w="966470" h="3585845">
                  <a:moveTo>
                    <a:pt x="209417" y="1334688"/>
                  </a:moveTo>
                  <a:lnTo>
                    <a:pt x="0" y="1125271"/>
                  </a:lnTo>
                </a:path>
                <a:path w="966470" h="3585845">
                  <a:moveTo>
                    <a:pt x="273639" y="1334688"/>
                  </a:moveTo>
                  <a:lnTo>
                    <a:pt x="58636" y="1119686"/>
                  </a:lnTo>
                </a:path>
                <a:path w="966470" h="3585845">
                  <a:moveTo>
                    <a:pt x="337860" y="1334688"/>
                  </a:moveTo>
                  <a:lnTo>
                    <a:pt x="122858" y="1119686"/>
                  </a:lnTo>
                </a:path>
                <a:path w="966470" h="3585845">
                  <a:moveTo>
                    <a:pt x="402081" y="1334688"/>
                  </a:moveTo>
                  <a:lnTo>
                    <a:pt x="189872" y="1119686"/>
                  </a:lnTo>
                </a:path>
                <a:path w="966470" h="3585845">
                  <a:moveTo>
                    <a:pt x="466303" y="1334688"/>
                  </a:moveTo>
                  <a:lnTo>
                    <a:pt x="254093" y="1119686"/>
                  </a:lnTo>
                </a:path>
                <a:path w="966470" h="3585845">
                  <a:moveTo>
                    <a:pt x="533317" y="1334688"/>
                  </a:moveTo>
                  <a:lnTo>
                    <a:pt x="491433" y="1292805"/>
                  </a:lnTo>
                </a:path>
                <a:path w="966470" h="3585845">
                  <a:moveTo>
                    <a:pt x="474680" y="1276051"/>
                  </a:moveTo>
                  <a:lnTo>
                    <a:pt x="318314" y="1119686"/>
                  </a:lnTo>
                </a:path>
                <a:path w="966470" h="3585845">
                  <a:moveTo>
                    <a:pt x="597538" y="1334688"/>
                  </a:moveTo>
                  <a:lnTo>
                    <a:pt x="491433" y="1228583"/>
                  </a:lnTo>
                </a:path>
                <a:path w="966470" h="3585845">
                  <a:moveTo>
                    <a:pt x="474680" y="1211830"/>
                  </a:moveTo>
                  <a:lnTo>
                    <a:pt x="382536" y="1119686"/>
                  </a:lnTo>
                </a:path>
                <a:path w="966470" h="3585845">
                  <a:moveTo>
                    <a:pt x="661759" y="1334688"/>
                  </a:moveTo>
                  <a:lnTo>
                    <a:pt x="491433" y="1164362"/>
                  </a:lnTo>
                </a:path>
                <a:path w="966470" h="3585845">
                  <a:moveTo>
                    <a:pt x="474680" y="1147609"/>
                  </a:moveTo>
                  <a:lnTo>
                    <a:pt x="446757" y="1119686"/>
                  </a:lnTo>
                </a:path>
                <a:path w="966470" h="3585845">
                  <a:moveTo>
                    <a:pt x="725981" y="1334688"/>
                  </a:moveTo>
                  <a:lnTo>
                    <a:pt x="513771" y="1119686"/>
                  </a:lnTo>
                </a:path>
                <a:path w="966470" h="3585845">
                  <a:moveTo>
                    <a:pt x="790202" y="1334688"/>
                  </a:moveTo>
                  <a:lnTo>
                    <a:pt x="577992" y="1119686"/>
                  </a:lnTo>
                </a:path>
                <a:path w="966470" h="3585845">
                  <a:moveTo>
                    <a:pt x="857216" y="1334688"/>
                  </a:moveTo>
                  <a:lnTo>
                    <a:pt x="642214" y="1119686"/>
                  </a:lnTo>
                </a:path>
                <a:path w="966470" h="3585845">
                  <a:moveTo>
                    <a:pt x="921437" y="1334688"/>
                  </a:moveTo>
                  <a:lnTo>
                    <a:pt x="706435" y="1119686"/>
                  </a:lnTo>
                </a:path>
                <a:path w="966470" h="3585845">
                  <a:moveTo>
                    <a:pt x="966113" y="1315143"/>
                  </a:moveTo>
                  <a:lnTo>
                    <a:pt x="770657" y="1119686"/>
                  </a:lnTo>
                </a:path>
                <a:path w="966470" h="3585845">
                  <a:moveTo>
                    <a:pt x="966113" y="1250921"/>
                  </a:moveTo>
                  <a:lnTo>
                    <a:pt x="837670" y="1119686"/>
                  </a:lnTo>
                </a:path>
                <a:path w="966470" h="3585845">
                  <a:moveTo>
                    <a:pt x="966113" y="1186700"/>
                  </a:moveTo>
                  <a:lnTo>
                    <a:pt x="901892" y="11196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2933636" y="83069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1967523" y="6134542"/>
              <a:ext cx="966469" cy="1264920"/>
            </a:xfrm>
            <a:custGeom>
              <a:avLst/>
              <a:gdLst/>
              <a:ahLst/>
              <a:cxnLst/>
              <a:rect l="l" t="t" r="r" b="b"/>
              <a:pathLst>
                <a:path w="966470" h="1264920">
                  <a:moveTo>
                    <a:pt x="47468" y="1253713"/>
                  </a:moveTo>
                  <a:lnTo>
                    <a:pt x="0" y="1206245"/>
                  </a:lnTo>
                </a:path>
                <a:path w="966470" h="1264920">
                  <a:moveTo>
                    <a:pt x="58636" y="1264882"/>
                  </a:moveTo>
                  <a:lnTo>
                    <a:pt x="50260" y="1256506"/>
                  </a:lnTo>
                </a:path>
                <a:path w="966470" h="1264920">
                  <a:moveTo>
                    <a:pt x="125650" y="1264882"/>
                  </a:moveTo>
                  <a:lnTo>
                    <a:pt x="120066" y="1262090"/>
                  </a:lnTo>
                </a:path>
                <a:path w="966470" h="1264920">
                  <a:moveTo>
                    <a:pt x="47468" y="1189492"/>
                  </a:moveTo>
                  <a:lnTo>
                    <a:pt x="0" y="1139232"/>
                  </a:lnTo>
                </a:path>
                <a:path w="966470" h="1264920">
                  <a:moveTo>
                    <a:pt x="117273" y="1259298"/>
                  </a:moveTo>
                  <a:lnTo>
                    <a:pt x="50260" y="1192284"/>
                  </a:lnTo>
                </a:path>
                <a:path w="966470" h="1264920">
                  <a:moveTo>
                    <a:pt x="187079" y="1262090"/>
                  </a:moveTo>
                  <a:lnTo>
                    <a:pt x="120066" y="1197869"/>
                  </a:lnTo>
                </a:path>
                <a:path w="966470" h="1264920">
                  <a:moveTo>
                    <a:pt x="47468" y="1122478"/>
                  </a:moveTo>
                  <a:lnTo>
                    <a:pt x="0" y="1075010"/>
                  </a:lnTo>
                </a:path>
                <a:path w="966470" h="1264920">
                  <a:moveTo>
                    <a:pt x="117273" y="1192284"/>
                  </a:moveTo>
                  <a:lnTo>
                    <a:pt x="50260" y="1128063"/>
                  </a:lnTo>
                </a:path>
                <a:path w="966470" h="1264920">
                  <a:moveTo>
                    <a:pt x="254093" y="1264882"/>
                  </a:moveTo>
                  <a:lnTo>
                    <a:pt x="189872" y="1203453"/>
                  </a:lnTo>
                </a:path>
                <a:path w="966470" h="1264920">
                  <a:moveTo>
                    <a:pt x="47468" y="1058257"/>
                  </a:moveTo>
                  <a:lnTo>
                    <a:pt x="39091" y="1052672"/>
                  </a:lnTo>
                </a:path>
                <a:path w="966470" h="1264920">
                  <a:moveTo>
                    <a:pt x="187079" y="1197869"/>
                  </a:moveTo>
                  <a:lnTo>
                    <a:pt x="120066" y="1133647"/>
                  </a:lnTo>
                </a:path>
                <a:path w="966470" h="1264920">
                  <a:moveTo>
                    <a:pt x="117273" y="1128063"/>
                  </a:moveTo>
                  <a:lnTo>
                    <a:pt x="50260" y="1063841"/>
                  </a:lnTo>
                </a:path>
                <a:path w="966470" h="1264920">
                  <a:moveTo>
                    <a:pt x="318314" y="1264882"/>
                  </a:moveTo>
                  <a:lnTo>
                    <a:pt x="189872" y="1136440"/>
                  </a:lnTo>
                </a:path>
                <a:path w="966470" h="1264920">
                  <a:moveTo>
                    <a:pt x="117273" y="1063841"/>
                  </a:moveTo>
                  <a:lnTo>
                    <a:pt x="106104" y="1052672"/>
                  </a:lnTo>
                </a:path>
                <a:path w="966470" h="1264920">
                  <a:moveTo>
                    <a:pt x="187079" y="1133647"/>
                  </a:moveTo>
                  <a:lnTo>
                    <a:pt x="120066" y="1066634"/>
                  </a:lnTo>
                </a:path>
                <a:path w="966470" h="1264920">
                  <a:moveTo>
                    <a:pt x="382536" y="1264882"/>
                  </a:moveTo>
                  <a:lnTo>
                    <a:pt x="189872" y="1072218"/>
                  </a:lnTo>
                </a:path>
                <a:path w="966470" h="1264920">
                  <a:moveTo>
                    <a:pt x="187079" y="1069426"/>
                  </a:moveTo>
                  <a:lnTo>
                    <a:pt x="170326" y="1052672"/>
                  </a:lnTo>
                </a:path>
                <a:path w="966470" h="1264920">
                  <a:moveTo>
                    <a:pt x="449550" y="1264882"/>
                  </a:moveTo>
                  <a:lnTo>
                    <a:pt x="234547" y="1052672"/>
                  </a:lnTo>
                </a:path>
                <a:path w="966470" h="1264920">
                  <a:moveTo>
                    <a:pt x="513771" y="1264882"/>
                  </a:moveTo>
                  <a:lnTo>
                    <a:pt x="491433" y="1245337"/>
                  </a:lnTo>
                </a:path>
                <a:path w="966470" h="1264920">
                  <a:moveTo>
                    <a:pt x="474680" y="1225791"/>
                  </a:moveTo>
                  <a:lnTo>
                    <a:pt x="298769" y="1052672"/>
                  </a:lnTo>
                </a:path>
                <a:path w="966470" h="1264920">
                  <a:moveTo>
                    <a:pt x="577992" y="1264882"/>
                  </a:moveTo>
                  <a:lnTo>
                    <a:pt x="491433" y="1178323"/>
                  </a:lnTo>
                </a:path>
                <a:path w="966470" h="1264920">
                  <a:moveTo>
                    <a:pt x="474680" y="1161570"/>
                  </a:moveTo>
                  <a:lnTo>
                    <a:pt x="365782" y="1052672"/>
                  </a:lnTo>
                </a:path>
                <a:path w="966470" h="1264920">
                  <a:moveTo>
                    <a:pt x="642214" y="1264882"/>
                  </a:moveTo>
                  <a:lnTo>
                    <a:pt x="491433" y="1114102"/>
                  </a:lnTo>
                </a:path>
                <a:path w="966470" h="1264920">
                  <a:moveTo>
                    <a:pt x="474680" y="1097348"/>
                  </a:moveTo>
                  <a:lnTo>
                    <a:pt x="430004" y="1052672"/>
                  </a:lnTo>
                </a:path>
                <a:path w="966470" h="1264920">
                  <a:moveTo>
                    <a:pt x="709227" y="1264882"/>
                  </a:moveTo>
                  <a:lnTo>
                    <a:pt x="494225" y="1052672"/>
                  </a:lnTo>
                </a:path>
                <a:path w="966470" h="1264920">
                  <a:moveTo>
                    <a:pt x="773449" y="1264882"/>
                  </a:moveTo>
                  <a:lnTo>
                    <a:pt x="558447" y="1052672"/>
                  </a:lnTo>
                </a:path>
                <a:path w="966470" h="1264920">
                  <a:moveTo>
                    <a:pt x="837670" y="1264882"/>
                  </a:moveTo>
                  <a:lnTo>
                    <a:pt x="622668" y="1052672"/>
                  </a:lnTo>
                </a:path>
                <a:path w="966470" h="1264920">
                  <a:moveTo>
                    <a:pt x="901892" y="1264882"/>
                  </a:moveTo>
                  <a:lnTo>
                    <a:pt x="689682" y="1052672"/>
                  </a:lnTo>
                </a:path>
                <a:path w="966470" h="1264920">
                  <a:moveTo>
                    <a:pt x="966113" y="1264882"/>
                  </a:moveTo>
                  <a:lnTo>
                    <a:pt x="753903" y="1052672"/>
                  </a:lnTo>
                </a:path>
                <a:path w="966470" h="1264920">
                  <a:moveTo>
                    <a:pt x="966113" y="1200661"/>
                  </a:moveTo>
                  <a:lnTo>
                    <a:pt x="818125" y="1052672"/>
                  </a:lnTo>
                </a:path>
                <a:path w="966470" h="1264920">
                  <a:moveTo>
                    <a:pt x="966113" y="1136440"/>
                  </a:moveTo>
                  <a:lnTo>
                    <a:pt x="882346" y="1052672"/>
                  </a:lnTo>
                </a:path>
                <a:path w="966470" h="1264920">
                  <a:moveTo>
                    <a:pt x="44675" y="212209"/>
                  </a:moveTo>
                  <a:lnTo>
                    <a:pt x="0" y="167534"/>
                  </a:lnTo>
                </a:path>
                <a:path w="966470" h="1264920">
                  <a:moveTo>
                    <a:pt x="966113" y="1072218"/>
                  </a:moveTo>
                  <a:lnTo>
                    <a:pt x="946568" y="1052672"/>
                  </a:lnTo>
                </a:path>
                <a:path w="966470" h="1264920">
                  <a:moveTo>
                    <a:pt x="47468" y="150780"/>
                  </a:moveTo>
                  <a:lnTo>
                    <a:pt x="0" y="103312"/>
                  </a:lnTo>
                </a:path>
                <a:path w="966470" h="1264920">
                  <a:moveTo>
                    <a:pt x="108897" y="212209"/>
                  </a:moveTo>
                  <a:lnTo>
                    <a:pt x="50260" y="156365"/>
                  </a:lnTo>
                </a:path>
                <a:path w="966470" h="1264920">
                  <a:moveTo>
                    <a:pt x="173118" y="212209"/>
                  </a:moveTo>
                  <a:lnTo>
                    <a:pt x="120066" y="161949"/>
                  </a:lnTo>
                </a:path>
                <a:path w="966470" h="1264920">
                  <a:moveTo>
                    <a:pt x="47468" y="86559"/>
                  </a:moveTo>
                  <a:lnTo>
                    <a:pt x="0" y="39091"/>
                  </a:lnTo>
                </a:path>
                <a:path w="966470" h="1264920">
                  <a:moveTo>
                    <a:pt x="117273" y="156365"/>
                  </a:moveTo>
                  <a:lnTo>
                    <a:pt x="50260" y="92143"/>
                  </a:lnTo>
                </a:path>
                <a:path w="966470" h="1264920">
                  <a:moveTo>
                    <a:pt x="237340" y="212209"/>
                  </a:moveTo>
                  <a:lnTo>
                    <a:pt x="189872" y="164741"/>
                  </a:lnTo>
                </a:path>
                <a:path w="966470" h="1264920">
                  <a:moveTo>
                    <a:pt x="47468" y="22337"/>
                  </a:moveTo>
                  <a:lnTo>
                    <a:pt x="25130" y="0"/>
                  </a:lnTo>
                </a:path>
                <a:path w="966470" h="1264920">
                  <a:moveTo>
                    <a:pt x="187079" y="161949"/>
                  </a:moveTo>
                  <a:lnTo>
                    <a:pt x="120066" y="94936"/>
                  </a:lnTo>
                </a:path>
                <a:path w="966470" h="1264920">
                  <a:moveTo>
                    <a:pt x="117273" y="92143"/>
                  </a:moveTo>
                  <a:lnTo>
                    <a:pt x="50260" y="25130"/>
                  </a:lnTo>
                </a:path>
                <a:path w="966470" h="1264920">
                  <a:moveTo>
                    <a:pt x="304353" y="212209"/>
                  </a:moveTo>
                  <a:lnTo>
                    <a:pt x="189872" y="100520"/>
                  </a:lnTo>
                </a:path>
                <a:path w="966470" h="1264920">
                  <a:moveTo>
                    <a:pt x="117273" y="27922"/>
                  </a:moveTo>
                  <a:lnTo>
                    <a:pt x="89351" y="0"/>
                  </a:lnTo>
                </a:path>
                <a:path w="966470" h="1264920">
                  <a:moveTo>
                    <a:pt x="187079" y="97728"/>
                  </a:moveTo>
                  <a:lnTo>
                    <a:pt x="120066" y="30714"/>
                  </a:lnTo>
                </a:path>
                <a:path w="966470" h="1264920">
                  <a:moveTo>
                    <a:pt x="368575" y="212209"/>
                  </a:moveTo>
                  <a:lnTo>
                    <a:pt x="189872" y="36299"/>
                  </a:lnTo>
                </a:path>
                <a:path w="966470" h="1264920">
                  <a:moveTo>
                    <a:pt x="187079" y="30714"/>
                  </a:moveTo>
                  <a:lnTo>
                    <a:pt x="153572" y="0"/>
                  </a:lnTo>
                </a:path>
                <a:path w="966470" h="1264920">
                  <a:moveTo>
                    <a:pt x="432796" y="212209"/>
                  </a:moveTo>
                  <a:lnTo>
                    <a:pt x="217794" y="0"/>
                  </a:lnTo>
                </a:path>
                <a:path w="966470" h="1264920">
                  <a:moveTo>
                    <a:pt x="497018" y="212209"/>
                  </a:moveTo>
                  <a:lnTo>
                    <a:pt x="491433" y="206625"/>
                  </a:lnTo>
                </a:path>
                <a:path w="966470" h="1264920">
                  <a:moveTo>
                    <a:pt x="474680" y="189872"/>
                  </a:moveTo>
                  <a:lnTo>
                    <a:pt x="284808" y="0"/>
                  </a:lnTo>
                </a:path>
                <a:path w="966470" h="1264920">
                  <a:moveTo>
                    <a:pt x="561239" y="212209"/>
                  </a:moveTo>
                  <a:lnTo>
                    <a:pt x="491433" y="142404"/>
                  </a:lnTo>
                </a:path>
                <a:path w="966470" h="1264920">
                  <a:moveTo>
                    <a:pt x="474680" y="125650"/>
                  </a:moveTo>
                  <a:lnTo>
                    <a:pt x="349029" y="0"/>
                  </a:lnTo>
                </a:path>
                <a:path w="966470" h="1264920">
                  <a:moveTo>
                    <a:pt x="628253" y="212209"/>
                  </a:moveTo>
                  <a:lnTo>
                    <a:pt x="491433" y="78182"/>
                  </a:lnTo>
                </a:path>
                <a:path w="966470" h="1264920">
                  <a:moveTo>
                    <a:pt x="474680" y="61429"/>
                  </a:moveTo>
                  <a:lnTo>
                    <a:pt x="413250" y="0"/>
                  </a:lnTo>
                </a:path>
                <a:path w="966470" h="1264920">
                  <a:moveTo>
                    <a:pt x="692474" y="212209"/>
                  </a:moveTo>
                  <a:lnTo>
                    <a:pt x="491433" y="13961"/>
                  </a:lnTo>
                </a:path>
                <a:path w="966470" h="1264920">
                  <a:moveTo>
                    <a:pt x="756695" y="212209"/>
                  </a:moveTo>
                  <a:lnTo>
                    <a:pt x="541693" y="0"/>
                  </a:lnTo>
                </a:path>
                <a:path w="966470" h="1264920">
                  <a:moveTo>
                    <a:pt x="820917" y="212209"/>
                  </a:moveTo>
                  <a:lnTo>
                    <a:pt x="608707" y="0"/>
                  </a:lnTo>
                </a:path>
                <a:path w="966470" h="1264920">
                  <a:moveTo>
                    <a:pt x="885138" y="212209"/>
                  </a:moveTo>
                  <a:lnTo>
                    <a:pt x="672928" y="0"/>
                  </a:lnTo>
                </a:path>
                <a:path w="966470" h="1264920">
                  <a:moveTo>
                    <a:pt x="952152" y="212209"/>
                  </a:moveTo>
                  <a:lnTo>
                    <a:pt x="737150" y="0"/>
                  </a:lnTo>
                </a:path>
                <a:path w="966470" h="1264920">
                  <a:moveTo>
                    <a:pt x="966113" y="164741"/>
                  </a:moveTo>
                  <a:lnTo>
                    <a:pt x="801371" y="0"/>
                  </a:lnTo>
                </a:path>
                <a:path w="966470" h="1264920">
                  <a:moveTo>
                    <a:pt x="966113" y="100520"/>
                  </a:moveTo>
                  <a:lnTo>
                    <a:pt x="865593" y="0"/>
                  </a:lnTo>
                </a:path>
                <a:path w="966470" h="1264920">
                  <a:moveTo>
                    <a:pt x="966113" y="36299"/>
                  </a:moveTo>
                  <a:lnTo>
                    <a:pt x="9326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352336" y="6483571"/>
              <a:ext cx="7748905" cy="5350510"/>
            </a:xfrm>
            <a:custGeom>
              <a:avLst/>
              <a:gdLst/>
              <a:ahLst/>
              <a:cxnLst/>
              <a:rect l="l" t="t" r="r" b="b"/>
              <a:pathLst>
                <a:path w="7748905" h="5350509">
                  <a:moveTo>
                    <a:pt x="6581300" y="4073872"/>
                  </a:moveTo>
                  <a:lnTo>
                    <a:pt x="5615186" y="4073872"/>
                  </a:lnTo>
                </a:path>
                <a:path w="7748905" h="5350509">
                  <a:moveTo>
                    <a:pt x="5615186" y="4327965"/>
                  </a:moveTo>
                  <a:lnTo>
                    <a:pt x="5615186" y="4336342"/>
                  </a:lnTo>
                </a:path>
                <a:path w="7748905" h="5350509">
                  <a:moveTo>
                    <a:pt x="6634352" y="4327965"/>
                  </a:moveTo>
                  <a:lnTo>
                    <a:pt x="6634352" y="3465164"/>
                  </a:lnTo>
                </a:path>
                <a:path w="7748905" h="5350509">
                  <a:moveTo>
                    <a:pt x="6581300" y="4327965"/>
                  </a:moveTo>
                  <a:lnTo>
                    <a:pt x="6581300" y="3465164"/>
                  </a:lnTo>
                </a:path>
                <a:path w="7748905" h="5350509">
                  <a:moveTo>
                    <a:pt x="6106620" y="4073872"/>
                  </a:moveTo>
                  <a:lnTo>
                    <a:pt x="6106620" y="4327965"/>
                  </a:lnTo>
                </a:path>
                <a:path w="7748905" h="5350509">
                  <a:moveTo>
                    <a:pt x="6089866" y="4073872"/>
                  </a:moveTo>
                  <a:lnTo>
                    <a:pt x="6089866" y="4327965"/>
                  </a:lnTo>
                </a:path>
                <a:path w="7748905" h="5350509">
                  <a:moveTo>
                    <a:pt x="6581300" y="4288874"/>
                  </a:moveTo>
                  <a:lnTo>
                    <a:pt x="6106620" y="4288874"/>
                  </a:lnTo>
                </a:path>
                <a:path w="7748905" h="5350509">
                  <a:moveTo>
                    <a:pt x="6089866" y="4288874"/>
                  </a:moveTo>
                  <a:lnTo>
                    <a:pt x="5615186" y="4288874"/>
                  </a:lnTo>
                </a:path>
                <a:path w="7748905" h="5350509">
                  <a:moveTo>
                    <a:pt x="6581300" y="4302835"/>
                  </a:moveTo>
                  <a:lnTo>
                    <a:pt x="6106620" y="4302835"/>
                  </a:lnTo>
                </a:path>
                <a:path w="7748905" h="5350509">
                  <a:moveTo>
                    <a:pt x="6089866" y="4302835"/>
                  </a:moveTo>
                  <a:lnTo>
                    <a:pt x="5615186" y="4302835"/>
                  </a:lnTo>
                </a:path>
                <a:path w="7748905" h="5350509">
                  <a:moveTo>
                    <a:pt x="6634352" y="966113"/>
                  </a:moveTo>
                  <a:lnTo>
                    <a:pt x="6634352" y="0"/>
                  </a:lnTo>
                </a:path>
                <a:path w="7748905" h="5350509">
                  <a:moveTo>
                    <a:pt x="6581300" y="966113"/>
                  </a:moveTo>
                  <a:lnTo>
                    <a:pt x="6581300" y="0"/>
                  </a:lnTo>
                </a:path>
                <a:path w="7748905" h="5350509">
                  <a:moveTo>
                    <a:pt x="6634352" y="3375813"/>
                  </a:moveTo>
                  <a:lnTo>
                    <a:pt x="6634352" y="2172359"/>
                  </a:lnTo>
                </a:path>
                <a:path w="7748905" h="5350509">
                  <a:moveTo>
                    <a:pt x="6581300" y="3375813"/>
                  </a:moveTo>
                  <a:lnTo>
                    <a:pt x="6581300" y="2172359"/>
                  </a:lnTo>
                </a:path>
                <a:path w="7748905" h="5350509">
                  <a:moveTo>
                    <a:pt x="784618" y="3853285"/>
                  </a:moveTo>
                  <a:lnTo>
                    <a:pt x="1306766" y="3512632"/>
                  </a:lnTo>
                </a:path>
                <a:path w="7748905" h="5350509">
                  <a:moveTo>
                    <a:pt x="0" y="4140886"/>
                  </a:moveTo>
                  <a:lnTo>
                    <a:pt x="1192284" y="3361852"/>
                  </a:lnTo>
                  <a:lnTo>
                    <a:pt x="1306766" y="3361852"/>
                  </a:lnTo>
                </a:path>
                <a:path w="7748905" h="5350509">
                  <a:moveTo>
                    <a:pt x="5615186" y="5349924"/>
                  </a:moveTo>
                  <a:lnTo>
                    <a:pt x="7748454" y="5349924"/>
                  </a:lnTo>
                </a:path>
                <a:path w="7748905" h="5350509">
                  <a:moveTo>
                    <a:pt x="5615186" y="5243819"/>
                  </a:moveTo>
                  <a:lnTo>
                    <a:pt x="7645142" y="5243819"/>
                  </a:lnTo>
                </a:path>
                <a:path w="7748905" h="5350509">
                  <a:moveTo>
                    <a:pt x="6634352" y="5243819"/>
                  </a:moveTo>
                  <a:lnTo>
                    <a:pt x="6634352" y="4422901"/>
                  </a:lnTo>
                </a:path>
                <a:path w="7748905" h="5350509">
                  <a:moveTo>
                    <a:pt x="6581300" y="5243819"/>
                  </a:moveTo>
                  <a:lnTo>
                    <a:pt x="6581300" y="442290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337101" y="10694263"/>
              <a:ext cx="645160" cy="279400"/>
            </a:xfrm>
            <a:custGeom>
              <a:avLst/>
              <a:gdLst/>
              <a:ahLst/>
              <a:cxnLst/>
              <a:rect l="l" t="t" r="r" b="b"/>
              <a:pathLst>
                <a:path w="645160" h="279400">
                  <a:moveTo>
                    <a:pt x="645006" y="33506"/>
                  </a:moveTo>
                  <a:lnTo>
                    <a:pt x="645006" y="279223"/>
                  </a:lnTo>
                </a:path>
                <a:path w="645160" h="279400">
                  <a:moveTo>
                    <a:pt x="0" y="0"/>
                  </a:moveTo>
                  <a:lnTo>
                    <a:pt x="0" y="279223"/>
                  </a:lnTo>
                </a:path>
                <a:path w="645160" h="279400">
                  <a:moveTo>
                    <a:pt x="605915" y="265262"/>
                  </a:moveTo>
                  <a:lnTo>
                    <a:pt x="39091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943016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0" y="0"/>
                  </a:moveTo>
                  <a:lnTo>
                    <a:pt x="0" y="13961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943016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0" y="0"/>
                  </a:moveTo>
                  <a:lnTo>
                    <a:pt x="0" y="13961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337101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0" y="5584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337101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39091" y="0"/>
                  </a:moveTo>
                  <a:lnTo>
                    <a:pt x="39091" y="13961"/>
                  </a:lnTo>
                  <a:lnTo>
                    <a:pt x="0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549447" y="5232649"/>
              <a:ext cx="5154930" cy="6494780"/>
            </a:xfrm>
            <a:custGeom>
              <a:avLst/>
              <a:gdLst/>
              <a:ahLst/>
              <a:cxnLst/>
              <a:rect l="l" t="t" r="r" b="b"/>
              <a:pathLst>
                <a:path w="5154930" h="6494780">
                  <a:moveTo>
                    <a:pt x="5154467" y="4593228"/>
                  </a:moveTo>
                  <a:lnTo>
                    <a:pt x="5079077" y="4593228"/>
                  </a:lnTo>
                </a:path>
                <a:path w="5154930" h="6494780">
                  <a:moveTo>
                    <a:pt x="5026024" y="4593228"/>
                  </a:moveTo>
                  <a:lnTo>
                    <a:pt x="4922712" y="4593228"/>
                  </a:lnTo>
                </a:path>
                <a:path w="5154930" h="6494780">
                  <a:moveTo>
                    <a:pt x="4869659" y="4593228"/>
                  </a:moveTo>
                  <a:lnTo>
                    <a:pt x="4766346" y="4593228"/>
                  </a:lnTo>
                </a:path>
                <a:path w="5154930" h="6494780">
                  <a:moveTo>
                    <a:pt x="4713294" y="4593228"/>
                  </a:moveTo>
                  <a:lnTo>
                    <a:pt x="4607189" y="4593228"/>
                  </a:lnTo>
                </a:path>
                <a:path w="5154930" h="6494780">
                  <a:moveTo>
                    <a:pt x="4556929" y="4593228"/>
                  </a:moveTo>
                  <a:lnTo>
                    <a:pt x="4450824" y="4593228"/>
                  </a:lnTo>
                </a:path>
                <a:path w="5154930" h="6494780">
                  <a:moveTo>
                    <a:pt x="4397771" y="4593228"/>
                  </a:moveTo>
                  <a:lnTo>
                    <a:pt x="4294459" y="4593228"/>
                  </a:lnTo>
                </a:path>
                <a:path w="5154930" h="6494780">
                  <a:moveTo>
                    <a:pt x="4241406" y="4593228"/>
                  </a:moveTo>
                  <a:lnTo>
                    <a:pt x="4135301" y="4593228"/>
                  </a:lnTo>
                </a:path>
                <a:path w="5154930" h="6494780">
                  <a:moveTo>
                    <a:pt x="4085041" y="4593228"/>
                  </a:moveTo>
                  <a:lnTo>
                    <a:pt x="3978936" y="4593228"/>
                  </a:lnTo>
                </a:path>
                <a:path w="5154930" h="6494780">
                  <a:moveTo>
                    <a:pt x="3925883" y="4593228"/>
                  </a:moveTo>
                  <a:lnTo>
                    <a:pt x="3822571" y="4593228"/>
                  </a:lnTo>
                </a:path>
                <a:path w="5154930" h="6494780">
                  <a:moveTo>
                    <a:pt x="3769518" y="4593228"/>
                  </a:moveTo>
                  <a:lnTo>
                    <a:pt x="3666205" y="4593228"/>
                  </a:lnTo>
                </a:path>
                <a:path w="5154930" h="6494780">
                  <a:moveTo>
                    <a:pt x="5154467" y="3300422"/>
                  </a:moveTo>
                  <a:lnTo>
                    <a:pt x="5026024" y="3300422"/>
                  </a:lnTo>
                </a:path>
                <a:path w="5154930" h="6494780">
                  <a:moveTo>
                    <a:pt x="4975764" y="3300422"/>
                  </a:moveTo>
                  <a:lnTo>
                    <a:pt x="4869659" y="3300422"/>
                  </a:lnTo>
                </a:path>
                <a:path w="5154930" h="6494780">
                  <a:moveTo>
                    <a:pt x="4816607" y="3300422"/>
                  </a:moveTo>
                  <a:lnTo>
                    <a:pt x="4713294" y="3300422"/>
                  </a:lnTo>
                </a:path>
                <a:path w="5154930" h="6494780">
                  <a:moveTo>
                    <a:pt x="4660241" y="3300422"/>
                  </a:moveTo>
                  <a:lnTo>
                    <a:pt x="4556929" y="3300422"/>
                  </a:lnTo>
                </a:path>
                <a:path w="5154930" h="6494780">
                  <a:moveTo>
                    <a:pt x="4503876" y="3300422"/>
                  </a:moveTo>
                  <a:lnTo>
                    <a:pt x="4397771" y="3300422"/>
                  </a:lnTo>
                </a:path>
                <a:path w="5154930" h="6494780">
                  <a:moveTo>
                    <a:pt x="4344719" y="3300422"/>
                  </a:moveTo>
                  <a:lnTo>
                    <a:pt x="4241406" y="3300422"/>
                  </a:lnTo>
                </a:path>
                <a:path w="5154930" h="6494780">
                  <a:moveTo>
                    <a:pt x="4188354" y="3300422"/>
                  </a:moveTo>
                  <a:lnTo>
                    <a:pt x="4085041" y="3300422"/>
                  </a:lnTo>
                </a:path>
                <a:path w="5154930" h="6494780">
                  <a:moveTo>
                    <a:pt x="4031988" y="3300422"/>
                  </a:moveTo>
                  <a:lnTo>
                    <a:pt x="3925883" y="3300422"/>
                  </a:lnTo>
                </a:path>
                <a:path w="5154930" h="6494780">
                  <a:moveTo>
                    <a:pt x="3875623" y="3300422"/>
                  </a:moveTo>
                  <a:lnTo>
                    <a:pt x="3769518" y="3300422"/>
                  </a:lnTo>
                </a:path>
                <a:path w="5154930" h="6494780">
                  <a:moveTo>
                    <a:pt x="3716466" y="3300422"/>
                  </a:moveTo>
                  <a:lnTo>
                    <a:pt x="3613153" y="3300422"/>
                  </a:lnTo>
                </a:path>
                <a:path w="5154930" h="6494780">
                  <a:moveTo>
                    <a:pt x="5154467" y="2175151"/>
                  </a:moveTo>
                  <a:lnTo>
                    <a:pt x="5026024" y="2175151"/>
                  </a:lnTo>
                </a:path>
                <a:path w="5154930" h="6494780">
                  <a:moveTo>
                    <a:pt x="4975764" y="2175151"/>
                  </a:moveTo>
                  <a:lnTo>
                    <a:pt x="4869659" y="2175151"/>
                  </a:lnTo>
                </a:path>
                <a:path w="5154930" h="6494780">
                  <a:moveTo>
                    <a:pt x="4816607" y="2175151"/>
                  </a:moveTo>
                  <a:lnTo>
                    <a:pt x="4713294" y="2175151"/>
                  </a:lnTo>
                </a:path>
                <a:path w="5154930" h="6494780">
                  <a:moveTo>
                    <a:pt x="4660241" y="2175151"/>
                  </a:moveTo>
                  <a:lnTo>
                    <a:pt x="4556929" y="2175151"/>
                  </a:lnTo>
                </a:path>
                <a:path w="5154930" h="6494780">
                  <a:moveTo>
                    <a:pt x="4503876" y="2175151"/>
                  </a:moveTo>
                  <a:lnTo>
                    <a:pt x="4397771" y="2175151"/>
                  </a:lnTo>
                </a:path>
                <a:path w="5154930" h="6494780">
                  <a:moveTo>
                    <a:pt x="4344719" y="2175151"/>
                  </a:moveTo>
                  <a:lnTo>
                    <a:pt x="4241406" y="2175151"/>
                  </a:lnTo>
                </a:path>
                <a:path w="5154930" h="6494780">
                  <a:moveTo>
                    <a:pt x="4188354" y="2175151"/>
                  </a:moveTo>
                  <a:lnTo>
                    <a:pt x="4085041" y="2175151"/>
                  </a:lnTo>
                </a:path>
                <a:path w="5154930" h="6494780">
                  <a:moveTo>
                    <a:pt x="4031988" y="2175151"/>
                  </a:moveTo>
                  <a:lnTo>
                    <a:pt x="3925883" y="2175151"/>
                  </a:lnTo>
                </a:path>
                <a:path w="5154930" h="6494780">
                  <a:moveTo>
                    <a:pt x="3875623" y="2175151"/>
                  </a:moveTo>
                  <a:lnTo>
                    <a:pt x="3769518" y="2175151"/>
                  </a:lnTo>
                </a:path>
                <a:path w="5154930" h="6494780">
                  <a:moveTo>
                    <a:pt x="3716466" y="2175151"/>
                  </a:moveTo>
                  <a:lnTo>
                    <a:pt x="3613153" y="2175151"/>
                  </a:lnTo>
                </a:path>
                <a:path w="5154930" h="6494780">
                  <a:moveTo>
                    <a:pt x="5154467" y="1128063"/>
                  </a:moveTo>
                  <a:lnTo>
                    <a:pt x="5026024" y="1128063"/>
                  </a:lnTo>
                </a:path>
                <a:path w="5154930" h="6494780">
                  <a:moveTo>
                    <a:pt x="4975764" y="1128063"/>
                  </a:moveTo>
                  <a:lnTo>
                    <a:pt x="4869659" y="1128063"/>
                  </a:lnTo>
                </a:path>
                <a:path w="5154930" h="6494780">
                  <a:moveTo>
                    <a:pt x="4816607" y="1128063"/>
                  </a:moveTo>
                  <a:lnTo>
                    <a:pt x="4713294" y="1128063"/>
                  </a:lnTo>
                </a:path>
                <a:path w="5154930" h="6494780">
                  <a:moveTo>
                    <a:pt x="4660241" y="1128063"/>
                  </a:moveTo>
                  <a:lnTo>
                    <a:pt x="4556929" y="1128063"/>
                  </a:lnTo>
                </a:path>
                <a:path w="5154930" h="6494780">
                  <a:moveTo>
                    <a:pt x="4503876" y="1128063"/>
                  </a:moveTo>
                  <a:lnTo>
                    <a:pt x="4397771" y="1128063"/>
                  </a:lnTo>
                </a:path>
                <a:path w="5154930" h="6494780">
                  <a:moveTo>
                    <a:pt x="4344719" y="1128063"/>
                  </a:moveTo>
                  <a:lnTo>
                    <a:pt x="4241406" y="1128063"/>
                  </a:lnTo>
                </a:path>
                <a:path w="5154930" h="6494780">
                  <a:moveTo>
                    <a:pt x="4188354" y="1128063"/>
                  </a:moveTo>
                  <a:lnTo>
                    <a:pt x="4085041" y="1128063"/>
                  </a:lnTo>
                </a:path>
                <a:path w="5154930" h="6494780">
                  <a:moveTo>
                    <a:pt x="4031988" y="1128063"/>
                  </a:moveTo>
                  <a:lnTo>
                    <a:pt x="3925883" y="1128063"/>
                  </a:lnTo>
                </a:path>
                <a:path w="5154930" h="6494780">
                  <a:moveTo>
                    <a:pt x="3875623" y="1128063"/>
                  </a:moveTo>
                  <a:lnTo>
                    <a:pt x="3769518" y="1128063"/>
                  </a:lnTo>
                </a:path>
                <a:path w="5154930" h="6494780">
                  <a:moveTo>
                    <a:pt x="3716466" y="1128063"/>
                  </a:moveTo>
                  <a:lnTo>
                    <a:pt x="3613153" y="1128063"/>
                  </a:lnTo>
                </a:path>
                <a:path w="5154930" h="6494780">
                  <a:moveTo>
                    <a:pt x="5154467" y="0"/>
                  </a:moveTo>
                  <a:lnTo>
                    <a:pt x="5026024" y="0"/>
                  </a:lnTo>
                </a:path>
                <a:path w="5154930" h="6494780">
                  <a:moveTo>
                    <a:pt x="4975764" y="0"/>
                  </a:moveTo>
                  <a:lnTo>
                    <a:pt x="4869659" y="0"/>
                  </a:lnTo>
                </a:path>
                <a:path w="5154930" h="6494780">
                  <a:moveTo>
                    <a:pt x="4816607" y="0"/>
                  </a:moveTo>
                  <a:lnTo>
                    <a:pt x="4713294" y="0"/>
                  </a:lnTo>
                </a:path>
                <a:path w="5154930" h="6494780">
                  <a:moveTo>
                    <a:pt x="4660241" y="0"/>
                  </a:moveTo>
                  <a:lnTo>
                    <a:pt x="4556929" y="0"/>
                  </a:lnTo>
                </a:path>
                <a:path w="5154930" h="6494780">
                  <a:moveTo>
                    <a:pt x="4503876" y="0"/>
                  </a:moveTo>
                  <a:lnTo>
                    <a:pt x="4397771" y="0"/>
                  </a:lnTo>
                </a:path>
                <a:path w="5154930" h="6494780">
                  <a:moveTo>
                    <a:pt x="4344719" y="0"/>
                  </a:moveTo>
                  <a:lnTo>
                    <a:pt x="4241406" y="0"/>
                  </a:lnTo>
                </a:path>
                <a:path w="5154930" h="6494780">
                  <a:moveTo>
                    <a:pt x="4188354" y="0"/>
                  </a:moveTo>
                  <a:lnTo>
                    <a:pt x="4085041" y="0"/>
                  </a:lnTo>
                </a:path>
                <a:path w="5154930" h="6494780">
                  <a:moveTo>
                    <a:pt x="4031988" y="0"/>
                  </a:moveTo>
                  <a:lnTo>
                    <a:pt x="3925883" y="0"/>
                  </a:lnTo>
                </a:path>
                <a:path w="5154930" h="6494780">
                  <a:moveTo>
                    <a:pt x="3875623" y="0"/>
                  </a:moveTo>
                  <a:lnTo>
                    <a:pt x="3769518" y="0"/>
                  </a:lnTo>
                </a:path>
                <a:path w="5154930" h="6494780">
                  <a:moveTo>
                    <a:pt x="3716466" y="0"/>
                  </a:moveTo>
                  <a:lnTo>
                    <a:pt x="3613153" y="0"/>
                  </a:lnTo>
                </a:path>
                <a:path w="5154930" h="6494780">
                  <a:moveTo>
                    <a:pt x="3560100" y="0"/>
                  </a:moveTo>
                  <a:lnTo>
                    <a:pt x="3456788" y="0"/>
                  </a:lnTo>
                </a:path>
                <a:path w="5154930" h="6494780">
                  <a:moveTo>
                    <a:pt x="3403735" y="0"/>
                  </a:moveTo>
                  <a:lnTo>
                    <a:pt x="3297630" y="0"/>
                  </a:lnTo>
                </a:path>
                <a:path w="5154930" h="6494780">
                  <a:moveTo>
                    <a:pt x="3247370" y="0"/>
                  </a:moveTo>
                  <a:lnTo>
                    <a:pt x="3141265" y="0"/>
                  </a:lnTo>
                </a:path>
                <a:path w="5154930" h="6494780">
                  <a:moveTo>
                    <a:pt x="3088213" y="0"/>
                  </a:moveTo>
                  <a:lnTo>
                    <a:pt x="2984900" y="0"/>
                  </a:lnTo>
                </a:path>
                <a:path w="5154930" h="6494780">
                  <a:moveTo>
                    <a:pt x="2931847" y="0"/>
                  </a:moveTo>
                  <a:lnTo>
                    <a:pt x="2828535" y="0"/>
                  </a:lnTo>
                </a:path>
                <a:path w="5154930" h="6494780">
                  <a:moveTo>
                    <a:pt x="2775482" y="0"/>
                  </a:moveTo>
                  <a:lnTo>
                    <a:pt x="2669377" y="0"/>
                  </a:lnTo>
                </a:path>
                <a:path w="5154930" h="6494780">
                  <a:moveTo>
                    <a:pt x="2619117" y="0"/>
                  </a:moveTo>
                  <a:lnTo>
                    <a:pt x="2513012" y="0"/>
                  </a:lnTo>
                </a:path>
                <a:path w="5154930" h="6494780">
                  <a:moveTo>
                    <a:pt x="2459959" y="0"/>
                  </a:moveTo>
                  <a:lnTo>
                    <a:pt x="2356647" y="0"/>
                  </a:lnTo>
                </a:path>
                <a:path w="5154930" h="6494780">
                  <a:moveTo>
                    <a:pt x="2303594" y="0"/>
                  </a:moveTo>
                  <a:lnTo>
                    <a:pt x="2200281" y="0"/>
                  </a:lnTo>
                </a:path>
                <a:path w="5154930" h="6494780">
                  <a:moveTo>
                    <a:pt x="2147229" y="0"/>
                  </a:moveTo>
                  <a:lnTo>
                    <a:pt x="2041124" y="0"/>
                  </a:lnTo>
                </a:path>
                <a:path w="5154930" h="6494780">
                  <a:moveTo>
                    <a:pt x="1990864" y="0"/>
                  </a:moveTo>
                  <a:lnTo>
                    <a:pt x="1884759" y="0"/>
                  </a:lnTo>
                </a:path>
                <a:path w="5154930" h="6494780">
                  <a:moveTo>
                    <a:pt x="575200" y="2175151"/>
                  </a:moveTo>
                  <a:lnTo>
                    <a:pt x="471887" y="2175151"/>
                  </a:lnTo>
                </a:path>
                <a:path w="5154930" h="6494780">
                  <a:moveTo>
                    <a:pt x="418835" y="2175151"/>
                  </a:moveTo>
                  <a:lnTo>
                    <a:pt x="312730" y="2175151"/>
                  </a:lnTo>
                </a:path>
                <a:path w="5154930" h="6494780">
                  <a:moveTo>
                    <a:pt x="262470" y="2175151"/>
                  </a:moveTo>
                  <a:lnTo>
                    <a:pt x="156365" y="2175151"/>
                  </a:lnTo>
                </a:path>
                <a:path w="5154930" h="6494780">
                  <a:moveTo>
                    <a:pt x="103312" y="2175151"/>
                  </a:moveTo>
                  <a:lnTo>
                    <a:pt x="0" y="2175151"/>
                  </a:lnTo>
                </a:path>
                <a:path w="5154930" h="6494780">
                  <a:moveTo>
                    <a:pt x="575200" y="1128063"/>
                  </a:moveTo>
                  <a:lnTo>
                    <a:pt x="471887" y="1128063"/>
                  </a:lnTo>
                </a:path>
                <a:path w="5154930" h="6494780">
                  <a:moveTo>
                    <a:pt x="418835" y="1128063"/>
                  </a:moveTo>
                  <a:lnTo>
                    <a:pt x="312730" y="1128063"/>
                  </a:lnTo>
                </a:path>
                <a:path w="5154930" h="6494780">
                  <a:moveTo>
                    <a:pt x="262470" y="1128063"/>
                  </a:moveTo>
                  <a:lnTo>
                    <a:pt x="156365" y="1128063"/>
                  </a:lnTo>
                </a:path>
                <a:path w="5154930" h="6494780">
                  <a:moveTo>
                    <a:pt x="103312" y="1128063"/>
                  </a:moveTo>
                  <a:lnTo>
                    <a:pt x="0" y="1128063"/>
                  </a:lnTo>
                </a:path>
                <a:path w="5154930" h="6494780">
                  <a:moveTo>
                    <a:pt x="890723" y="0"/>
                  </a:moveTo>
                  <a:lnTo>
                    <a:pt x="784618" y="0"/>
                  </a:lnTo>
                </a:path>
                <a:path w="5154930" h="6494780">
                  <a:moveTo>
                    <a:pt x="731565" y="0"/>
                  </a:moveTo>
                  <a:lnTo>
                    <a:pt x="628253" y="0"/>
                  </a:lnTo>
                </a:path>
                <a:path w="5154930" h="6494780">
                  <a:moveTo>
                    <a:pt x="575200" y="0"/>
                  </a:moveTo>
                  <a:lnTo>
                    <a:pt x="471887" y="0"/>
                  </a:lnTo>
                </a:path>
                <a:path w="5154930" h="6494780">
                  <a:moveTo>
                    <a:pt x="418835" y="0"/>
                  </a:moveTo>
                  <a:lnTo>
                    <a:pt x="312730" y="0"/>
                  </a:lnTo>
                </a:path>
                <a:path w="5154930" h="6494780">
                  <a:moveTo>
                    <a:pt x="262470" y="0"/>
                  </a:moveTo>
                  <a:lnTo>
                    <a:pt x="156365" y="0"/>
                  </a:lnTo>
                </a:path>
                <a:path w="5154930" h="6494780">
                  <a:moveTo>
                    <a:pt x="103312" y="0"/>
                  </a:moveTo>
                  <a:lnTo>
                    <a:pt x="0" y="0"/>
                  </a:lnTo>
                </a:path>
                <a:path w="5154930" h="6494780">
                  <a:moveTo>
                    <a:pt x="5154467" y="5553757"/>
                  </a:moveTo>
                  <a:lnTo>
                    <a:pt x="5095830" y="5553757"/>
                  </a:lnTo>
                </a:path>
                <a:path w="5154930" h="6494780">
                  <a:moveTo>
                    <a:pt x="5045570" y="5553757"/>
                  </a:moveTo>
                  <a:lnTo>
                    <a:pt x="4939465" y="5553757"/>
                  </a:lnTo>
                </a:path>
                <a:path w="5154930" h="6494780">
                  <a:moveTo>
                    <a:pt x="4886413" y="5553757"/>
                  </a:moveTo>
                  <a:lnTo>
                    <a:pt x="4783100" y="5553757"/>
                  </a:lnTo>
                </a:path>
                <a:path w="5154930" h="6494780">
                  <a:moveTo>
                    <a:pt x="4730047" y="5553757"/>
                  </a:moveTo>
                  <a:lnTo>
                    <a:pt x="4626735" y="5553757"/>
                  </a:lnTo>
                </a:path>
                <a:path w="5154930" h="6494780">
                  <a:moveTo>
                    <a:pt x="4258159" y="5553757"/>
                  </a:moveTo>
                  <a:lnTo>
                    <a:pt x="4154847" y="5553757"/>
                  </a:lnTo>
                </a:path>
                <a:path w="5154930" h="6494780">
                  <a:moveTo>
                    <a:pt x="4101794" y="5553757"/>
                  </a:moveTo>
                  <a:lnTo>
                    <a:pt x="3995689" y="5553757"/>
                  </a:lnTo>
                </a:path>
                <a:path w="5154930" h="6494780">
                  <a:moveTo>
                    <a:pt x="3945429" y="5553757"/>
                  </a:moveTo>
                  <a:lnTo>
                    <a:pt x="3839324" y="5553757"/>
                  </a:lnTo>
                </a:path>
                <a:path w="5154930" h="6494780">
                  <a:moveTo>
                    <a:pt x="3786272" y="5553757"/>
                  </a:moveTo>
                  <a:lnTo>
                    <a:pt x="3682959" y="5553757"/>
                  </a:lnTo>
                </a:path>
                <a:path w="5154930" h="6494780">
                  <a:moveTo>
                    <a:pt x="3629906" y="5553757"/>
                  </a:moveTo>
                  <a:lnTo>
                    <a:pt x="3526594" y="5553757"/>
                  </a:lnTo>
                </a:path>
                <a:path w="5154930" h="6494780">
                  <a:moveTo>
                    <a:pt x="5154467" y="6494741"/>
                  </a:moveTo>
                  <a:lnTo>
                    <a:pt x="5026024" y="6494741"/>
                  </a:lnTo>
                </a:path>
                <a:path w="5154930" h="6494780">
                  <a:moveTo>
                    <a:pt x="4975764" y="6494741"/>
                  </a:moveTo>
                  <a:lnTo>
                    <a:pt x="4869659" y="6494741"/>
                  </a:lnTo>
                </a:path>
                <a:path w="5154930" h="6494780">
                  <a:moveTo>
                    <a:pt x="4816607" y="6494741"/>
                  </a:moveTo>
                  <a:lnTo>
                    <a:pt x="4713294" y="64947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2539402" y="10844373"/>
            <a:ext cx="23622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6'-2" ±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702950" y="10692676"/>
            <a:ext cx="651510" cy="282575"/>
            <a:chOff x="5702950" y="10692676"/>
            <a:chExt cx="651510" cy="282575"/>
          </a:xfrm>
        </p:grpSpPr>
        <p:sp>
          <p:nvSpPr>
            <p:cNvPr id="234" name="object 234"/>
            <p:cNvSpPr/>
            <p:nvPr/>
          </p:nvSpPr>
          <p:spPr>
            <a:xfrm>
              <a:off x="5704537" y="10694263"/>
              <a:ext cx="648335" cy="279400"/>
            </a:xfrm>
            <a:custGeom>
              <a:avLst/>
              <a:gdLst/>
              <a:ahLst/>
              <a:cxnLst/>
              <a:rect l="l" t="t" r="r" b="b"/>
              <a:pathLst>
                <a:path w="648335" h="279400">
                  <a:moveTo>
                    <a:pt x="0" y="33506"/>
                  </a:moveTo>
                  <a:lnTo>
                    <a:pt x="0" y="279223"/>
                  </a:lnTo>
                </a:path>
                <a:path w="648335" h="279400">
                  <a:moveTo>
                    <a:pt x="647798" y="0"/>
                  </a:moveTo>
                  <a:lnTo>
                    <a:pt x="647798" y="279223"/>
                  </a:lnTo>
                </a:path>
                <a:path w="648335" h="279400">
                  <a:moveTo>
                    <a:pt x="39091" y="265262"/>
                  </a:moveTo>
                  <a:lnTo>
                    <a:pt x="605915" y="265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704537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5584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704537" y="1095394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39091" y="0"/>
                  </a:moveTo>
                  <a:lnTo>
                    <a:pt x="39091" y="13961"/>
                  </a:lnTo>
                  <a:lnTo>
                    <a:pt x="0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310453" y="10953941"/>
              <a:ext cx="41910" cy="13970"/>
            </a:xfrm>
            <a:custGeom>
              <a:avLst/>
              <a:gdLst/>
              <a:ahLst/>
              <a:cxnLst/>
              <a:rect l="l" t="t" r="r" b="b"/>
              <a:pathLst>
                <a:path w="41910" h="13970">
                  <a:moveTo>
                    <a:pt x="0" y="0"/>
                  </a:moveTo>
                  <a:lnTo>
                    <a:pt x="0" y="13961"/>
                  </a:lnTo>
                  <a:lnTo>
                    <a:pt x="41883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310453" y="10953941"/>
              <a:ext cx="41910" cy="13970"/>
            </a:xfrm>
            <a:custGeom>
              <a:avLst/>
              <a:gdLst/>
              <a:ahLst/>
              <a:cxnLst/>
              <a:rect l="l" t="t" r="r" b="b"/>
              <a:pathLst>
                <a:path w="41910" h="13970">
                  <a:moveTo>
                    <a:pt x="0" y="0"/>
                  </a:moveTo>
                  <a:lnTo>
                    <a:pt x="0" y="13961"/>
                  </a:lnTo>
                  <a:lnTo>
                    <a:pt x="41883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 txBox="1"/>
          <p:nvPr/>
        </p:nvSpPr>
        <p:spPr>
          <a:xfrm>
            <a:off x="5909631" y="10844373"/>
            <a:ext cx="23622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6'-2" ±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1653003" y="4559656"/>
            <a:ext cx="14595475" cy="6648450"/>
            <a:chOff x="1653003" y="4559656"/>
            <a:chExt cx="14595475" cy="6648450"/>
          </a:xfrm>
        </p:grpSpPr>
        <p:sp>
          <p:nvSpPr>
            <p:cNvPr id="241" name="object 241"/>
            <p:cNvSpPr/>
            <p:nvPr/>
          </p:nvSpPr>
          <p:spPr>
            <a:xfrm>
              <a:off x="13997478" y="10454131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103312" y="0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653003" y="10677510"/>
              <a:ext cx="4699635" cy="41910"/>
            </a:xfrm>
            <a:custGeom>
              <a:avLst/>
              <a:gdLst/>
              <a:ahLst/>
              <a:cxnLst/>
              <a:rect l="l" t="t" r="r" b="b"/>
              <a:pathLst>
                <a:path w="4699635" h="41909">
                  <a:moveTo>
                    <a:pt x="4057118" y="8376"/>
                  </a:moveTo>
                  <a:lnTo>
                    <a:pt x="4699333" y="8376"/>
                  </a:lnTo>
                  <a:lnTo>
                    <a:pt x="4699333" y="0"/>
                  </a:lnTo>
                  <a:lnTo>
                    <a:pt x="4057118" y="8376"/>
                  </a:lnTo>
                  <a:close/>
                </a:path>
                <a:path w="4699635" h="41909">
                  <a:moveTo>
                    <a:pt x="4048742" y="0"/>
                  </a:moveTo>
                  <a:lnTo>
                    <a:pt x="4057118" y="8376"/>
                  </a:lnTo>
                  <a:lnTo>
                    <a:pt x="4699333" y="0"/>
                  </a:lnTo>
                  <a:lnTo>
                    <a:pt x="4048742" y="0"/>
                  </a:lnTo>
                  <a:close/>
                </a:path>
                <a:path w="4699635" h="41909">
                  <a:moveTo>
                    <a:pt x="1323519" y="41883"/>
                  </a:moveTo>
                  <a:lnTo>
                    <a:pt x="4057118" y="41883"/>
                  </a:lnTo>
                  <a:lnTo>
                    <a:pt x="4048742" y="33506"/>
                  </a:lnTo>
                  <a:lnTo>
                    <a:pt x="1323519" y="41883"/>
                  </a:lnTo>
                  <a:close/>
                </a:path>
                <a:path w="4699635" h="41909">
                  <a:moveTo>
                    <a:pt x="4048742" y="0"/>
                  </a:moveTo>
                  <a:lnTo>
                    <a:pt x="4048742" y="33506"/>
                  </a:lnTo>
                  <a:lnTo>
                    <a:pt x="4057118" y="41883"/>
                  </a:lnTo>
                  <a:lnTo>
                    <a:pt x="4048742" y="0"/>
                  </a:lnTo>
                  <a:close/>
                </a:path>
                <a:path w="4699635" h="41909">
                  <a:moveTo>
                    <a:pt x="4048742" y="0"/>
                  </a:moveTo>
                  <a:lnTo>
                    <a:pt x="4057118" y="41883"/>
                  </a:lnTo>
                  <a:lnTo>
                    <a:pt x="4057118" y="8376"/>
                  </a:lnTo>
                  <a:lnTo>
                    <a:pt x="4048742" y="0"/>
                  </a:lnTo>
                  <a:close/>
                </a:path>
                <a:path w="4699635" h="41909">
                  <a:moveTo>
                    <a:pt x="1323519" y="41883"/>
                  </a:moveTo>
                  <a:lnTo>
                    <a:pt x="4048742" y="33506"/>
                  </a:lnTo>
                  <a:lnTo>
                    <a:pt x="1334688" y="33506"/>
                  </a:lnTo>
                  <a:lnTo>
                    <a:pt x="1323519" y="41883"/>
                  </a:lnTo>
                  <a:close/>
                </a:path>
                <a:path w="4699635" h="41909">
                  <a:moveTo>
                    <a:pt x="1323519" y="8376"/>
                  </a:moveTo>
                  <a:lnTo>
                    <a:pt x="1323519" y="41883"/>
                  </a:lnTo>
                  <a:lnTo>
                    <a:pt x="1334688" y="33506"/>
                  </a:lnTo>
                  <a:lnTo>
                    <a:pt x="1323519" y="8376"/>
                  </a:lnTo>
                  <a:close/>
                </a:path>
                <a:path w="4699635" h="41909">
                  <a:moveTo>
                    <a:pt x="1323519" y="8376"/>
                  </a:moveTo>
                  <a:lnTo>
                    <a:pt x="1334688" y="33506"/>
                  </a:lnTo>
                  <a:lnTo>
                    <a:pt x="1334688" y="0"/>
                  </a:lnTo>
                  <a:lnTo>
                    <a:pt x="1323519" y="8376"/>
                  </a:lnTo>
                  <a:close/>
                </a:path>
                <a:path w="4699635" h="41909">
                  <a:moveTo>
                    <a:pt x="0" y="8376"/>
                  </a:moveTo>
                  <a:lnTo>
                    <a:pt x="1323519" y="8376"/>
                  </a:lnTo>
                  <a:lnTo>
                    <a:pt x="1334688" y="0"/>
                  </a:lnTo>
                  <a:lnTo>
                    <a:pt x="0" y="8376"/>
                  </a:lnTo>
                  <a:close/>
                </a:path>
                <a:path w="4699635" h="41909">
                  <a:moveTo>
                    <a:pt x="0" y="0"/>
                  </a:moveTo>
                  <a:lnTo>
                    <a:pt x="0" y="8376"/>
                  </a:lnTo>
                  <a:lnTo>
                    <a:pt x="13346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653003" y="10677510"/>
              <a:ext cx="4699635" cy="41910"/>
            </a:xfrm>
            <a:custGeom>
              <a:avLst/>
              <a:gdLst/>
              <a:ahLst/>
              <a:cxnLst/>
              <a:rect l="l" t="t" r="r" b="b"/>
              <a:pathLst>
                <a:path w="4699635" h="41909">
                  <a:moveTo>
                    <a:pt x="4699333" y="8376"/>
                  </a:moveTo>
                  <a:lnTo>
                    <a:pt x="4699333" y="0"/>
                  </a:lnTo>
                  <a:lnTo>
                    <a:pt x="4057118" y="8376"/>
                  </a:lnTo>
                  <a:lnTo>
                    <a:pt x="4699333" y="8376"/>
                  </a:lnTo>
                  <a:close/>
                </a:path>
                <a:path w="4699635" h="41909">
                  <a:moveTo>
                    <a:pt x="4699333" y="0"/>
                  </a:moveTo>
                  <a:lnTo>
                    <a:pt x="4057118" y="8376"/>
                  </a:lnTo>
                  <a:lnTo>
                    <a:pt x="4048742" y="0"/>
                  </a:lnTo>
                  <a:lnTo>
                    <a:pt x="4699333" y="0"/>
                  </a:lnTo>
                  <a:close/>
                </a:path>
                <a:path w="4699635" h="41909">
                  <a:moveTo>
                    <a:pt x="4057118" y="8376"/>
                  </a:moveTo>
                  <a:lnTo>
                    <a:pt x="4048742" y="0"/>
                  </a:lnTo>
                  <a:lnTo>
                    <a:pt x="4057118" y="41883"/>
                  </a:lnTo>
                  <a:lnTo>
                    <a:pt x="4057118" y="8376"/>
                  </a:lnTo>
                  <a:close/>
                </a:path>
                <a:path w="4699635" h="41909">
                  <a:moveTo>
                    <a:pt x="4048742" y="0"/>
                  </a:moveTo>
                  <a:lnTo>
                    <a:pt x="4057118" y="41883"/>
                  </a:lnTo>
                  <a:lnTo>
                    <a:pt x="4048742" y="33506"/>
                  </a:lnTo>
                  <a:lnTo>
                    <a:pt x="4048742" y="0"/>
                  </a:lnTo>
                  <a:close/>
                </a:path>
                <a:path w="4699635" h="41909">
                  <a:moveTo>
                    <a:pt x="4057118" y="41883"/>
                  </a:moveTo>
                  <a:lnTo>
                    <a:pt x="4048742" y="33506"/>
                  </a:lnTo>
                  <a:lnTo>
                    <a:pt x="1323519" y="41883"/>
                  </a:lnTo>
                  <a:lnTo>
                    <a:pt x="4057118" y="41883"/>
                  </a:lnTo>
                  <a:close/>
                </a:path>
                <a:path w="4699635" h="41909">
                  <a:moveTo>
                    <a:pt x="4048742" y="33506"/>
                  </a:moveTo>
                  <a:lnTo>
                    <a:pt x="1323519" y="41883"/>
                  </a:lnTo>
                  <a:lnTo>
                    <a:pt x="1334688" y="33506"/>
                  </a:lnTo>
                  <a:lnTo>
                    <a:pt x="4048742" y="33506"/>
                  </a:lnTo>
                  <a:close/>
                </a:path>
                <a:path w="4699635" h="41909">
                  <a:moveTo>
                    <a:pt x="1323519" y="41883"/>
                  </a:moveTo>
                  <a:lnTo>
                    <a:pt x="1334688" y="33506"/>
                  </a:lnTo>
                  <a:lnTo>
                    <a:pt x="1323519" y="8376"/>
                  </a:lnTo>
                  <a:lnTo>
                    <a:pt x="1323519" y="41883"/>
                  </a:lnTo>
                  <a:close/>
                </a:path>
                <a:path w="4699635" h="41909">
                  <a:moveTo>
                    <a:pt x="1334688" y="33506"/>
                  </a:moveTo>
                  <a:lnTo>
                    <a:pt x="1323519" y="8376"/>
                  </a:lnTo>
                  <a:lnTo>
                    <a:pt x="1334688" y="0"/>
                  </a:lnTo>
                  <a:lnTo>
                    <a:pt x="1334688" y="33506"/>
                  </a:lnTo>
                  <a:close/>
                </a:path>
                <a:path w="4699635" h="41909">
                  <a:moveTo>
                    <a:pt x="1323519" y="8376"/>
                  </a:moveTo>
                  <a:lnTo>
                    <a:pt x="1334688" y="0"/>
                  </a:lnTo>
                  <a:lnTo>
                    <a:pt x="0" y="8376"/>
                  </a:lnTo>
                  <a:lnTo>
                    <a:pt x="1323519" y="8376"/>
                  </a:lnTo>
                  <a:close/>
                </a:path>
                <a:path w="4699635" h="41909">
                  <a:moveTo>
                    <a:pt x="1334688" y="0"/>
                  </a:moveTo>
                  <a:lnTo>
                    <a:pt x="0" y="8376"/>
                  </a:lnTo>
                  <a:lnTo>
                    <a:pt x="0" y="0"/>
                  </a:lnTo>
                  <a:lnTo>
                    <a:pt x="133468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4100791" y="11146606"/>
              <a:ext cx="2147570" cy="61594"/>
            </a:xfrm>
            <a:custGeom>
              <a:avLst/>
              <a:gdLst/>
              <a:ahLst/>
              <a:cxnLst/>
              <a:rect l="l" t="t" r="r" b="b"/>
              <a:pathLst>
                <a:path w="2147569" h="61595">
                  <a:moveTo>
                    <a:pt x="1733978" y="11168"/>
                  </a:moveTo>
                  <a:lnTo>
                    <a:pt x="2147229" y="11168"/>
                  </a:lnTo>
                  <a:lnTo>
                    <a:pt x="2147229" y="0"/>
                  </a:lnTo>
                  <a:lnTo>
                    <a:pt x="1733978" y="11168"/>
                  </a:lnTo>
                  <a:close/>
                </a:path>
                <a:path w="2147569" h="61595">
                  <a:moveTo>
                    <a:pt x="1725601" y="0"/>
                  </a:moveTo>
                  <a:lnTo>
                    <a:pt x="1733978" y="11168"/>
                  </a:lnTo>
                  <a:lnTo>
                    <a:pt x="2147229" y="0"/>
                  </a:lnTo>
                  <a:lnTo>
                    <a:pt x="1725601" y="0"/>
                  </a:lnTo>
                  <a:close/>
                </a:path>
                <a:path w="2147569" h="61595">
                  <a:moveTo>
                    <a:pt x="256885" y="61429"/>
                  </a:moveTo>
                  <a:lnTo>
                    <a:pt x="1733978" y="61429"/>
                  </a:lnTo>
                  <a:lnTo>
                    <a:pt x="1725601" y="53052"/>
                  </a:lnTo>
                  <a:lnTo>
                    <a:pt x="256885" y="61429"/>
                  </a:lnTo>
                  <a:close/>
                </a:path>
                <a:path w="2147569" h="61595">
                  <a:moveTo>
                    <a:pt x="1725601" y="0"/>
                  </a:moveTo>
                  <a:lnTo>
                    <a:pt x="1725601" y="53052"/>
                  </a:lnTo>
                  <a:lnTo>
                    <a:pt x="1733978" y="61429"/>
                  </a:lnTo>
                  <a:lnTo>
                    <a:pt x="1725601" y="0"/>
                  </a:lnTo>
                  <a:close/>
                </a:path>
                <a:path w="2147569" h="61595">
                  <a:moveTo>
                    <a:pt x="1725601" y="0"/>
                  </a:moveTo>
                  <a:lnTo>
                    <a:pt x="1733978" y="61429"/>
                  </a:lnTo>
                  <a:lnTo>
                    <a:pt x="1733978" y="11168"/>
                  </a:lnTo>
                  <a:lnTo>
                    <a:pt x="1725601" y="0"/>
                  </a:lnTo>
                  <a:close/>
                </a:path>
                <a:path w="2147569" h="61595">
                  <a:moveTo>
                    <a:pt x="256885" y="61429"/>
                  </a:moveTo>
                  <a:lnTo>
                    <a:pt x="1725601" y="53052"/>
                  </a:lnTo>
                  <a:lnTo>
                    <a:pt x="268054" y="53052"/>
                  </a:lnTo>
                  <a:lnTo>
                    <a:pt x="256885" y="61429"/>
                  </a:lnTo>
                  <a:close/>
                </a:path>
                <a:path w="2147569" h="61595">
                  <a:moveTo>
                    <a:pt x="256885" y="11168"/>
                  </a:moveTo>
                  <a:lnTo>
                    <a:pt x="256885" y="61429"/>
                  </a:lnTo>
                  <a:lnTo>
                    <a:pt x="268054" y="53052"/>
                  </a:lnTo>
                  <a:lnTo>
                    <a:pt x="256885" y="11168"/>
                  </a:lnTo>
                  <a:close/>
                </a:path>
                <a:path w="2147569" h="61595">
                  <a:moveTo>
                    <a:pt x="256885" y="11168"/>
                  </a:moveTo>
                  <a:lnTo>
                    <a:pt x="268054" y="53052"/>
                  </a:lnTo>
                  <a:lnTo>
                    <a:pt x="268054" y="0"/>
                  </a:lnTo>
                  <a:lnTo>
                    <a:pt x="256885" y="11168"/>
                  </a:lnTo>
                  <a:close/>
                </a:path>
                <a:path w="2147569" h="61595">
                  <a:moveTo>
                    <a:pt x="0" y="11168"/>
                  </a:moveTo>
                  <a:lnTo>
                    <a:pt x="256885" y="11168"/>
                  </a:lnTo>
                  <a:lnTo>
                    <a:pt x="268054" y="0"/>
                  </a:lnTo>
                  <a:lnTo>
                    <a:pt x="0" y="11168"/>
                  </a:lnTo>
                  <a:close/>
                </a:path>
                <a:path w="2147569" h="61595">
                  <a:moveTo>
                    <a:pt x="0" y="0"/>
                  </a:moveTo>
                  <a:lnTo>
                    <a:pt x="0" y="11168"/>
                  </a:lnTo>
                  <a:lnTo>
                    <a:pt x="2680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4100791" y="11146606"/>
              <a:ext cx="2147570" cy="61594"/>
            </a:xfrm>
            <a:custGeom>
              <a:avLst/>
              <a:gdLst/>
              <a:ahLst/>
              <a:cxnLst/>
              <a:rect l="l" t="t" r="r" b="b"/>
              <a:pathLst>
                <a:path w="2147569" h="61595">
                  <a:moveTo>
                    <a:pt x="0" y="0"/>
                  </a:moveTo>
                  <a:lnTo>
                    <a:pt x="0" y="11168"/>
                  </a:lnTo>
                  <a:lnTo>
                    <a:pt x="268054" y="0"/>
                  </a:lnTo>
                  <a:lnTo>
                    <a:pt x="0" y="0"/>
                  </a:lnTo>
                  <a:close/>
                </a:path>
                <a:path w="2147569" h="61595">
                  <a:moveTo>
                    <a:pt x="0" y="11168"/>
                  </a:moveTo>
                  <a:lnTo>
                    <a:pt x="268054" y="0"/>
                  </a:lnTo>
                  <a:lnTo>
                    <a:pt x="256885" y="11168"/>
                  </a:lnTo>
                  <a:lnTo>
                    <a:pt x="0" y="11168"/>
                  </a:lnTo>
                  <a:close/>
                </a:path>
                <a:path w="2147569" h="61595">
                  <a:moveTo>
                    <a:pt x="268054" y="0"/>
                  </a:moveTo>
                  <a:lnTo>
                    <a:pt x="256885" y="11168"/>
                  </a:lnTo>
                  <a:lnTo>
                    <a:pt x="268054" y="53052"/>
                  </a:lnTo>
                  <a:lnTo>
                    <a:pt x="268054" y="0"/>
                  </a:lnTo>
                  <a:close/>
                </a:path>
                <a:path w="2147569" h="61595">
                  <a:moveTo>
                    <a:pt x="256885" y="11168"/>
                  </a:moveTo>
                  <a:lnTo>
                    <a:pt x="268054" y="53052"/>
                  </a:lnTo>
                  <a:lnTo>
                    <a:pt x="256885" y="61429"/>
                  </a:lnTo>
                  <a:lnTo>
                    <a:pt x="256885" y="11168"/>
                  </a:lnTo>
                  <a:close/>
                </a:path>
                <a:path w="2147569" h="61595">
                  <a:moveTo>
                    <a:pt x="268054" y="53052"/>
                  </a:moveTo>
                  <a:lnTo>
                    <a:pt x="256885" y="61429"/>
                  </a:lnTo>
                  <a:lnTo>
                    <a:pt x="1725601" y="53052"/>
                  </a:lnTo>
                  <a:lnTo>
                    <a:pt x="268054" y="53052"/>
                  </a:lnTo>
                  <a:close/>
                </a:path>
                <a:path w="2147569" h="61595">
                  <a:moveTo>
                    <a:pt x="256885" y="61429"/>
                  </a:moveTo>
                  <a:lnTo>
                    <a:pt x="1725601" y="53052"/>
                  </a:lnTo>
                  <a:lnTo>
                    <a:pt x="1733978" y="61429"/>
                  </a:lnTo>
                  <a:lnTo>
                    <a:pt x="256885" y="61429"/>
                  </a:lnTo>
                  <a:close/>
                </a:path>
                <a:path w="2147569" h="61595">
                  <a:moveTo>
                    <a:pt x="1725601" y="53052"/>
                  </a:moveTo>
                  <a:lnTo>
                    <a:pt x="1733978" y="61429"/>
                  </a:lnTo>
                  <a:lnTo>
                    <a:pt x="1725601" y="0"/>
                  </a:lnTo>
                  <a:lnTo>
                    <a:pt x="1725601" y="53052"/>
                  </a:lnTo>
                  <a:close/>
                </a:path>
                <a:path w="2147569" h="61595">
                  <a:moveTo>
                    <a:pt x="1733978" y="61429"/>
                  </a:moveTo>
                  <a:lnTo>
                    <a:pt x="1725601" y="0"/>
                  </a:lnTo>
                  <a:lnTo>
                    <a:pt x="1733978" y="11168"/>
                  </a:lnTo>
                  <a:lnTo>
                    <a:pt x="1733978" y="61429"/>
                  </a:lnTo>
                  <a:close/>
                </a:path>
                <a:path w="2147569" h="61595">
                  <a:moveTo>
                    <a:pt x="1725601" y="0"/>
                  </a:moveTo>
                  <a:lnTo>
                    <a:pt x="1733978" y="11168"/>
                  </a:lnTo>
                  <a:lnTo>
                    <a:pt x="2147229" y="0"/>
                  </a:lnTo>
                  <a:lnTo>
                    <a:pt x="1725601" y="0"/>
                  </a:lnTo>
                  <a:close/>
                </a:path>
                <a:path w="2147569" h="61595">
                  <a:moveTo>
                    <a:pt x="1733978" y="11168"/>
                  </a:moveTo>
                  <a:lnTo>
                    <a:pt x="2147229" y="0"/>
                  </a:lnTo>
                  <a:lnTo>
                    <a:pt x="2147229" y="11168"/>
                  </a:lnTo>
                  <a:lnTo>
                    <a:pt x="1733978" y="111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6116325" y="1081106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956" y="2096"/>
                  </a:moveTo>
                  <a:lnTo>
                    <a:pt x="6685" y="461"/>
                  </a:lnTo>
                  <a:lnTo>
                    <a:pt x="4411" y="0"/>
                  </a:lnTo>
                  <a:lnTo>
                    <a:pt x="2604" y="1010"/>
                  </a:lnTo>
                  <a:lnTo>
                    <a:pt x="797" y="2021"/>
                  </a:lnTo>
                  <a:lnTo>
                    <a:pt x="0" y="4200"/>
                  </a:lnTo>
                  <a:lnTo>
                    <a:pt x="727" y="613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6064102" y="10551369"/>
              <a:ext cx="13970" cy="2540"/>
            </a:xfrm>
            <a:custGeom>
              <a:avLst/>
              <a:gdLst/>
              <a:ahLst/>
              <a:cxnLst/>
              <a:rect l="l" t="t" r="r" b="b"/>
              <a:pathLst>
                <a:path w="13969" h="2540">
                  <a:moveTo>
                    <a:pt x="13771" y="1962"/>
                  </a:moveTo>
                  <a:lnTo>
                    <a:pt x="9389" y="80"/>
                  </a:lnTo>
                  <a:lnTo>
                    <a:pt x="4441" y="0"/>
                  </a:lnTo>
                  <a:lnTo>
                    <a:pt x="0" y="17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6044952" y="10553532"/>
              <a:ext cx="17780" cy="5715"/>
            </a:xfrm>
            <a:custGeom>
              <a:avLst/>
              <a:gdLst/>
              <a:ahLst/>
              <a:cxnLst/>
              <a:rect l="l" t="t" r="r" b="b"/>
              <a:pathLst>
                <a:path w="17780" h="5715">
                  <a:moveTo>
                    <a:pt x="0" y="5529"/>
                  </a:moveTo>
                  <a:lnTo>
                    <a:pt x="5939" y="4074"/>
                  </a:lnTo>
                  <a:lnTo>
                    <a:pt x="11776" y="2227"/>
                  </a:lnTo>
                  <a:lnTo>
                    <a:pt x="17472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6026440" y="10579334"/>
              <a:ext cx="4445" cy="15875"/>
            </a:xfrm>
            <a:custGeom>
              <a:avLst/>
              <a:gdLst/>
              <a:ahLst/>
              <a:cxnLst/>
              <a:rect l="l" t="t" r="r" b="b"/>
              <a:pathLst>
                <a:path w="4444" h="15875">
                  <a:moveTo>
                    <a:pt x="3425" y="0"/>
                  </a:moveTo>
                  <a:lnTo>
                    <a:pt x="0" y="4672"/>
                  </a:lnTo>
                  <a:lnTo>
                    <a:pt x="213" y="11081"/>
                  </a:lnTo>
                  <a:lnTo>
                    <a:pt x="3942" y="1551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6036047" y="1055780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9340" y="0"/>
                  </a:moveTo>
                  <a:lnTo>
                    <a:pt x="4588" y="1163"/>
                  </a:lnTo>
                  <a:lnTo>
                    <a:pt x="944" y="4979"/>
                  </a:lnTo>
                  <a:lnTo>
                    <a:pt x="0" y="977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6005917" y="1065928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30" h="20320">
                  <a:moveTo>
                    <a:pt x="11096" y="0"/>
                  </a:moveTo>
                  <a:lnTo>
                    <a:pt x="3545" y="3352"/>
                  </a:lnTo>
                  <a:lnTo>
                    <a:pt x="0" y="12077"/>
                  </a:lnTo>
                  <a:lnTo>
                    <a:pt x="3072" y="1974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6055414" y="10621667"/>
              <a:ext cx="32384" cy="3175"/>
            </a:xfrm>
            <a:custGeom>
              <a:avLst/>
              <a:gdLst/>
              <a:ahLst/>
              <a:cxnLst/>
              <a:rect l="l" t="t" r="r" b="b"/>
              <a:pathLst>
                <a:path w="32384" h="3175">
                  <a:moveTo>
                    <a:pt x="0" y="0"/>
                  </a:moveTo>
                  <a:lnTo>
                    <a:pt x="7976" y="1932"/>
                  </a:lnTo>
                  <a:lnTo>
                    <a:pt x="16103" y="2758"/>
                  </a:lnTo>
                  <a:lnTo>
                    <a:pt x="24268" y="2472"/>
                  </a:lnTo>
                  <a:lnTo>
                    <a:pt x="32354" y="107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6048416" y="1063915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0" y="7040"/>
                  </a:moveTo>
                  <a:lnTo>
                    <a:pt x="2743" y="5822"/>
                  </a:lnTo>
                  <a:lnTo>
                    <a:pt x="4400" y="2987"/>
                  </a:lnTo>
                  <a:lnTo>
                    <a:pt x="411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6049940" y="10599514"/>
              <a:ext cx="8255" cy="25400"/>
            </a:xfrm>
            <a:custGeom>
              <a:avLst/>
              <a:gdLst/>
              <a:ahLst/>
              <a:cxnLst/>
              <a:rect l="l" t="t" r="r" b="b"/>
              <a:pathLst>
                <a:path w="8255" h="25400">
                  <a:moveTo>
                    <a:pt x="0" y="0"/>
                  </a:moveTo>
                  <a:lnTo>
                    <a:pt x="875" y="6499"/>
                  </a:lnTo>
                  <a:lnTo>
                    <a:pt x="2481" y="12836"/>
                  </a:lnTo>
                  <a:lnTo>
                    <a:pt x="4799" y="18948"/>
                  </a:lnTo>
                  <a:lnTo>
                    <a:pt x="7810" y="2477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6052564" y="10624458"/>
              <a:ext cx="89535" cy="17145"/>
            </a:xfrm>
            <a:custGeom>
              <a:avLst/>
              <a:gdLst/>
              <a:ahLst/>
              <a:cxnLst/>
              <a:rect l="l" t="t" r="r" b="b"/>
              <a:pathLst>
                <a:path w="89534" h="17145">
                  <a:moveTo>
                    <a:pt x="0" y="0"/>
                  </a:moveTo>
                  <a:lnTo>
                    <a:pt x="2792" y="13961"/>
                  </a:lnTo>
                </a:path>
                <a:path w="89534" h="17145">
                  <a:moveTo>
                    <a:pt x="89351" y="16753"/>
                  </a:moveTo>
                  <a:lnTo>
                    <a:pt x="58636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6093959" y="10622093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4">
                  <a:moveTo>
                    <a:pt x="0" y="0"/>
                  </a:moveTo>
                  <a:lnTo>
                    <a:pt x="3095" y="6503"/>
                  </a:lnTo>
                  <a:lnTo>
                    <a:pt x="8977" y="11249"/>
                  </a:lnTo>
                  <a:lnTo>
                    <a:pt x="15988" y="1290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6102386" y="10584175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4">
                  <a:moveTo>
                    <a:pt x="0" y="6848"/>
                  </a:moveTo>
                  <a:lnTo>
                    <a:pt x="467" y="4596"/>
                  </a:lnTo>
                  <a:lnTo>
                    <a:pt x="561" y="2282"/>
                  </a:lnTo>
                  <a:lnTo>
                    <a:pt x="27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6100039" y="10590589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40" h="20320">
                  <a:moveTo>
                    <a:pt x="2182" y="0"/>
                  </a:moveTo>
                  <a:lnTo>
                    <a:pt x="809" y="6610"/>
                  </a:lnTo>
                  <a:lnTo>
                    <a:pt x="78" y="13337"/>
                  </a:lnTo>
                  <a:lnTo>
                    <a:pt x="0" y="2008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6088323" y="10612071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0" y="14739"/>
                  </a:moveTo>
                  <a:lnTo>
                    <a:pt x="6809" y="13074"/>
                  </a:lnTo>
                  <a:lnTo>
                    <a:pt x="11626" y="7009"/>
                  </a:lnTo>
                  <a:lnTo>
                    <a:pt x="11707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6052997" y="10627323"/>
              <a:ext cx="49530" cy="9525"/>
            </a:xfrm>
            <a:custGeom>
              <a:avLst/>
              <a:gdLst/>
              <a:ahLst/>
              <a:cxnLst/>
              <a:rect l="l" t="t" r="r" b="b"/>
              <a:pathLst>
                <a:path w="49530" h="9525">
                  <a:moveTo>
                    <a:pt x="49095" y="0"/>
                  </a:moveTo>
                  <a:lnTo>
                    <a:pt x="36594" y="843"/>
                  </a:lnTo>
                  <a:lnTo>
                    <a:pt x="24209" y="2622"/>
                  </a:lnTo>
                  <a:lnTo>
                    <a:pt x="11993" y="5329"/>
                  </a:lnTo>
                  <a:lnTo>
                    <a:pt x="0" y="895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6015387" y="10659984"/>
              <a:ext cx="34290" cy="66040"/>
            </a:xfrm>
            <a:custGeom>
              <a:avLst/>
              <a:gdLst/>
              <a:ahLst/>
              <a:cxnLst/>
              <a:rect l="l" t="t" r="r" b="b"/>
              <a:pathLst>
                <a:path w="34290" h="66040">
                  <a:moveTo>
                    <a:pt x="34245" y="65997"/>
                  </a:moveTo>
                  <a:lnTo>
                    <a:pt x="29135" y="47854"/>
                  </a:lnTo>
                  <a:lnTo>
                    <a:pt x="21644" y="30652"/>
                  </a:lnTo>
                  <a:lnTo>
                    <a:pt x="11892" y="1462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6030927" y="10595786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30" h="18415">
                  <a:moveTo>
                    <a:pt x="10912" y="18013"/>
                  </a:moveTo>
                  <a:lnTo>
                    <a:pt x="8226" y="11481"/>
                  </a:lnTo>
                  <a:lnTo>
                    <a:pt x="4545" y="540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6019058" y="10646795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5" h="13970">
                  <a:moveTo>
                    <a:pt x="30714" y="0"/>
                  </a:moveTo>
                  <a:lnTo>
                    <a:pt x="0" y="1396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6016284" y="10742994"/>
              <a:ext cx="4445" cy="28575"/>
            </a:xfrm>
            <a:custGeom>
              <a:avLst/>
              <a:gdLst/>
              <a:ahLst/>
              <a:cxnLst/>
              <a:rect l="l" t="t" r="r" b="b"/>
              <a:pathLst>
                <a:path w="4444" h="28575">
                  <a:moveTo>
                    <a:pt x="253" y="0"/>
                  </a:moveTo>
                  <a:lnTo>
                    <a:pt x="0" y="7237"/>
                  </a:lnTo>
                  <a:lnTo>
                    <a:pt x="615" y="14427"/>
                  </a:lnTo>
                  <a:lnTo>
                    <a:pt x="2089" y="21490"/>
                  </a:lnTo>
                  <a:lnTo>
                    <a:pt x="4410" y="2835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6045551" y="10613210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0"/>
                  </a:moveTo>
                  <a:lnTo>
                    <a:pt x="2044" y="4972"/>
                  </a:lnTo>
                  <a:lnTo>
                    <a:pt x="6189" y="8783"/>
                  </a:lnTo>
                  <a:lnTo>
                    <a:pt x="11316" y="1040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6021861" y="10770800"/>
              <a:ext cx="3175" cy="17145"/>
            </a:xfrm>
            <a:custGeom>
              <a:avLst/>
              <a:gdLst/>
              <a:ahLst/>
              <a:cxnLst/>
              <a:rect l="l" t="t" r="r" b="b"/>
              <a:pathLst>
                <a:path w="3175" h="17145">
                  <a:moveTo>
                    <a:pt x="2710" y="16522"/>
                  </a:moveTo>
                  <a:lnTo>
                    <a:pt x="3057" y="10881"/>
                  </a:lnTo>
                  <a:lnTo>
                    <a:pt x="2130" y="523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6027434" y="1086459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6024679" y="108728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86" y="0"/>
                  </a:moveTo>
                  <a:lnTo>
                    <a:pt x="49" y="230"/>
                  </a:lnTo>
                  <a:lnTo>
                    <a:pt x="20" y="462"/>
                  </a:lnTo>
                  <a:lnTo>
                    <a:pt x="0" y="69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6021850" y="10786407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5" h="78740">
                  <a:moveTo>
                    <a:pt x="0" y="78182"/>
                  </a:moveTo>
                  <a:lnTo>
                    <a:pt x="558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6057600" y="10744855"/>
              <a:ext cx="6350" cy="31750"/>
            </a:xfrm>
            <a:custGeom>
              <a:avLst/>
              <a:gdLst/>
              <a:ahLst/>
              <a:cxnLst/>
              <a:rect l="l" t="t" r="r" b="b"/>
              <a:pathLst>
                <a:path w="6350" h="31750">
                  <a:moveTo>
                    <a:pt x="4534" y="31473"/>
                  </a:moveTo>
                  <a:lnTo>
                    <a:pt x="6032" y="23373"/>
                  </a:lnTo>
                  <a:lnTo>
                    <a:pt x="5748" y="15235"/>
                  </a:lnTo>
                  <a:lnTo>
                    <a:pt x="3723" y="7347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6060728" y="10776136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4">
                  <a:moveTo>
                    <a:pt x="1929" y="0"/>
                  </a:moveTo>
                  <a:lnTo>
                    <a:pt x="557" y="4560"/>
                  </a:lnTo>
                  <a:lnTo>
                    <a:pt x="0" y="9326"/>
                  </a:lnTo>
                  <a:lnTo>
                    <a:pt x="283" y="1408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6049772" y="10861798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0"/>
                  </a:moveTo>
                  <a:lnTo>
                    <a:pt x="2792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6117171" y="10814973"/>
              <a:ext cx="10795" cy="69850"/>
            </a:xfrm>
            <a:custGeom>
              <a:avLst/>
              <a:gdLst/>
              <a:ahLst/>
              <a:cxnLst/>
              <a:rect l="l" t="t" r="r" b="b"/>
              <a:pathLst>
                <a:path w="10794" h="69850">
                  <a:moveTo>
                    <a:pt x="10485" y="69425"/>
                  </a:moveTo>
                  <a:lnTo>
                    <a:pt x="10609" y="51727"/>
                  </a:lnTo>
                  <a:lnTo>
                    <a:pt x="8889" y="34161"/>
                  </a:lnTo>
                  <a:lnTo>
                    <a:pt x="5345" y="16871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6049781" y="1086995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0" y="8449"/>
                  </a:moveTo>
                  <a:lnTo>
                    <a:pt x="2180" y="6216"/>
                  </a:lnTo>
                  <a:lnTo>
                    <a:pt x="3164" y="3077"/>
                  </a:lnTo>
                  <a:lnTo>
                    <a:pt x="264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6048135" y="10726360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5" h="19050">
                  <a:moveTo>
                    <a:pt x="0" y="0"/>
                  </a:moveTo>
                  <a:lnTo>
                    <a:pt x="1387" y="6630"/>
                  </a:lnTo>
                  <a:lnTo>
                    <a:pt x="4000" y="12944"/>
                  </a:lnTo>
                  <a:lnTo>
                    <a:pt x="7704" y="1861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6055071" y="10789164"/>
              <a:ext cx="6350" cy="70485"/>
            </a:xfrm>
            <a:custGeom>
              <a:avLst/>
              <a:gdLst/>
              <a:ahLst/>
              <a:cxnLst/>
              <a:rect l="l" t="t" r="r" b="b"/>
              <a:pathLst>
                <a:path w="6350" h="70484">
                  <a:moveTo>
                    <a:pt x="0" y="70145"/>
                  </a:moveTo>
                  <a:lnTo>
                    <a:pt x="3150" y="52778"/>
                  </a:lnTo>
                  <a:lnTo>
                    <a:pt x="5105" y="35257"/>
                  </a:lnTo>
                  <a:lnTo>
                    <a:pt x="5860" y="17644"/>
                  </a:lnTo>
                  <a:lnTo>
                    <a:pt x="541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6078310" y="10552351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24204" y="32201"/>
                  </a:moveTo>
                  <a:lnTo>
                    <a:pt x="21530" y="21947"/>
                  </a:lnTo>
                  <a:lnTo>
                    <a:pt x="16391" y="12876"/>
                  </a:lnTo>
                  <a:lnTo>
                    <a:pt x="9106" y="5418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6019673" y="10860193"/>
              <a:ext cx="35560" cy="4445"/>
            </a:xfrm>
            <a:custGeom>
              <a:avLst/>
              <a:gdLst/>
              <a:ahLst/>
              <a:cxnLst/>
              <a:rect l="l" t="t" r="r" b="b"/>
              <a:pathLst>
                <a:path w="35559" h="4445">
                  <a:moveTo>
                    <a:pt x="0" y="4261"/>
                  </a:moveTo>
                  <a:lnTo>
                    <a:pt x="8941" y="3755"/>
                  </a:lnTo>
                  <a:lnTo>
                    <a:pt x="17850" y="2875"/>
                  </a:lnTo>
                  <a:lnTo>
                    <a:pt x="26713" y="1623"/>
                  </a:lnTo>
                  <a:lnTo>
                    <a:pt x="3552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6006555" y="10678809"/>
              <a:ext cx="10160" cy="63500"/>
            </a:xfrm>
            <a:custGeom>
              <a:avLst/>
              <a:gdLst/>
              <a:ahLst/>
              <a:cxnLst/>
              <a:rect l="l" t="t" r="r" b="b"/>
              <a:pathLst>
                <a:path w="10159" h="63500">
                  <a:moveTo>
                    <a:pt x="9095" y="63256"/>
                  </a:moveTo>
                  <a:lnTo>
                    <a:pt x="9672" y="47119"/>
                  </a:lnTo>
                  <a:lnTo>
                    <a:pt x="8332" y="31084"/>
                  </a:lnTo>
                  <a:lnTo>
                    <a:pt x="5100" y="15321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6030138" y="10567291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5" h="12065">
                  <a:moveTo>
                    <a:pt x="0" y="11674"/>
                  </a:moveTo>
                  <a:lnTo>
                    <a:pt x="2542" y="8205"/>
                  </a:lnTo>
                  <a:lnTo>
                    <a:pt x="4291" y="4220"/>
                  </a:lnTo>
                  <a:lnTo>
                    <a:pt x="512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155933" y="10691313"/>
              <a:ext cx="3810" cy="46990"/>
            </a:xfrm>
            <a:custGeom>
              <a:avLst/>
              <a:gdLst/>
              <a:ahLst/>
              <a:cxnLst/>
              <a:rect l="l" t="t" r="r" b="b"/>
              <a:pathLst>
                <a:path w="3809" h="46990">
                  <a:moveTo>
                    <a:pt x="894" y="0"/>
                  </a:moveTo>
                  <a:lnTo>
                    <a:pt x="0" y="11713"/>
                  </a:lnTo>
                  <a:lnTo>
                    <a:pt x="190" y="23433"/>
                  </a:lnTo>
                  <a:lnTo>
                    <a:pt x="1459" y="35087"/>
                  </a:lnTo>
                  <a:lnTo>
                    <a:pt x="3803" y="4659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6164281" y="10850910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12" y="0"/>
                  </a:moveTo>
                  <a:lnTo>
                    <a:pt x="902" y="8621"/>
                  </a:lnTo>
                  <a:lnTo>
                    <a:pt x="130" y="17311"/>
                  </a:lnTo>
                  <a:lnTo>
                    <a:pt x="0" y="26034"/>
                  </a:lnTo>
                  <a:lnTo>
                    <a:pt x="511" y="3475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6153693" y="10652478"/>
              <a:ext cx="18415" cy="51435"/>
            </a:xfrm>
            <a:custGeom>
              <a:avLst/>
              <a:gdLst/>
              <a:ahLst/>
              <a:cxnLst/>
              <a:rect l="l" t="t" r="r" b="b"/>
              <a:pathLst>
                <a:path w="18415" h="51434">
                  <a:moveTo>
                    <a:pt x="18115" y="51122"/>
                  </a:moveTo>
                  <a:lnTo>
                    <a:pt x="14981" y="37875"/>
                  </a:lnTo>
                  <a:lnTo>
                    <a:pt x="10906" y="24906"/>
                  </a:lnTo>
                  <a:lnTo>
                    <a:pt x="5906" y="1226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6154395" y="10646104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69" y="43139"/>
                  </a:moveTo>
                  <a:lnTo>
                    <a:pt x="4250" y="32263"/>
                  </a:lnTo>
                  <a:lnTo>
                    <a:pt x="3927" y="21393"/>
                  </a:lnTo>
                  <a:lnTo>
                    <a:pt x="2508" y="10610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6155904" y="10756412"/>
              <a:ext cx="3810" cy="32384"/>
            </a:xfrm>
            <a:custGeom>
              <a:avLst/>
              <a:gdLst/>
              <a:ahLst/>
              <a:cxnLst/>
              <a:rect l="l" t="t" r="r" b="b"/>
              <a:pathLst>
                <a:path w="3809" h="32384">
                  <a:moveTo>
                    <a:pt x="3397" y="0"/>
                  </a:moveTo>
                  <a:lnTo>
                    <a:pt x="990" y="7798"/>
                  </a:lnTo>
                  <a:lnTo>
                    <a:pt x="0" y="15836"/>
                  </a:lnTo>
                  <a:lnTo>
                    <a:pt x="432" y="23923"/>
                  </a:lnTo>
                  <a:lnTo>
                    <a:pt x="2293" y="3187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6169157" y="1084792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4949"/>
                  </a:moveTo>
                  <a:lnTo>
                    <a:pt x="1505" y="5809"/>
                  </a:lnTo>
                  <a:lnTo>
                    <a:pt x="3385" y="5652"/>
                  </a:lnTo>
                  <a:lnTo>
                    <a:pt x="4727" y="4555"/>
                  </a:lnTo>
                  <a:lnTo>
                    <a:pt x="6070" y="3457"/>
                  </a:lnTo>
                  <a:lnTo>
                    <a:pt x="6597" y="1646"/>
                  </a:lnTo>
                  <a:lnTo>
                    <a:pt x="605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6158669" y="10789199"/>
              <a:ext cx="33655" cy="59055"/>
            </a:xfrm>
            <a:custGeom>
              <a:avLst/>
              <a:gdLst/>
              <a:ahLst/>
              <a:cxnLst/>
              <a:rect l="l" t="t" r="r" b="b"/>
              <a:pathLst>
                <a:path w="33655" h="59054">
                  <a:moveTo>
                    <a:pt x="16753" y="50260"/>
                  </a:moveTo>
                  <a:lnTo>
                    <a:pt x="33506" y="8376"/>
                  </a:lnTo>
                </a:path>
                <a:path w="33655" h="59054">
                  <a:moveTo>
                    <a:pt x="0" y="0"/>
                  </a:moveTo>
                  <a:lnTo>
                    <a:pt x="19545" y="5863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6174853" y="10704283"/>
              <a:ext cx="13335" cy="35560"/>
            </a:xfrm>
            <a:custGeom>
              <a:avLst/>
              <a:gdLst/>
              <a:ahLst/>
              <a:cxnLst/>
              <a:rect l="l" t="t" r="r" b="b"/>
              <a:pathLst>
                <a:path w="13334" h="35559">
                  <a:moveTo>
                    <a:pt x="0" y="0"/>
                  </a:moveTo>
                  <a:lnTo>
                    <a:pt x="2221" y="9197"/>
                  </a:lnTo>
                  <a:lnTo>
                    <a:pt x="5180" y="18169"/>
                  </a:lnTo>
                  <a:lnTo>
                    <a:pt x="8860" y="26869"/>
                  </a:lnTo>
                  <a:lnTo>
                    <a:pt x="13245" y="3525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6186582" y="10739691"/>
              <a:ext cx="8890" cy="56515"/>
            </a:xfrm>
            <a:custGeom>
              <a:avLst/>
              <a:gdLst/>
              <a:ahLst/>
              <a:cxnLst/>
              <a:rect l="l" t="t" r="r" b="b"/>
              <a:pathLst>
                <a:path w="8890" h="56515">
                  <a:moveTo>
                    <a:pt x="3201" y="56349"/>
                  </a:moveTo>
                  <a:lnTo>
                    <a:pt x="7431" y="42274"/>
                  </a:lnTo>
                  <a:lnTo>
                    <a:pt x="8284" y="27794"/>
                  </a:lnTo>
                  <a:lnTo>
                    <a:pt x="5796" y="1350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6159074" y="10738064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20">
                  <a:moveTo>
                    <a:pt x="0" y="20004"/>
                  </a:moveTo>
                  <a:lnTo>
                    <a:pt x="2593" y="13658"/>
                  </a:lnTo>
                  <a:lnTo>
                    <a:pt x="3088" y="6647"/>
                  </a:lnTo>
                  <a:lnTo>
                    <a:pt x="141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6115650" y="10789391"/>
              <a:ext cx="51435" cy="30480"/>
            </a:xfrm>
            <a:custGeom>
              <a:avLst/>
              <a:gdLst/>
              <a:ahLst/>
              <a:cxnLst/>
              <a:rect l="l" t="t" r="r" b="b"/>
              <a:pathLst>
                <a:path w="51434" h="30479">
                  <a:moveTo>
                    <a:pt x="0" y="0"/>
                  </a:moveTo>
                  <a:lnTo>
                    <a:pt x="11799" y="9118"/>
                  </a:lnTo>
                  <a:lnTo>
                    <a:pt x="24301" y="17199"/>
                  </a:lnTo>
                  <a:lnTo>
                    <a:pt x="37437" y="24204"/>
                  </a:lnTo>
                  <a:lnTo>
                    <a:pt x="51139" y="300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6124254" y="10813081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19" h="40004">
                  <a:moveTo>
                    <a:pt x="0" y="0"/>
                  </a:moveTo>
                  <a:lnTo>
                    <a:pt x="9888" y="11514"/>
                  </a:lnTo>
                  <a:lnTo>
                    <a:pt x="20828" y="21982"/>
                  </a:lnTo>
                  <a:lnTo>
                    <a:pt x="32737" y="31333"/>
                  </a:lnTo>
                  <a:lnTo>
                    <a:pt x="45534" y="3949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6128054" y="10782603"/>
              <a:ext cx="36195" cy="29845"/>
            </a:xfrm>
            <a:custGeom>
              <a:avLst/>
              <a:gdLst/>
              <a:ahLst/>
              <a:cxnLst/>
              <a:rect l="l" t="t" r="r" b="b"/>
              <a:pathLst>
                <a:path w="36194" h="29845">
                  <a:moveTo>
                    <a:pt x="0" y="0"/>
                  </a:moveTo>
                  <a:lnTo>
                    <a:pt x="8293" y="8182"/>
                  </a:lnTo>
                  <a:lnTo>
                    <a:pt x="17083" y="15813"/>
                  </a:lnTo>
                  <a:lnTo>
                    <a:pt x="26339" y="22870"/>
                  </a:lnTo>
                  <a:lnTo>
                    <a:pt x="36036" y="2932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6140377" y="1063905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5">
                  <a:moveTo>
                    <a:pt x="15555" y="12038"/>
                  </a:moveTo>
                  <a:lnTo>
                    <a:pt x="12355" y="5964"/>
                  </a:lnTo>
                  <a:lnTo>
                    <a:pt x="6682" y="1574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6043019" y="10893364"/>
              <a:ext cx="78740" cy="5080"/>
            </a:xfrm>
            <a:custGeom>
              <a:avLst/>
              <a:gdLst/>
              <a:ahLst/>
              <a:cxnLst/>
              <a:rect l="l" t="t" r="r" b="b"/>
              <a:pathLst>
                <a:path w="78740" h="5079">
                  <a:moveTo>
                    <a:pt x="0" y="0"/>
                  </a:moveTo>
                  <a:lnTo>
                    <a:pt x="19536" y="3410"/>
                  </a:lnTo>
                  <a:lnTo>
                    <a:pt x="39270" y="4717"/>
                  </a:lnTo>
                  <a:lnTo>
                    <a:pt x="59030" y="3918"/>
                  </a:lnTo>
                  <a:lnTo>
                    <a:pt x="78648" y="101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6029128" y="10887181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0" y="6642"/>
                  </a:moveTo>
                  <a:lnTo>
                    <a:pt x="2533" y="10363"/>
                  </a:lnTo>
                  <a:lnTo>
                    <a:pt x="7280" y="11872"/>
                  </a:lnTo>
                  <a:lnTo>
                    <a:pt x="11497" y="10297"/>
                  </a:lnTo>
                  <a:lnTo>
                    <a:pt x="15714" y="8722"/>
                  </a:lnTo>
                  <a:lnTo>
                    <a:pt x="18310" y="4470"/>
                  </a:lnTo>
                  <a:lnTo>
                    <a:pt x="1778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6029851" y="10996526"/>
              <a:ext cx="1905" cy="24130"/>
            </a:xfrm>
            <a:custGeom>
              <a:avLst/>
              <a:gdLst/>
              <a:ahLst/>
              <a:cxnLst/>
              <a:rect l="l" t="t" r="r" b="b"/>
              <a:pathLst>
                <a:path w="1905" h="24129">
                  <a:moveTo>
                    <a:pt x="875" y="0"/>
                  </a:moveTo>
                  <a:lnTo>
                    <a:pt x="0" y="7904"/>
                  </a:lnTo>
                  <a:lnTo>
                    <a:pt x="273" y="15894"/>
                  </a:lnTo>
                  <a:lnTo>
                    <a:pt x="1688" y="2372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6085779" y="10948559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867" y="0"/>
                  </a:moveTo>
                  <a:lnTo>
                    <a:pt x="492" y="2796"/>
                  </a:lnTo>
                  <a:lnTo>
                    <a:pt x="0" y="5944"/>
                  </a:lnTo>
                  <a:lnTo>
                    <a:pt x="456" y="902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6103857" y="10924123"/>
              <a:ext cx="15240" cy="47625"/>
            </a:xfrm>
            <a:custGeom>
              <a:avLst/>
              <a:gdLst/>
              <a:ahLst/>
              <a:cxnLst/>
              <a:rect l="l" t="t" r="r" b="b"/>
              <a:pathLst>
                <a:path w="15240" h="47625">
                  <a:moveTo>
                    <a:pt x="14918" y="47518"/>
                  </a:moveTo>
                  <a:lnTo>
                    <a:pt x="12926" y="35139"/>
                  </a:lnTo>
                  <a:lnTo>
                    <a:pt x="9759" y="23037"/>
                  </a:lnTo>
                  <a:lnTo>
                    <a:pt x="5441" y="1129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6119690" y="10974105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0" y="0"/>
                  </a:moveTo>
                  <a:lnTo>
                    <a:pt x="279" y="2507"/>
                  </a:lnTo>
                  <a:lnTo>
                    <a:pt x="1079" y="4928"/>
                  </a:lnTo>
                  <a:lnTo>
                    <a:pt x="2347" y="710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6094912" y="10908069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0" y="0"/>
                  </a:moveTo>
                  <a:lnTo>
                    <a:pt x="2824" y="5827"/>
                  </a:lnTo>
                  <a:lnTo>
                    <a:pt x="5781" y="11589"/>
                  </a:lnTo>
                  <a:lnTo>
                    <a:pt x="8870" y="1728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6072208" y="11005408"/>
              <a:ext cx="7620" cy="47625"/>
            </a:xfrm>
            <a:custGeom>
              <a:avLst/>
              <a:gdLst/>
              <a:ahLst/>
              <a:cxnLst/>
              <a:rect l="l" t="t" r="r" b="b"/>
              <a:pathLst>
                <a:path w="7619" h="47625">
                  <a:moveTo>
                    <a:pt x="7241" y="0"/>
                  </a:moveTo>
                  <a:lnTo>
                    <a:pt x="3734" y="11450"/>
                  </a:lnTo>
                  <a:lnTo>
                    <a:pt x="1349" y="23158"/>
                  </a:lnTo>
                  <a:lnTo>
                    <a:pt x="100" y="35040"/>
                  </a:lnTo>
                  <a:lnTo>
                    <a:pt x="0" y="47015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6080051" y="10957166"/>
              <a:ext cx="6350" cy="49530"/>
            </a:xfrm>
            <a:custGeom>
              <a:avLst/>
              <a:gdLst/>
              <a:ahLst/>
              <a:cxnLst/>
              <a:rect l="l" t="t" r="r" b="b"/>
              <a:pathLst>
                <a:path w="6350" h="49529">
                  <a:moveTo>
                    <a:pt x="0" y="49434"/>
                  </a:moveTo>
                  <a:lnTo>
                    <a:pt x="3516" y="37375"/>
                  </a:lnTo>
                  <a:lnTo>
                    <a:pt x="5518" y="25021"/>
                  </a:lnTo>
                  <a:lnTo>
                    <a:pt x="5991" y="12516"/>
                  </a:lnTo>
                  <a:lnTo>
                    <a:pt x="492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6033437" y="10984264"/>
              <a:ext cx="10795" cy="66040"/>
            </a:xfrm>
            <a:custGeom>
              <a:avLst/>
              <a:gdLst/>
              <a:ahLst/>
              <a:cxnLst/>
              <a:rect l="l" t="t" r="r" b="b"/>
              <a:pathLst>
                <a:path w="10794" h="66040">
                  <a:moveTo>
                    <a:pt x="10750" y="66009"/>
                  </a:moveTo>
                  <a:lnTo>
                    <a:pt x="10072" y="49221"/>
                  </a:lnTo>
                  <a:lnTo>
                    <a:pt x="8045" y="32569"/>
                  </a:lnTo>
                  <a:lnTo>
                    <a:pt x="4683" y="16135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011866" y="11105582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69" h="16509">
                  <a:moveTo>
                    <a:pt x="0" y="0"/>
                  </a:moveTo>
                  <a:lnTo>
                    <a:pt x="2155" y="6966"/>
                  </a:lnTo>
                  <a:lnTo>
                    <a:pt x="7084" y="12739"/>
                  </a:lnTo>
                  <a:lnTo>
                    <a:pt x="13628" y="1595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014075" y="1110241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09" h="3175">
                  <a:moveTo>
                    <a:pt x="0" y="0"/>
                  </a:moveTo>
                  <a:lnTo>
                    <a:pt x="5064" y="2033"/>
                  </a:lnTo>
                  <a:lnTo>
                    <a:pt x="10564" y="2742"/>
                  </a:lnTo>
                  <a:lnTo>
                    <a:pt x="15979" y="205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6030226" y="11101930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0" y="0"/>
                  </a:moveTo>
                  <a:lnTo>
                    <a:pt x="2792" y="558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6024769" y="1112248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4211" y="3993"/>
                  </a:moveTo>
                  <a:lnTo>
                    <a:pt x="3244" y="2266"/>
                  </a:lnTo>
                  <a:lnTo>
                    <a:pt x="1775" y="87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6010390" y="1110162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39" y="601"/>
                  </a:moveTo>
                  <a:lnTo>
                    <a:pt x="4540" y="0"/>
                  </a:lnTo>
                  <a:lnTo>
                    <a:pt x="2828" y="313"/>
                  </a:lnTo>
                  <a:lnTo>
                    <a:pt x="1640" y="1408"/>
                  </a:lnTo>
                  <a:lnTo>
                    <a:pt x="452" y="2503"/>
                  </a:lnTo>
                  <a:lnTo>
                    <a:pt x="0" y="4183"/>
                  </a:lnTo>
                  <a:lnTo>
                    <a:pt x="477" y="572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6049933" y="11127436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10695"/>
                  </a:moveTo>
                  <a:lnTo>
                    <a:pt x="5624" y="9992"/>
                  </a:lnTo>
                  <a:lnTo>
                    <a:pt x="10081" y="5611"/>
                  </a:lnTo>
                  <a:lnTo>
                    <a:pt x="10881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6136331" y="11138990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4">
                  <a:moveTo>
                    <a:pt x="1781" y="0"/>
                  </a:moveTo>
                  <a:lnTo>
                    <a:pt x="665" y="783"/>
                  </a:lnTo>
                  <a:lnTo>
                    <a:pt x="1" y="2061"/>
                  </a:lnTo>
                  <a:lnTo>
                    <a:pt x="0" y="3425"/>
                  </a:lnTo>
                  <a:lnTo>
                    <a:pt x="0" y="4789"/>
                  </a:lnTo>
                  <a:lnTo>
                    <a:pt x="663" y="6068"/>
                  </a:lnTo>
                  <a:lnTo>
                    <a:pt x="1778" y="685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6060940" y="11115891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6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6033310" y="11106013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4" h="10159">
                  <a:moveTo>
                    <a:pt x="0" y="0"/>
                  </a:moveTo>
                  <a:lnTo>
                    <a:pt x="6061" y="5506"/>
                  </a:lnTo>
                  <a:lnTo>
                    <a:pt x="13338" y="8849"/>
                  </a:lnTo>
                  <a:lnTo>
                    <a:pt x="21282" y="9871"/>
                  </a:lnTo>
                  <a:lnTo>
                    <a:pt x="29340" y="841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6027312" y="11127520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5" h="12065">
                  <a:moveTo>
                    <a:pt x="0" y="0"/>
                  </a:moveTo>
                  <a:lnTo>
                    <a:pt x="4163" y="7433"/>
                  </a:lnTo>
                  <a:lnTo>
                    <a:pt x="12414" y="11603"/>
                  </a:lnTo>
                  <a:lnTo>
                    <a:pt x="20868" y="1054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6060806" y="11052819"/>
              <a:ext cx="11430" cy="62865"/>
            </a:xfrm>
            <a:custGeom>
              <a:avLst/>
              <a:gdLst/>
              <a:ahLst/>
              <a:cxnLst/>
              <a:rect l="l" t="t" r="r" b="b"/>
              <a:pathLst>
                <a:path w="11430" h="62865">
                  <a:moveTo>
                    <a:pt x="0" y="62279"/>
                  </a:moveTo>
                  <a:lnTo>
                    <a:pt x="5334" y="47237"/>
                  </a:lnTo>
                  <a:lnTo>
                    <a:pt x="8994" y="31750"/>
                  </a:lnTo>
                  <a:lnTo>
                    <a:pt x="10954" y="15958"/>
                  </a:lnTo>
                  <a:lnTo>
                    <a:pt x="1118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6028809" y="11021035"/>
              <a:ext cx="6985" cy="81915"/>
            </a:xfrm>
            <a:custGeom>
              <a:avLst/>
              <a:gdLst/>
              <a:ahLst/>
              <a:cxnLst/>
              <a:rect l="l" t="t" r="r" b="b"/>
              <a:pathLst>
                <a:path w="6984" h="81915">
                  <a:moveTo>
                    <a:pt x="0" y="81761"/>
                  </a:moveTo>
                  <a:lnTo>
                    <a:pt x="4557" y="61600"/>
                  </a:lnTo>
                  <a:lnTo>
                    <a:pt x="6772" y="41118"/>
                  </a:lnTo>
                  <a:lnTo>
                    <a:pt x="6633" y="20516"/>
                  </a:lnTo>
                  <a:lnTo>
                    <a:pt x="413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6085417" y="10899139"/>
              <a:ext cx="9525" cy="47625"/>
            </a:xfrm>
            <a:custGeom>
              <a:avLst/>
              <a:gdLst/>
              <a:ahLst/>
              <a:cxnLst/>
              <a:rect l="l" t="t" r="r" b="b"/>
              <a:pathLst>
                <a:path w="9525" h="47625">
                  <a:moveTo>
                    <a:pt x="0" y="47551"/>
                  </a:moveTo>
                  <a:lnTo>
                    <a:pt x="4630" y="36202"/>
                  </a:lnTo>
                  <a:lnTo>
                    <a:pt x="7627" y="24377"/>
                  </a:lnTo>
                  <a:lnTo>
                    <a:pt x="8960" y="12251"/>
                  </a:lnTo>
                  <a:lnTo>
                    <a:pt x="859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6033018" y="10898097"/>
              <a:ext cx="8890" cy="100965"/>
            </a:xfrm>
            <a:custGeom>
              <a:avLst/>
              <a:gdLst/>
              <a:ahLst/>
              <a:cxnLst/>
              <a:rect l="l" t="t" r="r" b="b"/>
              <a:pathLst>
                <a:path w="8890" h="100965">
                  <a:moveTo>
                    <a:pt x="0" y="100520"/>
                  </a:moveTo>
                  <a:lnTo>
                    <a:pt x="837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6167046" y="10960925"/>
              <a:ext cx="4445" cy="17145"/>
            </a:xfrm>
            <a:custGeom>
              <a:avLst/>
              <a:gdLst/>
              <a:ahLst/>
              <a:cxnLst/>
              <a:rect l="l" t="t" r="r" b="b"/>
              <a:pathLst>
                <a:path w="4444" h="17145">
                  <a:moveTo>
                    <a:pt x="0" y="0"/>
                  </a:moveTo>
                  <a:lnTo>
                    <a:pt x="0" y="5970"/>
                  </a:lnTo>
                  <a:lnTo>
                    <a:pt x="1532" y="11841"/>
                  </a:lnTo>
                  <a:lnTo>
                    <a:pt x="4450" y="1705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6172583" y="10979373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9554" y="25968"/>
                  </a:moveTo>
                  <a:lnTo>
                    <a:pt x="7942" y="19207"/>
                  </a:lnTo>
                  <a:lnTo>
                    <a:pt x="5805" y="12605"/>
                  </a:lnTo>
                  <a:lnTo>
                    <a:pt x="3153" y="6193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6171264" y="1114768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0" y="1708"/>
                  </a:moveTo>
                  <a:lnTo>
                    <a:pt x="1322" y="1698"/>
                  </a:lnTo>
                  <a:lnTo>
                    <a:pt x="2562" y="1065"/>
                  </a:lnTo>
                  <a:lnTo>
                    <a:pt x="3345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6158011" y="1112027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2058"/>
                  </a:moveTo>
                  <a:lnTo>
                    <a:pt x="394" y="1441"/>
                  </a:lnTo>
                  <a:lnTo>
                    <a:pt x="619" y="731"/>
                  </a:lnTo>
                  <a:lnTo>
                    <a:pt x="654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6144880" y="11150918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0" y="0"/>
                  </a:moveTo>
                  <a:lnTo>
                    <a:pt x="1382" y="972"/>
                  </a:lnTo>
                  <a:lnTo>
                    <a:pt x="3069" y="1410"/>
                  </a:lnTo>
                  <a:lnTo>
                    <a:pt x="4750" y="123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6149527" y="11149404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59" h="1904">
                  <a:moveTo>
                    <a:pt x="22821" y="0"/>
                  </a:moveTo>
                  <a:lnTo>
                    <a:pt x="15198" y="54"/>
                  </a:lnTo>
                  <a:lnTo>
                    <a:pt x="7581" y="483"/>
                  </a:lnTo>
                  <a:lnTo>
                    <a:pt x="0" y="128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6194156" y="11115101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79">
                  <a:moveTo>
                    <a:pt x="0" y="4666"/>
                  </a:moveTo>
                  <a:lnTo>
                    <a:pt x="1007" y="3295"/>
                  </a:lnTo>
                  <a:lnTo>
                    <a:pt x="1085" y="1451"/>
                  </a:lnTo>
                  <a:lnTo>
                    <a:pt x="196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6158669" y="11099138"/>
              <a:ext cx="3175" cy="22860"/>
            </a:xfrm>
            <a:custGeom>
              <a:avLst/>
              <a:gdLst/>
              <a:ahLst/>
              <a:cxnLst/>
              <a:rect l="l" t="t" r="r" b="b"/>
              <a:pathLst>
                <a:path w="3175" h="22859">
                  <a:moveTo>
                    <a:pt x="2792" y="0"/>
                  </a:moveTo>
                  <a:lnTo>
                    <a:pt x="0" y="22337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6193859" y="11109312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09">
                  <a:moveTo>
                    <a:pt x="0" y="0"/>
                  </a:moveTo>
                  <a:lnTo>
                    <a:pt x="498" y="1252"/>
                  </a:lnTo>
                  <a:lnTo>
                    <a:pt x="1103" y="2461"/>
                  </a:lnTo>
                  <a:lnTo>
                    <a:pt x="1807" y="361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6151172" y="11088420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5">
                  <a:moveTo>
                    <a:pt x="47235" y="0"/>
                  </a:moveTo>
                  <a:lnTo>
                    <a:pt x="35284" y="1947"/>
                  </a:lnTo>
                  <a:lnTo>
                    <a:pt x="23419" y="4344"/>
                  </a:lnTo>
                  <a:lnTo>
                    <a:pt x="11653" y="7189"/>
                  </a:lnTo>
                  <a:lnTo>
                    <a:pt x="0" y="10478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6141915" y="11006994"/>
              <a:ext cx="59055" cy="145415"/>
            </a:xfrm>
            <a:custGeom>
              <a:avLst/>
              <a:gdLst/>
              <a:ahLst/>
              <a:cxnLst/>
              <a:rect l="l" t="t" r="r" b="b"/>
              <a:pathLst>
                <a:path w="59055" h="145415">
                  <a:moveTo>
                    <a:pt x="33506" y="142404"/>
                  </a:moveTo>
                  <a:lnTo>
                    <a:pt x="53052" y="114481"/>
                  </a:lnTo>
                </a:path>
                <a:path w="59055" h="145415">
                  <a:moveTo>
                    <a:pt x="44675" y="86559"/>
                  </a:moveTo>
                  <a:lnTo>
                    <a:pt x="53052" y="106104"/>
                  </a:lnTo>
                </a:path>
                <a:path w="59055" h="145415">
                  <a:moveTo>
                    <a:pt x="0" y="30714"/>
                  </a:moveTo>
                  <a:lnTo>
                    <a:pt x="11168" y="94936"/>
                  </a:lnTo>
                </a:path>
                <a:path w="59055" h="145415">
                  <a:moveTo>
                    <a:pt x="58636" y="83767"/>
                  </a:moveTo>
                  <a:lnTo>
                    <a:pt x="41883" y="0"/>
                  </a:lnTo>
                </a:path>
                <a:path w="59055" h="145415">
                  <a:moveTo>
                    <a:pt x="2792" y="145196"/>
                  </a:moveTo>
                  <a:lnTo>
                    <a:pt x="0" y="13961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6120154" y="10980731"/>
              <a:ext cx="20320" cy="55880"/>
            </a:xfrm>
            <a:custGeom>
              <a:avLst/>
              <a:gdLst/>
              <a:ahLst/>
              <a:cxnLst/>
              <a:rect l="l" t="t" r="r" b="b"/>
              <a:pathLst>
                <a:path w="20319" h="55879">
                  <a:moveTo>
                    <a:pt x="19738" y="55297"/>
                  </a:moveTo>
                  <a:lnTo>
                    <a:pt x="16731" y="40834"/>
                  </a:lnTo>
                  <a:lnTo>
                    <a:pt x="12418" y="26738"/>
                  </a:lnTo>
                  <a:lnTo>
                    <a:pt x="6830" y="13097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6140750" y="11123409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4">
                  <a:moveTo>
                    <a:pt x="0" y="19142"/>
                  </a:moveTo>
                  <a:lnTo>
                    <a:pt x="5266" y="15046"/>
                  </a:lnTo>
                  <a:lnTo>
                    <a:pt x="10097" y="10467"/>
                  </a:lnTo>
                  <a:lnTo>
                    <a:pt x="14461" y="5440"/>
                  </a:lnTo>
                  <a:lnTo>
                    <a:pt x="18323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6024161" y="10874589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5" h="19684">
                  <a:moveTo>
                    <a:pt x="592" y="0"/>
                  </a:moveTo>
                  <a:lnTo>
                    <a:pt x="0" y="6738"/>
                  </a:lnTo>
                  <a:lnTo>
                    <a:pt x="1756" y="13474"/>
                  </a:lnTo>
                  <a:lnTo>
                    <a:pt x="5563" y="19066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6043909" y="1087870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059" y="0"/>
                  </a:moveTo>
                  <a:lnTo>
                    <a:pt x="997" y="2110"/>
                  </a:lnTo>
                  <a:lnTo>
                    <a:pt x="0" y="5040"/>
                  </a:lnTo>
                  <a:lnTo>
                    <a:pt x="344" y="797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6120129" y="10886112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0" y="8996"/>
                  </a:moveTo>
                  <a:lnTo>
                    <a:pt x="4340" y="8113"/>
                  </a:lnTo>
                  <a:lnTo>
                    <a:pt x="7545" y="4421"/>
                  </a:lnTo>
                  <a:lnTo>
                    <a:pt x="7808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6163382" y="10884193"/>
              <a:ext cx="3810" cy="76835"/>
            </a:xfrm>
            <a:custGeom>
              <a:avLst/>
              <a:gdLst/>
              <a:ahLst/>
              <a:cxnLst/>
              <a:rect l="l" t="t" r="r" b="b"/>
              <a:pathLst>
                <a:path w="3809" h="76834">
                  <a:moveTo>
                    <a:pt x="3662" y="76652"/>
                  </a:moveTo>
                  <a:lnTo>
                    <a:pt x="3432" y="57460"/>
                  </a:lnTo>
                  <a:lnTo>
                    <a:pt x="2744" y="38282"/>
                  </a:lnTo>
                  <a:lnTo>
                    <a:pt x="1600" y="19126"/>
                  </a:ln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1417453" y="4562513"/>
              <a:ext cx="4632325" cy="6026150"/>
            </a:xfrm>
            <a:custGeom>
              <a:avLst/>
              <a:gdLst/>
              <a:ahLst/>
              <a:cxnLst/>
              <a:rect l="l" t="t" r="r" b="b"/>
              <a:pathLst>
                <a:path w="4632325" h="6026150">
                  <a:moveTo>
                    <a:pt x="4632319" y="6025645"/>
                  </a:moveTo>
                  <a:lnTo>
                    <a:pt x="0" y="0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7" name="object 337"/>
          <p:cNvSpPr txBox="1"/>
          <p:nvPr/>
        </p:nvSpPr>
        <p:spPr>
          <a:xfrm>
            <a:off x="14769397" y="10922126"/>
            <a:ext cx="65024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PA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701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38" name="object 338"/>
          <p:cNvGrpSpPr/>
          <p:nvPr/>
        </p:nvGrpSpPr>
        <p:grpSpPr>
          <a:xfrm>
            <a:off x="9247820" y="4577679"/>
            <a:ext cx="1854200" cy="657860"/>
            <a:chOff x="9247820" y="4577679"/>
            <a:chExt cx="1854200" cy="657860"/>
          </a:xfrm>
        </p:grpSpPr>
        <p:sp>
          <p:nvSpPr>
            <p:cNvPr id="339" name="object 339"/>
            <p:cNvSpPr/>
            <p:nvPr/>
          </p:nvSpPr>
          <p:spPr>
            <a:xfrm>
              <a:off x="9250677" y="4788684"/>
              <a:ext cx="1848485" cy="444500"/>
            </a:xfrm>
            <a:custGeom>
              <a:avLst/>
              <a:gdLst/>
              <a:ahLst/>
              <a:cxnLst/>
              <a:rect l="l" t="t" r="r" b="b"/>
              <a:pathLst>
                <a:path w="1848484" h="444500">
                  <a:moveTo>
                    <a:pt x="0" y="0"/>
                  </a:moveTo>
                  <a:lnTo>
                    <a:pt x="1502222" y="0"/>
                  </a:lnTo>
                </a:path>
                <a:path w="1848484" h="444500">
                  <a:moveTo>
                    <a:pt x="1491054" y="365782"/>
                  </a:moveTo>
                  <a:lnTo>
                    <a:pt x="1840083" y="365782"/>
                  </a:lnTo>
                </a:path>
                <a:path w="1848484" h="444500">
                  <a:moveTo>
                    <a:pt x="1530145" y="374159"/>
                  </a:moveTo>
                  <a:lnTo>
                    <a:pt x="1840083" y="374159"/>
                  </a:lnTo>
                </a:path>
                <a:path w="1848484" h="444500">
                  <a:moveTo>
                    <a:pt x="1530145" y="443965"/>
                  </a:moveTo>
                  <a:lnTo>
                    <a:pt x="1840083" y="443965"/>
                  </a:lnTo>
                </a:path>
                <a:path w="1848484" h="444500">
                  <a:moveTo>
                    <a:pt x="1493846" y="340652"/>
                  </a:moveTo>
                  <a:lnTo>
                    <a:pt x="1828914" y="340652"/>
                  </a:lnTo>
                </a:path>
                <a:path w="1848484" h="444500">
                  <a:moveTo>
                    <a:pt x="1493846" y="337860"/>
                  </a:moveTo>
                  <a:lnTo>
                    <a:pt x="1828914" y="337860"/>
                  </a:lnTo>
                </a:path>
                <a:path w="1848484" h="444500">
                  <a:moveTo>
                    <a:pt x="0" y="2792"/>
                  </a:moveTo>
                  <a:lnTo>
                    <a:pt x="1502222" y="2792"/>
                  </a:lnTo>
                </a:path>
                <a:path w="1848484" h="444500">
                  <a:moveTo>
                    <a:pt x="1828914" y="2792"/>
                  </a:moveTo>
                  <a:lnTo>
                    <a:pt x="1848460" y="2792"/>
                  </a:lnTo>
                </a:path>
                <a:path w="1848484" h="444500">
                  <a:moveTo>
                    <a:pt x="1493846" y="39091"/>
                  </a:moveTo>
                  <a:lnTo>
                    <a:pt x="1828914" y="39091"/>
                  </a:lnTo>
                </a:path>
                <a:path w="1848484" h="444500">
                  <a:moveTo>
                    <a:pt x="1493846" y="41883"/>
                  </a:moveTo>
                  <a:lnTo>
                    <a:pt x="1828914" y="41883"/>
                  </a:lnTo>
                </a:path>
                <a:path w="1848484" h="444500">
                  <a:moveTo>
                    <a:pt x="11168" y="443965"/>
                  </a:moveTo>
                  <a:lnTo>
                    <a:pt x="11168" y="2792"/>
                  </a:lnTo>
                </a:path>
                <a:path w="1848484" h="444500">
                  <a:moveTo>
                    <a:pt x="0" y="2792"/>
                  </a:moveTo>
                  <a:lnTo>
                    <a:pt x="0" y="0"/>
                  </a:lnTo>
                </a:path>
                <a:path w="1848484" h="444500">
                  <a:moveTo>
                    <a:pt x="19545" y="365782"/>
                  </a:moveTo>
                  <a:lnTo>
                    <a:pt x="19545" y="2792"/>
                  </a:lnTo>
                </a:path>
                <a:path w="1848484" h="444500">
                  <a:moveTo>
                    <a:pt x="1840083" y="443965"/>
                  </a:moveTo>
                  <a:lnTo>
                    <a:pt x="1840083" y="2792"/>
                  </a:lnTo>
                </a:path>
                <a:path w="1848484" h="444500">
                  <a:moveTo>
                    <a:pt x="1848460" y="2792"/>
                  </a:moveTo>
                  <a:lnTo>
                    <a:pt x="1848460" y="0"/>
                  </a:lnTo>
                </a:path>
                <a:path w="1848484" h="444500">
                  <a:moveTo>
                    <a:pt x="1828914" y="365782"/>
                  </a:moveTo>
                  <a:lnTo>
                    <a:pt x="1828914" y="2792"/>
                  </a:lnTo>
                </a:path>
                <a:path w="1848484" h="444500">
                  <a:moveTo>
                    <a:pt x="1795407" y="337860"/>
                  </a:moveTo>
                  <a:lnTo>
                    <a:pt x="1795407" y="41883"/>
                  </a:lnTo>
                </a:path>
                <a:path w="1848484" h="444500">
                  <a:moveTo>
                    <a:pt x="1792615" y="337860"/>
                  </a:moveTo>
                  <a:lnTo>
                    <a:pt x="1792615" y="41883"/>
                  </a:lnTo>
                </a:path>
                <a:path w="1848484" h="444500">
                  <a:moveTo>
                    <a:pt x="1756316" y="337860"/>
                  </a:moveTo>
                  <a:lnTo>
                    <a:pt x="1756316" y="41883"/>
                  </a:lnTo>
                </a:path>
                <a:path w="1848484" h="444500">
                  <a:moveTo>
                    <a:pt x="1753524" y="337860"/>
                  </a:moveTo>
                  <a:lnTo>
                    <a:pt x="1753524" y="41883"/>
                  </a:lnTo>
                </a:path>
                <a:path w="1848484" h="444500">
                  <a:moveTo>
                    <a:pt x="1720017" y="337860"/>
                  </a:moveTo>
                  <a:lnTo>
                    <a:pt x="1720017" y="41883"/>
                  </a:lnTo>
                </a:path>
                <a:path w="1848484" h="444500">
                  <a:moveTo>
                    <a:pt x="1714432" y="337860"/>
                  </a:moveTo>
                  <a:lnTo>
                    <a:pt x="1714432" y="41883"/>
                  </a:lnTo>
                </a:path>
                <a:path w="1848484" h="444500">
                  <a:moveTo>
                    <a:pt x="1680926" y="337860"/>
                  </a:moveTo>
                  <a:lnTo>
                    <a:pt x="1680926" y="41883"/>
                  </a:lnTo>
                </a:path>
                <a:path w="1848484" h="444500">
                  <a:moveTo>
                    <a:pt x="1678133" y="337860"/>
                  </a:moveTo>
                  <a:lnTo>
                    <a:pt x="1678133" y="41883"/>
                  </a:lnTo>
                </a:path>
                <a:path w="1848484" h="444500">
                  <a:moveTo>
                    <a:pt x="1641834" y="337860"/>
                  </a:moveTo>
                  <a:lnTo>
                    <a:pt x="1641834" y="41883"/>
                  </a:lnTo>
                </a:path>
                <a:path w="1848484" h="444500">
                  <a:moveTo>
                    <a:pt x="1639042" y="337860"/>
                  </a:moveTo>
                  <a:lnTo>
                    <a:pt x="1639042" y="41883"/>
                  </a:lnTo>
                </a:path>
                <a:path w="1848484" h="444500">
                  <a:moveTo>
                    <a:pt x="1605535" y="337860"/>
                  </a:moveTo>
                  <a:lnTo>
                    <a:pt x="1605535" y="41883"/>
                  </a:lnTo>
                </a:path>
                <a:path w="1848484" h="444500">
                  <a:moveTo>
                    <a:pt x="1599951" y="337860"/>
                  </a:moveTo>
                  <a:lnTo>
                    <a:pt x="1599951" y="41883"/>
                  </a:lnTo>
                </a:path>
                <a:path w="1848484" h="444500">
                  <a:moveTo>
                    <a:pt x="1566444" y="337860"/>
                  </a:moveTo>
                  <a:lnTo>
                    <a:pt x="1566444" y="41883"/>
                  </a:lnTo>
                </a:path>
                <a:path w="1848484" h="444500">
                  <a:moveTo>
                    <a:pt x="1563652" y="337860"/>
                  </a:moveTo>
                  <a:lnTo>
                    <a:pt x="1563652" y="41883"/>
                  </a:lnTo>
                </a:path>
                <a:path w="1848484" h="444500">
                  <a:moveTo>
                    <a:pt x="1527353" y="337860"/>
                  </a:moveTo>
                  <a:lnTo>
                    <a:pt x="1527353" y="41883"/>
                  </a:lnTo>
                </a:path>
                <a:path w="1848484" h="444500">
                  <a:moveTo>
                    <a:pt x="1524560" y="337860"/>
                  </a:moveTo>
                  <a:lnTo>
                    <a:pt x="1524560" y="41883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261846" y="4579266"/>
              <a:ext cx="1829435" cy="198755"/>
            </a:xfrm>
            <a:custGeom>
              <a:avLst/>
              <a:gdLst/>
              <a:ahLst/>
              <a:cxnLst/>
              <a:rect l="l" t="t" r="r" b="b"/>
              <a:pathLst>
                <a:path w="1829434" h="198754">
                  <a:moveTo>
                    <a:pt x="0" y="198248"/>
                  </a:moveTo>
                  <a:lnTo>
                    <a:pt x="0" y="0"/>
                  </a:lnTo>
                </a:path>
                <a:path w="1829434" h="198754">
                  <a:moveTo>
                    <a:pt x="1828914" y="198248"/>
                  </a:moveTo>
                  <a:lnTo>
                    <a:pt x="1828914" y="0"/>
                  </a:lnTo>
                </a:path>
                <a:path w="1829434" h="198754">
                  <a:moveTo>
                    <a:pt x="39091" y="13961"/>
                  </a:moveTo>
                  <a:lnTo>
                    <a:pt x="1789823" y="139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261846" y="458485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8376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261846" y="458485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39091" y="0"/>
                  </a:moveTo>
                  <a:lnTo>
                    <a:pt x="39091" y="13961"/>
                  </a:lnTo>
                  <a:lnTo>
                    <a:pt x="0" y="8376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1051669" y="458485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1051669" y="4584851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0"/>
                  </a:moveTo>
                  <a:lnTo>
                    <a:pt x="0" y="13961"/>
                  </a:lnTo>
                  <a:lnTo>
                    <a:pt x="39091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703019" y="4724463"/>
              <a:ext cx="1078230" cy="419100"/>
            </a:xfrm>
            <a:custGeom>
              <a:avLst/>
              <a:gdLst/>
              <a:ahLst/>
              <a:cxnLst/>
              <a:rect l="l" t="t" r="r" b="b"/>
              <a:pathLst>
                <a:path w="1078229" h="419100">
                  <a:moveTo>
                    <a:pt x="0" y="156365"/>
                  </a:moveTo>
                  <a:lnTo>
                    <a:pt x="0" y="0"/>
                  </a:lnTo>
                </a:path>
                <a:path w="1078229" h="419100">
                  <a:moveTo>
                    <a:pt x="1077803" y="418835"/>
                  </a:moveTo>
                  <a:lnTo>
                    <a:pt x="1077803" y="0"/>
                  </a:lnTo>
                </a:path>
                <a:path w="1078229" h="419100">
                  <a:moveTo>
                    <a:pt x="41883" y="13961"/>
                  </a:moveTo>
                  <a:lnTo>
                    <a:pt x="1038711" y="139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703019" y="4732839"/>
              <a:ext cx="41910" cy="11430"/>
            </a:xfrm>
            <a:custGeom>
              <a:avLst/>
              <a:gdLst/>
              <a:ahLst/>
              <a:cxnLst/>
              <a:rect l="l" t="t" r="r" b="b"/>
              <a:pathLst>
                <a:path w="41909" h="11429">
                  <a:moveTo>
                    <a:pt x="0" y="5584"/>
                  </a:moveTo>
                  <a:lnTo>
                    <a:pt x="41883" y="11168"/>
                  </a:lnTo>
                  <a:lnTo>
                    <a:pt x="41883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703019" y="4732839"/>
              <a:ext cx="41910" cy="11430"/>
            </a:xfrm>
            <a:custGeom>
              <a:avLst/>
              <a:gdLst/>
              <a:ahLst/>
              <a:cxnLst/>
              <a:rect l="l" t="t" r="r" b="b"/>
              <a:pathLst>
                <a:path w="41909" h="11429">
                  <a:moveTo>
                    <a:pt x="41883" y="0"/>
                  </a:moveTo>
                  <a:lnTo>
                    <a:pt x="41883" y="11168"/>
                  </a:lnTo>
                  <a:lnTo>
                    <a:pt x="0" y="5584"/>
                  </a:lnTo>
                  <a:lnTo>
                    <a:pt x="418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0741731" y="4732839"/>
              <a:ext cx="39370" cy="11430"/>
            </a:xfrm>
            <a:custGeom>
              <a:avLst/>
              <a:gdLst/>
              <a:ahLst/>
              <a:cxnLst/>
              <a:rect l="l" t="t" r="r" b="b"/>
              <a:pathLst>
                <a:path w="39370" h="11429">
                  <a:moveTo>
                    <a:pt x="0" y="0"/>
                  </a:moveTo>
                  <a:lnTo>
                    <a:pt x="0" y="11168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0741731" y="4732839"/>
              <a:ext cx="39370" cy="11430"/>
            </a:xfrm>
            <a:custGeom>
              <a:avLst/>
              <a:gdLst/>
              <a:ahLst/>
              <a:cxnLst/>
              <a:rect l="l" t="t" r="r" b="b"/>
              <a:pathLst>
                <a:path w="39370" h="11429">
                  <a:moveTo>
                    <a:pt x="0" y="0"/>
                  </a:moveTo>
                  <a:lnTo>
                    <a:pt x="0" y="11168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0" name="object 350"/>
          <p:cNvSpPr txBox="1"/>
          <p:nvPr/>
        </p:nvSpPr>
        <p:spPr>
          <a:xfrm>
            <a:off x="9776879" y="4620479"/>
            <a:ext cx="93218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PROPOSED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HATCH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51" name="object 351"/>
          <p:cNvGrpSpPr/>
          <p:nvPr/>
        </p:nvGrpSpPr>
        <p:grpSpPr>
          <a:xfrm>
            <a:off x="8993792" y="4436862"/>
            <a:ext cx="3035300" cy="4099560"/>
            <a:chOff x="8993792" y="4436862"/>
            <a:chExt cx="3035300" cy="4099560"/>
          </a:xfrm>
        </p:grpSpPr>
        <p:sp>
          <p:nvSpPr>
            <p:cNvPr id="352" name="object 352"/>
            <p:cNvSpPr/>
            <p:nvPr/>
          </p:nvSpPr>
          <p:spPr>
            <a:xfrm>
              <a:off x="9111066" y="5481159"/>
              <a:ext cx="1248410" cy="3052445"/>
            </a:xfrm>
            <a:custGeom>
              <a:avLst/>
              <a:gdLst/>
              <a:ahLst/>
              <a:cxnLst/>
              <a:rect l="l" t="t" r="r" b="b"/>
              <a:pathLst>
                <a:path w="1248409" h="3052445">
                  <a:moveTo>
                    <a:pt x="122858" y="985659"/>
                  </a:moveTo>
                  <a:lnTo>
                    <a:pt x="122858" y="0"/>
                  </a:lnTo>
                </a:path>
                <a:path w="1248409" h="3052445">
                  <a:moveTo>
                    <a:pt x="80974" y="879554"/>
                  </a:moveTo>
                  <a:lnTo>
                    <a:pt x="80974" y="25130"/>
                  </a:lnTo>
                </a:path>
                <a:path w="1248409" h="3052445">
                  <a:moveTo>
                    <a:pt x="44675" y="3051913"/>
                  </a:moveTo>
                  <a:lnTo>
                    <a:pt x="44675" y="985659"/>
                  </a:lnTo>
                </a:path>
                <a:path w="1248409" h="3052445">
                  <a:moveTo>
                    <a:pt x="0" y="3051913"/>
                  </a:moveTo>
                  <a:lnTo>
                    <a:pt x="0" y="985659"/>
                  </a:lnTo>
                </a:path>
                <a:path w="1248409" h="3052445">
                  <a:moveTo>
                    <a:pt x="1206245" y="3051913"/>
                  </a:moveTo>
                  <a:lnTo>
                    <a:pt x="1206245" y="114481"/>
                  </a:lnTo>
                </a:path>
                <a:path w="1248409" h="3052445">
                  <a:moveTo>
                    <a:pt x="1248129" y="3051913"/>
                  </a:moveTo>
                  <a:lnTo>
                    <a:pt x="1248129" y="985659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3792" y="4436862"/>
              <a:ext cx="3035160" cy="4018027"/>
            </a:xfrm>
            <a:prstGeom prst="rect">
              <a:avLst/>
            </a:prstGeom>
          </p:spPr>
        </p:pic>
      </p:grpSp>
      <p:sp>
        <p:nvSpPr>
          <p:cNvPr id="354" name="object 354"/>
          <p:cNvSpPr txBox="1"/>
          <p:nvPr/>
        </p:nvSpPr>
        <p:spPr>
          <a:xfrm>
            <a:off x="8478489" y="4371969"/>
            <a:ext cx="667385" cy="205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7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42" </a:t>
            </a:r>
            <a:r>
              <a:rPr sz="600" spc="5" dirty="0">
                <a:latin typeface="Times New Roman"/>
                <a:cs typeface="Times New Roman"/>
              </a:rPr>
              <a:t>BLACK </a:t>
            </a:r>
            <a:r>
              <a:rPr sz="600" dirty="0">
                <a:latin typeface="Times New Roman"/>
                <a:cs typeface="Times New Roman"/>
              </a:rPr>
              <a:t>STEEL</a:t>
            </a:r>
            <a:endParaRPr sz="600">
              <a:latin typeface="Times New Roman"/>
              <a:cs typeface="Times New Roman"/>
            </a:endParaRPr>
          </a:p>
          <a:p>
            <a:pPr marR="5080" algn="r">
              <a:lnSpc>
                <a:spcPts val="700"/>
              </a:lnSpc>
            </a:pPr>
            <a:r>
              <a:rPr sz="600" spc="5" dirty="0">
                <a:latin typeface="Times New Roman"/>
                <a:cs typeface="Times New Roman"/>
              </a:rPr>
              <a:t>RAILING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11262348" y="4483660"/>
            <a:ext cx="429259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HANDRAIL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10564289" y="5509052"/>
            <a:ext cx="1011555" cy="7486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03530">
              <a:lnSpc>
                <a:spcPct val="134400"/>
              </a:lnSpc>
              <a:spcBef>
                <a:spcPts val="160"/>
              </a:spcBef>
            </a:pPr>
            <a:r>
              <a:rPr sz="600" dirty="0">
                <a:latin typeface="Times New Roman"/>
                <a:cs typeface="Times New Roman"/>
              </a:rPr>
              <a:t>EX'G </a:t>
            </a:r>
            <a:r>
              <a:rPr sz="600" spc="5" dirty="0">
                <a:latin typeface="Times New Roman"/>
                <a:cs typeface="Times New Roman"/>
              </a:rPr>
              <a:t>ROOF LINE </a:t>
            </a:r>
            <a:r>
              <a:rPr sz="600" spc="1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GYP</a:t>
            </a:r>
            <a:r>
              <a:rPr sz="600" spc="-4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BOARD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WALL </a:t>
            </a:r>
            <a:r>
              <a:rPr sz="600" spc="-1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HANDRAIL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5" dirty="0">
                <a:latin typeface="Times New Roman"/>
                <a:cs typeface="Times New Roman"/>
              </a:rPr>
              <a:t>WIRE</a:t>
            </a:r>
            <a:r>
              <a:rPr sz="600" spc="-3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GUARD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RAIL</a:t>
            </a:r>
            <a:endParaRPr sz="600">
              <a:latin typeface="Times New Roman"/>
              <a:cs typeface="Times New Roman"/>
            </a:endParaRPr>
          </a:p>
          <a:p>
            <a:pPr marL="12700" marR="5080">
              <a:lnSpc>
                <a:spcPct val="125200"/>
              </a:lnSpc>
              <a:spcBef>
                <a:spcPts val="65"/>
              </a:spcBef>
            </a:pPr>
            <a:r>
              <a:rPr sz="600" dirty="0">
                <a:latin typeface="Times New Roman"/>
                <a:cs typeface="Times New Roman"/>
              </a:rPr>
              <a:t>PROPOSED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STAIR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TO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 </a:t>
            </a:r>
            <a:r>
              <a:rPr sz="600" spc="-1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EX'G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RAILING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9015500" y="4858286"/>
            <a:ext cx="111125" cy="33401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30" </a:t>
            </a:r>
            <a:r>
              <a:rPr sz="600" spc="-5" dirty="0">
                <a:latin typeface="Times New Roman"/>
                <a:cs typeface="Times New Roman"/>
              </a:rPr>
              <a:t>MAX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11078963" y="5048625"/>
            <a:ext cx="460375" cy="29210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 marR="5080" indent="-1270" algn="ctr">
              <a:lnSpc>
                <a:spcPct val="95700"/>
              </a:lnSpc>
              <a:spcBef>
                <a:spcPts val="70"/>
              </a:spcBef>
            </a:pPr>
            <a:r>
              <a:rPr sz="600" dirty="0">
                <a:latin typeface="Times New Roman"/>
                <a:cs typeface="Times New Roman"/>
              </a:rPr>
              <a:t>12" 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MAX 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ABOVE  </a:t>
            </a:r>
            <a:r>
              <a:rPr sz="600" dirty="0">
                <a:latin typeface="Times New Roman"/>
                <a:cs typeface="Times New Roman"/>
              </a:rPr>
              <a:t>EX'G</a:t>
            </a:r>
            <a:endParaRPr sz="600">
              <a:latin typeface="Times New Roman"/>
              <a:cs typeface="Times New Roman"/>
            </a:endParaRPr>
          </a:p>
          <a:p>
            <a:pPr marL="1270" algn="ctr">
              <a:lnSpc>
                <a:spcPts val="680"/>
              </a:lnSpc>
            </a:pPr>
            <a:r>
              <a:rPr sz="600" spc="5" dirty="0">
                <a:latin typeface="Times New Roman"/>
                <a:cs typeface="Times New Roman"/>
              </a:rPr>
              <a:t>ROOF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9" name="object 359"/>
          <p:cNvSpPr txBox="1"/>
          <p:nvPr/>
        </p:nvSpPr>
        <p:spPr>
          <a:xfrm rot="19200000">
            <a:off x="4481409" y="8146240"/>
            <a:ext cx="483763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5" dirty="0">
                <a:latin typeface="Times New Roman"/>
                <a:cs typeface="Times New Roman"/>
              </a:rPr>
              <a:t>LINE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OF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SITE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0" name="object 360"/>
          <p:cNvSpPr txBox="1"/>
          <p:nvPr/>
        </p:nvSpPr>
        <p:spPr>
          <a:xfrm rot="3120000">
            <a:off x="14073126" y="8177687"/>
            <a:ext cx="483763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5" dirty="0">
                <a:latin typeface="Times New Roman"/>
                <a:cs typeface="Times New Roman"/>
              </a:rPr>
              <a:t>LINE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OF</a:t>
            </a:r>
            <a:r>
              <a:rPr sz="600" spc="-5" dirty="0">
                <a:latin typeface="Times New Roman"/>
                <a:cs typeface="Times New Roman"/>
              </a:rPr>
              <a:t> SITE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8458943" y="5835101"/>
            <a:ext cx="512445" cy="205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700"/>
              </a:lnSpc>
              <a:spcBef>
                <a:spcPts val="105"/>
              </a:spcBef>
            </a:pPr>
            <a:r>
              <a:rPr sz="600" spc="5" dirty="0">
                <a:latin typeface="Times New Roman"/>
                <a:cs typeface="Times New Roman"/>
              </a:rPr>
              <a:t>LINE</a:t>
            </a:r>
            <a:r>
              <a:rPr sz="600" spc="-4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OF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EX'G</a:t>
            </a:r>
            <a:endParaRPr sz="600">
              <a:latin typeface="Times New Roman"/>
              <a:cs typeface="Times New Roman"/>
            </a:endParaRPr>
          </a:p>
          <a:p>
            <a:pPr marR="6350" algn="r">
              <a:lnSpc>
                <a:spcPts val="700"/>
              </a:lnSpc>
            </a:pPr>
            <a:r>
              <a:rPr sz="600" spc="5" dirty="0">
                <a:latin typeface="Times New Roman"/>
                <a:cs typeface="Times New Roman"/>
              </a:rPr>
              <a:t>CEILING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5823072" y="7309402"/>
            <a:ext cx="56388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4th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FLOOR </a:t>
            </a:r>
            <a:r>
              <a:rPr sz="600" spc="25" dirty="0">
                <a:latin typeface="Times New Roman"/>
                <a:cs typeface="Times New Roman"/>
              </a:rPr>
              <a:t>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5831449" y="5111913"/>
            <a:ext cx="393065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T.O.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5820280" y="8426296"/>
            <a:ext cx="56642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3rd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FLOOR 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5806319" y="9721894"/>
            <a:ext cx="63373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2nd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FLOOR    </a:t>
            </a:r>
            <a:r>
              <a:rPr sz="600" spc="-10" dirty="0">
                <a:latin typeface="Times New Roman"/>
                <a:cs typeface="Times New Roman"/>
              </a:rPr>
              <a:t>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5831449" y="10685216"/>
            <a:ext cx="38862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1st FLOOR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5823072" y="6262314"/>
            <a:ext cx="39751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5th FLOOR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5873332" y="11626199"/>
            <a:ext cx="34798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GARDEN</a:t>
            </a:r>
            <a:endParaRPr sz="600">
              <a:latin typeface="Times New Roman"/>
              <a:cs typeface="Times New Roman"/>
            </a:endParaRPr>
          </a:p>
        </p:txBody>
      </p:sp>
      <p:graphicFrame>
        <p:nvGraphicFramePr>
          <p:cNvPr id="369" name="object 369"/>
          <p:cNvGraphicFramePr>
            <a:graphicFrameLocks noGrp="1"/>
          </p:cNvGraphicFramePr>
          <p:nvPr/>
        </p:nvGraphicFramePr>
        <p:xfrm>
          <a:off x="6452857" y="10886928"/>
          <a:ext cx="5389245" cy="83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315"/>
                <a:gridCol w="968375"/>
                <a:gridCol w="130809"/>
                <a:gridCol w="4045585"/>
              </a:tblGrid>
              <a:tr h="837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9'-0"</a:t>
                      </a:r>
                      <a:r>
                        <a:rPr sz="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±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70" name="object 370"/>
          <p:cNvGrpSpPr/>
          <p:nvPr/>
        </p:nvGrpSpPr>
        <p:grpSpPr>
          <a:xfrm>
            <a:off x="6674648" y="10784820"/>
            <a:ext cx="21590" cy="942975"/>
            <a:chOff x="6674648" y="10784820"/>
            <a:chExt cx="21590" cy="942975"/>
          </a:xfrm>
        </p:grpSpPr>
        <p:sp>
          <p:nvSpPr>
            <p:cNvPr id="371" name="object 371"/>
            <p:cNvSpPr/>
            <p:nvPr/>
          </p:nvSpPr>
          <p:spPr>
            <a:xfrm>
              <a:off x="6676235" y="10786407"/>
              <a:ext cx="13970" cy="902335"/>
            </a:xfrm>
            <a:custGeom>
              <a:avLst/>
              <a:gdLst/>
              <a:ahLst/>
              <a:cxnLst/>
              <a:rect l="l" t="t" r="r" b="b"/>
              <a:pathLst>
                <a:path w="13970" h="902334">
                  <a:moveTo>
                    <a:pt x="2792" y="0"/>
                  </a:moveTo>
                  <a:lnTo>
                    <a:pt x="0" y="0"/>
                  </a:lnTo>
                </a:path>
                <a:path w="13970" h="902334">
                  <a:moveTo>
                    <a:pt x="13961" y="901892"/>
                  </a:moveTo>
                  <a:lnTo>
                    <a:pt x="13961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6684612" y="10786407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684612" y="10786407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684612" y="11688299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5584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684612" y="11688299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11168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6" name="object 376"/>
          <p:cNvGrpSpPr/>
          <p:nvPr/>
        </p:nvGrpSpPr>
        <p:grpSpPr>
          <a:xfrm>
            <a:off x="6674648" y="9824291"/>
            <a:ext cx="31115" cy="963930"/>
            <a:chOff x="6674648" y="9824291"/>
            <a:chExt cx="31115" cy="963930"/>
          </a:xfrm>
        </p:grpSpPr>
        <p:sp>
          <p:nvSpPr>
            <p:cNvPr id="377" name="object 377"/>
            <p:cNvSpPr/>
            <p:nvPr/>
          </p:nvSpPr>
          <p:spPr>
            <a:xfrm>
              <a:off x="6676235" y="9825878"/>
              <a:ext cx="27940" cy="960755"/>
            </a:xfrm>
            <a:custGeom>
              <a:avLst/>
              <a:gdLst/>
              <a:ahLst/>
              <a:cxnLst/>
              <a:rect l="l" t="t" r="r" b="b"/>
              <a:pathLst>
                <a:path w="27940" h="960754">
                  <a:moveTo>
                    <a:pt x="2792" y="960529"/>
                  </a:moveTo>
                  <a:lnTo>
                    <a:pt x="0" y="960529"/>
                  </a:lnTo>
                </a:path>
                <a:path w="27940" h="960754">
                  <a:moveTo>
                    <a:pt x="13961" y="0"/>
                  </a:moveTo>
                  <a:lnTo>
                    <a:pt x="279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684612" y="10747316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5584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6684612" y="10747316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11168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684612" y="9825878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684612" y="9825878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2" name="object 382"/>
          <p:cNvSpPr txBox="1"/>
          <p:nvPr/>
        </p:nvSpPr>
        <p:spPr>
          <a:xfrm>
            <a:off x="6580670" y="10189213"/>
            <a:ext cx="111125" cy="23622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9'-2"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6690197" y="8572164"/>
            <a:ext cx="0" cy="1214755"/>
          </a:xfrm>
          <a:custGeom>
            <a:avLst/>
            <a:gdLst/>
            <a:ahLst/>
            <a:cxnLst/>
            <a:rect l="l" t="t" r="r" b="b"/>
            <a:pathLst>
              <a:path h="1214754">
                <a:moveTo>
                  <a:pt x="0" y="12146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4" name="object 384"/>
          <p:cNvGrpSpPr/>
          <p:nvPr/>
        </p:nvGrpSpPr>
        <p:grpSpPr>
          <a:xfrm>
            <a:off x="6684612" y="8531485"/>
            <a:ext cx="21590" cy="1296035"/>
            <a:chOff x="6684612" y="8531485"/>
            <a:chExt cx="21590" cy="1296035"/>
          </a:xfrm>
        </p:grpSpPr>
        <p:sp>
          <p:nvSpPr>
            <p:cNvPr id="385" name="object 385"/>
            <p:cNvSpPr/>
            <p:nvPr/>
          </p:nvSpPr>
          <p:spPr>
            <a:xfrm>
              <a:off x="6690197" y="8533072"/>
              <a:ext cx="13970" cy="1292860"/>
            </a:xfrm>
            <a:custGeom>
              <a:avLst/>
              <a:gdLst/>
              <a:ahLst/>
              <a:cxnLst/>
              <a:rect l="l" t="t" r="r" b="b"/>
              <a:pathLst>
                <a:path w="13970" h="1292859">
                  <a:moveTo>
                    <a:pt x="0" y="1292805"/>
                  </a:moveTo>
                  <a:lnTo>
                    <a:pt x="13961" y="1292805"/>
                  </a:lnTo>
                </a:path>
                <a:path w="13970" h="1292859">
                  <a:moveTo>
                    <a:pt x="0" y="0"/>
                  </a:moveTo>
                  <a:lnTo>
                    <a:pt x="139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684612" y="9786786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5584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684612" y="9786786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11168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684612" y="8533072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684612" y="8533072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/>
          <p:nvPr/>
        </p:nvSpPr>
        <p:spPr>
          <a:xfrm>
            <a:off x="6583462" y="9047619"/>
            <a:ext cx="111125" cy="2749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12'-4"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6690197" y="7446893"/>
            <a:ext cx="0" cy="1047115"/>
          </a:xfrm>
          <a:custGeom>
            <a:avLst/>
            <a:gdLst/>
            <a:ahLst/>
            <a:cxnLst/>
            <a:rect l="l" t="t" r="r" b="b"/>
            <a:pathLst>
              <a:path h="1047115">
                <a:moveTo>
                  <a:pt x="0" y="10470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2" name="object 392"/>
          <p:cNvGrpSpPr/>
          <p:nvPr/>
        </p:nvGrpSpPr>
        <p:grpSpPr>
          <a:xfrm>
            <a:off x="6674648" y="7406214"/>
            <a:ext cx="31115" cy="1129030"/>
            <a:chOff x="6674648" y="7406214"/>
            <a:chExt cx="31115" cy="1129030"/>
          </a:xfrm>
        </p:grpSpPr>
        <p:sp>
          <p:nvSpPr>
            <p:cNvPr id="393" name="object 393"/>
            <p:cNvSpPr/>
            <p:nvPr/>
          </p:nvSpPr>
          <p:spPr>
            <a:xfrm>
              <a:off x="6676235" y="7407802"/>
              <a:ext cx="27940" cy="1125855"/>
            </a:xfrm>
            <a:custGeom>
              <a:avLst/>
              <a:gdLst/>
              <a:ahLst/>
              <a:cxnLst/>
              <a:rect l="l" t="t" r="r" b="b"/>
              <a:pathLst>
                <a:path w="27940" h="1125854">
                  <a:moveTo>
                    <a:pt x="13961" y="1125271"/>
                  </a:moveTo>
                  <a:lnTo>
                    <a:pt x="27922" y="1125271"/>
                  </a:lnTo>
                </a:path>
                <a:path w="27940" h="1125854">
                  <a:moveTo>
                    <a:pt x="27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684612" y="8493981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5584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684612" y="8493981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11168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84612" y="7407802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684612" y="7407802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8" name="object 398"/>
          <p:cNvSpPr txBox="1"/>
          <p:nvPr/>
        </p:nvSpPr>
        <p:spPr>
          <a:xfrm>
            <a:off x="6580670" y="7838581"/>
            <a:ext cx="111125" cy="2749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10'-9"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6690197" y="6399804"/>
            <a:ext cx="0" cy="969010"/>
          </a:xfrm>
          <a:custGeom>
            <a:avLst/>
            <a:gdLst/>
            <a:ahLst/>
            <a:cxnLst/>
            <a:rect l="l" t="t" r="r" b="b"/>
            <a:pathLst>
              <a:path h="969009">
                <a:moveTo>
                  <a:pt x="0" y="96890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0" name="object 400"/>
          <p:cNvGrpSpPr/>
          <p:nvPr/>
        </p:nvGrpSpPr>
        <p:grpSpPr>
          <a:xfrm>
            <a:off x="6674648" y="6359126"/>
            <a:ext cx="31115" cy="1050290"/>
            <a:chOff x="6674648" y="6359126"/>
            <a:chExt cx="31115" cy="1050290"/>
          </a:xfrm>
        </p:grpSpPr>
        <p:sp>
          <p:nvSpPr>
            <p:cNvPr id="401" name="object 401"/>
            <p:cNvSpPr/>
            <p:nvPr/>
          </p:nvSpPr>
          <p:spPr>
            <a:xfrm>
              <a:off x="6676235" y="6360713"/>
              <a:ext cx="27940" cy="1047115"/>
            </a:xfrm>
            <a:custGeom>
              <a:avLst/>
              <a:gdLst/>
              <a:ahLst/>
              <a:cxnLst/>
              <a:rect l="l" t="t" r="r" b="b"/>
              <a:pathLst>
                <a:path w="27940" h="1047115">
                  <a:moveTo>
                    <a:pt x="2792" y="1047088"/>
                  </a:moveTo>
                  <a:lnTo>
                    <a:pt x="0" y="1047088"/>
                  </a:lnTo>
                </a:path>
                <a:path w="27940" h="1047115">
                  <a:moveTo>
                    <a:pt x="16753" y="0"/>
                  </a:moveTo>
                  <a:lnTo>
                    <a:pt x="279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684612" y="7368710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5584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684612" y="7368710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11168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684612" y="6360713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684612" y="6360713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406"/>
          <p:cNvSpPr txBox="1"/>
          <p:nvPr/>
        </p:nvSpPr>
        <p:spPr>
          <a:xfrm>
            <a:off x="6580670" y="6752401"/>
            <a:ext cx="111125" cy="2749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10'-0"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6690197" y="5271741"/>
            <a:ext cx="0" cy="1050290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104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8" name="object 408"/>
          <p:cNvGrpSpPr/>
          <p:nvPr/>
        </p:nvGrpSpPr>
        <p:grpSpPr>
          <a:xfrm>
            <a:off x="6674648" y="5231062"/>
            <a:ext cx="31115" cy="1131570"/>
            <a:chOff x="6674648" y="5231062"/>
            <a:chExt cx="31115" cy="1131570"/>
          </a:xfrm>
        </p:grpSpPr>
        <p:sp>
          <p:nvSpPr>
            <p:cNvPr id="409" name="object 409"/>
            <p:cNvSpPr/>
            <p:nvPr/>
          </p:nvSpPr>
          <p:spPr>
            <a:xfrm>
              <a:off x="6676235" y="5232649"/>
              <a:ext cx="27940" cy="1128395"/>
            </a:xfrm>
            <a:custGeom>
              <a:avLst/>
              <a:gdLst/>
              <a:ahLst/>
              <a:cxnLst/>
              <a:rect l="l" t="t" r="r" b="b"/>
              <a:pathLst>
                <a:path w="27940" h="1128395">
                  <a:moveTo>
                    <a:pt x="16753" y="1128063"/>
                  </a:moveTo>
                  <a:lnTo>
                    <a:pt x="27922" y="1128063"/>
                  </a:lnTo>
                </a:path>
                <a:path w="27940" h="1128395">
                  <a:moveTo>
                    <a:pt x="2792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684612" y="6321622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5584" y="3909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684612" y="6321622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0"/>
                  </a:moveTo>
                  <a:lnTo>
                    <a:pt x="11168" y="0"/>
                  </a:lnTo>
                  <a:lnTo>
                    <a:pt x="5584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684612" y="5232649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684612" y="5232649"/>
              <a:ext cx="11430" cy="39370"/>
            </a:xfrm>
            <a:custGeom>
              <a:avLst/>
              <a:gdLst/>
              <a:ahLst/>
              <a:cxnLst/>
              <a:rect l="l" t="t" r="r" b="b"/>
              <a:pathLst>
                <a:path w="11429" h="39370">
                  <a:moveTo>
                    <a:pt x="0" y="39091"/>
                  </a:moveTo>
                  <a:lnTo>
                    <a:pt x="11168" y="39091"/>
                  </a:lnTo>
                  <a:lnTo>
                    <a:pt x="5584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4" name="object 414"/>
          <p:cNvSpPr txBox="1"/>
          <p:nvPr/>
        </p:nvSpPr>
        <p:spPr>
          <a:xfrm>
            <a:off x="6580670" y="5663429"/>
            <a:ext cx="111125" cy="2749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10'-9" ±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415" name="object 415"/>
          <p:cNvGrpSpPr/>
          <p:nvPr/>
        </p:nvGrpSpPr>
        <p:grpSpPr>
          <a:xfrm>
            <a:off x="6401009" y="5152880"/>
            <a:ext cx="201930" cy="5529580"/>
            <a:chOff x="6401009" y="5152880"/>
            <a:chExt cx="201930" cy="5529580"/>
          </a:xfrm>
        </p:grpSpPr>
        <p:sp>
          <p:nvSpPr>
            <p:cNvPr id="416" name="object 416"/>
            <p:cNvSpPr/>
            <p:nvPr/>
          </p:nvSpPr>
          <p:spPr>
            <a:xfrm>
              <a:off x="6402596" y="5154467"/>
              <a:ext cx="198755" cy="5526405"/>
            </a:xfrm>
            <a:custGeom>
              <a:avLst/>
              <a:gdLst/>
              <a:ahLst/>
              <a:cxnLst/>
              <a:rect l="l" t="t" r="r" b="b"/>
              <a:pathLst>
                <a:path w="198754" h="5526405">
                  <a:moveTo>
                    <a:pt x="198248" y="0"/>
                  </a:moveTo>
                  <a:lnTo>
                    <a:pt x="2792" y="0"/>
                  </a:lnTo>
                </a:path>
                <a:path w="198754" h="5526405">
                  <a:moveTo>
                    <a:pt x="0" y="5525835"/>
                  </a:moveTo>
                  <a:lnTo>
                    <a:pt x="27922" y="5525835"/>
                  </a:lnTo>
                </a:path>
                <a:path w="198754" h="5526405">
                  <a:moveTo>
                    <a:pt x="16753" y="39091"/>
                  </a:moveTo>
                  <a:lnTo>
                    <a:pt x="16753" y="5486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410973" y="5154467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410973" y="5154467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39091"/>
                  </a:moveTo>
                  <a:lnTo>
                    <a:pt x="13961" y="39091"/>
                  </a:lnTo>
                  <a:lnTo>
                    <a:pt x="8376" y="0"/>
                  </a:lnTo>
                  <a:lnTo>
                    <a:pt x="0" y="390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6410973" y="10641211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8376" y="39091"/>
                  </a:lnTo>
                  <a:lnTo>
                    <a:pt x="139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410973" y="10641211"/>
              <a:ext cx="13970" cy="39370"/>
            </a:xfrm>
            <a:custGeom>
              <a:avLst/>
              <a:gdLst/>
              <a:ahLst/>
              <a:cxnLst/>
              <a:rect l="l" t="t" r="r" b="b"/>
              <a:pathLst>
                <a:path w="13970" h="39370">
                  <a:moveTo>
                    <a:pt x="0" y="0"/>
                  </a:moveTo>
                  <a:lnTo>
                    <a:pt x="13961" y="0"/>
                  </a:lnTo>
                  <a:lnTo>
                    <a:pt x="8376" y="390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1" name="object 421"/>
          <p:cNvSpPr txBox="1"/>
          <p:nvPr/>
        </p:nvSpPr>
        <p:spPr>
          <a:xfrm>
            <a:off x="6309823" y="7782736"/>
            <a:ext cx="111125" cy="27495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Times New Roman"/>
                <a:cs typeface="Times New Roman"/>
              </a:rPr>
              <a:t>52'-9" ±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422" name="object 422"/>
          <p:cNvGrpSpPr/>
          <p:nvPr/>
        </p:nvGrpSpPr>
        <p:grpSpPr>
          <a:xfrm>
            <a:off x="9260258" y="4454821"/>
            <a:ext cx="1832610" cy="201930"/>
            <a:chOff x="9260258" y="4454821"/>
            <a:chExt cx="1832610" cy="201930"/>
          </a:xfrm>
        </p:grpSpPr>
        <p:sp>
          <p:nvSpPr>
            <p:cNvPr id="423" name="object 423"/>
            <p:cNvSpPr/>
            <p:nvPr/>
          </p:nvSpPr>
          <p:spPr>
            <a:xfrm>
              <a:off x="9261846" y="4456408"/>
              <a:ext cx="1829435" cy="198755"/>
            </a:xfrm>
            <a:custGeom>
              <a:avLst/>
              <a:gdLst/>
              <a:ahLst/>
              <a:cxnLst/>
              <a:rect l="l" t="t" r="r" b="b"/>
              <a:pathLst>
                <a:path w="1829434" h="198754">
                  <a:moveTo>
                    <a:pt x="0" y="198248"/>
                  </a:moveTo>
                  <a:lnTo>
                    <a:pt x="0" y="0"/>
                  </a:lnTo>
                </a:path>
                <a:path w="1829434" h="198754">
                  <a:moveTo>
                    <a:pt x="1828914" y="198248"/>
                  </a:moveTo>
                  <a:lnTo>
                    <a:pt x="18289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9261846" y="4461993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5584"/>
                  </a:moveTo>
                  <a:lnTo>
                    <a:pt x="39091" y="13961"/>
                  </a:lnTo>
                  <a:lnTo>
                    <a:pt x="39091" y="0"/>
                  </a:lnTo>
                  <a:lnTo>
                    <a:pt x="0" y="5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261846" y="4461993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39091" y="0"/>
                  </a:moveTo>
                  <a:lnTo>
                    <a:pt x="39091" y="13961"/>
                  </a:lnTo>
                  <a:lnTo>
                    <a:pt x="0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1051669" y="4461993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0"/>
                  </a:moveTo>
                  <a:lnTo>
                    <a:pt x="0" y="13961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1051669" y="4461993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70" h="13970">
                  <a:moveTo>
                    <a:pt x="0" y="0"/>
                  </a:moveTo>
                  <a:lnTo>
                    <a:pt x="0" y="13961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8" name="object 428"/>
          <p:cNvSpPr txBox="1"/>
          <p:nvPr/>
        </p:nvSpPr>
        <p:spPr>
          <a:xfrm>
            <a:off x="9288237" y="4322353"/>
            <a:ext cx="1776730" cy="27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645" marR="5080" indent="-449580">
              <a:lnSpc>
                <a:spcPct val="134400"/>
              </a:lnSpc>
              <a:spcBef>
                <a:spcPts val="95"/>
              </a:spcBef>
              <a:tabLst>
                <a:tab pos="757555" algn="l"/>
                <a:tab pos="1762760" algn="l"/>
              </a:tabLst>
            </a:pPr>
            <a:r>
              <a:rPr sz="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17'-6" ± 	</a:t>
            </a:r>
            <a:r>
              <a:rPr sz="600" dirty="0">
                <a:latin typeface="Times New Roman"/>
                <a:cs typeface="Times New Roman"/>
              </a:rPr>
              <a:t>                      PROPOSED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ROOF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DECK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429" name="object 4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77130" y="5182799"/>
            <a:ext cx="304353" cy="178942"/>
          </a:xfrm>
          <a:prstGeom prst="rect">
            <a:avLst/>
          </a:prstGeom>
        </p:spPr>
      </p:pic>
      <p:sp>
        <p:nvSpPr>
          <p:cNvPr id="430" name="object 430"/>
          <p:cNvSpPr txBox="1"/>
          <p:nvPr/>
        </p:nvSpPr>
        <p:spPr>
          <a:xfrm rot="16320000">
            <a:off x="11909358" y="5236003"/>
            <a:ext cx="278333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dirty="0">
                <a:latin typeface="Times New Roman"/>
                <a:cs typeface="Times New Roman"/>
              </a:rPr>
              <a:t>4.28</a:t>
            </a:r>
            <a:r>
              <a:rPr sz="600" spc="-5" dirty="0">
                <a:latin typeface="Times New Roman"/>
                <a:cs typeface="Times New Roman"/>
              </a:rPr>
              <a:t>9</a:t>
            </a:r>
            <a:r>
              <a:rPr sz="600" dirty="0">
                <a:latin typeface="Times New Roman"/>
                <a:cs typeface="Times New Roman"/>
              </a:rPr>
              <a:t>° ±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1672807" y="5162172"/>
            <a:ext cx="10287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12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1759366" y="5201264"/>
            <a:ext cx="115570" cy="11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.9"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433" name="object 433"/>
          <p:cNvGrpSpPr/>
          <p:nvPr/>
        </p:nvGrpSpPr>
        <p:grpSpPr>
          <a:xfrm>
            <a:off x="558381" y="561173"/>
            <a:ext cx="18990310" cy="12285980"/>
            <a:chOff x="558381" y="561173"/>
            <a:chExt cx="18990310" cy="12285980"/>
          </a:xfrm>
        </p:grpSpPr>
        <p:sp>
          <p:nvSpPr>
            <p:cNvPr id="434" name="object 434"/>
            <p:cNvSpPr/>
            <p:nvPr/>
          </p:nvSpPr>
          <p:spPr>
            <a:xfrm>
              <a:off x="1091764" y="840462"/>
              <a:ext cx="18174970" cy="11727815"/>
            </a:xfrm>
            <a:custGeom>
              <a:avLst/>
              <a:gdLst/>
              <a:ahLst/>
              <a:cxnLst/>
              <a:rect l="l" t="t" r="r" b="b"/>
              <a:pathLst>
                <a:path w="18174970" h="11727815">
                  <a:moveTo>
                    <a:pt x="0" y="0"/>
                  </a:moveTo>
                  <a:lnTo>
                    <a:pt x="18174664" y="0"/>
                  </a:lnTo>
                </a:path>
                <a:path w="18174970" h="11727815">
                  <a:moveTo>
                    <a:pt x="18174664" y="0"/>
                  </a:moveTo>
                  <a:lnTo>
                    <a:pt x="18174664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65955" y="840462"/>
              <a:ext cx="25400" cy="11727815"/>
            </a:xfrm>
            <a:custGeom>
              <a:avLst/>
              <a:gdLst/>
              <a:ahLst/>
              <a:cxnLst/>
              <a:rect l="l" t="t" r="r" b="b"/>
              <a:pathLst>
                <a:path w="25400" h="11727815">
                  <a:moveTo>
                    <a:pt x="0" y="0"/>
                  </a:moveTo>
                  <a:lnTo>
                    <a:pt x="0" y="11727391"/>
                  </a:lnTo>
                </a:path>
                <a:path w="25400" h="11727815">
                  <a:moveTo>
                    <a:pt x="25130" y="0"/>
                  </a:moveTo>
                  <a:lnTo>
                    <a:pt x="25130" y="11727391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61239" y="564031"/>
              <a:ext cx="18984595" cy="12280265"/>
            </a:xfrm>
            <a:custGeom>
              <a:avLst/>
              <a:gdLst/>
              <a:ahLst/>
              <a:cxnLst/>
              <a:rect l="l" t="t" r="r" b="b"/>
              <a:pathLst>
                <a:path w="18984595" h="12280265">
                  <a:moveTo>
                    <a:pt x="530524" y="276431"/>
                  </a:moveTo>
                  <a:lnTo>
                    <a:pt x="530524" y="12003822"/>
                  </a:lnTo>
                </a:path>
                <a:path w="18984595" h="12280265">
                  <a:moveTo>
                    <a:pt x="18984412" y="12280254"/>
                  </a:moveTo>
                  <a:lnTo>
                    <a:pt x="18984412" y="0"/>
                  </a:lnTo>
                </a:path>
                <a:path w="18984595" h="12280265">
                  <a:moveTo>
                    <a:pt x="0" y="0"/>
                  </a:moveTo>
                  <a:lnTo>
                    <a:pt x="0" y="12280254"/>
                  </a:lnTo>
                </a:path>
                <a:path w="18984595" h="12280265">
                  <a:moveTo>
                    <a:pt x="18984412" y="12280254"/>
                  </a:moveTo>
                  <a:lnTo>
                    <a:pt x="0" y="12280254"/>
                  </a:lnTo>
                  <a:lnTo>
                    <a:pt x="18984412" y="12280254"/>
                  </a:lnTo>
                  <a:lnTo>
                    <a:pt x="18984412" y="0"/>
                  </a:lnTo>
                  <a:lnTo>
                    <a:pt x="0" y="0"/>
                  </a:lnTo>
                </a:path>
                <a:path w="18984595" h="12280265">
                  <a:moveTo>
                    <a:pt x="18705189" y="12003822"/>
                  </a:moveTo>
                  <a:lnTo>
                    <a:pt x="530524" y="12003822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88294" y="5450444"/>
              <a:ext cx="1678133" cy="932606"/>
            </a:xfrm>
            <a:prstGeom prst="rect">
              <a:avLst/>
            </a:prstGeom>
          </p:spPr>
        </p:pic>
      </p:grpSp>
      <p:sp>
        <p:nvSpPr>
          <p:cNvPr id="438" name="object 438"/>
          <p:cNvSpPr txBox="1"/>
          <p:nvPr/>
        </p:nvSpPr>
        <p:spPr>
          <a:xfrm>
            <a:off x="17695660" y="5814481"/>
            <a:ext cx="6521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70" dirty="0">
                <a:latin typeface="Times New Roman"/>
                <a:cs typeface="Times New Roman"/>
              </a:rPr>
              <a:t>&amp;</a:t>
            </a:r>
            <a:r>
              <a:rPr sz="1700" b="1" spc="-90" dirty="0">
                <a:latin typeface="Times New Roman"/>
                <a:cs typeface="Times New Roman"/>
              </a:rPr>
              <a:t>C</a:t>
            </a:r>
            <a:r>
              <a:rPr sz="1500" spc="-75" dirty="0">
                <a:latin typeface="Times New Roman"/>
                <a:cs typeface="Times New Roman"/>
              </a:rPr>
              <a:t>o</a:t>
            </a:r>
            <a:r>
              <a:rPr sz="1500" spc="25" dirty="0">
                <a:latin typeface="Times New Roman"/>
                <a:cs typeface="Times New Roman"/>
              </a:rPr>
              <a:t>m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18321122" y="5976755"/>
            <a:ext cx="74168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latin typeface="Times New Roman"/>
                <a:cs typeface="Times New Roman"/>
              </a:rPr>
              <a:t>pa</a:t>
            </a:r>
            <a:r>
              <a:rPr sz="1500" spc="15" dirty="0">
                <a:latin typeface="Times New Roman"/>
                <a:cs typeface="Times New Roman"/>
              </a:rPr>
              <a:t>n</a:t>
            </a:r>
            <a:r>
              <a:rPr sz="1500" spc="-250" dirty="0">
                <a:latin typeface="Times New Roman"/>
                <a:cs typeface="Times New Roman"/>
              </a:rPr>
              <a:t>y</a:t>
            </a:r>
            <a:r>
              <a:rPr sz="1500" spc="5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I</a:t>
            </a:r>
            <a:r>
              <a:rPr sz="1500" spc="-10" dirty="0">
                <a:latin typeface="Times New Roman"/>
                <a:cs typeface="Times New Roman"/>
              </a:rPr>
              <a:t>n</a:t>
            </a:r>
            <a:r>
              <a:rPr sz="2250" spc="-112" baseline="1851" dirty="0">
                <a:latin typeface="Times New Roman"/>
                <a:cs typeface="Times New Roman"/>
              </a:rPr>
              <a:t>c</a:t>
            </a:r>
            <a:r>
              <a:rPr sz="2250" spc="7" baseline="1851" dirty="0">
                <a:latin typeface="Times New Roman"/>
                <a:cs typeface="Times New Roman"/>
              </a:rPr>
              <a:t>.</a:t>
            </a:r>
            <a:endParaRPr sz="2250" baseline="1851">
              <a:latin typeface="Times New Roman"/>
              <a:cs typeface="Times New Roman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17955338" y="5754610"/>
            <a:ext cx="3403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65" dirty="0">
                <a:latin typeface="Times New Roman"/>
                <a:cs typeface="Times New Roman"/>
              </a:rPr>
              <a:t>h</a:t>
            </a:r>
            <a:r>
              <a:rPr sz="1700" spc="-20" dirty="0">
                <a:latin typeface="Times New Roman"/>
                <a:cs typeface="Times New Roman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17701245" y="5603245"/>
            <a:ext cx="2927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4" dirty="0">
                <a:latin typeface="Times New Roman"/>
                <a:cs typeface="Times New Roman"/>
              </a:rPr>
              <a:t>C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17715205" y="6400378"/>
            <a:ext cx="1335405" cy="216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130"/>
              </a:spcBef>
            </a:pPr>
            <a:r>
              <a:rPr sz="700" spc="15" dirty="0">
                <a:latin typeface="Swis721 Cn BT"/>
                <a:cs typeface="Swis721 Cn BT"/>
              </a:rPr>
              <a:t>One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Billings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Road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0" dirty="0">
                <a:latin typeface="Swis721 Cn BT"/>
                <a:cs typeface="Swis721 Cn BT"/>
              </a:rPr>
              <a:t>Quincy,</a:t>
            </a:r>
            <a:r>
              <a:rPr sz="700" spc="-5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MA</a:t>
            </a:r>
            <a:r>
              <a:rPr sz="700" spc="-10" dirty="0">
                <a:latin typeface="Swis721 Cn BT"/>
                <a:cs typeface="Swis721 Cn BT"/>
              </a:rPr>
              <a:t> </a:t>
            </a:r>
            <a:r>
              <a:rPr sz="700" spc="15" dirty="0">
                <a:latin typeface="Swis721 Cn BT"/>
                <a:cs typeface="Swis721 Cn BT"/>
              </a:rPr>
              <a:t>02171</a:t>
            </a:r>
            <a:endParaRPr sz="700">
              <a:latin typeface="Swis721 Cn BT"/>
              <a:cs typeface="Swis721 Cn BT"/>
            </a:endParaRPr>
          </a:p>
          <a:p>
            <a:pPr marL="17780">
              <a:lnSpc>
                <a:spcPts val="645"/>
              </a:lnSpc>
              <a:tabLst>
                <a:tab pos="819150" algn="l"/>
              </a:tabLst>
            </a:pPr>
            <a:r>
              <a:rPr sz="550" spc="-5" dirty="0">
                <a:latin typeface="Swis721 Cn BT"/>
                <a:cs typeface="Swis721 Cn BT"/>
              </a:rPr>
              <a:t>617-786-7727	</a:t>
            </a:r>
            <a:r>
              <a:rPr sz="825" spc="-7" baseline="5050" dirty="0">
                <a:latin typeface="Swis721 Cn BT"/>
                <a:cs typeface="Swis721 Cn BT"/>
              </a:rPr>
              <a:t>fax 617-786-7715</a:t>
            </a:r>
            <a:endParaRPr sz="825" baseline="5050">
              <a:latin typeface="Swis721 Cn BT"/>
              <a:cs typeface="Swis721 Cn BT"/>
            </a:endParaRPr>
          </a:p>
        </p:txBody>
      </p:sp>
      <p:grpSp>
        <p:nvGrpSpPr>
          <p:cNvPr id="443" name="object 443"/>
          <p:cNvGrpSpPr/>
          <p:nvPr/>
        </p:nvGrpSpPr>
        <p:grpSpPr>
          <a:xfrm>
            <a:off x="17585371" y="7784688"/>
            <a:ext cx="1687195" cy="3811904"/>
            <a:chOff x="17585371" y="7784688"/>
            <a:chExt cx="1687195" cy="3811904"/>
          </a:xfrm>
        </p:grpSpPr>
        <p:sp>
          <p:nvSpPr>
            <p:cNvPr id="444" name="object 444"/>
            <p:cNvSpPr/>
            <p:nvPr/>
          </p:nvSpPr>
          <p:spPr>
            <a:xfrm>
              <a:off x="17591086" y="10007373"/>
              <a:ext cx="1675764" cy="1583690"/>
            </a:xfrm>
            <a:custGeom>
              <a:avLst/>
              <a:gdLst/>
              <a:ahLst/>
              <a:cxnLst/>
              <a:rect l="l" t="t" r="r" b="b"/>
              <a:pathLst>
                <a:path w="1675765" h="1583690">
                  <a:moveTo>
                    <a:pt x="1675341" y="1583197"/>
                  </a:moveTo>
                  <a:lnTo>
                    <a:pt x="0" y="1583197"/>
                  </a:lnTo>
                </a:path>
                <a:path w="1675765" h="1583690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8121611" y="7787545"/>
              <a:ext cx="1144905" cy="1278890"/>
            </a:xfrm>
            <a:custGeom>
              <a:avLst/>
              <a:gdLst/>
              <a:ahLst/>
              <a:cxnLst/>
              <a:rect l="l" t="t" r="r" b="b"/>
              <a:pathLst>
                <a:path w="1144905" h="1278890">
                  <a:moveTo>
                    <a:pt x="0" y="0"/>
                  </a:moveTo>
                  <a:lnTo>
                    <a:pt x="0" y="1278844"/>
                  </a:lnTo>
                </a:path>
                <a:path w="1144905" h="1278890">
                  <a:moveTo>
                    <a:pt x="1144816" y="273639"/>
                  </a:moveTo>
                  <a:lnTo>
                    <a:pt x="27922" y="273639"/>
                  </a:lnTo>
                </a:path>
                <a:path w="1144905" h="1278890">
                  <a:moveTo>
                    <a:pt x="1144816" y="441173"/>
                  </a:moveTo>
                  <a:lnTo>
                    <a:pt x="27922" y="441173"/>
                  </a:lnTo>
                </a:path>
                <a:path w="1144905" h="1278890">
                  <a:moveTo>
                    <a:pt x="1144816" y="608707"/>
                  </a:moveTo>
                  <a:lnTo>
                    <a:pt x="27922" y="608707"/>
                  </a:lnTo>
                </a:path>
                <a:path w="1144905" h="1278890">
                  <a:moveTo>
                    <a:pt x="1144816" y="776241"/>
                  </a:moveTo>
                  <a:lnTo>
                    <a:pt x="27922" y="776241"/>
                  </a:lnTo>
                </a:path>
                <a:path w="1144905" h="1278890">
                  <a:moveTo>
                    <a:pt x="1144816" y="943775"/>
                  </a:moveTo>
                  <a:lnTo>
                    <a:pt x="27922" y="943775"/>
                  </a:lnTo>
                </a:path>
                <a:path w="1144905" h="1278890">
                  <a:moveTo>
                    <a:pt x="1144816" y="1111309"/>
                  </a:moveTo>
                  <a:lnTo>
                    <a:pt x="27922" y="1111309"/>
                  </a:lnTo>
                </a:path>
                <a:path w="1144905" h="1278890">
                  <a:moveTo>
                    <a:pt x="27922" y="0"/>
                  </a:moveTo>
                  <a:lnTo>
                    <a:pt x="27922" y="1278844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7591086" y="9066390"/>
              <a:ext cx="1675764" cy="0"/>
            </a:xfrm>
            <a:custGeom>
              <a:avLst/>
              <a:gdLst/>
              <a:ahLst/>
              <a:cxnLst/>
              <a:rect l="l" t="t" r="r" b="b"/>
              <a:pathLst>
                <a:path w="1675765">
                  <a:moveTo>
                    <a:pt x="1675341" y="0"/>
                  </a:moveTo>
                  <a:lnTo>
                    <a:pt x="0" y="0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7" name="object 447"/>
          <p:cNvSpPr txBox="1"/>
          <p:nvPr/>
        </p:nvSpPr>
        <p:spPr>
          <a:xfrm>
            <a:off x="17614686" y="10044562"/>
            <a:ext cx="4686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</a:t>
            </a:r>
            <a:r>
              <a:rPr sz="650" spc="-815" dirty="0">
                <a:latin typeface="Times New Roman"/>
                <a:cs typeface="Times New Roman"/>
              </a:rPr>
              <a:t> </a:t>
            </a:r>
            <a:r>
              <a:rPr sz="650" spc="-810" dirty="0">
                <a:latin typeface="CityBlueprint"/>
                <a:cs typeface="CityBlueprint"/>
              </a:rPr>
              <a:t>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17614686" y="7813565"/>
            <a:ext cx="1289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18173132" y="7813565"/>
            <a:ext cx="44005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</a:t>
            </a:r>
            <a:r>
              <a:rPr sz="650" spc="-994" dirty="0">
                <a:latin typeface="Times New Roman"/>
                <a:cs typeface="Times New Roman"/>
              </a:rPr>
              <a:t> </a:t>
            </a:r>
            <a:r>
              <a:rPr sz="650" spc="-990" dirty="0">
                <a:latin typeface="CityBlueprint"/>
                <a:cs typeface="CityBlueprint"/>
              </a:rPr>
              <a:t>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17614686" y="846936"/>
            <a:ext cx="2774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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17614686" y="9156631"/>
            <a:ext cx="374015" cy="322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</a:t>
            </a:r>
            <a:r>
              <a:rPr sz="650" spc="-1040" dirty="0">
                <a:latin typeface="Times New Roman"/>
                <a:cs typeface="Times New Roman"/>
              </a:rPr>
              <a:t> </a:t>
            </a:r>
            <a:r>
              <a:rPr sz="650" spc="-1035" dirty="0">
                <a:latin typeface="CityBlueprint"/>
                <a:cs typeface="CityBlueprint"/>
              </a:rPr>
              <a:t>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</a:t>
            </a:r>
            <a:endParaRPr sz="650">
              <a:latin typeface="CityBlueprint"/>
              <a:cs typeface="CityBlueprint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17614686" y="9555921"/>
            <a:ext cx="343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CityBlueprint"/>
                <a:cs typeface="CityBlueprint"/>
              </a:rPr>
              <a:t>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ityBlueprint"/>
              <a:cs typeface="CityBlueprint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latin typeface="CityBlueprint"/>
                <a:cs typeface="CityBlueprint"/>
              </a:rPr>
              <a:t></a:t>
            </a:r>
            <a:r>
              <a:rPr sz="650" spc="-755" dirty="0">
                <a:latin typeface="Times New Roman"/>
                <a:cs typeface="Times New Roman"/>
              </a:rPr>
              <a:t> </a:t>
            </a:r>
            <a:r>
              <a:rPr sz="650" spc="-750" dirty="0">
                <a:latin typeface="CityBlueprint"/>
                <a:cs typeface="CityBlueprint"/>
              </a:rPr>
              <a:t></a:t>
            </a:r>
            <a:endParaRPr sz="650">
              <a:latin typeface="CityBlueprint"/>
              <a:cs typeface="CityBlueprint"/>
            </a:endParaRPr>
          </a:p>
        </p:txBody>
      </p:sp>
      <p:grpSp>
        <p:nvGrpSpPr>
          <p:cNvPr id="453" name="object 453"/>
          <p:cNvGrpSpPr/>
          <p:nvPr/>
        </p:nvGrpSpPr>
        <p:grpSpPr>
          <a:xfrm>
            <a:off x="1088971" y="840462"/>
            <a:ext cx="18177510" cy="11727815"/>
            <a:chOff x="1088971" y="840462"/>
            <a:chExt cx="18177510" cy="11727815"/>
          </a:xfrm>
        </p:grpSpPr>
        <p:sp>
          <p:nvSpPr>
            <p:cNvPr id="454" name="object 454"/>
            <p:cNvSpPr/>
            <p:nvPr/>
          </p:nvSpPr>
          <p:spPr>
            <a:xfrm>
              <a:off x="17591087" y="6760003"/>
              <a:ext cx="1675764" cy="3222625"/>
            </a:xfrm>
            <a:custGeom>
              <a:avLst/>
              <a:gdLst/>
              <a:ahLst/>
              <a:cxnLst/>
              <a:rect l="l" t="t" r="r" b="b"/>
              <a:pathLst>
                <a:path w="1675765" h="3222625">
                  <a:moveTo>
                    <a:pt x="0" y="0"/>
                  </a:moveTo>
                  <a:lnTo>
                    <a:pt x="1675341" y="0"/>
                  </a:lnTo>
                </a:path>
                <a:path w="1675765" h="3222625">
                  <a:moveTo>
                    <a:pt x="1675341" y="3222240"/>
                  </a:moveTo>
                  <a:lnTo>
                    <a:pt x="0" y="3222240"/>
                  </a:lnTo>
                </a:path>
                <a:path w="1675765" h="3222625">
                  <a:moveTo>
                    <a:pt x="0" y="25130"/>
                  </a:moveTo>
                  <a:lnTo>
                    <a:pt x="1675341" y="25130"/>
                  </a:lnTo>
                </a:path>
                <a:path w="1675765" h="3222625">
                  <a:moveTo>
                    <a:pt x="0" y="1002412"/>
                  </a:moveTo>
                  <a:lnTo>
                    <a:pt x="1675341" y="1002412"/>
                  </a:lnTo>
                </a:path>
                <a:path w="1675765" h="3222625">
                  <a:moveTo>
                    <a:pt x="0" y="1027542"/>
                  </a:moveTo>
                  <a:lnTo>
                    <a:pt x="1675341" y="1027542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091764" y="840462"/>
              <a:ext cx="0" cy="11727815"/>
            </a:xfrm>
            <a:custGeom>
              <a:avLst/>
              <a:gdLst/>
              <a:ahLst/>
              <a:cxnLst/>
              <a:rect l="l" t="t" r="r" b="b"/>
              <a:pathLst>
                <a:path h="11727815">
                  <a:moveTo>
                    <a:pt x="0" y="0"/>
                  </a:moveTo>
                  <a:lnTo>
                    <a:pt x="0" y="11727391"/>
                  </a:lnTo>
                </a:path>
              </a:pathLst>
            </a:custGeom>
            <a:ln w="5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648313" y="12157395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5">
                  <a:moveTo>
                    <a:pt x="259677" y="129838"/>
                  </a:moveTo>
                  <a:lnTo>
                    <a:pt x="249474" y="79299"/>
                  </a:lnTo>
                  <a:lnTo>
                    <a:pt x="221648" y="38028"/>
                  </a:lnTo>
                  <a:lnTo>
                    <a:pt x="180378" y="10203"/>
                  </a:lnTo>
                  <a:lnTo>
                    <a:pt x="129838" y="0"/>
                  </a:lnTo>
                  <a:lnTo>
                    <a:pt x="79299" y="10203"/>
                  </a:lnTo>
                  <a:lnTo>
                    <a:pt x="38028" y="38028"/>
                  </a:lnTo>
                  <a:lnTo>
                    <a:pt x="10203" y="79299"/>
                  </a:lnTo>
                  <a:lnTo>
                    <a:pt x="0" y="129838"/>
                  </a:lnTo>
                  <a:lnTo>
                    <a:pt x="10203" y="180378"/>
                  </a:lnTo>
                  <a:lnTo>
                    <a:pt x="38028" y="221648"/>
                  </a:lnTo>
                  <a:lnTo>
                    <a:pt x="79299" y="249474"/>
                  </a:lnTo>
                  <a:lnTo>
                    <a:pt x="129838" y="259677"/>
                  </a:lnTo>
                  <a:lnTo>
                    <a:pt x="180378" y="249474"/>
                  </a:lnTo>
                  <a:lnTo>
                    <a:pt x="221648" y="221648"/>
                  </a:lnTo>
                  <a:lnTo>
                    <a:pt x="249474" y="180378"/>
                  </a:lnTo>
                  <a:lnTo>
                    <a:pt x="259677" y="129838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7" name="object 457"/>
          <p:cNvSpPr txBox="1"/>
          <p:nvPr/>
        </p:nvSpPr>
        <p:spPr>
          <a:xfrm>
            <a:off x="17614686" y="11575195"/>
            <a:ext cx="1392555" cy="8274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650" spc="30" dirty="0">
                <a:latin typeface="CityBlueprint"/>
                <a:cs typeface="CityBlueprint"/>
              </a:rPr>
              <a:t>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CityBlueprint"/>
                <a:cs typeface="CityBlueprint"/>
              </a:rPr>
              <a:t></a:t>
            </a:r>
            <a:endParaRPr sz="650">
              <a:latin typeface="CityBlueprint"/>
              <a:cs typeface="CityBlueprin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ityBlueprint"/>
              <a:cs typeface="CityBlueprint"/>
            </a:endParaRPr>
          </a:p>
          <a:p>
            <a:pPr marL="269240">
              <a:lnSpc>
                <a:spcPct val="100000"/>
              </a:lnSpc>
            </a:pPr>
            <a:r>
              <a:rPr sz="3750" spc="10" dirty="0">
                <a:latin typeface="CityBlueprint"/>
                <a:cs typeface="CityBlueprint"/>
              </a:rPr>
              <a:t></a:t>
            </a:r>
            <a:endParaRPr sz="3750">
              <a:latin typeface="CityBlueprint"/>
              <a:cs typeface="CityBlueprint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17659360" y="10358144"/>
            <a:ext cx="1308735" cy="532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Times New Roman"/>
                <a:cs typeface="Times New Roman"/>
              </a:rPr>
              <a:t>PROPOSED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Times New Roman"/>
                <a:cs typeface="Times New Roman"/>
              </a:rPr>
              <a:t>ELEVATIONS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17716089" y="1818741"/>
            <a:ext cx="1337310" cy="3427095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210"/>
              </a:spcBef>
            </a:pPr>
            <a:r>
              <a:rPr sz="2400" spc="15" dirty="0">
                <a:latin typeface="Times New Roman"/>
                <a:cs typeface="Times New Roman"/>
              </a:rPr>
              <a:t>PROPOSED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ROOF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DECK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UNIT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ts val="248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13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UPTON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STREET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BOSTON,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17997222" y="9105706"/>
            <a:ext cx="873760" cy="8089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2021040</a:t>
            </a:r>
            <a:endParaRPr sz="12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0"/>
              </a:spcBef>
            </a:pP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NOTED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spc="5" dirty="0">
                <a:latin typeface="Times New Roman"/>
                <a:cs typeface="Times New Roman"/>
              </a:rPr>
              <a:t>04-02-2021</a:t>
            </a:r>
            <a:endParaRPr sz="1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75"/>
              </a:spcBef>
            </a:pPr>
            <a:r>
              <a:rPr sz="1200" spc="5" dirty="0">
                <a:latin typeface="Times New Roman"/>
                <a:cs typeface="Times New Roman"/>
              </a:rPr>
              <a:t>SL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18273653" y="8027903"/>
            <a:ext cx="747395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5" dirty="0">
                <a:latin typeface="Times New Roman"/>
                <a:cs typeface="Times New Roman"/>
              </a:rPr>
              <a:t>05-25-2021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6898083" y="12141836"/>
            <a:ext cx="146367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50340" algn="l"/>
              </a:tabLst>
            </a:pPr>
            <a:r>
              <a:rPr sz="7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</a:t>
            </a:r>
            <a:r>
              <a:rPr sz="7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100" dirty="0">
                <a:uFill>
                  <a:solidFill>
                    <a:srgbClr val="000000"/>
                  </a:solidFill>
                </a:uFill>
                <a:latin typeface="CityBlueprint"/>
                <a:cs typeface="CityBlueprint"/>
              </a:rPr>
              <a:t>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355"/>
              </a:spcBef>
            </a:pPr>
            <a:r>
              <a:rPr sz="350" spc="-25" dirty="0">
                <a:latin typeface="CityBlueprint"/>
                <a:cs typeface="CityBlueprint"/>
              </a:rPr>
              <a:t>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</a:t>
            </a:r>
            <a:r>
              <a:rPr sz="350" spc="-25" dirty="0">
                <a:latin typeface="Times New Roman"/>
                <a:cs typeface="Times New Roman"/>
              </a:rPr>
              <a:t> </a:t>
            </a:r>
            <a:r>
              <a:rPr sz="350" spc="-25" dirty="0">
                <a:latin typeface="CityBlueprint"/>
                <a:cs typeface="CityBlueprint"/>
              </a:rPr>
              <a:t></a:t>
            </a:r>
            <a:endParaRPr sz="350">
              <a:latin typeface="CityBlueprint"/>
              <a:cs typeface="CityBlueprint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6730549" y="12211642"/>
            <a:ext cx="8890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0" dirty="0">
                <a:latin typeface="CityBlueprint"/>
                <a:cs typeface="CityBlueprint"/>
              </a:rPr>
              <a:t></a:t>
            </a:r>
            <a:endParaRPr sz="750">
              <a:latin typeface="CityBlueprint"/>
              <a:cs typeface="CityBluepri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1207</Words>
  <Application>Microsoft Office PowerPoint</Application>
  <PresentationFormat>Custom</PresentationFormat>
  <Paragraphs>483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A-2.2</dc:title>
  <dc:creator>Gabriela Amore</dc:creator>
  <cp:lastModifiedBy>Gabriela Amore</cp:lastModifiedBy>
  <cp:revision>1</cp:revision>
  <dcterms:created xsi:type="dcterms:W3CDTF">2021-07-29T19:02:29Z</dcterms:created>
  <dcterms:modified xsi:type="dcterms:W3CDTF">2021-07-29T19:26:33Z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2021-07-29T00:00:00Z</vt:filetime>
  </property>
  <property fmtid="{D5CDD505-2E9C-101B-9397-08002B2CF9AE}" pid="3" name="Creator">
    <vt:lpwstr>AutoCAD LT 2021 - English 2021 (24.0s (LMS Tech))</vt:lpwstr>
  </property>
  <property fmtid="{D5CDD505-2E9C-101B-9397-08002B2CF9AE}" pid="4" name="LastSaved">
    <vt:filetime>2021-07-29T00:00:00Z</vt:filetime>
  </property>
</Properties>
</file>